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3" r:id="rId6"/>
    <p:sldId id="264" r:id="rId7"/>
    <p:sldId id="262" r:id="rId8"/>
    <p:sldId id="265" r:id="rId9"/>
    <p:sldId id="268" r:id="rId10"/>
    <p:sldId id="270" r:id="rId11"/>
    <p:sldId id="269" r:id="rId12"/>
    <p:sldId id="274" r:id="rId13"/>
    <p:sldId id="275" r:id="rId14"/>
    <p:sldId id="276" r:id="rId15"/>
    <p:sldId id="278" r:id="rId16"/>
    <p:sldId id="277" r:id="rId17"/>
    <p:sldId id="279" r:id="rId18"/>
    <p:sldId id="280" r:id="rId19"/>
    <p:sldId id="281" r:id="rId20"/>
    <p:sldId id="282" r:id="rId21"/>
    <p:sldId id="283" r:id="rId22"/>
    <p:sldId id="284" r:id="rId23"/>
    <p:sldId id="285"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8AB9B-DD0F-4229-9904-21FAB0EE1251}" v="94" dt="2022-08-17T20:24:13.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9" d="100"/>
          <a:sy n="69"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e ayayna" userId="cddbf2c6051a112c" providerId="LiveId" clId="{0BA8AB9B-DD0F-4229-9904-21FAB0EE1251}"/>
    <pc:docChg chg="undo custSel addSld delSld modSld sldOrd">
      <pc:chgData name="amine ayayna" userId="cddbf2c6051a112c" providerId="LiveId" clId="{0BA8AB9B-DD0F-4229-9904-21FAB0EE1251}" dt="2022-08-17T20:26:51.080" v="686" actId="20577"/>
      <pc:docMkLst>
        <pc:docMk/>
      </pc:docMkLst>
      <pc:sldChg chg="addSp delSp modSp mod setBg">
        <pc:chgData name="amine ayayna" userId="cddbf2c6051a112c" providerId="LiveId" clId="{0BA8AB9B-DD0F-4229-9904-21FAB0EE1251}" dt="2022-08-17T20:26:51.080" v="686" actId="20577"/>
        <pc:sldMkLst>
          <pc:docMk/>
          <pc:sldMk cId="2114258003" sldId="257"/>
        </pc:sldMkLst>
        <pc:spChg chg="del mod">
          <ac:chgData name="amine ayayna" userId="cddbf2c6051a112c" providerId="LiveId" clId="{0BA8AB9B-DD0F-4229-9904-21FAB0EE1251}" dt="2022-08-17T20:23:45.344" v="527" actId="478"/>
          <ac:spMkLst>
            <pc:docMk/>
            <pc:sldMk cId="2114258003" sldId="257"/>
            <ac:spMk id="2" creationId="{C4FB8374-A79D-A4DA-F248-D7F39D65BB99}"/>
          </ac:spMkLst>
        </pc:spChg>
        <pc:spChg chg="mod ord">
          <ac:chgData name="amine ayayna" userId="cddbf2c6051a112c" providerId="LiveId" clId="{0BA8AB9B-DD0F-4229-9904-21FAB0EE1251}" dt="2022-08-17T20:26:51.080" v="686" actId="20577"/>
          <ac:spMkLst>
            <pc:docMk/>
            <pc:sldMk cId="2114258003" sldId="257"/>
            <ac:spMk id="3" creationId="{175FEB99-350F-E7F3-6A90-B66BF13C55E7}"/>
          </ac:spMkLst>
        </pc:spChg>
        <pc:spChg chg="add">
          <ac:chgData name="amine ayayna" userId="cddbf2c6051a112c" providerId="LiveId" clId="{0BA8AB9B-DD0F-4229-9904-21FAB0EE1251}" dt="2022-08-17T20:24:58.738" v="533" actId="26606"/>
          <ac:spMkLst>
            <pc:docMk/>
            <pc:sldMk cId="2114258003" sldId="257"/>
            <ac:spMk id="6" creationId="{BA2EA6A6-CD0C-4CFD-8EC2-AA44F9870331}"/>
          </ac:spMkLst>
        </pc:spChg>
        <pc:spChg chg="add del">
          <ac:chgData name="amine ayayna" userId="cddbf2c6051a112c" providerId="LiveId" clId="{0BA8AB9B-DD0F-4229-9904-21FAB0EE1251}" dt="2022-08-17T20:24:53.874" v="532" actId="26606"/>
          <ac:spMkLst>
            <pc:docMk/>
            <pc:sldMk cId="2114258003" sldId="257"/>
            <ac:spMk id="9" creationId="{293067CD-13A7-4384-B15E-5D49AF03BBA4}"/>
          </ac:spMkLst>
        </pc:spChg>
        <pc:spChg chg="add del">
          <ac:chgData name="amine ayayna" userId="cddbf2c6051a112c" providerId="LiveId" clId="{0BA8AB9B-DD0F-4229-9904-21FAB0EE1251}" dt="2022-08-17T20:24:53.874" v="532" actId="26606"/>
          <ac:spMkLst>
            <pc:docMk/>
            <pc:sldMk cId="2114258003" sldId="257"/>
            <ac:spMk id="11" creationId="{42E9009C-D0E3-46ED-935B-6C1C29650EDC}"/>
          </ac:spMkLst>
        </pc:spChg>
        <pc:picChg chg="add mod">
          <ac:chgData name="amine ayayna" userId="cddbf2c6051a112c" providerId="LiveId" clId="{0BA8AB9B-DD0F-4229-9904-21FAB0EE1251}" dt="2022-08-17T20:25:12.083" v="536" actId="14100"/>
          <ac:picMkLst>
            <pc:docMk/>
            <pc:sldMk cId="2114258003" sldId="257"/>
            <ac:picMk id="4" creationId="{8B57FC7E-59E3-E54B-D2F2-4A047DC2E4E4}"/>
          </ac:picMkLst>
        </pc:picChg>
      </pc:sldChg>
      <pc:sldChg chg="delSp modSp mod">
        <pc:chgData name="amine ayayna" userId="cddbf2c6051a112c" providerId="LiveId" clId="{0BA8AB9B-DD0F-4229-9904-21FAB0EE1251}" dt="2022-08-17T20:20:04.528" v="444" actId="478"/>
        <pc:sldMkLst>
          <pc:docMk/>
          <pc:sldMk cId="0" sldId="259"/>
        </pc:sldMkLst>
        <pc:spChg chg="mod">
          <ac:chgData name="amine ayayna" userId="cddbf2c6051a112c" providerId="LiveId" clId="{0BA8AB9B-DD0F-4229-9904-21FAB0EE1251}" dt="2022-08-17T20:19:56.270" v="442" actId="20577"/>
          <ac:spMkLst>
            <pc:docMk/>
            <pc:sldMk cId="0" sldId="259"/>
            <ac:spMk id="8195" creationId="{B3D49D7D-4607-B3F8-6B22-B9C315C3F30D}"/>
          </ac:spMkLst>
        </pc:spChg>
        <pc:picChg chg="del mod">
          <ac:chgData name="amine ayayna" userId="cddbf2c6051a112c" providerId="LiveId" clId="{0BA8AB9B-DD0F-4229-9904-21FAB0EE1251}" dt="2022-08-17T20:20:04.528" v="444" actId="478"/>
          <ac:picMkLst>
            <pc:docMk/>
            <pc:sldMk cId="0" sldId="259"/>
            <ac:picMk id="4" creationId="{C7EFDF84-0B6A-8C53-750B-97814FC49E78}"/>
          </ac:picMkLst>
        </pc:picChg>
      </pc:sldChg>
      <pc:sldChg chg="addSp delSp modSp mod setBg">
        <pc:chgData name="amine ayayna" userId="cddbf2c6051a112c" providerId="LiveId" clId="{0BA8AB9B-DD0F-4229-9904-21FAB0EE1251}" dt="2022-08-15T10:11:47.578" v="43" actId="1076"/>
        <pc:sldMkLst>
          <pc:docMk/>
          <pc:sldMk cId="0" sldId="262"/>
        </pc:sldMkLst>
        <pc:spChg chg="add">
          <ac:chgData name="amine ayayna" userId="cddbf2c6051a112c" providerId="LiveId" clId="{0BA8AB9B-DD0F-4229-9904-21FAB0EE1251}" dt="2022-08-15T10:09:32.445" v="16"/>
          <ac:spMkLst>
            <pc:docMk/>
            <pc:sldMk cId="0" sldId="262"/>
            <ac:spMk id="2" creationId="{8062AAFA-44BD-F444-6711-FCA50331961C}"/>
          </ac:spMkLst>
        </pc:spChg>
        <pc:spChg chg="add mod">
          <ac:chgData name="amine ayayna" userId="cddbf2c6051a112c" providerId="LiveId" clId="{0BA8AB9B-DD0F-4229-9904-21FAB0EE1251}" dt="2022-08-15T10:09:37.770" v="17"/>
          <ac:spMkLst>
            <pc:docMk/>
            <pc:sldMk cId="0" sldId="262"/>
            <ac:spMk id="3" creationId="{6E238E7B-5007-187B-8B44-ACE1B9F707F9}"/>
          </ac:spMkLst>
        </pc:spChg>
        <pc:spChg chg="add del mod">
          <ac:chgData name="amine ayayna" userId="cddbf2c6051a112c" providerId="LiveId" clId="{0BA8AB9B-DD0F-4229-9904-21FAB0EE1251}" dt="2022-08-15T10:10:17.414" v="23" actId="688"/>
          <ac:spMkLst>
            <pc:docMk/>
            <pc:sldMk cId="0" sldId="262"/>
            <ac:spMk id="5" creationId="{EDB3DDF6-143E-6409-BD96-AF1531A97A6F}"/>
          </ac:spMkLst>
        </pc:spChg>
        <pc:spChg chg="add del mod">
          <ac:chgData name="amine ayayna" userId="cddbf2c6051a112c" providerId="LiveId" clId="{0BA8AB9B-DD0F-4229-9904-21FAB0EE1251}" dt="2022-08-15T10:10:16.612" v="22" actId="478"/>
          <ac:spMkLst>
            <pc:docMk/>
            <pc:sldMk cId="0" sldId="262"/>
            <ac:spMk id="6" creationId="{2FA39727-1C19-51BC-DBBF-5E544E18E3DD}"/>
          </ac:spMkLst>
        </pc:spChg>
        <pc:spChg chg="add mod">
          <ac:chgData name="amine ayayna" userId="cddbf2c6051a112c" providerId="LiveId" clId="{0BA8AB9B-DD0F-4229-9904-21FAB0EE1251}" dt="2022-08-15T10:10:25.148" v="24"/>
          <ac:spMkLst>
            <pc:docMk/>
            <pc:sldMk cId="0" sldId="262"/>
            <ac:spMk id="7" creationId="{0D62F6E3-A901-EEE2-9C92-B332B804969B}"/>
          </ac:spMkLst>
        </pc:spChg>
        <pc:spChg chg="add del mod">
          <ac:chgData name="amine ayayna" userId="cddbf2c6051a112c" providerId="LiveId" clId="{0BA8AB9B-DD0F-4229-9904-21FAB0EE1251}" dt="2022-08-15T10:10:46.456" v="30" actId="478"/>
          <ac:spMkLst>
            <pc:docMk/>
            <pc:sldMk cId="0" sldId="262"/>
            <ac:spMk id="8" creationId="{2FC22B0D-6821-F961-09A4-43AF8C9DF2F8}"/>
          </ac:spMkLst>
        </pc:spChg>
        <pc:spChg chg="add mod">
          <ac:chgData name="amine ayayna" userId="cddbf2c6051a112c" providerId="LiveId" clId="{0BA8AB9B-DD0F-4229-9904-21FAB0EE1251}" dt="2022-08-15T10:10:57.242" v="31"/>
          <ac:spMkLst>
            <pc:docMk/>
            <pc:sldMk cId="0" sldId="262"/>
            <ac:spMk id="9" creationId="{54D8A405-222B-524D-C540-CF47B4A0F13E}"/>
          </ac:spMkLst>
        </pc:spChg>
        <pc:spChg chg="add mod">
          <ac:chgData name="amine ayayna" userId="cddbf2c6051a112c" providerId="LiveId" clId="{0BA8AB9B-DD0F-4229-9904-21FAB0EE1251}" dt="2022-08-15T10:11:02.115" v="32"/>
          <ac:spMkLst>
            <pc:docMk/>
            <pc:sldMk cId="0" sldId="262"/>
            <ac:spMk id="10" creationId="{BB90D854-05FB-E58C-5108-DB069B01A76F}"/>
          </ac:spMkLst>
        </pc:spChg>
        <pc:spChg chg="mod">
          <ac:chgData name="amine ayayna" userId="cddbf2c6051a112c" providerId="LiveId" clId="{0BA8AB9B-DD0F-4229-9904-21FAB0EE1251}" dt="2022-08-15T10:11:43.254" v="42" actId="1076"/>
          <ac:spMkLst>
            <pc:docMk/>
            <pc:sldMk cId="0" sldId="262"/>
            <ac:spMk id="11266" creationId="{8B047782-0755-0AA0-C144-06C5A01667BA}"/>
          </ac:spMkLst>
        </pc:spChg>
        <pc:spChg chg="add del mod">
          <ac:chgData name="amine ayayna" userId="cddbf2c6051a112c" providerId="LiveId" clId="{0BA8AB9B-DD0F-4229-9904-21FAB0EE1251}" dt="2022-08-15T10:11:47.578" v="43" actId="1076"/>
          <ac:spMkLst>
            <pc:docMk/>
            <pc:sldMk cId="0" sldId="262"/>
            <ac:spMk id="11267" creationId="{74EFDEDF-14F2-1B9E-76F4-696C1C1423C1}"/>
          </ac:spMkLst>
        </pc:spChg>
        <pc:spChg chg="add del">
          <ac:chgData name="amine ayayna" userId="cddbf2c6051a112c" providerId="LiveId" clId="{0BA8AB9B-DD0F-4229-9904-21FAB0EE1251}" dt="2022-08-15T10:11:13.115" v="36" actId="26606"/>
          <ac:spMkLst>
            <pc:docMk/>
            <pc:sldMk cId="0" sldId="262"/>
            <ac:spMk id="11272" creationId="{BA2EA6A6-CD0C-4CFD-8EC2-AA44F9870331}"/>
          </ac:spMkLst>
        </pc:spChg>
        <pc:picChg chg="add mod ord">
          <ac:chgData name="amine ayayna" userId="cddbf2c6051a112c" providerId="LiveId" clId="{0BA8AB9B-DD0F-4229-9904-21FAB0EE1251}" dt="2022-08-15T10:11:28.917" v="39" actId="962"/>
          <ac:picMkLst>
            <pc:docMk/>
            <pc:sldMk cId="0" sldId="262"/>
            <ac:picMk id="11" creationId="{52E8894A-5460-BB1B-9117-BDEFD4068CA7}"/>
          </ac:picMkLst>
        </pc:picChg>
      </pc:sldChg>
      <pc:sldChg chg="addSp delSp modSp mod ord setBg">
        <pc:chgData name="amine ayayna" userId="cddbf2c6051a112c" providerId="LiveId" clId="{0BA8AB9B-DD0F-4229-9904-21FAB0EE1251}" dt="2022-08-15T10:07:39.099" v="15" actId="113"/>
        <pc:sldMkLst>
          <pc:docMk/>
          <pc:sldMk cId="0" sldId="264"/>
        </pc:sldMkLst>
        <pc:spChg chg="mod">
          <ac:chgData name="amine ayayna" userId="cddbf2c6051a112c" providerId="LiveId" clId="{0BA8AB9B-DD0F-4229-9904-21FAB0EE1251}" dt="2022-08-15T10:07:39.099" v="15" actId="113"/>
          <ac:spMkLst>
            <pc:docMk/>
            <pc:sldMk cId="0" sldId="264"/>
            <ac:spMk id="12290" creationId="{E7A4F043-D605-2B33-1CBD-7845634B71D6}"/>
          </ac:spMkLst>
        </pc:spChg>
        <pc:spChg chg="mod ord">
          <ac:chgData name="amine ayayna" userId="cddbf2c6051a112c" providerId="LiveId" clId="{0BA8AB9B-DD0F-4229-9904-21FAB0EE1251}" dt="2022-08-15T10:07:33.604" v="14" actId="255"/>
          <ac:spMkLst>
            <pc:docMk/>
            <pc:sldMk cId="0" sldId="264"/>
            <ac:spMk id="12291" creationId="{07EE9458-345F-D613-6A4F-745C8BCDCA9C}"/>
          </ac:spMkLst>
        </pc:spChg>
        <pc:spChg chg="add del">
          <ac:chgData name="amine ayayna" userId="cddbf2c6051a112c" providerId="LiveId" clId="{0BA8AB9B-DD0F-4229-9904-21FAB0EE1251}" dt="2022-08-15T10:06:52.233" v="8" actId="26606"/>
          <ac:spMkLst>
            <pc:docMk/>
            <pc:sldMk cId="0" sldId="264"/>
            <ac:spMk id="12296" creationId="{E9271C28-7496-4447-8541-7B39F5E9480A}"/>
          </ac:spMkLst>
        </pc:spChg>
        <pc:spChg chg="add del">
          <ac:chgData name="amine ayayna" userId="cddbf2c6051a112c" providerId="LiveId" clId="{0BA8AB9B-DD0F-4229-9904-21FAB0EE1251}" dt="2022-08-15T10:07:03.379" v="10" actId="26606"/>
          <ac:spMkLst>
            <pc:docMk/>
            <pc:sldMk cId="0" sldId="264"/>
            <ac:spMk id="12298" creationId="{BA2EA6A6-CD0C-4CFD-8EC2-AA44F9870331}"/>
          </ac:spMkLst>
        </pc:spChg>
        <pc:spChg chg="add">
          <ac:chgData name="amine ayayna" userId="cddbf2c6051a112c" providerId="LiveId" clId="{0BA8AB9B-DD0F-4229-9904-21FAB0EE1251}" dt="2022-08-15T10:07:03.379" v="11" actId="26606"/>
          <ac:spMkLst>
            <pc:docMk/>
            <pc:sldMk cId="0" sldId="264"/>
            <ac:spMk id="12300" creationId="{E9271C28-7496-4447-8541-7B39F5E9480A}"/>
          </ac:spMkLst>
        </pc:spChg>
        <pc:picChg chg="add mod">
          <ac:chgData name="amine ayayna" userId="cddbf2c6051a112c" providerId="LiveId" clId="{0BA8AB9B-DD0F-4229-9904-21FAB0EE1251}" dt="2022-08-15T10:07:03.379" v="11" actId="26606"/>
          <ac:picMkLst>
            <pc:docMk/>
            <pc:sldMk cId="0" sldId="264"/>
            <ac:picMk id="10242" creationId="{8E164BAD-653A-05E7-0460-291708E36B05}"/>
          </ac:picMkLst>
        </pc:picChg>
        <pc:picChg chg="del">
          <ac:chgData name="amine ayayna" userId="cddbf2c6051a112c" providerId="LiveId" clId="{0BA8AB9B-DD0F-4229-9904-21FAB0EE1251}" dt="2022-08-15T10:06:27.472" v="4" actId="478"/>
          <ac:picMkLst>
            <pc:docMk/>
            <pc:sldMk cId="0" sldId="264"/>
            <ac:picMk id="12293" creationId="{02997352-C54D-769E-0040-7AE0BBD46C48}"/>
          </ac:picMkLst>
        </pc:picChg>
      </pc:sldChg>
      <pc:sldChg chg="addSp delSp modSp mod setBg">
        <pc:chgData name="amine ayayna" userId="cddbf2c6051a112c" providerId="LiveId" clId="{0BA8AB9B-DD0F-4229-9904-21FAB0EE1251}" dt="2022-08-15T10:14:39.102" v="58" actId="113"/>
        <pc:sldMkLst>
          <pc:docMk/>
          <pc:sldMk cId="0" sldId="265"/>
        </pc:sldMkLst>
        <pc:spChg chg="mod">
          <ac:chgData name="amine ayayna" userId="cddbf2c6051a112c" providerId="LiveId" clId="{0BA8AB9B-DD0F-4229-9904-21FAB0EE1251}" dt="2022-08-15T10:14:39.102" v="58" actId="113"/>
          <ac:spMkLst>
            <pc:docMk/>
            <pc:sldMk cId="0" sldId="265"/>
            <ac:spMk id="13314" creationId="{FA3B6C55-DB43-7C3D-9C3D-15B588617EFA}"/>
          </ac:spMkLst>
        </pc:spChg>
        <pc:spChg chg="mod ord">
          <ac:chgData name="amine ayayna" userId="cddbf2c6051a112c" providerId="LiveId" clId="{0BA8AB9B-DD0F-4229-9904-21FAB0EE1251}" dt="2022-08-15T10:14:31.453" v="57" actId="113"/>
          <ac:spMkLst>
            <pc:docMk/>
            <pc:sldMk cId="0" sldId="265"/>
            <ac:spMk id="13315" creationId="{6A49E3D1-D2E6-7230-6178-62F0094EFBBC}"/>
          </ac:spMkLst>
        </pc:spChg>
        <pc:picChg chg="del">
          <ac:chgData name="amine ayayna" userId="cddbf2c6051a112c" providerId="LiveId" clId="{0BA8AB9B-DD0F-4229-9904-21FAB0EE1251}" dt="2022-08-15T10:12:05.867" v="44" actId="478"/>
          <ac:picMkLst>
            <pc:docMk/>
            <pc:sldMk cId="0" sldId="265"/>
            <ac:picMk id="4" creationId="{AC4C9809-76DD-22D7-27B5-24E6DB71323F}"/>
          </ac:picMkLst>
        </pc:picChg>
        <pc:picChg chg="add mod ord">
          <ac:chgData name="amine ayayna" userId="cddbf2c6051a112c" providerId="LiveId" clId="{0BA8AB9B-DD0F-4229-9904-21FAB0EE1251}" dt="2022-08-15T10:14:21.786" v="55" actId="26606"/>
          <ac:picMkLst>
            <pc:docMk/>
            <pc:sldMk cId="0" sldId="265"/>
            <ac:picMk id="9218" creationId="{B8058E17-D813-0E2E-B532-20C0E1928D31}"/>
          </ac:picMkLst>
        </pc:picChg>
        <pc:picChg chg="del">
          <ac:chgData name="amine ayayna" userId="cddbf2c6051a112c" providerId="LiveId" clId="{0BA8AB9B-DD0F-4229-9904-21FAB0EE1251}" dt="2022-08-15T10:13:32.888" v="45" actId="478"/>
          <ac:picMkLst>
            <pc:docMk/>
            <pc:sldMk cId="0" sldId="265"/>
            <ac:picMk id="13317" creationId="{53F1B2D5-D878-70EA-4E9C-CC4C0DD8C76F}"/>
          </ac:picMkLst>
        </pc:picChg>
      </pc:sldChg>
      <pc:sldChg chg="addSp delSp modSp mod">
        <pc:chgData name="amine ayayna" userId="cddbf2c6051a112c" providerId="LiveId" clId="{0BA8AB9B-DD0F-4229-9904-21FAB0EE1251}" dt="2022-08-15T10:18:10.698" v="107" actId="20577"/>
        <pc:sldMkLst>
          <pc:docMk/>
          <pc:sldMk cId="0" sldId="268"/>
        </pc:sldMkLst>
        <pc:spChg chg="mod">
          <ac:chgData name="amine ayayna" userId="cddbf2c6051a112c" providerId="LiveId" clId="{0BA8AB9B-DD0F-4229-9904-21FAB0EE1251}" dt="2022-08-15T10:17:20.612" v="72" actId="113"/>
          <ac:spMkLst>
            <pc:docMk/>
            <pc:sldMk cId="0" sldId="268"/>
            <ac:spMk id="14338" creationId="{5ABC0BD5-F79D-AFA9-E42B-C2C01615859B}"/>
          </ac:spMkLst>
        </pc:spChg>
        <pc:spChg chg="mod">
          <ac:chgData name="amine ayayna" userId="cddbf2c6051a112c" providerId="LiveId" clId="{0BA8AB9B-DD0F-4229-9904-21FAB0EE1251}" dt="2022-08-15T10:18:10.698" v="107" actId="20577"/>
          <ac:spMkLst>
            <pc:docMk/>
            <pc:sldMk cId="0" sldId="268"/>
            <ac:spMk id="14339" creationId="{C23A1112-F534-BE63-681A-107F1BD72AFA}"/>
          </ac:spMkLst>
        </pc:spChg>
        <pc:picChg chg="add mod">
          <ac:chgData name="amine ayayna" userId="cddbf2c6051a112c" providerId="LiveId" clId="{0BA8AB9B-DD0F-4229-9904-21FAB0EE1251}" dt="2022-08-15T10:16:53.800" v="69" actId="1076"/>
          <ac:picMkLst>
            <pc:docMk/>
            <pc:sldMk cId="0" sldId="268"/>
            <ac:picMk id="2" creationId="{0B666F89-7D6C-4A39-D191-98F8D939442D}"/>
          </ac:picMkLst>
        </pc:picChg>
        <pc:picChg chg="del">
          <ac:chgData name="amine ayayna" userId="cddbf2c6051a112c" providerId="LiveId" clId="{0BA8AB9B-DD0F-4229-9904-21FAB0EE1251}" dt="2022-08-15T10:15:00.565" v="59" actId="478"/>
          <ac:picMkLst>
            <pc:docMk/>
            <pc:sldMk cId="0" sldId="268"/>
            <ac:picMk id="4" creationId="{5DD9AE8C-C92A-2F3D-289F-CDE8EA9DA5DF}"/>
          </ac:picMkLst>
        </pc:picChg>
        <pc:picChg chg="del mod">
          <ac:chgData name="amine ayayna" userId="cddbf2c6051a112c" providerId="LiveId" clId="{0BA8AB9B-DD0F-4229-9904-21FAB0EE1251}" dt="2022-08-15T10:15:58.015" v="61" actId="478"/>
          <ac:picMkLst>
            <pc:docMk/>
            <pc:sldMk cId="0" sldId="268"/>
            <ac:picMk id="14341" creationId="{600FEF29-4933-1F94-B599-4D9FABF96892}"/>
          </ac:picMkLst>
        </pc:picChg>
      </pc:sldChg>
      <pc:sldChg chg="delSp modSp mod">
        <pc:chgData name="amine ayayna" userId="cddbf2c6051a112c" providerId="LiveId" clId="{0BA8AB9B-DD0F-4229-9904-21FAB0EE1251}" dt="2022-08-15T10:22:37.982" v="145" actId="20577"/>
        <pc:sldMkLst>
          <pc:docMk/>
          <pc:sldMk cId="0" sldId="269"/>
        </pc:sldMkLst>
        <pc:spChg chg="mod">
          <ac:chgData name="amine ayayna" userId="cddbf2c6051a112c" providerId="LiveId" clId="{0BA8AB9B-DD0F-4229-9904-21FAB0EE1251}" dt="2022-08-15T10:22:05.816" v="143" actId="113"/>
          <ac:spMkLst>
            <pc:docMk/>
            <pc:sldMk cId="0" sldId="269"/>
            <ac:spMk id="16386" creationId="{7744A219-2637-0783-FFFA-9A76891DD220}"/>
          </ac:spMkLst>
        </pc:spChg>
        <pc:spChg chg="mod">
          <ac:chgData name="amine ayayna" userId="cddbf2c6051a112c" providerId="LiveId" clId="{0BA8AB9B-DD0F-4229-9904-21FAB0EE1251}" dt="2022-08-15T10:22:37.982" v="145" actId="20577"/>
          <ac:spMkLst>
            <pc:docMk/>
            <pc:sldMk cId="0" sldId="269"/>
            <ac:spMk id="16387" creationId="{752AEC52-7723-80DB-4ABE-E75DF7764790}"/>
          </ac:spMkLst>
        </pc:spChg>
        <pc:picChg chg="del mod">
          <ac:chgData name="amine ayayna" userId="cddbf2c6051a112c" providerId="LiveId" clId="{0BA8AB9B-DD0F-4229-9904-21FAB0EE1251}" dt="2022-08-15T10:20:16.959" v="128" actId="478"/>
          <ac:picMkLst>
            <pc:docMk/>
            <pc:sldMk cId="0" sldId="269"/>
            <ac:picMk id="4" creationId="{C932E999-0CCE-90DB-268C-7CCAA572B72F}"/>
          </ac:picMkLst>
        </pc:picChg>
        <pc:picChg chg="mod">
          <ac:chgData name="amine ayayna" userId="cddbf2c6051a112c" providerId="LiveId" clId="{0BA8AB9B-DD0F-4229-9904-21FAB0EE1251}" dt="2022-08-15T10:21:12.679" v="135" actId="14100"/>
          <ac:picMkLst>
            <pc:docMk/>
            <pc:sldMk cId="0" sldId="269"/>
            <ac:picMk id="16389" creationId="{F866AF29-EEC3-7B86-ECC3-FA0F0153EA45}"/>
          </ac:picMkLst>
        </pc:picChg>
      </pc:sldChg>
      <pc:sldChg chg="delSp modSp mod">
        <pc:chgData name="amine ayayna" userId="cddbf2c6051a112c" providerId="LiveId" clId="{0BA8AB9B-DD0F-4229-9904-21FAB0EE1251}" dt="2022-08-15T10:19:47.613" v="126" actId="1076"/>
        <pc:sldMkLst>
          <pc:docMk/>
          <pc:sldMk cId="0" sldId="270"/>
        </pc:sldMkLst>
        <pc:spChg chg="mod">
          <ac:chgData name="amine ayayna" userId="cddbf2c6051a112c" providerId="LiveId" clId="{0BA8AB9B-DD0F-4229-9904-21FAB0EE1251}" dt="2022-08-15T10:19:47.613" v="126" actId="1076"/>
          <ac:spMkLst>
            <pc:docMk/>
            <pc:sldMk cId="0" sldId="270"/>
            <ac:spMk id="15362" creationId="{7F9BF429-967A-9B53-B627-A63AEBD2C282}"/>
          </ac:spMkLst>
        </pc:spChg>
        <pc:spChg chg="mod">
          <ac:chgData name="amine ayayna" userId="cddbf2c6051a112c" providerId="LiveId" clId="{0BA8AB9B-DD0F-4229-9904-21FAB0EE1251}" dt="2022-08-15T10:19:20.501" v="124" actId="14100"/>
          <ac:spMkLst>
            <pc:docMk/>
            <pc:sldMk cId="0" sldId="270"/>
            <ac:spMk id="15363" creationId="{6A2E5C32-04BD-3F88-7603-B5039E2CB2DE}"/>
          </ac:spMkLst>
        </pc:spChg>
        <pc:picChg chg="del mod">
          <ac:chgData name="amine ayayna" userId="cddbf2c6051a112c" providerId="LiveId" clId="{0BA8AB9B-DD0F-4229-9904-21FAB0EE1251}" dt="2022-08-15T10:18:25.510" v="109" actId="478"/>
          <ac:picMkLst>
            <pc:docMk/>
            <pc:sldMk cId="0" sldId="270"/>
            <ac:picMk id="4" creationId="{A33EDA64-EB63-8FDA-CD70-D154E384EC83}"/>
          </ac:picMkLst>
        </pc:picChg>
        <pc:picChg chg="mod">
          <ac:chgData name="amine ayayna" userId="cddbf2c6051a112c" providerId="LiveId" clId="{0BA8AB9B-DD0F-4229-9904-21FAB0EE1251}" dt="2022-08-15T10:19:09.049" v="122" actId="14100"/>
          <ac:picMkLst>
            <pc:docMk/>
            <pc:sldMk cId="0" sldId="270"/>
            <ac:picMk id="15365" creationId="{B42C2AB6-F60F-A47B-F60B-3B446E746CBA}"/>
          </ac:picMkLst>
        </pc:picChg>
      </pc:sldChg>
      <pc:sldChg chg="addSp delSp modSp mod setBg">
        <pc:chgData name="amine ayayna" userId="cddbf2c6051a112c" providerId="LiveId" clId="{0BA8AB9B-DD0F-4229-9904-21FAB0EE1251}" dt="2022-08-15T10:36:42.084" v="156" actId="113"/>
        <pc:sldMkLst>
          <pc:docMk/>
          <pc:sldMk cId="0" sldId="274"/>
        </pc:sldMkLst>
        <pc:spChg chg="mod">
          <ac:chgData name="amine ayayna" userId="cddbf2c6051a112c" providerId="LiveId" clId="{0BA8AB9B-DD0F-4229-9904-21FAB0EE1251}" dt="2022-08-15T10:36:42.084" v="156" actId="113"/>
          <ac:spMkLst>
            <pc:docMk/>
            <pc:sldMk cId="0" sldId="274"/>
            <ac:spMk id="17410" creationId="{E936C3AD-EDBA-271F-8812-974843C1542A}"/>
          </ac:spMkLst>
        </pc:spChg>
        <pc:spChg chg="mod ord">
          <ac:chgData name="amine ayayna" userId="cddbf2c6051a112c" providerId="LiveId" clId="{0BA8AB9B-DD0F-4229-9904-21FAB0EE1251}" dt="2022-08-15T10:36:36.979" v="154" actId="113"/>
          <ac:spMkLst>
            <pc:docMk/>
            <pc:sldMk cId="0" sldId="274"/>
            <ac:spMk id="17411" creationId="{2AFCA510-A089-3413-E9D7-7D837986A218}"/>
          </ac:spMkLst>
        </pc:spChg>
        <pc:spChg chg="add">
          <ac:chgData name="amine ayayna" userId="cddbf2c6051a112c" providerId="LiveId" clId="{0BA8AB9B-DD0F-4229-9904-21FAB0EE1251}" dt="2022-08-15T10:36:24.506" v="152" actId="26606"/>
          <ac:spMkLst>
            <pc:docMk/>
            <pc:sldMk cId="0" sldId="274"/>
            <ac:spMk id="17418" creationId="{E9271C28-7496-4447-8541-7B39F5E9480A}"/>
          </ac:spMkLst>
        </pc:spChg>
        <pc:picChg chg="del mod">
          <ac:chgData name="amine ayayna" userId="cddbf2c6051a112c" providerId="LiveId" clId="{0BA8AB9B-DD0F-4229-9904-21FAB0EE1251}" dt="2022-08-15T10:23:05.460" v="147" actId="478"/>
          <ac:picMkLst>
            <pc:docMk/>
            <pc:sldMk cId="0" sldId="274"/>
            <ac:picMk id="4" creationId="{5B3FDF8E-BA1F-E35B-0D08-297337053AF6}"/>
          </ac:picMkLst>
        </pc:picChg>
        <pc:picChg chg="mod">
          <ac:chgData name="amine ayayna" userId="cddbf2c6051a112c" providerId="LiveId" clId="{0BA8AB9B-DD0F-4229-9904-21FAB0EE1251}" dt="2022-08-15T10:36:38.372" v="155" actId="1076"/>
          <ac:picMkLst>
            <pc:docMk/>
            <pc:sldMk cId="0" sldId="274"/>
            <ac:picMk id="17413" creationId="{D859A22F-3EC8-0FCE-6560-D25BBAE0E97C}"/>
          </ac:picMkLst>
        </pc:picChg>
      </pc:sldChg>
      <pc:sldChg chg="addSp delSp modSp mod setBg">
        <pc:chgData name="amine ayayna" userId="cddbf2c6051a112c" providerId="LiveId" clId="{0BA8AB9B-DD0F-4229-9904-21FAB0EE1251}" dt="2022-08-15T10:37:47.808" v="171" actId="113"/>
        <pc:sldMkLst>
          <pc:docMk/>
          <pc:sldMk cId="0" sldId="275"/>
        </pc:sldMkLst>
        <pc:spChg chg="mod">
          <ac:chgData name="amine ayayna" userId="cddbf2c6051a112c" providerId="LiveId" clId="{0BA8AB9B-DD0F-4229-9904-21FAB0EE1251}" dt="2022-08-15T10:37:47.808" v="171" actId="113"/>
          <ac:spMkLst>
            <pc:docMk/>
            <pc:sldMk cId="0" sldId="275"/>
            <ac:spMk id="18434" creationId="{7EC94587-7DC2-D8FB-2692-225D0736A099}"/>
          </ac:spMkLst>
        </pc:spChg>
        <pc:spChg chg="mod ord">
          <ac:chgData name="amine ayayna" userId="cddbf2c6051a112c" providerId="LiveId" clId="{0BA8AB9B-DD0F-4229-9904-21FAB0EE1251}" dt="2022-08-15T10:37:37.692" v="168" actId="113"/>
          <ac:spMkLst>
            <pc:docMk/>
            <pc:sldMk cId="0" sldId="275"/>
            <ac:spMk id="18435" creationId="{9C9FF694-DF06-2AB7-001B-3CA18383CD64}"/>
          </ac:spMkLst>
        </pc:spChg>
        <pc:spChg chg="add del">
          <ac:chgData name="amine ayayna" userId="cddbf2c6051a112c" providerId="LiveId" clId="{0BA8AB9B-DD0F-4229-9904-21FAB0EE1251}" dt="2022-08-15T10:37:16.611" v="164" actId="26606"/>
          <ac:spMkLst>
            <pc:docMk/>
            <pc:sldMk cId="0" sldId="275"/>
            <ac:spMk id="18440" creationId="{BA2EA6A6-CD0C-4CFD-8EC2-AA44F9870331}"/>
          </ac:spMkLst>
        </pc:spChg>
        <pc:picChg chg="del mod">
          <ac:chgData name="amine ayayna" userId="cddbf2c6051a112c" providerId="LiveId" clId="{0BA8AB9B-DD0F-4229-9904-21FAB0EE1251}" dt="2022-08-15T10:23:09.856" v="149" actId="478"/>
          <ac:picMkLst>
            <pc:docMk/>
            <pc:sldMk cId="0" sldId="275"/>
            <ac:picMk id="4" creationId="{6E8F8F81-4B84-5EAD-081F-6314C3D614D8}"/>
          </ac:picMkLst>
        </pc:picChg>
        <pc:picChg chg="add mod">
          <ac:chgData name="amine ayayna" userId="cddbf2c6051a112c" providerId="LiveId" clId="{0BA8AB9B-DD0F-4229-9904-21FAB0EE1251}" dt="2022-08-15T10:37:16.619" v="165" actId="26606"/>
          <ac:picMkLst>
            <pc:docMk/>
            <pc:sldMk cId="0" sldId="275"/>
            <ac:picMk id="4098" creationId="{82AC693B-0A75-EB5C-6B9B-2D8DE1FB3591}"/>
          </ac:picMkLst>
        </pc:picChg>
      </pc:sldChg>
      <pc:sldChg chg="addSp delSp modSp mod setBg">
        <pc:chgData name="amine ayayna" userId="cddbf2c6051a112c" providerId="LiveId" clId="{0BA8AB9B-DD0F-4229-9904-21FAB0EE1251}" dt="2022-08-15T10:39:19.131" v="194" actId="113"/>
        <pc:sldMkLst>
          <pc:docMk/>
          <pc:sldMk cId="0" sldId="276"/>
        </pc:sldMkLst>
        <pc:spChg chg="mod ord">
          <ac:chgData name="amine ayayna" userId="cddbf2c6051a112c" providerId="LiveId" clId="{0BA8AB9B-DD0F-4229-9904-21FAB0EE1251}" dt="2022-08-15T10:39:13.939" v="193" actId="27636"/>
          <ac:spMkLst>
            <pc:docMk/>
            <pc:sldMk cId="0" sldId="276"/>
            <ac:spMk id="19458" creationId="{0E3BEB29-44A0-2E76-2BBD-C48361104BBC}"/>
          </ac:spMkLst>
        </pc:spChg>
        <pc:spChg chg="mod">
          <ac:chgData name="amine ayayna" userId="cddbf2c6051a112c" providerId="LiveId" clId="{0BA8AB9B-DD0F-4229-9904-21FAB0EE1251}" dt="2022-08-15T10:39:19.131" v="194" actId="113"/>
          <ac:spMkLst>
            <pc:docMk/>
            <pc:sldMk cId="0" sldId="276"/>
            <ac:spMk id="19459" creationId="{E4D6E8FC-C92F-8079-38BF-8DAEE13292BA}"/>
          </ac:spMkLst>
        </pc:spChg>
        <pc:spChg chg="add del">
          <ac:chgData name="amine ayayna" userId="cddbf2c6051a112c" providerId="LiveId" clId="{0BA8AB9B-DD0F-4229-9904-21FAB0EE1251}" dt="2022-08-15T10:38:55.217" v="186" actId="26606"/>
          <ac:spMkLst>
            <pc:docMk/>
            <pc:sldMk cId="0" sldId="276"/>
            <ac:spMk id="19466" creationId="{BA2EA6A6-CD0C-4CFD-8EC2-AA44F9870331}"/>
          </ac:spMkLst>
        </pc:spChg>
        <pc:spChg chg="add del">
          <ac:chgData name="amine ayayna" userId="cddbf2c6051a112c" providerId="LiveId" clId="{0BA8AB9B-DD0F-4229-9904-21FAB0EE1251}" dt="2022-08-15T10:38:36.874" v="177" actId="26606"/>
          <ac:spMkLst>
            <pc:docMk/>
            <pc:sldMk cId="0" sldId="276"/>
            <ac:spMk id="19467" creationId="{F5E52E17-DE31-4BC9-9409-C84E25C68A6E}"/>
          </ac:spMkLst>
        </pc:spChg>
        <pc:spChg chg="add del">
          <ac:chgData name="amine ayayna" userId="cddbf2c6051a112c" providerId="LiveId" clId="{0BA8AB9B-DD0F-4229-9904-21FAB0EE1251}" dt="2022-08-15T10:39:03.344" v="188" actId="26606"/>
          <ac:spMkLst>
            <pc:docMk/>
            <pc:sldMk cId="0" sldId="276"/>
            <ac:spMk id="19468" creationId="{0007E606-BF14-4D30-A51F-0442F7656A40}"/>
          </ac:spMkLst>
        </pc:spChg>
        <pc:spChg chg="add del">
          <ac:chgData name="amine ayayna" userId="cddbf2c6051a112c" providerId="LiveId" clId="{0BA8AB9B-DD0F-4229-9904-21FAB0EE1251}" dt="2022-08-15T10:38:36.874" v="177" actId="26606"/>
          <ac:spMkLst>
            <pc:docMk/>
            <pc:sldMk cId="0" sldId="276"/>
            <ac:spMk id="19469" creationId="{9CCE7D60-361C-425C-BBC0-DE906C069D06}"/>
          </ac:spMkLst>
        </pc:spChg>
        <pc:spChg chg="add">
          <ac:chgData name="amine ayayna" userId="cddbf2c6051a112c" providerId="LiveId" clId="{0BA8AB9B-DD0F-4229-9904-21FAB0EE1251}" dt="2022-08-15T10:39:03.360" v="189" actId="26606"/>
          <ac:spMkLst>
            <pc:docMk/>
            <pc:sldMk cId="0" sldId="276"/>
            <ac:spMk id="19470" creationId="{E9271C28-7496-4447-8541-7B39F5E9480A}"/>
          </ac:spMkLst>
        </pc:spChg>
        <pc:spChg chg="add del">
          <ac:chgData name="amine ayayna" userId="cddbf2c6051a112c" providerId="LiveId" clId="{0BA8AB9B-DD0F-4229-9904-21FAB0EE1251}" dt="2022-08-15T10:38:36.874" v="177" actId="26606"/>
          <ac:spMkLst>
            <pc:docMk/>
            <pc:sldMk cId="0" sldId="276"/>
            <ac:spMk id="19471" creationId="{F83F538E-BD48-4175-B531-31BEB1C57DC4}"/>
          </ac:spMkLst>
        </pc:spChg>
        <pc:spChg chg="add del">
          <ac:chgData name="amine ayayna" userId="cddbf2c6051a112c" providerId="LiveId" clId="{0BA8AB9B-DD0F-4229-9904-21FAB0EE1251}" dt="2022-08-15T10:38:40.269" v="179" actId="26606"/>
          <ac:spMkLst>
            <pc:docMk/>
            <pc:sldMk cId="0" sldId="276"/>
            <ac:spMk id="19473" creationId="{CC4AC7C4-D5CE-4603-98D5-CCABE64C18B5}"/>
          </ac:spMkLst>
        </pc:spChg>
        <pc:spChg chg="add del">
          <ac:chgData name="amine ayayna" userId="cddbf2c6051a112c" providerId="LiveId" clId="{0BA8AB9B-DD0F-4229-9904-21FAB0EE1251}" dt="2022-08-15T10:38:40.269" v="179" actId="26606"/>
          <ac:spMkLst>
            <pc:docMk/>
            <pc:sldMk cId="0" sldId="276"/>
            <ac:spMk id="19474" creationId="{78CF0775-27C9-4D32-A833-64CE4537F8D3}"/>
          </ac:spMkLst>
        </pc:spChg>
        <pc:picChg chg="del">
          <ac:chgData name="amine ayayna" userId="cddbf2c6051a112c" providerId="LiveId" clId="{0BA8AB9B-DD0F-4229-9904-21FAB0EE1251}" dt="2022-08-15T10:23:14.605" v="150" actId="478"/>
          <ac:picMkLst>
            <pc:docMk/>
            <pc:sldMk cId="0" sldId="276"/>
            <ac:picMk id="5" creationId="{4B370AC8-3473-F575-C096-50DF81DA39C2}"/>
          </ac:picMkLst>
        </pc:picChg>
        <pc:picChg chg="mod ord">
          <ac:chgData name="amine ayayna" userId="cddbf2c6051a112c" providerId="LiveId" clId="{0BA8AB9B-DD0F-4229-9904-21FAB0EE1251}" dt="2022-08-15T10:39:03.360" v="189" actId="26606"/>
          <ac:picMkLst>
            <pc:docMk/>
            <pc:sldMk cId="0" sldId="276"/>
            <ac:picMk id="19461" creationId="{C1E908E9-A2F6-06C6-D611-6B1FC51DEF2C}"/>
          </ac:picMkLst>
        </pc:picChg>
        <pc:picChg chg="del mod">
          <ac:chgData name="amine ayayna" userId="cddbf2c6051a112c" providerId="LiveId" clId="{0BA8AB9B-DD0F-4229-9904-21FAB0EE1251}" dt="2022-08-15T10:38:49.314" v="184" actId="478"/>
          <ac:picMkLst>
            <pc:docMk/>
            <pc:sldMk cId="0" sldId="276"/>
            <ac:picMk id="19462" creationId="{0CB1052D-1CB5-1380-148E-BF7569DFF5BC}"/>
          </ac:picMkLst>
        </pc:picChg>
      </pc:sldChg>
      <pc:sldChg chg="addSp delSp modSp add mod ord modTransition setBg">
        <pc:chgData name="amine ayayna" userId="cddbf2c6051a112c" providerId="LiveId" clId="{0BA8AB9B-DD0F-4229-9904-21FAB0EE1251}" dt="2022-08-15T10:57:57.999" v="327" actId="478"/>
        <pc:sldMkLst>
          <pc:docMk/>
          <pc:sldMk cId="0" sldId="277"/>
        </pc:sldMkLst>
        <pc:spChg chg="mod">
          <ac:chgData name="amine ayayna" userId="cddbf2c6051a112c" providerId="LiveId" clId="{0BA8AB9B-DD0F-4229-9904-21FAB0EE1251}" dt="2022-08-15T10:57:32.928" v="326" actId="255"/>
          <ac:spMkLst>
            <pc:docMk/>
            <pc:sldMk cId="0" sldId="277"/>
            <ac:spMk id="21506" creationId="{483BC605-A34B-35D8-9E2E-AFF1BBBEF2D5}"/>
          </ac:spMkLst>
        </pc:spChg>
        <pc:spChg chg="add del">
          <ac:chgData name="amine ayayna" userId="cddbf2c6051a112c" providerId="LiveId" clId="{0BA8AB9B-DD0F-4229-9904-21FAB0EE1251}" dt="2022-08-15T10:52:45.613" v="287" actId="26606"/>
          <ac:spMkLst>
            <pc:docMk/>
            <pc:sldMk cId="0" sldId="277"/>
            <ac:spMk id="21513" creationId="{E9271C28-7496-4447-8541-7B39F5E9480A}"/>
          </ac:spMkLst>
        </pc:spChg>
        <pc:spChg chg="add del">
          <ac:chgData name="amine ayayna" userId="cddbf2c6051a112c" providerId="LiveId" clId="{0BA8AB9B-DD0F-4229-9904-21FAB0EE1251}" dt="2022-08-15T10:52:53.236" v="289" actId="26606"/>
          <ac:spMkLst>
            <pc:docMk/>
            <pc:sldMk cId="0" sldId="277"/>
            <ac:spMk id="21515" creationId="{BA2EA6A6-CD0C-4CFD-8EC2-AA44F9870331}"/>
          </ac:spMkLst>
        </pc:spChg>
        <pc:spChg chg="add del">
          <ac:chgData name="amine ayayna" userId="cddbf2c6051a112c" providerId="LiveId" clId="{0BA8AB9B-DD0F-4229-9904-21FAB0EE1251}" dt="2022-08-15T10:52:56.811" v="291" actId="26606"/>
          <ac:spMkLst>
            <pc:docMk/>
            <pc:sldMk cId="0" sldId="277"/>
            <ac:spMk id="21517" creationId="{F28D9B36-75B9-4435-83E6-0A9C81A12E95}"/>
          </ac:spMkLst>
        </pc:spChg>
        <pc:spChg chg="add del">
          <ac:chgData name="amine ayayna" userId="cddbf2c6051a112c" providerId="LiveId" clId="{0BA8AB9B-DD0F-4229-9904-21FAB0EE1251}" dt="2022-08-15T10:57:08.656" v="322" actId="26606"/>
          <ac:spMkLst>
            <pc:docMk/>
            <pc:sldMk cId="0" sldId="277"/>
            <ac:spMk id="21519" creationId="{E3DC42C2-6B58-404C-B339-2C72808A5BE1}"/>
          </ac:spMkLst>
        </pc:spChg>
        <pc:spChg chg="add del">
          <ac:chgData name="amine ayayna" userId="cddbf2c6051a112c" providerId="LiveId" clId="{0BA8AB9B-DD0F-4229-9904-21FAB0EE1251}" dt="2022-08-15T10:57:08.656" v="322" actId="26606"/>
          <ac:spMkLst>
            <pc:docMk/>
            <pc:sldMk cId="0" sldId="277"/>
            <ac:spMk id="21520" creationId="{FCF82941-5589-49BF-B6B1-76122B2D0EA6}"/>
          </ac:spMkLst>
        </pc:spChg>
        <pc:spChg chg="add del">
          <ac:chgData name="amine ayayna" userId="cddbf2c6051a112c" providerId="LiveId" clId="{0BA8AB9B-DD0F-4229-9904-21FAB0EE1251}" dt="2022-08-15T10:57:05.840" v="319" actId="26606"/>
          <ac:spMkLst>
            <pc:docMk/>
            <pc:sldMk cId="0" sldId="277"/>
            <ac:spMk id="21525" creationId="{E3DC42C2-6B58-404C-B339-2C72808A5BE1}"/>
          </ac:spMkLst>
        </pc:spChg>
        <pc:spChg chg="add del">
          <ac:chgData name="amine ayayna" userId="cddbf2c6051a112c" providerId="LiveId" clId="{0BA8AB9B-DD0F-4229-9904-21FAB0EE1251}" dt="2022-08-15T10:57:05.840" v="319" actId="26606"/>
          <ac:spMkLst>
            <pc:docMk/>
            <pc:sldMk cId="0" sldId="277"/>
            <ac:spMk id="21527" creationId="{FCF82941-5589-49BF-B6B1-76122B2D0EA6}"/>
          </ac:spMkLst>
        </pc:spChg>
        <pc:picChg chg="del">
          <ac:chgData name="amine ayayna" userId="cddbf2c6051a112c" providerId="LiveId" clId="{0BA8AB9B-DD0F-4229-9904-21FAB0EE1251}" dt="2022-08-15T10:57:57.999" v="327" actId="478"/>
          <ac:picMkLst>
            <pc:docMk/>
            <pc:sldMk cId="0" sldId="277"/>
            <ac:picMk id="4" creationId="{7E5BFACB-2942-4CE9-145E-96A795C801CA}"/>
          </ac:picMkLst>
        </pc:picChg>
        <pc:picChg chg="mod ord">
          <ac:chgData name="amine ayayna" userId="cddbf2c6051a112c" providerId="LiveId" clId="{0BA8AB9B-DD0F-4229-9904-21FAB0EE1251}" dt="2022-08-15T10:57:08.656" v="322" actId="26606"/>
          <ac:picMkLst>
            <pc:docMk/>
            <pc:sldMk cId="0" sldId="277"/>
            <ac:picMk id="21508" creationId="{5D1BDF4F-872D-F6EE-130F-C3B918D7EA89}"/>
          </ac:picMkLst>
        </pc:picChg>
      </pc:sldChg>
      <pc:sldChg chg="addSp delSp modSp new del mod setBg chgLayout">
        <pc:chgData name="amine ayayna" userId="cddbf2c6051a112c" providerId="LiveId" clId="{0BA8AB9B-DD0F-4229-9904-21FAB0EE1251}" dt="2022-08-15T10:47:16.057" v="249" actId="2696"/>
        <pc:sldMkLst>
          <pc:docMk/>
          <pc:sldMk cId="1390918132" sldId="277"/>
        </pc:sldMkLst>
        <pc:spChg chg="del mod">
          <ac:chgData name="amine ayayna" userId="cddbf2c6051a112c" providerId="LiveId" clId="{0BA8AB9B-DD0F-4229-9904-21FAB0EE1251}" dt="2022-08-15T10:42:20.552" v="198" actId="478"/>
          <ac:spMkLst>
            <pc:docMk/>
            <pc:sldMk cId="1390918132" sldId="277"/>
            <ac:spMk id="2" creationId="{47FB02CC-8EF1-EE82-8572-2EC386C97415}"/>
          </ac:spMkLst>
        </pc:spChg>
        <pc:spChg chg="del">
          <ac:chgData name="amine ayayna" userId="cddbf2c6051a112c" providerId="LiveId" clId="{0BA8AB9B-DD0F-4229-9904-21FAB0EE1251}" dt="2022-08-15T10:42:14.568" v="196"/>
          <ac:spMkLst>
            <pc:docMk/>
            <pc:sldMk cId="1390918132" sldId="277"/>
            <ac:spMk id="3" creationId="{A68E67F2-C985-6283-A913-8A1224701147}"/>
          </ac:spMkLst>
        </pc:spChg>
        <pc:spChg chg="add mod ord">
          <ac:chgData name="amine ayayna" userId="cddbf2c6051a112c" providerId="LiveId" clId="{0BA8AB9B-DD0F-4229-9904-21FAB0EE1251}" dt="2022-08-15T10:45:56.859" v="247" actId="26606"/>
          <ac:spMkLst>
            <pc:docMk/>
            <pc:sldMk cId="1390918132" sldId="277"/>
            <ac:spMk id="5" creationId="{B540C9DC-557E-D935-27A4-9D009379738E}"/>
          </ac:spMkLst>
        </pc:spChg>
        <pc:spChg chg="add del">
          <ac:chgData name="amine ayayna" userId="cddbf2c6051a112c" providerId="LiveId" clId="{0BA8AB9B-DD0F-4229-9904-21FAB0EE1251}" dt="2022-08-15T10:45:56.835" v="246" actId="26606"/>
          <ac:spMkLst>
            <pc:docMk/>
            <pc:sldMk cId="1390918132" sldId="277"/>
            <ac:spMk id="7" creationId="{809C0BCD-BEE9-423F-A51C-BCCD8E5EAADA}"/>
          </ac:spMkLst>
        </pc:spChg>
        <pc:spChg chg="add del">
          <ac:chgData name="amine ayayna" userId="cddbf2c6051a112c" providerId="LiveId" clId="{0BA8AB9B-DD0F-4229-9904-21FAB0EE1251}" dt="2022-08-15T10:45:56.835" v="246" actId="26606"/>
          <ac:spMkLst>
            <pc:docMk/>
            <pc:sldMk cId="1390918132" sldId="277"/>
            <ac:spMk id="8" creationId="{9998D094-42B2-42BA-AA14-E8FBE073A5D8}"/>
          </ac:spMkLst>
        </pc:spChg>
        <pc:spChg chg="add del">
          <ac:chgData name="amine ayayna" userId="cddbf2c6051a112c" providerId="LiveId" clId="{0BA8AB9B-DD0F-4229-9904-21FAB0EE1251}" dt="2022-08-15T10:44:48.122" v="227" actId="26606"/>
          <ac:spMkLst>
            <pc:docMk/>
            <pc:sldMk cId="1390918132" sldId="277"/>
            <ac:spMk id="10" creationId="{809C0BCD-BEE9-423F-A51C-BCCD8E5EAADA}"/>
          </ac:spMkLst>
        </pc:spChg>
        <pc:spChg chg="add del">
          <ac:chgData name="amine ayayna" userId="cddbf2c6051a112c" providerId="LiveId" clId="{0BA8AB9B-DD0F-4229-9904-21FAB0EE1251}" dt="2022-08-15T10:45:56.835" v="246" actId="26606"/>
          <ac:spMkLst>
            <pc:docMk/>
            <pc:sldMk cId="1390918132" sldId="277"/>
            <ac:spMk id="11" creationId="{63FE6F10-B3AD-4403-94CA-F5115528699D}"/>
          </ac:spMkLst>
        </pc:spChg>
        <pc:spChg chg="add del">
          <ac:chgData name="amine ayayna" userId="cddbf2c6051a112c" providerId="LiveId" clId="{0BA8AB9B-DD0F-4229-9904-21FAB0EE1251}" dt="2022-08-15T10:44:48.122" v="227" actId="26606"/>
          <ac:spMkLst>
            <pc:docMk/>
            <pc:sldMk cId="1390918132" sldId="277"/>
            <ac:spMk id="12" creationId="{9998D094-42B2-42BA-AA14-E8FBE073A5D8}"/>
          </ac:spMkLst>
        </pc:spChg>
        <pc:spChg chg="add del">
          <ac:chgData name="amine ayayna" userId="cddbf2c6051a112c" providerId="LiveId" clId="{0BA8AB9B-DD0F-4229-9904-21FAB0EE1251}" dt="2022-08-15T10:45:56.835" v="246" actId="26606"/>
          <ac:spMkLst>
            <pc:docMk/>
            <pc:sldMk cId="1390918132" sldId="277"/>
            <ac:spMk id="13" creationId="{364D6A39-A4F7-4B00-9F42-3BC67177DB1F}"/>
          </ac:spMkLst>
        </pc:spChg>
        <pc:spChg chg="add del">
          <ac:chgData name="amine ayayna" userId="cddbf2c6051a112c" providerId="LiveId" clId="{0BA8AB9B-DD0F-4229-9904-21FAB0EE1251}" dt="2022-08-15T10:44:48.122" v="227" actId="26606"/>
          <ac:spMkLst>
            <pc:docMk/>
            <pc:sldMk cId="1390918132" sldId="277"/>
            <ac:spMk id="16" creationId="{63FE6F10-B3AD-4403-94CA-F5115528699D}"/>
          </ac:spMkLst>
        </pc:spChg>
        <pc:spChg chg="add del">
          <ac:chgData name="amine ayayna" userId="cddbf2c6051a112c" providerId="LiveId" clId="{0BA8AB9B-DD0F-4229-9904-21FAB0EE1251}" dt="2022-08-15T10:45:56.835" v="246" actId="26606"/>
          <ac:spMkLst>
            <pc:docMk/>
            <pc:sldMk cId="1390918132" sldId="277"/>
            <ac:spMk id="17" creationId="{B5D0D97D-7911-4A25-88E2-4D81FD4AB294}"/>
          </ac:spMkLst>
        </pc:spChg>
        <pc:spChg chg="add del">
          <ac:chgData name="amine ayayna" userId="cddbf2c6051a112c" providerId="LiveId" clId="{0BA8AB9B-DD0F-4229-9904-21FAB0EE1251}" dt="2022-08-15T10:44:48.122" v="227" actId="26606"/>
          <ac:spMkLst>
            <pc:docMk/>
            <pc:sldMk cId="1390918132" sldId="277"/>
            <ac:spMk id="18" creationId="{364D6A39-A4F7-4B00-9F42-3BC67177DB1F}"/>
          </ac:spMkLst>
        </pc:spChg>
        <pc:spChg chg="add">
          <ac:chgData name="amine ayayna" userId="cddbf2c6051a112c" providerId="LiveId" clId="{0BA8AB9B-DD0F-4229-9904-21FAB0EE1251}" dt="2022-08-15T10:45:56.859" v="247" actId="26606"/>
          <ac:spMkLst>
            <pc:docMk/>
            <pc:sldMk cId="1390918132" sldId="277"/>
            <ac:spMk id="19" creationId="{79CBD3C9-4E66-426D-948E-7CF4778107E8}"/>
          </ac:spMkLst>
        </pc:spChg>
        <pc:spChg chg="add">
          <ac:chgData name="amine ayayna" userId="cddbf2c6051a112c" providerId="LiveId" clId="{0BA8AB9B-DD0F-4229-9904-21FAB0EE1251}" dt="2022-08-15T10:45:56.859" v="247" actId="26606"/>
          <ac:spMkLst>
            <pc:docMk/>
            <pc:sldMk cId="1390918132" sldId="277"/>
            <ac:spMk id="21" creationId="{DDB95FCF-AD96-482F-9FB8-CD95725E6EFF}"/>
          </ac:spMkLst>
        </pc:spChg>
        <pc:spChg chg="add del">
          <ac:chgData name="amine ayayna" userId="cddbf2c6051a112c" providerId="LiveId" clId="{0BA8AB9B-DD0F-4229-9904-21FAB0EE1251}" dt="2022-08-15T10:44:48.122" v="227" actId="26606"/>
          <ac:spMkLst>
            <pc:docMk/>
            <pc:sldMk cId="1390918132" sldId="277"/>
            <ac:spMk id="22" creationId="{B5D0D97D-7911-4A25-88E2-4D81FD4AB294}"/>
          </ac:spMkLst>
        </pc:spChg>
        <pc:spChg chg="add del">
          <ac:chgData name="amine ayayna" userId="cddbf2c6051a112c" providerId="LiveId" clId="{0BA8AB9B-DD0F-4229-9904-21FAB0EE1251}" dt="2022-08-15T10:44:53.204" v="229" actId="26606"/>
          <ac:spMkLst>
            <pc:docMk/>
            <pc:sldMk cId="1390918132" sldId="277"/>
            <ac:spMk id="24" creationId="{79CBD3C9-4E66-426D-948E-7CF4778107E8}"/>
          </ac:spMkLst>
        </pc:spChg>
        <pc:spChg chg="add del">
          <ac:chgData name="amine ayayna" userId="cddbf2c6051a112c" providerId="LiveId" clId="{0BA8AB9B-DD0F-4229-9904-21FAB0EE1251}" dt="2022-08-15T10:44:53.204" v="229" actId="26606"/>
          <ac:spMkLst>
            <pc:docMk/>
            <pc:sldMk cId="1390918132" sldId="277"/>
            <ac:spMk id="25" creationId="{DDB95FCF-AD96-482F-9FB8-CD95725E6EFF}"/>
          </ac:spMkLst>
        </pc:spChg>
        <pc:spChg chg="add del">
          <ac:chgData name="amine ayayna" userId="cddbf2c6051a112c" providerId="LiveId" clId="{0BA8AB9B-DD0F-4229-9904-21FAB0EE1251}" dt="2022-08-15T10:44:53.204" v="229" actId="26606"/>
          <ac:spMkLst>
            <pc:docMk/>
            <pc:sldMk cId="1390918132" sldId="277"/>
            <ac:spMk id="27" creationId="{2ED84DD6-8A68-4994-8094-8DDBE89BF353}"/>
          </ac:spMkLst>
        </pc:spChg>
        <pc:spChg chg="add del">
          <ac:chgData name="amine ayayna" userId="cddbf2c6051a112c" providerId="LiveId" clId="{0BA8AB9B-DD0F-4229-9904-21FAB0EE1251}" dt="2022-08-15T10:44:53.204" v="229" actId="26606"/>
          <ac:spMkLst>
            <pc:docMk/>
            <pc:sldMk cId="1390918132" sldId="277"/>
            <ac:spMk id="28" creationId="{176049D7-366E-4AC9-B689-460CC28F8E70}"/>
          </ac:spMkLst>
        </pc:spChg>
        <pc:spChg chg="add del">
          <ac:chgData name="amine ayayna" userId="cddbf2c6051a112c" providerId="LiveId" clId="{0BA8AB9B-DD0F-4229-9904-21FAB0EE1251}" dt="2022-08-15T10:44:53.204" v="229" actId="26606"/>
          <ac:spMkLst>
            <pc:docMk/>
            <pc:sldMk cId="1390918132" sldId="277"/>
            <ac:spMk id="30" creationId="{4AD45A04-4150-4943-BB06-EEEDDD73BFCE}"/>
          </ac:spMkLst>
        </pc:spChg>
        <pc:spChg chg="add">
          <ac:chgData name="amine ayayna" userId="cddbf2c6051a112c" providerId="LiveId" clId="{0BA8AB9B-DD0F-4229-9904-21FAB0EE1251}" dt="2022-08-15T10:45:56.859" v="247" actId="26606"/>
          <ac:spMkLst>
            <pc:docMk/>
            <pc:sldMk cId="1390918132" sldId="277"/>
            <ac:spMk id="31" creationId="{2ED84DD6-8A68-4994-8094-8DDBE89BF353}"/>
          </ac:spMkLst>
        </pc:spChg>
        <pc:spChg chg="add del">
          <ac:chgData name="amine ayayna" userId="cddbf2c6051a112c" providerId="LiveId" clId="{0BA8AB9B-DD0F-4229-9904-21FAB0EE1251}" dt="2022-08-15T10:45:45.874" v="243" actId="26606"/>
          <ac:spMkLst>
            <pc:docMk/>
            <pc:sldMk cId="1390918132" sldId="277"/>
            <ac:spMk id="32" creationId="{809C0BCD-BEE9-423F-A51C-BCCD8E5EAADA}"/>
          </ac:spMkLst>
        </pc:spChg>
        <pc:spChg chg="add del">
          <ac:chgData name="amine ayayna" userId="cddbf2c6051a112c" providerId="LiveId" clId="{0BA8AB9B-DD0F-4229-9904-21FAB0EE1251}" dt="2022-08-15T10:45:45.874" v="243" actId="26606"/>
          <ac:spMkLst>
            <pc:docMk/>
            <pc:sldMk cId="1390918132" sldId="277"/>
            <ac:spMk id="33" creationId="{9998D094-42B2-42BA-AA14-E8FBE073A5D8}"/>
          </ac:spMkLst>
        </pc:spChg>
        <pc:spChg chg="add del">
          <ac:chgData name="amine ayayna" userId="cddbf2c6051a112c" providerId="LiveId" clId="{0BA8AB9B-DD0F-4229-9904-21FAB0EE1251}" dt="2022-08-15T10:45:45.874" v="243" actId="26606"/>
          <ac:spMkLst>
            <pc:docMk/>
            <pc:sldMk cId="1390918132" sldId="277"/>
            <ac:spMk id="35" creationId="{63FE6F10-B3AD-4403-94CA-F5115528699D}"/>
          </ac:spMkLst>
        </pc:spChg>
        <pc:spChg chg="add del">
          <ac:chgData name="amine ayayna" userId="cddbf2c6051a112c" providerId="LiveId" clId="{0BA8AB9B-DD0F-4229-9904-21FAB0EE1251}" dt="2022-08-15T10:45:45.874" v="243" actId="26606"/>
          <ac:spMkLst>
            <pc:docMk/>
            <pc:sldMk cId="1390918132" sldId="277"/>
            <ac:spMk id="36" creationId="{364D6A39-A4F7-4B00-9F42-3BC67177DB1F}"/>
          </ac:spMkLst>
        </pc:spChg>
        <pc:spChg chg="add del">
          <ac:chgData name="amine ayayna" userId="cddbf2c6051a112c" providerId="LiveId" clId="{0BA8AB9B-DD0F-4229-9904-21FAB0EE1251}" dt="2022-08-15T10:45:45.874" v="243" actId="26606"/>
          <ac:spMkLst>
            <pc:docMk/>
            <pc:sldMk cId="1390918132" sldId="277"/>
            <ac:spMk id="38" creationId="{B5D0D97D-7911-4A25-88E2-4D81FD4AB294}"/>
          </ac:spMkLst>
        </pc:spChg>
        <pc:spChg chg="add">
          <ac:chgData name="amine ayayna" userId="cddbf2c6051a112c" providerId="LiveId" clId="{0BA8AB9B-DD0F-4229-9904-21FAB0EE1251}" dt="2022-08-15T10:45:56.859" v="247" actId="26606"/>
          <ac:spMkLst>
            <pc:docMk/>
            <pc:sldMk cId="1390918132" sldId="277"/>
            <ac:spMk id="39" creationId="{176049D7-366E-4AC9-B689-460CC28F8E70}"/>
          </ac:spMkLst>
        </pc:spChg>
        <pc:spChg chg="add">
          <ac:chgData name="amine ayayna" userId="cddbf2c6051a112c" providerId="LiveId" clId="{0BA8AB9B-DD0F-4229-9904-21FAB0EE1251}" dt="2022-08-15T10:45:56.859" v="247" actId="26606"/>
          <ac:spMkLst>
            <pc:docMk/>
            <pc:sldMk cId="1390918132" sldId="277"/>
            <ac:spMk id="41" creationId="{4AD45A04-4150-4943-BB06-EEEDDD73BFCE}"/>
          </ac:spMkLst>
        </pc:spChg>
        <pc:picChg chg="add mod ord">
          <ac:chgData name="amine ayayna" userId="cddbf2c6051a112c" providerId="LiveId" clId="{0BA8AB9B-DD0F-4229-9904-21FAB0EE1251}" dt="2022-08-15T10:45:56.859" v="247" actId="26606"/>
          <ac:picMkLst>
            <pc:docMk/>
            <pc:sldMk cId="1390918132" sldId="277"/>
            <ac:picMk id="4" creationId="{5B2753E9-AC30-A942-8BC7-DC49638BB6B9}"/>
          </ac:picMkLst>
        </pc:picChg>
        <pc:cxnChg chg="add del">
          <ac:chgData name="amine ayayna" userId="cddbf2c6051a112c" providerId="LiveId" clId="{0BA8AB9B-DD0F-4229-9904-21FAB0EE1251}" dt="2022-08-15T10:45:56.835" v="246" actId="26606"/>
          <ac:cxnSpMkLst>
            <pc:docMk/>
            <pc:sldMk cId="1390918132" sldId="277"/>
            <ac:cxnSpMk id="9" creationId="{8465D64B-59F4-4BDC-B833-A17EF1E04697}"/>
          </ac:cxnSpMkLst>
        </pc:cxnChg>
        <pc:cxnChg chg="add del">
          <ac:chgData name="amine ayayna" userId="cddbf2c6051a112c" providerId="LiveId" clId="{0BA8AB9B-DD0F-4229-9904-21FAB0EE1251}" dt="2022-08-15T10:44:48.122" v="227" actId="26606"/>
          <ac:cxnSpMkLst>
            <pc:docMk/>
            <pc:sldMk cId="1390918132" sldId="277"/>
            <ac:cxnSpMk id="14" creationId="{8465D64B-59F4-4BDC-B833-A17EF1E04697}"/>
          </ac:cxnSpMkLst>
        </pc:cxnChg>
        <pc:cxnChg chg="add del">
          <ac:chgData name="amine ayayna" userId="cddbf2c6051a112c" providerId="LiveId" clId="{0BA8AB9B-DD0F-4229-9904-21FAB0EE1251}" dt="2022-08-15T10:45:56.835" v="246" actId="26606"/>
          <ac:cxnSpMkLst>
            <pc:docMk/>
            <pc:sldMk cId="1390918132" sldId="277"/>
            <ac:cxnSpMk id="15" creationId="{13553ADF-88A1-4645-B819-890CA3DF7D5B}"/>
          </ac:cxnSpMkLst>
        </pc:cxnChg>
        <pc:cxnChg chg="add del">
          <ac:chgData name="amine ayayna" userId="cddbf2c6051a112c" providerId="LiveId" clId="{0BA8AB9B-DD0F-4229-9904-21FAB0EE1251}" dt="2022-08-15T10:44:48.122" v="227" actId="26606"/>
          <ac:cxnSpMkLst>
            <pc:docMk/>
            <pc:sldMk cId="1390918132" sldId="277"/>
            <ac:cxnSpMk id="20" creationId="{13553ADF-88A1-4645-B819-890CA3DF7D5B}"/>
          </ac:cxnSpMkLst>
        </pc:cxnChg>
        <pc:cxnChg chg="add">
          <ac:chgData name="amine ayayna" userId="cddbf2c6051a112c" providerId="LiveId" clId="{0BA8AB9B-DD0F-4229-9904-21FAB0EE1251}" dt="2022-08-15T10:45:56.859" v="247" actId="26606"/>
          <ac:cxnSpMkLst>
            <pc:docMk/>
            <pc:sldMk cId="1390918132" sldId="277"/>
            <ac:cxnSpMk id="23" creationId="{64EEEC00-AD80-4734-BEE6-04CBDEC830C9}"/>
          </ac:cxnSpMkLst>
        </pc:cxnChg>
        <pc:cxnChg chg="add del">
          <ac:chgData name="amine ayayna" userId="cddbf2c6051a112c" providerId="LiveId" clId="{0BA8AB9B-DD0F-4229-9904-21FAB0EE1251}" dt="2022-08-15T10:44:53.204" v="229" actId="26606"/>
          <ac:cxnSpMkLst>
            <pc:docMk/>
            <pc:sldMk cId="1390918132" sldId="277"/>
            <ac:cxnSpMk id="26" creationId="{64EEEC00-AD80-4734-BEE6-04CBDEC830C9}"/>
          </ac:cxnSpMkLst>
        </pc:cxnChg>
        <pc:cxnChg chg="add del">
          <ac:chgData name="amine ayayna" userId="cddbf2c6051a112c" providerId="LiveId" clId="{0BA8AB9B-DD0F-4229-9904-21FAB0EE1251}" dt="2022-08-15T10:44:53.204" v="229" actId="26606"/>
          <ac:cxnSpMkLst>
            <pc:docMk/>
            <pc:sldMk cId="1390918132" sldId="277"/>
            <ac:cxnSpMk id="29" creationId="{BC9E91F8-C4AE-4EB0-8B76-FF3F3FC7183D}"/>
          </ac:cxnSpMkLst>
        </pc:cxnChg>
        <pc:cxnChg chg="add del">
          <ac:chgData name="amine ayayna" userId="cddbf2c6051a112c" providerId="LiveId" clId="{0BA8AB9B-DD0F-4229-9904-21FAB0EE1251}" dt="2022-08-15T10:45:45.874" v="243" actId="26606"/>
          <ac:cxnSpMkLst>
            <pc:docMk/>
            <pc:sldMk cId="1390918132" sldId="277"/>
            <ac:cxnSpMk id="34" creationId="{8465D64B-59F4-4BDC-B833-A17EF1E04697}"/>
          </ac:cxnSpMkLst>
        </pc:cxnChg>
        <pc:cxnChg chg="add del">
          <ac:chgData name="amine ayayna" userId="cddbf2c6051a112c" providerId="LiveId" clId="{0BA8AB9B-DD0F-4229-9904-21FAB0EE1251}" dt="2022-08-15T10:45:45.874" v="243" actId="26606"/>
          <ac:cxnSpMkLst>
            <pc:docMk/>
            <pc:sldMk cId="1390918132" sldId="277"/>
            <ac:cxnSpMk id="37" creationId="{13553ADF-88A1-4645-B819-890CA3DF7D5B}"/>
          </ac:cxnSpMkLst>
        </pc:cxnChg>
        <pc:cxnChg chg="add">
          <ac:chgData name="amine ayayna" userId="cddbf2c6051a112c" providerId="LiveId" clId="{0BA8AB9B-DD0F-4229-9904-21FAB0EE1251}" dt="2022-08-15T10:45:56.859" v="247" actId="26606"/>
          <ac:cxnSpMkLst>
            <pc:docMk/>
            <pc:sldMk cId="1390918132" sldId="277"/>
            <ac:cxnSpMk id="40" creationId="{BC9E91F8-C4AE-4EB0-8B76-FF3F3FC7183D}"/>
          </ac:cxnSpMkLst>
        </pc:cxnChg>
      </pc:sldChg>
      <pc:sldChg chg="addSp delSp modSp add mod ord modTransition setBg setClrOvrMap">
        <pc:chgData name="amine ayayna" userId="cddbf2c6051a112c" providerId="LiveId" clId="{0BA8AB9B-DD0F-4229-9904-21FAB0EE1251}" dt="2022-08-15T10:56:17.381" v="315" actId="255"/>
        <pc:sldMkLst>
          <pc:docMk/>
          <pc:sldMk cId="0" sldId="278"/>
        </pc:sldMkLst>
        <pc:spChg chg="mod">
          <ac:chgData name="amine ayayna" userId="cddbf2c6051a112c" providerId="LiveId" clId="{0BA8AB9B-DD0F-4229-9904-21FAB0EE1251}" dt="2022-08-15T10:55:31.995" v="309" actId="26606"/>
          <ac:spMkLst>
            <pc:docMk/>
            <pc:sldMk cId="0" sldId="278"/>
            <ac:spMk id="20482" creationId="{1BD53E6A-4949-A351-7FAB-69B569CA6200}"/>
          </ac:spMkLst>
        </pc:spChg>
        <pc:spChg chg="mod">
          <ac:chgData name="amine ayayna" userId="cddbf2c6051a112c" providerId="LiveId" clId="{0BA8AB9B-DD0F-4229-9904-21FAB0EE1251}" dt="2022-08-15T10:56:17.381" v="315" actId="255"/>
          <ac:spMkLst>
            <pc:docMk/>
            <pc:sldMk cId="0" sldId="278"/>
            <ac:spMk id="20483" creationId="{BBC92045-2342-E9DA-20CB-49BA3484E38D}"/>
          </ac:spMkLst>
        </pc:spChg>
        <pc:spChg chg="add del">
          <ac:chgData name="amine ayayna" userId="cddbf2c6051a112c" providerId="LiveId" clId="{0BA8AB9B-DD0F-4229-9904-21FAB0EE1251}" dt="2022-08-15T10:53:07.120" v="294" actId="26606"/>
          <ac:spMkLst>
            <pc:docMk/>
            <pc:sldMk cId="0" sldId="278"/>
            <ac:spMk id="20488" creationId="{12ABE273-A57A-4523-99C5-F4D7F4511094}"/>
          </ac:spMkLst>
        </pc:spChg>
        <pc:spChg chg="add del">
          <ac:chgData name="amine ayayna" userId="cddbf2c6051a112c" providerId="LiveId" clId="{0BA8AB9B-DD0F-4229-9904-21FAB0EE1251}" dt="2022-08-15T10:53:07.120" v="294" actId="26606"/>
          <ac:spMkLst>
            <pc:docMk/>
            <pc:sldMk cId="0" sldId="278"/>
            <ac:spMk id="20490" creationId="{21A15CF5-392D-404A-8095-DD2085F2FBA3}"/>
          </ac:spMkLst>
        </pc:spChg>
        <pc:spChg chg="add del">
          <ac:chgData name="amine ayayna" userId="cddbf2c6051a112c" providerId="LiveId" clId="{0BA8AB9B-DD0F-4229-9904-21FAB0EE1251}" dt="2022-08-15T10:53:09.267" v="296" actId="26606"/>
          <ac:spMkLst>
            <pc:docMk/>
            <pc:sldMk cId="0" sldId="278"/>
            <ac:spMk id="20494" creationId="{8E8DBDA3-652C-4F87-B53B-7F73AC8F4FF9}"/>
          </ac:spMkLst>
        </pc:spChg>
        <pc:spChg chg="add del">
          <ac:chgData name="amine ayayna" userId="cddbf2c6051a112c" providerId="LiveId" clId="{0BA8AB9B-DD0F-4229-9904-21FAB0EE1251}" dt="2022-08-15T10:53:09.267" v="296" actId="26606"/>
          <ac:spMkLst>
            <pc:docMk/>
            <pc:sldMk cId="0" sldId="278"/>
            <ac:spMk id="20495" creationId="{42187232-3845-418F-A17C-C138F01D98AB}"/>
          </ac:spMkLst>
        </pc:spChg>
        <pc:spChg chg="add del">
          <ac:chgData name="amine ayayna" userId="cddbf2c6051a112c" providerId="LiveId" clId="{0BA8AB9B-DD0F-4229-9904-21FAB0EE1251}" dt="2022-08-15T10:55:31.995" v="309" actId="26606"/>
          <ac:spMkLst>
            <pc:docMk/>
            <pc:sldMk cId="0" sldId="278"/>
            <ac:spMk id="20497" creationId="{12ABE273-A57A-4523-99C5-F4D7F4511094}"/>
          </ac:spMkLst>
        </pc:spChg>
        <pc:spChg chg="add del">
          <ac:chgData name="amine ayayna" userId="cddbf2c6051a112c" providerId="LiveId" clId="{0BA8AB9B-DD0F-4229-9904-21FAB0EE1251}" dt="2022-08-15T10:55:31.995" v="309" actId="26606"/>
          <ac:spMkLst>
            <pc:docMk/>
            <pc:sldMk cId="0" sldId="278"/>
            <ac:spMk id="20498" creationId="{21A15CF5-392D-404A-8095-DD2085F2FBA3}"/>
          </ac:spMkLst>
        </pc:spChg>
        <pc:spChg chg="add del">
          <ac:chgData name="amine ayayna" userId="cddbf2c6051a112c" providerId="LiveId" clId="{0BA8AB9B-DD0F-4229-9904-21FAB0EE1251}" dt="2022-08-15T10:55:31.296" v="306" actId="26606"/>
          <ac:spMkLst>
            <pc:docMk/>
            <pc:sldMk cId="0" sldId="278"/>
            <ac:spMk id="20504" creationId="{DD35381C-21E0-4097-99EA-EFF2A3346511}"/>
          </ac:spMkLst>
        </pc:spChg>
        <pc:spChg chg="add del">
          <ac:chgData name="amine ayayna" userId="cddbf2c6051a112c" providerId="LiveId" clId="{0BA8AB9B-DD0F-4229-9904-21FAB0EE1251}" dt="2022-08-15T10:55:24.292" v="304" actId="26606"/>
          <ac:spMkLst>
            <pc:docMk/>
            <pc:sldMk cId="0" sldId="278"/>
            <ac:spMk id="20506" creationId="{E9271C28-7496-4447-8541-7B39F5E9480A}"/>
          </ac:spMkLst>
        </pc:spChg>
        <pc:spChg chg="add del">
          <ac:chgData name="amine ayayna" userId="cddbf2c6051a112c" providerId="LiveId" clId="{0BA8AB9B-DD0F-4229-9904-21FAB0EE1251}" dt="2022-08-15T10:55:31.296" v="306" actId="26606"/>
          <ac:spMkLst>
            <pc:docMk/>
            <pc:sldMk cId="0" sldId="278"/>
            <ac:spMk id="20508" creationId="{8C9BFF1E-3495-4E76-958F-64FD225DDE0A}"/>
          </ac:spMkLst>
        </pc:spChg>
        <pc:spChg chg="add del">
          <ac:chgData name="amine ayayna" userId="cddbf2c6051a112c" providerId="LiveId" clId="{0BA8AB9B-DD0F-4229-9904-21FAB0EE1251}" dt="2022-08-15T10:55:31.979" v="308" actId="26606"/>
          <ac:spMkLst>
            <pc:docMk/>
            <pc:sldMk cId="0" sldId="278"/>
            <ac:spMk id="20510" creationId="{8E8DBDA3-652C-4F87-B53B-7F73AC8F4FF9}"/>
          </ac:spMkLst>
        </pc:spChg>
        <pc:spChg chg="add del">
          <ac:chgData name="amine ayayna" userId="cddbf2c6051a112c" providerId="LiveId" clId="{0BA8AB9B-DD0F-4229-9904-21FAB0EE1251}" dt="2022-08-15T10:55:31.979" v="308" actId="26606"/>
          <ac:spMkLst>
            <pc:docMk/>
            <pc:sldMk cId="0" sldId="278"/>
            <ac:spMk id="20511" creationId="{42187232-3845-418F-A17C-C138F01D98AB}"/>
          </ac:spMkLst>
        </pc:spChg>
        <pc:spChg chg="add">
          <ac:chgData name="amine ayayna" userId="cddbf2c6051a112c" providerId="LiveId" clId="{0BA8AB9B-DD0F-4229-9904-21FAB0EE1251}" dt="2022-08-15T10:55:31.995" v="309" actId="26606"/>
          <ac:spMkLst>
            <pc:docMk/>
            <pc:sldMk cId="0" sldId="278"/>
            <ac:spMk id="20513" creationId="{7578A52D-2496-4956-A9A4-EA5C38B2F1FC}"/>
          </ac:spMkLst>
        </pc:spChg>
        <pc:spChg chg="add">
          <ac:chgData name="amine ayayna" userId="cddbf2c6051a112c" providerId="LiveId" clId="{0BA8AB9B-DD0F-4229-9904-21FAB0EE1251}" dt="2022-08-15T10:55:31.995" v="309" actId="26606"/>
          <ac:spMkLst>
            <pc:docMk/>
            <pc:sldMk cId="0" sldId="278"/>
            <ac:spMk id="20514" creationId="{9809C8E2-EF9B-4E0B-A17E-836DE0508E76}"/>
          </ac:spMkLst>
        </pc:spChg>
        <pc:spChg chg="add">
          <ac:chgData name="amine ayayna" userId="cddbf2c6051a112c" providerId="LiveId" clId="{0BA8AB9B-DD0F-4229-9904-21FAB0EE1251}" dt="2022-08-15T10:55:31.995" v="309" actId="26606"/>
          <ac:spMkLst>
            <pc:docMk/>
            <pc:sldMk cId="0" sldId="278"/>
            <ac:spMk id="20515" creationId="{61EB557E-621E-4254-B750-85274C5F4D5C}"/>
          </ac:spMkLst>
        </pc:spChg>
        <pc:picChg chg="del mod">
          <ac:chgData name="amine ayayna" userId="cddbf2c6051a112c" providerId="LiveId" clId="{0BA8AB9B-DD0F-4229-9904-21FAB0EE1251}" dt="2022-08-15T10:51:25.039" v="279" actId="478"/>
          <ac:picMkLst>
            <pc:docMk/>
            <pc:sldMk cId="0" sldId="278"/>
            <ac:picMk id="4" creationId="{94F8BEBC-DD94-3A5C-4301-4BDF0573AE5E}"/>
          </ac:picMkLst>
        </pc:picChg>
        <pc:picChg chg="add del">
          <ac:chgData name="amine ayayna" userId="cddbf2c6051a112c" providerId="LiveId" clId="{0BA8AB9B-DD0F-4229-9904-21FAB0EE1251}" dt="2022-08-15T10:55:24.292" v="304" actId="26606"/>
          <ac:picMkLst>
            <pc:docMk/>
            <pc:sldMk cId="0" sldId="278"/>
            <ac:picMk id="20503" creationId="{291B99AD-96E4-2F64-2BE6-66CE7209943F}"/>
          </ac:picMkLst>
        </pc:picChg>
        <pc:cxnChg chg="add del">
          <ac:chgData name="amine ayayna" userId="cddbf2c6051a112c" providerId="LiveId" clId="{0BA8AB9B-DD0F-4229-9904-21FAB0EE1251}" dt="2022-08-15T10:53:07.120" v="294" actId="26606"/>
          <ac:cxnSpMkLst>
            <pc:docMk/>
            <pc:sldMk cId="0" sldId="278"/>
            <ac:cxnSpMk id="20492" creationId="{3D0F74E7-7AA9-4171-BCD1-C325B7632D04}"/>
          </ac:cxnSpMkLst>
        </pc:cxnChg>
        <pc:cxnChg chg="add del">
          <ac:chgData name="amine ayayna" userId="cddbf2c6051a112c" providerId="LiveId" clId="{0BA8AB9B-DD0F-4229-9904-21FAB0EE1251}" dt="2022-08-15T10:55:31.995" v="309" actId="26606"/>
          <ac:cxnSpMkLst>
            <pc:docMk/>
            <pc:sldMk cId="0" sldId="278"/>
            <ac:cxnSpMk id="20499" creationId="{3D0F74E7-7AA9-4171-BCD1-C325B7632D04}"/>
          </ac:cxnSpMkLst>
        </pc:cxnChg>
      </pc:sldChg>
      <pc:sldChg chg="delSp modSp add mod ord modTransition">
        <pc:chgData name="amine ayayna" userId="cddbf2c6051a112c" providerId="LiveId" clId="{0BA8AB9B-DD0F-4229-9904-21FAB0EE1251}" dt="2022-08-15T11:06:33.833" v="372" actId="113"/>
        <pc:sldMkLst>
          <pc:docMk/>
          <pc:sldMk cId="0" sldId="279"/>
        </pc:sldMkLst>
        <pc:spChg chg="mod">
          <ac:chgData name="amine ayayna" userId="cddbf2c6051a112c" providerId="LiveId" clId="{0BA8AB9B-DD0F-4229-9904-21FAB0EE1251}" dt="2022-08-15T11:06:33.833" v="372" actId="113"/>
          <ac:spMkLst>
            <pc:docMk/>
            <pc:sldMk cId="0" sldId="279"/>
            <ac:spMk id="22530" creationId="{7B6E7AF1-7489-27D8-7EE6-849F32E60D18}"/>
          </ac:spMkLst>
        </pc:spChg>
        <pc:picChg chg="del">
          <ac:chgData name="amine ayayna" userId="cddbf2c6051a112c" providerId="LiveId" clId="{0BA8AB9B-DD0F-4229-9904-21FAB0EE1251}" dt="2022-08-15T10:58:02.077" v="328" actId="478"/>
          <ac:picMkLst>
            <pc:docMk/>
            <pc:sldMk cId="0" sldId="279"/>
            <ac:picMk id="4" creationId="{3C66F576-D268-4D20-67EC-2B2A771EA13B}"/>
          </ac:picMkLst>
        </pc:picChg>
      </pc:sldChg>
      <pc:sldChg chg="addSp delSp modSp add mod ord modTransition setBg">
        <pc:chgData name="amine ayayna" userId="cddbf2c6051a112c" providerId="LiveId" clId="{0BA8AB9B-DD0F-4229-9904-21FAB0EE1251}" dt="2022-08-15T11:03:35.445" v="359" actId="1076"/>
        <pc:sldMkLst>
          <pc:docMk/>
          <pc:sldMk cId="0" sldId="280"/>
        </pc:sldMkLst>
        <pc:spChg chg="mod ord">
          <ac:chgData name="amine ayayna" userId="cddbf2c6051a112c" providerId="LiveId" clId="{0BA8AB9B-DD0F-4229-9904-21FAB0EE1251}" dt="2022-08-15T11:03:18.541" v="357" actId="5793"/>
          <ac:spMkLst>
            <pc:docMk/>
            <pc:sldMk cId="0" sldId="280"/>
            <ac:spMk id="23554" creationId="{83A01211-96C7-BC76-A476-61E348E842D2}"/>
          </ac:spMkLst>
        </pc:spChg>
        <pc:spChg chg="add">
          <ac:chgData name="amine ayayna" userId="cddbf2c6051a112c" providerId="LiveId" clId="{0BA8AB9B-DD0F-4229-9904-21FAB0EE1251}" dt="2022-08-15T11:00:42.359" v="341" actId="26606"/>
          <ac:spMkLst>
            <pc:docMk/>
            <pc:sldMk cId="0" sldId="280"/>
            <ac:spMk id="23561" creationId="{BA2EA6A6-CD0C-4CFD-8EC2-AA44F9870331}"/>
          </ac:spMkLst>
        </pc:spChg>
        <pc:picChg chg="del">
          <ac:chgData name="amine ayayna" userId="cddbf2c6051a112c" providerId="LiveId" clId="{0BA8AB9B-DD0F-4229-9904-21FAB0EE1251}" dt="2022-08-15T11:00:20.124" v="340" actId="478"/>
          <ac:picMkLst>
            <pc:docMk/>
            <pc:sldMk cId="0" sldId="280"/>
            <ac:picMk id="4" creationId="{4A27EC32-D8C7-1673-90BF-D93CDC72EC47}"/>
          </ac:picMkLst>
        </pc:picChg>
        <pc:picChg chg="mod">
          <ac:chgData name="amine ayayna" userId="cddbf2c6051a112c" providerId="LiveId" clId="{0BA8AB9B-DD0F-4229-9904-21FAB0EE1251}" dt="2022-08-15T11:03:35.445" v="359" actId="1076"/>
          <ac:picMkLst>
            <pc:docMk/>
            <pc:sldMk cId="0" sldId="280"/>
            <ac:picMk id="23556" creationId="{E0F420C6-6503-D936-5936-1A4B66249180}"/>
          </ac:picMkLst>
        </pc:picChg>
      </pc:sldChg>
      <pc:sldChg chg="delSp modSp add mod ord modTransition">
        <pc:chgData name="amine ayayna" userId="cddbf2c6051a112c" providerId="LiveId" clId="{0BA8AB9B-DD0F-4229-9904-21FAB0EE1251}" dt="2022-08-15T11:05:06.456" v="368" actId="113"/>
        <pc:sldMkLst>
          <pc:docMk/>
          <pc:sldMk cId="0" sldId="281"/>
        </pc:sldMkLst>
        <pc:spChg chg="mod">
          <ac:chgData name="amine ayayna" userId="cddbf2c6051a112c" providerId="LiveId" clId="{0BA8AB9B-DD0F-4229-9904-21FAB0EE1251}" dt="2022-08-15T11:05:06.456" v="368" actId="113"/>
          <ac:spMkLst>
            <pc:docMk/>
            <pc:sldMk cId="0" sldId="281"/>
            <ac:spMk id="24578" creationId="{A4664758-A178-06F5-8F00-61AC62260D51}"/>
          </ac:spMkLst>
        </pc:spChg>
        <pc:picChg chg="del mod">
          <ac:chgData name="amine ayayna" userId="cddbf2c6051a112c" providerId="LiveId" clId="{0BA8AB9B-DD0F-4229-9904-21FAB0EE1251}" dt="2022-08-15T11:04:13.356" v="361" actId="478"/>
          <ac:picMkLst>
            <pc:docMk/>
            <pc:sldMk cId="0" sldId="281"/>
            <ac:picMk id="4" creationId="{0E7883F8-4B0A-59D7-26EA-B9B96B94C730}"/>
          </ac:picMkLst>
        </pc:picChg>
      </pc:sldChg>
      <pc:sldChg chg="delSp modSp add mod ord modTransition">
        <pc:chgData name="amine ayayna" userId="cddbf2c6051a112c" providerId="LiveId" clId="{0BA8AB9B-DD0F-4229-9904-21FAB0EE1251}" dt="2022-08-15T11:07:42.251" v="378" actId="14100"/>
        <pc:sldMkLst>
          <pc:docMk/>
          <pc:sldMk cId="0" sldId="282"/>
        </pc:sldMkLst>
        <pc:spChg chg="mod">
          <ac:chgData name="amine ayayna" userId="cddbf2c6051a112c" providerId="LiveId" clId="{0BA8AB9B-DD0F-4229-9904-21FAB0EE1251}" dt="2022-08-15T11:07:42.251" v="378" actId="14100"/>
          <ac:spMkLst>
            <pc:docMk/>
            <pc:sldMk cId="0" sldId="282"/>
            <ac:spMk id="25602" creationId="{68AB3B90-38F7-6566-65A2-CF584816DFB5}"/>
          </ac:spMkLst>
        </pc:spChg>
        <pc:picChg chg="del mod">
          <ac:chgData name="amine ayayna" userId="cddbf2c6051a112c" providerId="LiveId" clId="{0BA8AB9B-DD0F-4229-9904-21FAB0EE1251}" dt="2022-08-15T11:06:55.875" v="374" actId="478"/>
          <ac:picMkLst>
            <pc:docMk/>
            <pc:sldMk cId="0" sldId="282"/>
            <ac:picMk id="4" creationId="{10DF2373-B0E1-E3BB-DF39-2ADCBAA0DDE9}"/>
          </ac:picMkLst>
        </pc:picChg>
        <pc:picChg chg="mod">
          <ac:chgData name="amine ayayna" userId="cddbf2c6051a112c" providerId="LiveId" clId="{0BA8AB9B-DD0F-4229-9904-21FAB0EE1251}" dt="2022-08-15T11:07:25.552" v="376" actId="1076"/>
          <ac:picMkLst>
            <pc:docMk/>
            <pc:sldMk cId="0" sldId="282"/>
            <ac:picMk id="25604" creationId="{EF846DF2-3141-DF18-06C9-87410520281C}"/>
          </ac:picMkLst>
        </pc:picChg>
      </pc:sldChg>
      <pc:sldChg chg="addSp delSp modSp add mod ord modTransition setBg">
        <pc:chgData name="amine ayayna" userId="cddbf2c6051a112c" providerId="LiveId" clId="{0BA8AB9B-DD0F-4229-9904-21FAB0EE1251}" dt="2022-08-15T11:19:56.201" v="432" actId="1076"/>
        <pc:sldMkLst>
          <pc:docMk/>
          <pc:sldMk cId="0" sldId="283"/>
        </pc:sldMkLst>
        <pc:spChg chg="mod">
          <ac:chgData name="amine ayayna" userId="cddbf2c6051a112c" providerId="LiveId" clId="{0BA8AB9B-DD0F-4229-9904-21FAB0EE1251}" dt="2022-08-15T11:10:45.833" v="398" actId="1076"/>
          <ac:spMkLst>
            <pc:docMk/>
            <pc:sldMk cId="0" sldId="283"/>
            <ac:spMk id="26626" creationId="{DA87CFB8-2AE0-405B-8B45-177F6D46A839}"/>
          </ac:spMkLst>
        </pc:spChg>
        <pc:spChg chg="add del">
          <ac:chgData name="amine ayayna" userId="cddbf2c6051a112c" providerId="LiveId" clId="{0BA8AB9B-DD0F-4229-9904-21FAB0EE1251}" dt="2022-08-15T11:09:05.049" v="385" actId="26606"/>
          <ac:spMkLst>
            <pc:docMk/>
            <pc:sldMk cId="0" sldId="283"/>
            <ac:spMk id="26627" creationId="{DCC8D6CF-6A83-A0ED-C490-4B14D1F55E64}"/>
          </ac:spMkLst>
        </pc:spChg>
        <pc:spChg chg="add del">
          <ac:chgData name="amine ayayna" userId="cddbf2c6051a112c" providerId="LiveId" clId="{0BA8AB9B-DD0F-4229-9904-21FAB0EE1251}" dt="2022-08-15T11:09:05.033" v="384" actId="26606"/>
          <ac:spMkLst>
            <pc:docMk/>
            <pc:sldMk cId="0" sldId="283"/>
            <ac:spMk id="26634" creationId="{E3DC42C2-6B58-404C-B339-2C72808A5BE1}"/>
          </ac:spMkLst>
        </pc:spChg>
        <pc:spChg chg="add del">
          <ac:chgData name="amine ayayna" userId="cddbf2c6051a112c" providerId="LiveId" clId="{0BA8AB9B-DD0F-4229-9904-21FAB0EE1251}" dt="2022-08-15T11:09:05.033" v="384" actId="26606"/>
          <ac:spMkLst>
            <pc:docMk/>
            <pc:sldMk cId="0" sldId="283"/>
            <ac:spMk id="26635" creationId="{DCC8D6CF-6A83-A0ED-C490-4B14D1F55E64}"/>
          </ac:spMkLst>
        </pc:spChg>
        <pc:spChg chg="add del">
          <ac:chgData name="amine ayayna" userId="cddbf2c6051a112c" providerId="LiveId" clId="{0BA8AB9B-DD0F-4229-9904-21FAB0EE1251}" dt="2022-08-15T11:09:05.033" v="384" actId="26606"/>
          <ac:spMkLst>
            <pc:docMk/>
            <pc:sldMk cId="0" sldId="283"/>
            <ac:spMk id="26636" creationId="{FCF82941-5589-49BF-B6B1-76122B2D0EA6}"/>
          </ac:spMkLst>
        </pc:spChg>
        <pc:spChg chg="add del">
          <ac:chgData name="amine ayayna" userId="cddbf2c6051a112c" providerId="LiveId" clId="{0BA8AB9B-DD0F-4229-9904-21FAB0EE1251}" dt="2022-08-15T11:09:29.159" v="387" actId="26606"/>
          <ac:spMkLst>
            <pc:docMk/>
            <pc:sldMk cId="0" sldId="283"/>
            <ac:spMk id="26638" creationId="{1B2ADB18-4E7C-4441-A89B-FC68F3D9C782}"/>
          </ac:spMkLst>
        </pc:spChg>
        <pc:spChg chg="add mod">
          <ac:chgData name="amine ayayna" userId="cddbf2c6051a112c" providerId="LiveId" clId="{0BA8AB9B-DD0F-4229-9904-21FAB0EE1251}" dt="2022-08-15T11:10:56.945" v="399" actId="14100"/>
          <ac:spMkLst>
            <pc:docMk/>
            <pc:sldMk cId="0" sldId="283"/>
            <ac:spMk id="26639" creationId="{DCC8D6CF-6A83-A0ED-C490-4B14D1F55E64}"/>
          </ac:spMkLst>
        </pc:spChg>
        <pc:spChg chg="add">
          <ac:chgData name="amine ayayna" userId="cddbf2c6051a112c" providerId="LiveId" clId="{0BA8AB9B-DD0F-4229-9904-21FAB0EE1251}" dt="2022-08-15T11:09:29.159" v="387" actId="26606"/>
          <ac:spMkLst>
            <pc:docMk/>
            <pc:sldMk cId="0" sldId="283"/>
            <ac:spMk id="26644" creationId="{BA2EA6A6-CD0C-4CFD-8EC2-AA44F9870331}"/>
          </ac:spMkLst>
        </pc:spChg>
        <pc:graphicFrameChg chg="add del">
          <ac:chgData name="amine ayayna" userId="cddbf2c6051a112c" providerId="LiveId" clId="{0BA8AB9B-DD0F-4229-9904-21FAB0EE1251}" dt="2022-08-15T11:08:31.643" v="380" actId="26606"/>
          <ac:graphicFrameMkLst>
            <pc:docMk/>
            <pc:sldMk cId="0" sldId="283"/>
            <ac:graphicFrameMk id="26631" creationId="{7DFD8108-A72F-EB4A-6537-16D96FD8A81F}"/>
          </ac:graphicFrameMkLst>
        </pc:graphicFrameChg>
        <pc:graphicFrameChg chg="add del">
          <ac:chgData name="amine ayayna" userId="cddbf2c6051a112c" providerId="LiveId" clId="{0BA8AB9B-DD0F-4229-9904-21FAB0EE1251}" dt="2022-08-15T11:08:41.742" v="382" actId="26606"/>
          <ac:graphicFrameMkLst>
            <pc:docMk/>
            <pc:sldMk cId="0" sldId="283"/>
            <ac:graphicFrameMk id="26633" creationId="{3F288028-0E1A-4502-154D-F0458B9CC66D}"/>
          </ac:graphicFrameMkLst>
        </pc:graphicFrameChg>
        <pc:picChg chg="del ord">
          <ac:chgData name="amine ayayna" userId="cddbf2c6051a112c" providerId="LiveId" clId="{0BA8AB9B-DD0F-4229-9904-21FAB0EE1251}" dt="2022-08-15T11:09:24.424" v="386" actId="478"/>
          <ac:picMkLst>
            <pc:docMk/>
            <pc:sldMk cId="0" sldId="283"/>
            <ac:picMk id="5" creationId="{32FD64FA-ED3A-6B2C-E8AC-FA8B76C11198}"/>
          </ac:picMkLst>
        </pc:picChg>
        <pc:picChg chg="mod ord">
          <ac:chgData name="amine ayayna" userId="cddbf2c6051a112c" providerId="LiveId" clId="{0BA8AB9B-DD0F-4229-9904-21FAB0EE1251}" dt="2022-08-15T11:19:56.201" v="432" actId="1076"/>
          <ac:picMkLst>
            <pc:docMk/>
            <pc:sldMk cId="0" sldId="283"/>
            <ac:picMk id="26629" creationId="{F9DC7730-AF74-0F64-8633-526C2A3F3E22}"/>
          </ac:picMkLst>
        </pc:picChg>
      </pc:sldChg>
      <pc:sldChg chg="addSp delSp modSp add mod ord modTransition setBg">
        <pc:chgData name="amine ayayna" userId="cddbf2c6051a112c" providerId="LiveId" clId="{0BA8AB9B-DD0F-4229-9904-21FAB0EE1251}" dt="2022-08-15T11:20:21.372" v="436" actId="14100"/>
        <pc:sldMkLst>
          <pc:docMk/>
          <pc:sldMk cId="0" sldId="284"/>
        </pc:sldMkLst>
        <pc:spChg chg="mod ord">
          <ac:chgData name="amine ayayna" userId="cddbf2c6051a112c" providerId="LiveId" clId="{0BA8AB9B-DD0F-4229-9904-21FAB0EE1251}" dt="2022-08-15T11:15:44.115" v="415" actId="113"/>
          <ac:spMkLst>
            <pc:docMk/>
            <pc:sldMk cId="0" sldId="284"/>
            <ac:spMk id="3" creationId="{52D1BB0D-AF4F-E1C8-D849-AB4EF4BE575B}"/>
          </ac:spMkLst>
        </pc:spChg>
        <pc:spChg chg="add del">
          <ac:chgData name="amine ayayna" userId="cddbf2c6051a112c" providerId="LiveId" clId="{0BA8AB9B-DD0F-4229-9904-21FAB0EE1251}" dt="2022-08-15T11:12:29.750" v="404" actId="26606"/>
          <ac:spMkLst>
            <pc:docMk/>
            <pc:sldMk cId="0" sldId="284"/>
            <ac:spMk id="8" creationId="{BA2EA6A6-CD0C-4CFD-8EC2-AA44F9870331}"/>
          </ac:spMkLst>
        </pc:spChg>
        <pc:spChg chg="add del">
          <ac:chgData name="amine ayayna" userId="cddbf2c6051a112c" providerId="LiveId" clId="{0BA8AB9B-DD0F-4229-9904-21FAB0EE1251}" dt="2022-08-15T11:12:37.029" v="406" actId="26606"/>
          <ac:spMkLst>
            <pc:docMk/>
            <pc:sldMk cId="0" sldId="284"/>
            <ac:spMk id="10" creationId="{F28D9B36-75B9-4435-83E6-0A9C81A12E95}"/>
          </ac:spMkLst>
        </pc:spChg>
        <pc:spChg chg="add del">
          <ac:chgData name="amine ayayna" userId="cddbf2c6051a112c" providerId="LiveId" clId="{0BA8AB9B-DD0F-4229-9904-21FAB0EE1251}" dt="2022-08-15T11:12:45.220" v="408" actId="26606"/>
          <ac:spMkLst>
            <pc:docMk/>
            <pc:sldMk cId="0" sldId="284"/>
            <ac:spMk id="12" creationId="{0007E606-BF14-4D30-A51F-0442F7656A40}"/>
          </ac:spMkLst>
        </pc:spChg>
        <pc:picChg chg="add mod">
          <ac:chgData name="amine ayayna" userId="cddbf2c6051a112c" providerId="LiveId" clId="{0BA8AB9B-DD0F-4229-9904-21FAB0EE1251}" dt="2022-08-15T11:20:21.372" v="436" actId="14100"/>
          <ac:picMkLst>
            <pc:docMk/>
            <pc:sldMk cId="0" sldId="284"/>
            <ac:picMk id="2" creationId="{01E11350-B132-BC18-0CA9-37FAD0BB199C}"/>
          </ac:picMkLst>
        </pc:picChg>
        <pc:picChg chg="del mod">
          <ac:chgData name="amine ayayna" userId="cddbf2c6051a112c" providerId="LiveId" clId="{0BA8AB9B-DD0F-4229-9904-21FAB0EE1251}" dt="2022-08-15T11:11:25.088" v="401" actId="478"/>
          <ac:picMkLst>
            <pc:docMk/>
            <pc:sldMk cId="0" sldId="284"/>
            <ac:picMk id="5" creationId="{CE93B0C8-0234-ECC5-56A6-9FE066251980}"/>
          </ac:picMkLst>
        </pc:picChg>
      </pc:sldChg>
      <pc:sldChg chg="addSp delSp modSp add mod ord modTransition setBg">
        <pc:chgData name="amine ayayna" userId="cddbf2c6051a112c" providerId="LiveId" clId="{0BA8AB9B-DD0F-4229-9904-21FAB0EE1251}" dt="2022-08-15T11:20:39.912" v="438" actId="14100"/>
        <pc:sldMkLst>
          <pc:docMk/>
          <pc:sldMk cId="0" sldId="285"/>
        </pc:sldMkLst>
        <pc:spChg chg="mod ord">
          <ac:chgData name="amine ayayna" userId="cddbf2c6051a112c" providerId="LiveId" clId="{0BA8AB9B-DD0F-4229-9904-21FAB0EE1251}" dt="2022-08-15T11:20:39.912" v="438" actId="14100"/>
          <ac:spMkLst>
            <pc:docMk/>
            <pc:sldMk cId="0" sldId="285"/>
            <ac:spMk id="28674" creationId="{112D3101-4823-E166-6C40-90BC706B58CC}"/>
          </ac:spMkLst>
        </pc:spChg>
        <pc:spChg chg="add del">
          <ac:chgData name="amine ayayna" userId="cddbf2c6051a112c" providerId="LiveId" clId="{0BA8AB9B-DD0F-4229-9904-21FAB0EE1251}" dt="2022-08-15T11:17:25.287" v="419" actId="26606"/>
          <ac:spMkLst>
            <pc:docMk/>
            <pc:sldMk cId="0" sldId="285"/>
            <ac:spMk id="28679" creationId="{F28D9B36-75B9-4435-83E6-0A9C81A12E95}"/>
          </ac:spMkLst>
        </pc:spChg>
        <pc:spChg chg="add del">
          <ac:chgData name="amine ayayna" userId="cddbf2c6051a112c" providerId="LiveId" clId="{0BA8AB9B-DD0F-4229-9904-21FAB0EE1251}" dt="2022-08-15T11:17:32.959" v="421" actId="26606"/>
          <ac:spMkLst>
            <pc:docMk/>
            <pc:sldMk cId="0" sldId="285"/>
            <ac:spMk id="28681" creationId="{2EF7C252-67AA-4C4E-B73A-6C367865C153}"/>
          </ac:spMkLst>
        </pc:spChg>
        <pc:spChg chg="add">
          <ac:chgData name="amine ayayna" userId="cddbf2c6051a112c" providerId="LiveId" clId="{0BA8AB9B-DD0F-4229-9904-21FAB0EE1251}" dt="2022-08-15T11:17:32.969" v="422" actId="26606"/>
          <ac:spMkLst>
            <pc:docMk/>
            <pc:sldMk cId="0" sldId="285"/>
            <ac:spMk id="28683" creationId="{BA2EA6A6-CD0C-4CFD-8EC2-AA44F9870331}"/>
          </ac:spMkLst>
        </pc:spChg>
        <pc:picChg chg="add mod">
          <ac:chgData name="amine ayayna" userId="cddbf2c6051a112c" providerId="LiveId" clId="{0BA8AB9B-DD0F-4229-9904-21FAB0EE1251}" dt="2022-08-15T11:20:34.178" v="437" actId="14100"/>
          <ac:picMkLst>
            <pc:docMk/>
            <pc:sldMk cId="0" sldId="285"/>
            <ac:picMk id="2" creationId="{682CE8CF-48A9-462E-DCD0-8D931810716B}"/>
          </ac:picMkLst>
        </pc:picChg>
        <pc:picChg chg="del">
          <ac:chgData name="amine ayayna" userId="cddbf2c6051a112c" providerId="LiveId" clId="{0BA8AB9B-DD0F-4229-9904-21FAB0EE1251}" dt="2022-08-15T11:15:53.619" v="416" actId="478"/>
          <ac:picMkLst>
            <pc:docMk/>
            <pc:sldMk cId="0" sldId="285"/>
            <ac:picMk id="4" creationId="{606FDCCC-8E4E-FDD1-FD06-0B9C4170AA6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8/17/2022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657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66508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553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11945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946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92180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760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9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938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2A54C80-263E-416B-A8E0-580EDEADCBDC}"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77251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4953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8/17/2022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2381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59" name="Rectangle 1047">
            <a:extLst>
              <a:ext uri="{FF2B5EF4-FFF2-40B4-BE49-F238E27FC236}">
                <a16:creationId xmlns:a16="http://schemas.microsoft.com/office/drawing/2014/main" id="{688D9C64-D69C-4A88-B9B4-CC9F73B87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7"/>
            <a:ext cx="11722099"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61" name="Straight Connector 1049">
            <a:extLst>
              <a:ext uri="{FF2B5EF4-FFF2-40B4-BE49-F238E27FC236}">
                <a16:creationId xmlns:a16="http://schemas.microsoft.com/office/drawing/2014/main" id="{69F5D122-D36F-4D6D-9C73-84DA77826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2" name="Rectangle 1051">
            <a:extLst>
              <a:ext uri="{FF2B5EF4-FFF2-40B4-BE49-F238E27FC236}">
                <a16:creationId xmlns:a16="http://schemas.microsoft.com/office/drawing/2014/main" id="{5D968A1C-4E90-4F6B-9386-085A3111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7FCAC15-1F98-E294-AABC-1B41A561F62F}"/>
              </a:ext>
            </a:extLst>
          </p:cNvPr>
          <p:cNvSpPr>
            <a:spLocks noGrp="1"/>
          </p:cNvSpPr>
          <p:nvPr>
            <p:ph type="ctrTitle"/>
          </p:nvPr>
        </p:nvSpPr>
        <p:spPr>
          <a:xfrm>
            <a:off x="8195138" y="857675"/>
            <a:ext cx="3113366" cy="3622844"/>
          </a:xfrm>
        </p:spPr>
        <p:txBody>
          <a:bodyPr>
            <a:normAutofit/>
          </a:bodyPr>
          <a:lstStyle/>
          <a:p>
            <a:r>
              <a:rPr lang="tr-TR" sz="4600"/>
              <a:t>Öğrenme stilleri</a:t>
            </a:r>
          </a:p>
        </p:txBody>
      </p:sp>
      <p:sp>
        <p:nvSpPr>
          <p:cNvPr id="3" name="Alt Başlık 2">
            <a:extLst>
              <a:ext uri="{FF2B5EF4-FFF2-40B4-BE49-F238E27FC236}">
                <a16:creationId xmlns:a16="http://schemas.microsoft.com/office/drawing/2014/main" id="{3F63B022-8E3E-3A02-AAF0-B62F73E79014}"/>
              </a:ext>
            </a:extLst>
          </p:cNvPr>
          <p:cNvSpPr>
            <a:spLocks noGrp="1"/>
          </p:cNvSpPr>
          <p:nvPr>
            <p:ph type="subTitle" idx="1"/>
          </p:nvPr>
        </p:nvSpPr>
        <p:spPr>
          <a:xfrm>
            <a:off x="8210328" y="4541697"/>
            <a:ext cx="3082986" cy="1543422"/>
          </a:xfrm>
        </p:spPr>
        <p:txBody>
          <a:bodyPr>
            <a:normAutofit/>
          </a:bodyPr>
          <a:lstStyle/>
          <a:p>
            <a:r>
              <a:rPr lang="tr-TR" sz="2000"/>
              <a:t>BATMAN REHBERLİK ve ARAŞTIRMAMERKEZİ</a:t>
            </a:r>
          </a:p>
        </p:txBody>
      </p:sp>
      <p:sp>
        <p:nvSpPr>
          <p:cNvPr id="1054" name="Rectangle 1053">
            <a:extLst>
              <a:ext uri="{FF2B5EF4-FFF2-40B4-BE49-F238E27FC236}">
                <a16:creationId xmlns:a16="http://schemas.microsoft.com/office/drawing/2014/main" id="{68ABB12E-0D1A-4F10-AA4B-CE495297C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1" y="744223"/>
            <a:ext cx="3709196"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ÖĞRENME STİLLERİ">
            <a:extLst>
              <a:ext uri="{FF2B5EF4-FFF2-40B4-BE49-F238E27FC236}">
                <a16:creationId xmlns:a16="http://schemas.microsoft.com/office/drawing/2014/main" id="{CDDDB143-880F-48C6-21E7-6FF199C26E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150" y="744222"/>
            <a:ext cx="3709196" cy="3168651"/>
          </a:xfrm>
          <a:prstGeom prst="rect">
            <a:avLst/>
          </a:prstGeom>
          <a:noFill/>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502C0F6D-DDEA-45CC-9F12-EB5C475D5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058" y="744223"/>
            <a:ext cx="3037830" cy="20913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a:extLst>
              <a:ext uri="{FF2B5EF4-FFF2-40B4-BE49-F238E27FC236}">
                <a16:creationId xmlns:a16="http://schemas.microsoft.com/office/drawing/2014/main" id="{9E3F288E-C14C-45CE-BE39-C7483ADD1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1" y="4052982"/>
            <a:ext cx="3709196" cy="208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6AA8E8A0-6BE2-4FDF-8381-2CC923F22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119" y="2971541"/>
            <a:ext cx="3032769"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8D17A1E2-1DDE-AB5E-564F-417E625FA4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1829" y="3133975"/>
            <a:ext cx="2679347" cy="2843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768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a:extLst>
              <a:ext uri="{FF2B5EF4-FFF2-40B4-BE49-F238E27FC236}">
                <a16:creationId xmlns:a16="http://schemas.microsoft.com/office/drawing/2014/main" id="{7F9BF429-967A-9B53-B627-A63AEBD2C282}"/>
              </a:ext>
            </a:extLst>
          </p:cNvPr>
          <p:cNvSpPr>
            <a:spLocks noGrp="1"/>
          </p:cNvSpPr>
          <p:nvPr>
            <p:ph type="title"/>
          </p:nvPr>
        </p:nvSpPr>
        <p:spPr>
          <a:xfrm>
            <a:off x="2316480" y="472440"/>
            <a:ext cx="9875520" cy="1356360"/>
          </a:xfrm>
        </p:spPr>
        <p:txBody>
          <a:bodyPr/>
          <a:lstStyle/>
          <a:p>
            <a:pPr eaLnBrk="1" hangingPunct="1"/>
            <a:r>
              <a:rPr lang="tr-TR" altLang="tr-TR" b="1" dirty="0"/>
              <a:t>İşitsel Öğrenme Stili</a:t>
            </a:r>
          </a:p>
        </p:txBody>
      </p:sp>
      <p:sp>
        <p:nvSpPr>
          <p:cNvPr id="15363" name="İçerik Yer Tutucusu 2">
            <a:extLst>
              <a:ext uri="{FF2B5EF4-FFF2-40B4-BE49-F238E27FC236}">
                <a16:creationId xmlns:a16="http://schemas.microsoft.com/office/drawing/2014/main" id="{6A2E5C32-04BD-3F88-7603-B5039E2CB2DE}"/>
              </a:ext>
            </a:extLst>
          </p:cNvPr>
          <p:cNvSpPr>
            <a:spLocks noGrp="1"/>
          </p:cNvSpPr>
          <p:nvPr>
            <p:ph idx="1"/>
          </p:nvPr>
        </p:nvSpPr>
        <p:spPr>
          <a:xfrm>
            <a:off x="5488775" y="1828800"/>
            <a:ext cx="6439122" cy="4294909"/>
          </a:xfrm>
        </p:spPr>
        <p:txBody>
          <a:bodyPr>
            <a:normAutofit/>
          </a:bodyPr>
          <a:lstStyle/>
          <a:p>
            <a:pPr lvl="1" algn="just" eaLnBrk="1" hangingPunct="1">
              <a:buFont typeface="Wingdings" panose="05000000000000000000" pitchFamily="2" charset="2"/>
              <a:buChar char="Ø"/>
            </a:pPr>
            <a:r>
              <a:rPr lang="tr-TR" altLang="tr-TR" sz="2600" b="1" dirty="0"/>
              <a:t>Ders çalışma esnasında birkaç kişiyle birlikte olmaktan hoşlanırlar, çalışma eylemini bu kişilerle konuşarak, sesli anlatım yaparak gerçekleştirmeyi tercih ederler.</a:t>
            </a:r>
          </a:p>
          <a:p>
            <a:pPr lvl="1" algn="just" eaLnBrk="1" hangingPunct="1">
              <a:buFont typeface="Wingdings" panose="05000000000000000000" pitchFamily="2" charset="2"/>
              <a:buChar char="Ø"/>
            </a:pPr>
            <a:r>
              <a:rPr lang="tr-TR" altLang="tr-TR" sz="2600" b="1" dirty="0"/>
              <a:t>Şiir okumaktan, şarkı söylemekten hoşlanırlar.</a:t>
            </a:r>
          </a:p>
          <a:p>
            <a:pPr lvl="1" algn="just" eaLnBrk="1" hangingPunct="1">
              <a:buFont typeface="Wingdings" panose="05000000000000000000" pitchFamily="2" charset="2"/>
              <a:buChar char="Ø"/>
            </a:pPr>
            <a:r>
              <a:rPr lang="tr-TR" altLang="tr-TR" sz="2600" b="1" dirty="0"/>
              <a:t>Konuşarak, soru sorarak ve tartışarak öğrenirler.</a:t>
            </a:r>
          </a:p>
          <a:p>
            <a:pPr lvl="1" algn="just" eaLnBrk="1" hangingPunct="1">
              <a:buFont typeface="Wingdings" panose="05000000000000000000" pitchFamily="2" charset="2"/>
              <a:buChar char="Ø"/>
            </a:pPr>
            <a:r>
              <a:rPr lang="tr-TR" altLang="tr-TR" sz="2600" b="1" dirty="0"/>
              <a:t>Okudukları metindeki görsel uyarıcılarla pek ilgilenmezler.</a:t>
            </a:r>
          </a:p>
          <a:p>
            <a:pPr lvl="1" algn="just" eaLnBrk="1" hangingPunct="1">
              <a:buFont typeface="Wingdings" panose="05000000000000000000" pitchFamily="2" charset="2"/>
              <a:buChar char="Ø"/>
            </a:pPr>
            <a:endParaRPr lang="tr-TR" altLang="tr-TR" sz="2600" dirty="0"/>
          </a:p>
          <a:p>
            <a:pPr lvl="1" algn="just" eaLnBrk="1" hangingPunct="1">
              <a:buFont typeface="Wingdings" panose="05000000000000000000" pitchFamily="2" charset="2"/>
              <a:buChar char="Ø"/>
            </a:pPr>
            <a:endParaRPr lang="tr-TR" altLang="tr-TR" sz="2600" dirty="0"/>
          </a:p>
        </p:txBody>
      </p:sp>
      <p:pic>
        <p:nvPicPr>
          <p:cNvPr id="15365" name="Resim 1">
            <a:extLst>
              <a:ext uri="{FF2B5EF4-FFF2-40B4-BE49-F238E27FC236}">
                <a16:creationId xmlns:a16="http://schemas.microsoft.com/office/drawing/2014/main" id="{B42C2AB6-F60F-A47B-F60B-3B446E746C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103" y="1965960"/>
            <a:ext cx="4072370" cy="316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a:extLst>
              <a:ext uri="{FF2B5EF4-FFF2-40B4-BE49-F238E27FC236}">
                <a16:creationId xmlns:a16="http://schemas.microsoft.com/office/drawing/2014/main" id="{7744A219-2637-0783-FFFA-9A76891DD220}"/>
              </a:ext>
            </a:extLst>
          </p:cNvPr>
          <p:cNvSpPr>
            <a:spLocks noGrp="1"/>
          </p:cNvSpPr>
          <p:nvPr>
            <p:ph type="title"/>
          </p:nvPr>
        </p:nvSpPr>
        <p:spPr>
          <a:xfrm>
            <a:off x="1149927" y="609600"/>
            <a:ext cx="9684328" cy="1447800"/>
          </a:xfrm>
        </p:spPr>
        <p:txBody>
          <a:bodyPr>
            <a:normAutofit/>
          </a:bodyPr>
          <a:lstStyle/>
          <a:p>
            <a:pPr algn="ctr" eaLnBrk="1" hangingPunct="1"/>
            <a:r>
              <a:rPr lang="tr-TR" altLang="tr-TR" sz="4000" b="1" dirty="0"/>
              <a:t>DOKUNSAL/KİNESTETİK ÖĞRENME STİLİ</a:t>
            </a:r>
          </a:p>
        </p:txBody>
      </p:sp>
      <p:sp>
        <p:nvSpPr>
          <p:cNvPr id="16387" name="İçerik Yer Tutucusu 2">
            <a:extLst>
              <a:ext uri="{FF2B5EF4-FFF2-40B4-BE49-F238E27FC236}">
                <a16:creationId xmlns:a16="http://schemas.microsoft.com/office/drawing/2014/main" id="{752AEC52-7723-80DB-4ABE-E75DF7764790}"/>
              </a:ext>
            </a:extLst>
          </p:cNvPr>
          <p:cNvSpPr>
            <a:spLocks noGrp="1"/>
          </p:cNvSpPr>
          <p:nvPr>
            <p:ph idx="1"/>
          </p:nvPr>
        </p:nvSpPr>
        <p:spPr>
          <a:xfrm>
            <a:off x="401782" y="2057400"/>
            <a:ext cx="6303818" cy="4191000"/>
          </a:xfrm>
        </p:spPr>
        <p:txBody>
          <a:bodyPr/>
          <a:lstStyle/>
          <a:p>
            <a:pPr marL="45720" indent="0" algn="just" eaLnBrk="1" hangingPunct="1">
              <a:buNone/>
            </a:pPr>
            <a:r>
              <a:rPr lang="tr-TR" altLang="tr-TR" sz="2400" b="1" dirty="0"/>
              <a:t>Dokunsal/kinestetik öğrenme stiline sahip bireyler bilgiyi dokunarak almaya yatkındırlar.</a:t>
            </a:r>
          </a:p>
          <a:p>
            <a:pPr lvl="1" algn="just" eaLnBrk="1" hangingPunct="1">
              <a:buFont typeface="Wingdings" panose="05000000000000000000" pitchFamily="2" charset="2"/>
              <a:buChar char="Ø"/>
            </a:pPr>
            <a:r>
              <a:rPr lang="tr-TR" altLang="tr-TR" sz="2400" b="1" dirty="0"/>
              <a:t>Yaşamlarında olduğu gibi öğrenmede de dokunma ve hareket önemlidir.</a:t>
            </a:r>
          </a:p>
          <a:p>
            <a:pPr lvl="1" algn="just" eaLnBrk="1" hangingPunct="1">
              <a:buFont typeface="Wingdings" panose="05000000000000000000" pitchFamily="2" charset="2"/>
              <a:buChar char="Ø"/>
            </a:pPr>
            <a:r>
              <a:rPr lang="tr-TR" altLang="tr-TR" sz="2400" b="1" dirty="0"/>
              <a:t>Rahat giyinmeyi, oyun oynamayı, fiziksel aktiviteleri severler.</a:t>
            </a:r>
          </a:p>
          <a:p>
            <a:pPr lvl="1" algn="just" eaLnBrk="1" hangingPunct="1">
              <a:buFont typeface="Wingdings" panose="05000000000000000000" pitchFamily="2" charset="2"/>
              <a:buChar char="Ø"/>
            </a:pPr>
            <a:r>
              <a:rPr lang="tr-TR" altLang="tr-TR" sz="2400" b="1" dirty="0"/>
              <a:t>Sportif faaliyetlerden hoşlanırlar (koşmak, yüzmek, dans etmek vb.).</a:t>
            </a:r>
          </a:p>
          <a:p>
            <a:pPr lvl="1" algn="just" eaLnBrk="1" hangingPunct="1">
              <a:buFont typeface="Wingdings" panose="05000000000000000000" pitchFamily="2" charset="2"/>
              <a:buChar char="Ø"/>
            </a:pPr>
            <a:endParaRPr lang="tr-TR" altLang="tr-TR" sz="2600" dirty="0"/>
          </a:p>
          <a:p>
            <a:pPr lvl="1" algn="just" eaLnBrk="1" hangingPunct="1">
              <a:buFont typeface="Wingdings" panose="05000000000000000000" pitchFamily="2" charset="2"/>
              <a:buChar char="Ø"/>
            </a:pPr>
            <a:endParaRPr lang="tr-TR" altLang="tr-TR" sz="2600" dirty="0"/>
          </a:p>
          <a:p>
            <a:pPr algn="just" eaLnBrk="1" hangingPunct="1"/>
            <a:endParaRPr lang="tr-TR" altLang="tr-TR" dirty="0"/>
          </a:p>
        </p:txBody>
      </p:sp>
      <p:pic>
        <p:nvPicPr>
          <p:cNvPr id="16389" name="Resim 2">
            <a:extLst>
              <a:ext uri="{FF2B5EF4-FFF2-40B4-BE49-F238E27FC236}">
                <a16:creationId xmlns:a16="http://schemas.microsoft.com/office/drawing/2014/main" id="{F866AF29-EEC3-7B86-ECC3-FA0F0153EA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9490" y="1877291"/>
            <a:ext cx="387927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410" name="Başlık 1">
            <a:extLst>
              <a:ext uri="{FF2B5EF4-FFF2-40B4-BE49-F238E27FC236}">
                <a16:creationId xmlns:a16="http://schemas.microsoft.com/office/drawing/2014/main" id="{E936C3AD-EDBA-271F-8812-974843C1542A}"/>
              </a:ext>
            </a:extLst>
          </p:cNvPr>
          <p:cNvSpPr>
            <a:spLocks noGrp="1"/>
          </p:cNvSpPr>
          <p:nvPr>
            <p:ph type="title"/>
          </p:nvPr>
        </p:nvSpPr>
        <p:spPr>
          <a:xfrm>
            <a:off x="6106704" y="609600"/>
            <a:ext cx="5364444" cy="1356360"/>
          </a:xfrm>
        </p:spPr>
        <p:txBody>
          <a:bodyPr>
            <a:normAutofit/>
          </a:bodyPr>
          <a:lstStyle/>
          <a:p>
            <a:pPr eaLnBrk="1" hangingPunct="1"/>
            <a:r>
              <a:rPr lang="tr-TR" altLang="tr-TR" b="1" dirty="0"/>
              <a:t>Dokunsal/Kinestetik Öğrenme Stili</a:t>
            </a:r>
          </a:p>
        </p:txBody>
      </p:sp>
      <p:pic>
        <p:nvPicPr>
          <p:cNvPr id="17413" name="Resim 4">
            <a:extLst>
              <a:ext uri="{FF2B5EF4-FFF2-40B4-BE49-F238E27FC236}">
                <a16:creationId xmlns:a16="http://schemas.microsoft.com/office/drawing/2014/main" id="{D859A22F-3EC8-0FCE-6560-D25BBAE0E97C}"/>
              </a:ext>
            </a:extLst>
          </p:cNvPr>
          <p:cNvPicPr>
            <a:picLocks noChangeAspect="1"/>
          </p:cNvPicPr>
          <p:nvPr/>
        </p:nvPicPr>
        <p:blipFill>
          <a:blip r:embed="rId2">
            <a:extLst>
              <a:ext uri="{28A0092B-C50C-407E-A947-70E740481C1C}">
                <a14:useLocalDpi xmlns:a14="http://schemas.microsoft.com/office/drawing/2010/main" val="0"/>
              </a:ext>
            </a:extLst>
          </a:blip>
          <a:srcRect b="10559"/>
          <a:stretch>
            <a:fillRect/>
          </a:stretch>
        </p:blipFill>
        <p:spPr bwMode="auto">
          <a:xfrm>
            <a:off x="872064" y="1292495"/>
            <a:ext cx="4593715" cy="4273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İçerik Yer Tutucusu 2">
            <a:extLst>
              <a:ext uri="{FF2B5EF4-FFF2-40B4-BE49-F238E27FC236}">
                <a16:creationId xmlns:a16="http://schemas.microsoft.com/office/drawing/2014/main" id="{2AFCA510-A089-3413-E9D7-7D837986A218}"/>
              </a:ext>
            </a:extLst>
          </p:cNvPr>
          <p:cNvSpPr>
            <a:spLocks noGrp="1"/>
          </p:cNvSpPr>
          <p:nvPr>
            <p:ph idx="1"/>
          </p:nvPr>
        </p:nvSpPr>
        <p:spPr>
          <a:xfrm>
            <a:off x="6106703" y="2057400"/>
            <a:ext cx="5364444" cy="4038600"/>
          </a:xfrm>
        </p:spPr>
        <p:txBody>
          <a:bodyPr>
            <a:normAutofit/>
          </a:bodyPr>
          <a:lstStyle/>
          <a:p>
            <a:pPr lvl="1" eaLnBrk="1" hangingPunct="1">
              <a:buFont typeface="Wingdings" panose="05000000000000000000" pitchFamily="2" charset="2"/>
              <a:buChar char="Ø"/>
            </a:pPr>
            <a:r>
              <a:rPr lang="tr-TR" altLang="tr-TR" sz="2400" b="1" dirty="0"/>
              <a:t>Gördüklerini ve duyduklarını hatırlamakta zorlanırlar.</a:t>
            </a:r>
          </a:p>
          <a:p>
            <a:pPr lvl="1" eaLnBrk="1" hangingPunct="1">
              <a:buFont typeface="Wingdings" panose="05000000000000000000" pitchFamily="2" charset="2"/>
              <a:buChar char="Ø"/>
            </a:pPr>
            <a:r>
              <a:rPr lang="tr-TR" altLang="tr-TR" sz="2400" b="1" dirty="0"/>
              <a:t>Laboratuvar ortamı gibi fiziksel katılım gerektiren işlerde başarılıdırlar.</a:t>
            </a:r>
          </a:p>
          <a:p>
            <a:pPr lvl="1" eaLnBrk="1" hangingPunct="1">
              <a:buFont typeface="Wingdings" panose="05000000000000000000" pitchFamily="2" charset="2"/>
              <a:buChar char="Ø"/>
            </a:pPr>
            <a:r>
              <a:rPr lang="tr-TR" altLang="tr-TR" sz="2400" b="1" dirty="0"/>
              <a:t>Yaşamlarında kendilerine göre bir düzen vardır ancak bu düzen görsel değil işlevsel düzendir.</a:t>
            </a:r>
          </a:p>
          <a:p>
            <a:pPr lvl="1" eaLnBrk="1" hangingPunct="1">
              <a:buFont typeface="Wingdings" panose="05000000000000000000" pitchFamily="2" charset="2"/>
              <a:buChar char="Ø"/>
            </a:pPr>
            <a:r>
              <a:rPr lang="tr-TR" altLang="tr-TR" sz="2400" b="1" dirty="0"/>
              <a:t>Dokunarak anlam çıkarmaya ve bilgi edinmeye çalışırlar. </a:t>
            </a:r>
          </a:p>
          <a:p>
            <a:pPr lvl="1" eaLnBrk="1" hangingPunct="1">
              <a:buFont typeface="Wingdings" panose="05000000000000000000" pitchFamily="2" charset="2"/>
              <a:buChar char="Ø"/>
            </a:pPr>
            <a:endParaRPr lang="tr-TR" altLang="tr-TR" dirty="0"/>
          </a:p>
          <a:p>
            <a:pPr lvl="1" eaLnBrk="1" hangingPunct="1">
              <a:buFont typeface="Wingdings" panose="05000000000000000000" pitchFamily="2" charset="2"/>
              <a:buChar char="Ø"/>
            </a:pP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7EC94587-7DC2-D8FB-2692-225D0736A099}"/>
              </a:ext>
            </a:extLst>
          </p:cNvPr>
          <p:cNvSpPr>
            <a:spLocks noGrp="1"/>
          </p:cNvSpPr>
          <p:nvPr>
            <p:ph type="title"/>
          </p:nvPr>
        </p:nvSpPr>
        <p:spPr>
          <a:xfrm>
            <a:off x="1143001" y="1070335"/>
            <a:ext cx="5199926" cy="1443269"/>
          </a:xfrm>
        </p:spPr>
        <p:txBody>
          <a:bodyPr>
            <a:normAutofit/>
          </a:bodyPr>
          <a:lstStyle/>
          <a:p>
            <a:pPr eaLnBrk="1" hangingPunct="1"/>
            <a:r>
              <a:rPr lang="tr-TR" altLang="tr-TR" sz="4000" b="1" dirty="0"/>
              <a:t>Dokunsal/Kinestetik Öğrenme Stili</a:t>
            </a:r>
          </a:p>
        </p:txBody>
      </p:sp>
      <p:sp>
        <p:nvSpPr>
          <p:cNvPr id="18435" name="İçerik Yer Tutucusu 2">
            <a:extLst>
              <a:ext uri="{FF2B5EF4-FFF2-40B4-BE49-F238E27FC236}">
                <a16:creationId xmlns:a16="http://schemas.microsoft.com/office/drawing/2014/main" id="{9C9FF694-DF06-2AB7-001B-3CA18383CD64}"/>
              </a:ext>
            </a:extLst>
          </p:cNvPr>
          <p:cNvSpPr>
            <a:spLocks noGrp="1"/>
          </p:cNvSpPr>
          <p:nvPr>
            <p:ph idx="1"/>
          </p:nvPr>
        </p:nvSpPr>
        <p:spPr>
          <a:xfrm>
            <a:off x="1143002" y="2546430"/>
            <a:ext cx="5084178" cy="3549570"/>
          </a:xfrm>
        </p:spPr>
        <p:txBody>
          <a:bodyPr>
            <a:normAutofit lnSpcReduction="10000"/>
          </a:bodyPr>
          <a:lstStyle/>
          <a:p>
            <a:pPr lvl="1" eaLnBrk="1" hangingPunct="1">
              <a:buFont typeface="Wingdings" panose="05000000000000000000" pitchFamily="2" charset="2"/>
              <a:buChar char="Ø"/>
            </a:pPr>
            <a:r>
              <a:rPr lang="tr-TR" altLang="tr-TR" b="1" dirty="0"/>
              <a:t>Okumakta zorlanabilir, yazarken yazım hatası yapabilirler.</a:t>
            </a:r>
          </a:p>
          <a:p>
            <a:pPr lvl="1" eaLnBrk="1" hangingPunct="1">
              <a:buFont typeface="Wingdings" panose="05000000000000000000" pitchFamily="2" charset="2"/>
              <a:buChar char="Ø"/>
            </a:pPr>
            <a:r>
              <a:rPr lang="tr-TR" altLang="tr-TR" b="1" dirty="0"/>
              <a:t>Genellikle vücutları ile tepki verirler (eşyayı atar fırlatırlar, oturdukları yerden sıkça kalkarlar).</a:t>
            </a:r>
          </a:p>
          <a:p>
            <a:pPr lvl="1" eaLnBrk="1" hangingPunct="1">
              <a:buFont typeface="Wingdings" panose="05000000000000000000" pitchFamily="2" charset="2"/>
              <a:buChar char="Ø"/>
            </a:pPr>
            <a:r>
              <a:rPr lang="tr-TR" altLang="tr-TR" b="1" dirty="0"/>
              <a:t>Yaşamları ve ders çalışma ortamları dağınıktır.</a:t>
            </a:r>
          </a:p>
          <a:p>
            <a:pPr lvl="1" eaLnBrk="1" hangingPunct="1">
              <a:buFont typeface="Wingdings" panose="05000000000000000000" pitchFamily="2" charset="2"/>
              <a:buChar char="Ø"/>
            </a:pPr>
            <a:r>
              <a:rPr lang="tr-TR" altLang="tr-TR" b="1" dirty="0"/>
              <a:t>Dağınıklık ve karmaşadan rahatsız olmazlar.</a:t>
            </a:r>
          </a:p>
          <a:p>
            <a:pPr lvl="1" eaLnBrk="1" hangingPunct="1">
              <a:buFont typeface="Wingdings" panose="05000000000000000000" pitchFamily="2" charset="2"/>
              <a:buChar char="Ø"/>
            </a:pPr>
            <a:r>
              <a:rPr lang="tr-TR" altLang="tr-TR" b="1" dirty="0"/>
              <a:t>İnsanlara, eşyalara dokunmaya yatkındırlar, dokunarak iletişim kurmaktan yana olurlar.</a:t>
            </a:r>
          </a:p>
          <a:p>
            <a:pPr lvl="1" eaLnBrk="1" hangingPunct="1">
              <a:buFont typeface="Wingdings" panose="05000000000000000000" pitchFamily="2" charset="2"/>
              <a:buChar char="Ø"/>
            </a:pPr>
            <a:endParaRPr lang="tr-TR" altLang="tr-TR" sz="1800" dirty="0"/>
          </a:p>
          <a:p>
            <a:pPr lvl="1" eaLnBrk="1" hangingPunct="1">
              <a:buFont typeface="Wingdings" panose="05000000000000000000" pitchFamily="2" charset="2"/>
              <a:buChar char="Ø"/>
            </a:pPr>
            <a:endParaRPr lang="tr-TR" altLang="tr-TR" sz="1800" dirty="0"/>
          </a:p>
        </p:txBody>
      </p:sp>
      <p:pic>
        <p:nvPicPr>
          <p:cNvPr id="4098" name="Picture 2" descr="Kinestetik Öğrenme Stili - Eğitim Koçu">
            <a:extLst>
              <a:ext uri="{FF2B5EF4-FFF2-40B4-BE49-F238E27FC236}">
                <a16:creationId xmlns:a16="http://schemas.microsoft.com/office/drawing/2014/main" id="{82AC693B-0A75-EB5C-6B9B-2D8DE1FB3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02" r="19891" b="2"/>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70" name="Rectangle 19465">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59" name="Başlık 1">
            <a:extLst>
              <a:ext uri="{FF2B5EF4-FFF2-40B4-BE49-F238E27FC236}">
                <a16:creationId xmlns:a16="http://schemas.microsoft.com/office/drawing/2014/main" id="{E4D6E8FC-C92F-8079-38BF-8DAEE13292BA}"/>
              </a:ext>
            </a:extLst>
          </p:cNvPr>
          <p:cNvSpPr txBox="1">
            <a:spLocks/>
          </p:cNvSpPr>
          <p:nvPr/>
        </p:nvSpPr>
        <p:spPr bwMode="auto">
          <a:xfrm>
            <a:off x="6106704" y="609600"/>
            <a:ext cx="5364444" cy="1356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914400">
              <a:lnSpc>
                <a:spcPct val="90000"/>
              </a:lnSpc>
              <a:spcBef>
                <a:spcPct val="0"/>
              </a:spcBef>
              <a:spcAft>
                <a:spcPts val="600"/>
              </a:spcAft>
              <a:buClrTx/>
              <a:buSzTx/>
              <a:buNone/>
            </a:pPr>
            <a:r>
              <a:rPr lang="en-US" altLang="tr-TR" sz="4400" b="1" dirty="0" err="1">
                <a:solidFill>
                  <a:schemeClr val="accent1"/>
                </a:solidFill>
                <a:latin typeface="+mj-lt"/>
                <a:ea typeface="+mj-ea"/>
                <a:cs typeface="+mj-cs"/>
              </a:rPr>
              <a:t>Dokunsal</a:t>
            </a:r>
            <a:r>
              <a:rPr lang="en-US" altLang="tr-TR" sz="4400" b="1" dirty="0">
                <a:solidFill>
                  <a:schemeClr val="accent1"/>
                </a:solidFill>
                <a:latin typeface="+mj-lt"/>
                <a:ea typeface="+mj-ea"/>
                <a:cs typeface="+mj-cs"/>
              </a:rPr>
              <a:t>/</a:t>
            </a:r>
            <a:r>
              <a:rPr lang="en-US" altLang="tr-TR" sz="4400" b="1" dirty="0" err="1">
                <a:solidFill>
                  <a:schemeClr val="accent1"/>
                </a:solidFill>
                <a:latin typeface="+mj-lt"/>
                <a:ea typeface="+mj-ea"/>
                <a:cs typeface="+mj-cs"/>
              </a:rPr>
              <a:t>Kinestetik</a:t>
            </a:r>
            <a:r>
              <a:rPr lang="en-US" altLang="tr-TR" sz="4400" b="1" dirty="0">
                <a:solidFill>
                  <a:schemeClr val="accent1"/>
                </a:solidFill>
                <a:latin typeface="+mj-lt"/>
                <a:ea typeface="+mj-ea"/>
                <a:cs typeface="+mj-cs"/>
              </a:rPr>
              <a:t> </a:t>
            </a:r>
            <a:r>
              <a:rPr lang="en-US" altLang="tr-TR" sz="4400" b="1" dirty="0" err="1">
                <a:solidFill>
                  <a:schemeClr val="accent1"/>
                </a:solidFill>
                <a:latin typeface="+mj-lt"/>
                <a:ea typeface="+mj-ea"/>
                <a:cs typeface="+mj-cs"/>
              </a:rPr>
              <a:t>Öğrenme</a:t>
            </a:r>
            <a:r>
              <a:rPr lang="en-US" altLang="tr-TR" sz="4400" b="1" dirty="0">
                <a:solidFill>
                  <a:schemeClr val="accent1"/>
                </a:solidFill>
                <a:latin typeface="+mj-lt"/>
                <a:ea typeface="+mj-ea"/>
                <a:cs typeface="+mj-cs"/>
              </a:rPr>
              <a:t> </a:t>
            </a:r>
            <a:r>
              <a:rPr lang="en-US" altLang="tr-TR" sz="4400" b="1" dirty="0" err="1">
                <a:solidFill>
                  <a:schemeClr val="accent1"/>
                </a:solidFill>
                <a:latin typeface="+mj-lt"/>
                <a:ea typeface="+mj-ea"/>
                <a:cs typeface="+mj-cs"/>
              </a:rPr>
              <a:t>Stili</a:t>
            </a:r>
            <a:endParaRPr lang="en-US" altLang="tr-TR" sz="4400" b="1" dirty="0">
              <a:solidFill>
                <a:schemeClr val="accent1"/>
              </a:solidFill>
              <a:latin typeface="+mj-lt"/>
              <a:ea typeface="+mj-ea"/>
              <a:cs typeface="+mj-cs"/>
            </a:endParaRPr>
          </a:p>
        </p:txBody>
      </p:sp>
      <p:pic>
        <p:nvPicPr>
          <p:cNvPr id="19461" name="Resim 5">
            <a:extLst>
              <a:ext uri="{FF2B5EF4-FFF2-40B4-BE49-F238E27FC236}">
                <a16:creationId xmlns:a16="http://schemas.microsoft.com/office/drawing/2014/main" id="{C1E908E9-A2F6-06C6-D611-6B1FC51DEF2C}"/>
              </a:ext>
            </a:extLst>
          </p:cNvPr>
          <p:cNvPicPr>
            <a:picLocks noChangeAspect="1"/>
          </p:cNvPicPr>
          <p:nvPr/>
        </p:nvPicPr>
        <p:blipFill rotWithShape="1">
          <a:blip r:embed="rId2">
            <a:extLst>
              <a:ext uri="{28A0092B-C50C-407E-A947-70E740481C1C}">
                <a14:useLocalDpi xmlns:a14="http://schemas.microsoft.com/office/drawing/2010/main" val="0"/>
              </a:ext>
            </a:extLst>
          </a:blip>
          <a:srcRect l="18233" r="1" b="1"/>
          <a:stretch/>
        </p:blipFill>
        <p:spPr bwMode="auto">
          <a:xfrm>
            <a:off x="872064" y="1365681"/>
            <a:ext cx="4593715" cy="4124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İçerik Yer Tutucusu 2">
            <a:extLst>
              <a:ext uri="{FF2B5EF4-FFF2-40B4-BE49-F238E27FC236}">
                <a16:creationId xmlns:a16="http://schemas.microsoft.com/office/drawing/2014/main" id="{0E3BEB29-44A0-2E76-2BBD-C48361104BBC}"/>
              </a:ext>
            </a:extLst>
          </p:cNvPr>
          <p:cNvSpPr>
            <a:spLocks noGrp="1"/>
          </p:cNvSpPr>
          <p:nvPr>
            <p:ph idx="1"/>
          </p:nvPr>
        </p:nvSpPr>
        <p:spPr>
          <a:xfrm>
            <a:off x="6106703" y="2057400"/>
            <a:ext cx="5364444" cy="4038600"/>
          </a:xfrm>
        </p:spPr>
        <p:txBody>
          <a:bodyPr vert="horz" lIns="91440" tIns="45720" rIns="91440" bIns="45720" rtlCol="0">
            <a:normAutofit fontScale="92500"/>
          </a:bodyPr>
          <a:lstStyle/>
          <a:p>
            <a:pPr lvl="1"/>
            <a:r>
              <a:rPr lang="en-US" altLang="tr-TR" sz="2400" b="1" dirty="0" err="1"/>
              <a:t>Okul</a:t>
            </a:r>
            <a:r>
              <a:rPr lang="en-US" altLang="tr-TR" sz="2400" b="1" dirty="0"/>
              <a:t> </a:t>
            </a:r>
            <a:r>
              <a:rPr lang="en-US" altLang="tr-TR" sz="2400" b="1" dirty="0" err="1"/>
              <a:t>ortamında</a:t>
            </a:r>
            <a:r>
              <a:rPr lang="en-US" altLang="tr-TR" sz="2400" b="1" dirty="0"/>
              <a:t> </a:t>
            </a:r>
            <a:r>
              <a:rPr lang="en-US" altLang="tr-TR" sz="2400" b="1" dirty="0" err="1"/>
              <a:t>fiziksel</a:t>
            </a:r>
            <a:r>
              <a:rPr lang="en-US" altLang="tr-TR" sz="2400" b="1" dirty="0"/>
              <a:t> </a:t>
            </a:r>
            <a:r>
              <a:rPr lang="en-US" altLang="tr-TR" sz="2400" b="1" dirty="0" err="1"/>
              <a:t>görevler</a:t>
            </a:r>
            <a:r>
              <a:rPr lang="en-US" altLang="tr-TR" sz="2400" b="1" dirty="0"/>
              <a:t> </a:t>
            </a:r>
            <a:r>
              <a:rPr lang="en-US" altLang="tr-TR" sz="2400" b="1" dirty="0" err="1"/>
              <a:t>için</a:t>
            </a:r>
            <a:r>
              <a:rPr lang="en-US" altLang="tr-TR" sz="2400" b="1" dirty="0"/>
              <a:t> ilk </a:t>
            </a:r>
            <a:r>
              <a:rPr lang="en-US" altLang="tr-TR" sz="2400" b="1" dirty="0" err="1"/>
              <a:t>gönüllü</a:t>
            </a:r>
            <a:r>
              <a:rPr lang="en-US" altLang="tr-TR" sz="2400" b="1" dirty="0"/>
              <a:t> </a:t>
            </a:r>
            <a:r>
              <a:rPr lang="en-US" altLang="tr-TR" sz="2400" b="1" dirty="0" err="1"/>
              <a:t>olan</a:t>
            </a:r>
            <a:r>
              <a:rPr lang="en-US" altLang="tr-TR" sz="2400" b="1" dirty="0"/>
              <a:t> </a:t>
            </a:r>
            <a:r>
              <a:rPr lang="en-US" altLang="tr-TR" sz="2400" b="1" dirty="0" err="1"/>
              <a:t>bireylerdir</a:t>
            </a:r>
            <a:r>
              <a:rPr lang="en-US" altLang="tr-TR" sz="2400" b="1" dirty="0"/>
              <a:t> (</a:t>
            </a:r>
            <a:r>
              <a:rPr lang="en-US" altLang="tr-TR" sz="2400" b="1" dirty="0" err="1"/>
              <a:t>tahta</a:t>
            </a:r>
            <a:r>
              <a:rPr lang="en-US" altLang="tr-TR" sz="2400" b="1" dirty="0"/>
              <a:t> </a:t>
            </a:r>
            <a:r>
              <a:rPr lang="en-US" altLang="tr-TR" sz="2400" b="1" dirty="0" err="1"/>
              <a:t>silme</a:t>
            </a:r>
            <a:r>
              <a:rPr lang="en-US" altLang="tr-TR" sz="2400" b="1" dirty="0"/>
              <a:t>, </a:t>
            </a:r>
            <a:r>
              <a:rPr lang="en-US" altLang="tr-TR" sz="2400" b="1" dirty="0" err="1"/>
              <a:t>pencereyi</a:t>
            </a:r>
            <a:r>
              <a:rPr lang="en-US" altLang="tr-TR" sz="2400" b="1" dirty="0"/>
              <a:t> </a:t>
            </a:r>
            <a:r>
              <a:rPr lang="en-US" altLang="tr-TR" sz="2400" b="1" dirty="0" err="1"/>
              <a:t>açma</a:t>
            </a:r>
            <a:r>
              <a:rPr lang="en-US" altLang="tr-TR" sz="2400" b="1" dirty="0"/>
              <a:t>, </a:t>
            </a:r>
            <a:r>
              <a:rPr lang="en-US" altLang="tr-TR" sz="2400" b="1" dirty="0" err="1"/>
              <a:t>çöp</a:t>
            </a:r>
            <a:r>
              <a:rPr lang="en-US" altLang="tr-TR" sz="2400" b="1" dirty="0"/>
              <a:t> </a:t>
            </a:r>
            <a:r>
              <a:rPr lang="en-US" altLang="tr-TR" sz="2400" b="1" dirty="0" err="1"/>
              <a:t>atma</a:t>
            </a:r>
            <a:r>
              <a:rPr lang="en-US" altLang="tr-TR" sz="2400" b="1" dirty="0"/>
              <a:t> vb.).</a:t>
            </a:r>
          </a:p>
          <a:p>
            <a:pPr lvl="1"/>
            <a:r>
              <a:rPr lang="en-US" altLang="tr-TR" sz="2400" b="1" dirty="0" err="1"/>
              <a:t>Görsel</a:t>
            </a:r>
            <a:r>
              <a:rPr lang="en-US" altLang="tr-TR" sz="2400" b="1" dirty="0"/>
              <a:t> </a:t>
            </a:r>
            <a:r>
              <a:rPr lang="en-US" altLang="tr-TR" sz="2400" b="1" dirty="0" err="1"/>
              <a:t>ve</a:t>
            </a:r>
            <a:r>
              <a:rPr lang="en-US" altLang="tr-TR" sz="2400" b="1" dirty="0"/>
              <a:t> </a:t>
            </a:r>
            <a:r>
              <a:rPr lang="en-US" altLang="tr-TR" sz="2400" b="1" dirty="0" err="1"/>
              <a:t>işitsel</a:t>
            </a:r>
            <a:r>
              <a:rPr lang="en-US" altLang="tr-TR" sz="2400" b="1" dirty="0"/>
              <a:t> </a:t>
            </a:r>
            <a:r>
              <a:rPr lang="en-US" altLang="tr-TR" sz="2400" b="1" dirty="0" err="1"/>
              <a:t>materyallerin</a:t>
            </a:r>
            <a:r>
              <a:rPr lang="en-US" altLang="tr-TR" sz="2400" b="1" dirty="0"/>
              <a:t> </a:t>
            </a:r>
            <a:r>
              <a:rPr lang="en-US" altLang="tr-TR" sz="2400" b="1" dirty="0" err="1"/>
              <a:t>ön</a:t>
            </a:r>
            <a:r>
              <a:rPr lang="en-US" altLang="tr-TR" sz="2400" b="1" dirty="0"/>
              <a:t> </a:t>
            </a:r>
            <a:r>
              <a:rPr lang="en-US" altLang="tr-TR" sz="2400" b="1" dirty="0" err="1"/>
              <a:t>planda</a:t>
            </a:r>
            <a:r>
              <a:rPr lang="en-US" altLang="tr-TR" sz="2400" b="1" dirty="0"/>
              <a:t> </a:t>
            </a:r>
            <a:r>
              <a:rPr lang="en-US" altLang="tr-TR" sz="2400" b="1" dirty="0" err="1"/>
              <a:t>olduğu</a:t>
            </a:r>
            <a:r>
              <a:rPr lang="en-US" altLang="tr-TR" sz="2400" b="1" dirty="0"/>
              <a:t> </a:t>
            </a:r>
            <a:r>
              <a:rPr lang="en-US" altLang="tr-TR" sz="2400" b="1" dirty="0" err="1"/>
              <a:t>anlatım</a:t>
            </a:r>
            <a:r>
              <a:rPr lang="en-US" altLang="tr-TR" sz="2400" b="1" dirty="0"/>
              <a:t> </a:t>
            </a:r>
            <a:r>
              <a:rPr lang="en-US" altLang="tr-TR" sz="2400" b="1" dirty="0" err="1"/>
              <a:t>yöntemlerinde</a:t>
            </a:r>
            <a:r>
              <a:rPr lang="en-US" altLang="tr-TR" sz="2400" b="1" dirty="0"/>
              <a:t> </a:t>
            </a:r>
            <a:r>
              <a:rPr lang="en-US" altLang="tr-TR" sz="2400" b="1" dirty="0" err="1"/>
              <a:t>öğrenmede</a:t>
            </a:r>
            <a:r>
              <a:rPr lang="en-US" altLang="tr-TR" sz="2400" b="1" dirty="0"/>
              <a:t> </a:t>
            </a:r>
            <a:r>
              <a:rPr lang="en-US" altLang="tr-TR" sz="2400" b="1" dirty="0" err="1"/>
              <a:t>zorlanırlar</a:t>
            </a:r>
            <a:r>
              <a:rPr lang="en-US" altLang="tr-TR" sz="2400" b="1" dirty="0"/>
              <a:t>, </a:t>
            </a:r>
            <a:r>
              <a:rPr lang="en-US" altLang="tr-TR" sz="2400" b="1" dirty="0" err="1"/>
              <a:t>bu</a:t>
            </a:r>
            <a:r>
              <a:rPr lang="en-US" altLang="tr-TR" sz="2400" b="1" dirty="0"/>
              <a:t> </a:t>
            </a:r>
            <a:r>
              <a:rPr lang="en-US" altLang="tr-TR" sz="2400" b="1" dirty="0" err="1"/>
              <a:t>nedenle</a:t>
            </a:r>
            <a:r>
              <a:rPr lang="en-US" altLang="tr-TR" sz="2400" b="1" dirty="0"/>
              <a:t> </a:t>
            </a:r>
            <a:r>
              <a:rPr lang="en-US" altLang="tr-TR" sz="2400" b="1" dirty="0" err="1"/>
              <a:t>tembel</a:t>
            </a:r>
            <a:r>
              <a:rPr lang="en-US" altLang="tr-TR" sz="2400" b="1" dirty="0"/>
              <a:t>/</a:t>
            </a:r>
            <a:r>
              <a:rPr lang="en-US" altLang="tr-TR" sz="2400" b="1" dirty="0" err="1"/>
              <a:t>yaramaz</a:t>
            </a:r>
            <a:r>
              <a:rPr lang="en-US" altLang="tr-TR" sz="2400" b="1" dirty="0"/>
              <a:t>/</a:t>
            </a:r>
            <a:r>
              <a:rPr lang="en-US" altLang="tr-TR" sz="2400" b="1" dirty="0" err="1"/>
              <a:t>yerinde</a:t>
            </a:r>
            <a:r>
              <a:rPr lang="en-US" altLang="tr-TR" sz="2400" b="1" dirty="0"/>
              <a:t> </a:t>
            </a:r>
            <a:r>
              <a:rPr lang="en-US" altLang="tr-TR" sz="2400" b="1" dirty="0" err="1"/>
              <a:t>duramayan</a:t>
            </a:r>
            <a:r>
              <a:rPr lang="en-US" altLang="tr-TR" sz="2400" b="1" dirty="0"/>
              <a:t>/</a:t>
            </a:r>
            <a:r>
              <a:rPr lang="en-US" altLang="tr-TR" sz="2400" b="1" dirty="0" err="1"/>
              <a:t>derse</a:t>
            </a:r>
            <a:r>
              <a:rPr lang="en-US" altLang="tr-TR" sz="2400" b="1" dirty="0"/>
              <a:t> </a:t>
            </a:r>
            <a:r>
              <a:rPr lang="en-US" altLang="tr-TR" sz="2400" b="1" dirty="0" err="1"/>
              <a:t>karşı</a:t>
            </a:r>
            <a:r>
              <a:rPr lang="en-US" altLang="tr-TR" sz="2400" b="1" dirty="0"/>
              <a:t> </a:t>
            </a:r>
            <a:r>
              <a:rPr lang="en-US" altLang="tr-TR" sz="2400" b="1" dirty="0" err="1"/>
              <a:t>ilgisiz</a:t>
            </a:r>
            <a:r>
              <a:rPr lang="en-US" altLang="tr-TR" sz="2400" b="1" dirty="0"/>
              <a:t> </a:t>
            </a:r>
            <a:r>
              <a:rPr lang="en-US" altLang="tr-TR" sz="2400" b="1" dirty="0" err="1"/>
              <a:t>gibi</a:t>
            </a:r>
            <a:r>
              <a:rPr lang="en-US" altLang="tr-TR" sz="2400" b="1" dirty="0"/>
              <a:t> </a:t>
            </a:r>
            <a:r>
              <a:rPr lang="en-US" altLang="tr-TR" sz="2400" b="1" dirty="0" err="1"/>
              <a:t>sıfatlarla</a:t>
            </a:r>
            <a:r>
              <a:rPr lang="en-US" altLang="tr-TR" sz="2400" b="1" dirty="0"/>
              <a:t> </a:t>
            </a:r>
            <a:r>
              <a:rPr lang="en-US" altLang="tr-TR" sz="2400" b="1" dirty="0" err="1"/>
              <a:t>etiketlenebilirler</a:t>
            </a:r>
            <a:r>
              <a:rPr lang="en-US" altLang="tr-TR" sz="2400" b="1" dirty="0"/>
              <a:t>.</a:t>
            </a:r>
          </a:p>
          <a:p>
            <a:pPr lvl="1"/>
            <a:r>
              <a:rPr lang="en-US" altLang="tr-TR" sz="2400" b="1" dirty="0" err="1"/>
              <a:t>Beden</a:t>
            </a:r>
            <a:r>
              <a:rPr lang="en-US" altLang="tr-TR" sz="2400" b="1" dirty="0"/>
              <a:t> </a:t>
            </a:r>
            <a:r>
              <a:rPr lang="en-US" altLang="tr-TR" sz="2400" b="1" dirty="0" err="1"/>
              <a:t>dilini</a:t>
            </a:r>
            <a:r>
              <a:rPr lang="en-US" altLang="tr-TR" sz="2400" b="1" dirty="0"/>
              <a:t> </a:t>
            </a:r>
            <a:r>
              <a:rPr lang="en-US" altLang="tr-TR" sz="2400" b="1" dirty="0" err="1"/>
              <a:t>algılamada</a:t>
            </a:r>
            <a:r>
              <a:rPr lang="en-US" altLang="tr-TR" sz="2400" b="1" dirty="0"/>
              <a:t> </a:t>
            </a:r>
            <a:r>
              <a:rPr lang="en-US" altLang="tr-TR" sz="2400" b="1" dirty="0" err="1"/>
              <a:t>yeteneklidirler</a:t>
            </a:r>
            <a:r>
              <a:rPr lang="en-US" altLang="tr-TR" sz="2400" b="1" dirty="0"/>
              <a:t>.</a:t>
            </a:r>
          </a:p>
          <a:p>
            <a:pPr lvl="1"/>
            <a:endParaRPr lang="en-US"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3" name="Rectangle 20503">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14" name="Rectangle 20505">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0482" name="Başlık 1">
            <a:extLst>
              <a:ext uri="{FF2B5EF4-FFF2-40B4-BE49-F238E27FC236}">
                <a16:creationId xmlns:a16="http://schemas.microsoft.com/office/drawing/2014/main" id="{1BD53E6A-4949-A351-7FAB-69B569CA6200}"/>
              </a:ext>
            </a:extLst>
          </p:cNvPr>
          <p:cNvSpPr>
            <a:spLocks noGrp="1"/>
          </p:cNvSpPr>
          <p:nvPr>
            <p:ph type="title"/>
          </p:nvPr>
        </p:nvSpPr>
        <p:spPr>
          <a:xfrm>
            <a:off x="1143000" y="609600"/>
            <a:ext cx="9875520" cy="1356360"/>
          </a:xfrm>
        </p:spPr>
        <p:txBody>
          <a:bodyPr>
            <a:normAutofit/>
          </a:bodyPr>
          <a:lstStyle/>
          <a:p>
            <a:pPr eaLnBrk="1" hangingPunct="1"/>
            <a:r>
              <a:rPr lang="tr-TR" altLang="tr-TR" b="1">
                <a:solidFill>
                  <a:srgbClr val="FFFFFF"/>
                </a:solidFill>
              </a:rPr>
              <a:t>ÖĞRENME STİLLERİNE GÖRE DERS ÇALIŞMA ORTAMLARI</a:t>
            </a:r>
          </a:p>
        </p:txBody>
      </p:sp>
      <p:sp useBgFill="1">
        <p:nvSpPr>
          <p:cNvPr id="20515" name="Rectangle 20507">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İçerik Yer Tutucusu 2">
            <a:extLst>
              <a:ext uri="{FF2B5EF4-FFF2-40B4-BE49-F238E27FC236}">
                <a16:creationId xmlns:a16="http://schemas.microsoft.com/office/drawing/2014/main" id="{BBC92045-2342-E9DA-20CB-49BA3484E38D}"/>
              </a:ext>
            </a:extLst>
          </p:cNvPr>
          <p:cNvSpPr>
            <a:spLocks noGrp="1"/>
          </p:cNvSpPr>
          <p:nvPr>
            <p:ph idx="1"/>
          </p:nvPr>
        </p:nvSpPr>
        <p:spPr>
          <a:xfrm>
            <a:off x="1143000" y="2757714"/>
            <a:ext cx="9872871" cy="3338285"/>
          </a:xfrm>
        </p:spPr>
        <p:txBody>
          <a:bodyPr>
            <a:normAutofit/>
          </a:bodyPr>
          <a:lstStyle/>
          <a:p>
            <a:pPr marL="45720" indent="0" eaLnBrk="1" hangingPunct="1">
              <a:buNone/>
            </a:pPr>
            <a:r>
              <a:rPr lang="tr-TR" altLang="tr-TR" sz="2800" b="1" dirty="0">
                <a:solidFill>
                  <a:schemeClr val="tx1"/>
                </a:solidFill>
              </a:rPr>
              <a:t>Görsel öğrenme stiline sahip bireyler; </a:t>
            </a:r>
          </a:p>
          <a:p>
            <a:pPr marL="881063" lvl="1" indent="-514350">
              <a:buFont typeface="+mj-lt"/>
              <a:buAutoNum type="arabicPeriod"/>
            </a:pPr>
            <a:r>
              <a:rPr lang="tr-TR" altLang="tr-TR" sz="2400" b="1" dirty="0"/>
              <a:t>Çalışma ortamını dağınıklıktan arındırmalıdır.</a:t>
            </a:r>
          </a:p>
          <a:p>
            <a:pPr marL="881063" lvl="1" indent="-514350">
              <a:buFont typeface="+mj-lt"/>
              <a:buAutoNum type="arabicPeriod"/>
            </a:pPr>
            <a:r>
              <a:rPr lang="tr-TR" altLang="tr-TR" sz="2400" b="1" dirty="0"/>
              <a:t>Konuları not alarak, liste yaparak çalışmalıdır.</a:t>
            </a:r>
          </a:p>
          <a:p>
            <a:pPr marL="881063" lvl="1" indent="-514350">
              <a:buFont typeface="+mj-lt"/>
              <a:buAutoNum type="arabicPeriod"/>
            </a:pPr>
            <a:r>
              <a:rPr lang="tr-TR" altLang="tr-TR" sz="2400" b="1" dirty="0"/>
              <a:t>Kitaplar, videolar, üç boyutlu grafikler, haritalardan yararlanmalıdır.</a:t>
            </a:r>
          </a:p>
          <a:p>
            <a:pPr marL="881063" lvl="1" indent="-514350">
              <a:buFont typeface="+mj-lt"/>
              <a:buAutoNum type="arabicPeriod"/>
            </a:pPr>
            <a:r>
              <a:rPr lang="tr-TR" altLang="tr-TR" sz="2400" b="1" dirty="0"/>
              <a:t>Not tutarken renkli kalemleri kullanmalı, vurgulanması gereken yerlerin altını fosforlu kalemlerle çizmelidir.</a:t>
            </a:r>
          </a:p>
          <a:p>
            <a:pPr marL="881063" lvl="1" indent="-514350">
              <a:buFont typeface="+mj-lt"/>
              <a:buAutoNum type="arabicPeriod"/>
            </a:pPr>
            <a:r>
              <a:rPr lang="tr-TR" altLang="tr-TR" sz="2400" b="1" dirty="0"/>
              <a:t>Kalabalık ortamlarda değil sakin ortamlarda çalışmalıdır.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508" name="Resim 4">
            <a:extLst>
              <a:ext uri="{FF2B5EF4-FFF2-40B4-BE49-F238E27FC236}">
                <a16:creationId xmlns:a16="http://schemas.microsoft.com/office/drawing/2014/main" id="{5D1BDF4F-872D-F6EE-130F-C3B918D7EA89}"/>
              </a:ext>
            </a:extLst>
          </p:cNvPr>
          <p:cNvPicPr>
            <a:picLocks noChangeAspect="1"/>
          </p:cNvPicPr>
          <p:nvPr/>
        </p:nvPicPr>
        <p:blipFill rotWithShape="1">
          <a:blip r:embed="rId2">
            <a:extLst>
              <a:ext uri="{28A0092B-C50C-407E-A947-70E740481C1C}">
                <a14:useLocalDpi xmlns:a14="http://schemas.microsoft.com/office/drawing/2010/main" val="0"/>
              </a:ext>
            </a:extLst>
          </a:blip>
          <a:srcRect l="33912" r="34068"/>
          <a:stretch/>
        </p:blipFill>
        <p:spPr bwMode="auto">
          <a:xfrm>
            <a:off x="223336" y="243840"/>
            <a:ext cx="3646837" cy="6377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İçerik Yer Tutucusu 2">
            <a:extLst>
              <a:ext uri="{FF2B5EF4-FFF2-40B4-BE49-F238E27FC236}">
                <a16:creationId xmlns:a16="http://schemas.microsoft.com/office/drawing/2014/main" id="{483BC605-A34B-35D8-9E2E-AFF1BBBEF2D5}"/>
              </a:ext>
            </a:extLst>
          </p:cNvPr>
          <p:cNvSpPr>
            <a:spLocks noGrp="1"/>
          </p:cNvSpPr>
          <p:nvPr>
            <p:ph idx="1"/>
          </p:nvPr>
        </p:nvSpPr>
        <p:spPr>
          <a:xfrm>
            <a:off x="4282126" y="605972"/>
            <a:ext cx="6693061" cy="5499938"/>
          </a:xfrm>
        </p:spPr>
        <p:txBody>
          <a:bodyPr>
            <a:normAutofit/>
          </a:bodyPr>
          <a:lstStyle/>
          <a:p>
            <a:pPr marL="881063" lvl="1" indent="-514350">
              <a:buFont typeface="Calibri" panose="020F0502020204030204" pitchFamily="34" charset="0"/>
              <a:buAutoNum type="arabicPeriod" startAt="6"/>
            </a:pPr>
            <a:r>
              <a:rPr lang="tr-TR" altLang="tr-TR" sz="2400" b="1" dirty="0"/>
              <a:t>Önemli konular için küçük kartlar hazırlamalı, kartları yazılı bilgiden ziyade semboller ve görsellerle donatmalıdır.</a:t>
            </a:r>
          </a:p>
          <a:p>
            <a:pPr marL="881063" lvl="1" indent="-514350">
              <a:buFont typeface="Calibri" panose="020F0502020204030204" pitchFamily="34" charset="0"/>
              <a:buAutoNum type="arabicPeriod" startAt="6"/>
            </a:pPr>
            <a:r>
              <a:rPr lang="tr-TR" altLang="tr-TR" sz="2400" b="1" dirty="0"/>
              <a:t>Organize bilgileri, kronolojik bilgileri kolayca zihnine aktarmak için kavram haritaları kullanmalıdır.</a:t>
            </a:r>
          </a:p>
          <a:p>
            <a:pPr marL="881063" lvl="1" indent="-514350">
              <a:buFont typeface="Calibri" panose="020F0502020204030204" pitchFamily="34" charset="0"/>
              <a:buAutoNum type="arabicPeriod" startAt="6"/>
            </a:pPr>
            <a:r>
              <a:rPr lang="tr-TR" altLang="tr-TR" sz="2400" b="1" dirty="0"/>
              <a:t>Ders çalışma etkinliklerini kendileri planlamalı ve program yapmalıdır.</a:t>
            </a:r>
          </a:p>
          <a:p>
            <a:pPr marL="881063" lvl="1" indent="-514350">
              <a:buFont typeface="Calibri" panose="020F0502020204030204" pitchFamily="34" charset="0"/>
              <a:buAutoNum type="arabicPeriod" startAt="6"/>
            </a:pPr>
            <a:r>
              <a:rPr lang="tr-TR" altLang="tr-TR" sz="2400" b="1" dirty="0"/>
              <a:t>Bilgileri hatırlatması için kendi oluşturduğu semboller ve şekilleri kitaplarının defterlerinin boşluk yerlerine çizmelidir.</a:t>
            </a:r>
          </a:p>
          <a:p>
            <a:pPr marL="881063" lvl="1" indent="-514350">
              <a:buFont typeface="Calibri" panose="020F0502020204030204" pitchFamily="34" charset="0"/>
              <a:buAutoNum type="arabicPeriod" startAt="6"/>
            </a:pPr>
            <a:r>
              <a:rPr lang="tr-TR" altLang="tr-TR" sz="2400" b="1" dirty="0"/>
              <a:t>Problem çözme esnasında her işlem basamağını ayırmalı, görselleştirmelidir.</a:t>
            </a:r>
          </a:p>
          <a:p>
            <a:pPr marL="881063" lvl="1" indent="-514350">
              <a:buFont typeface="Calibri" panose="020F0502020204030204" pitchFamily="34" charset="0"/>
              <a:buAutoNum type="arabicPeriod" startAt="6"/>
            </a:pP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a:extLst>
              <a:ext uri="{FF2B5EF4-FFF2-40B4-BE49-F238E27FC236}">
                <a16:creationId xmlns:a16="http://schemas.microsoft.com/office/drawing/2014/main" id="{7B6E7AF1-7489-27D8-7EE6-849F32E60D18}"/>
              </a:ext>
            </a:extLst>
          </p:cNvPr>
          <p:cNvSpPr>
            <a:spLocks noGrp="1"/>
          </p:cNvSpPr>
          <p:nvPr>
            <p:ph idx="1"/>
          </p:nvPr>
        </p:nvSpPr>
        <p:spPr>
          <a:xfrm>
            <a:off x="290945" y="914400"/>
            <a:ext cx="10764982" cy="5303838"/>
          </a:xfrm>
        </p:spPr>
        <p:txBody>
          <a:bodyPr/>
          <a:lstStyle/>
          <a:p>
            <a:pPr marL="45720" indent="0" algn="just" eaLnBrk="1" hangingPunct="1">
              <a:buNone/>
            </a:pPr>
            <a:r>
              <a:rPr lang="tr-TR" altLang="tr-TR" sz="2800" b="1" dirty="0">
                <a:solidFill>
                  <a:schemeClr val="tx1"/>
                </a:solidFill>
              </a:rPr>
              <a:t>İşitsel öğrenme stiline sahip bireyler;</a:t>
            </a:r>
          </a:p>
          <a:p>
            <a:pPr marL="850900" lvl="1" indent="-457200" algn="just">
              <a:buFont typeface="+mj-lt"/>
              <a:buAutoNum type="arabicPeriod"/>
            </a:pPr>
            <a:r>
              <a:rPr lang="tr-TR" altLang="tr-TR" sz="2800" b="1" dirty="0"/>
              <a:t>Çalışma ortamını gürültüden uzak seçmelidir.</a:t>
            </a:r>
          </a:p>
          <a:p>
            <a:pPr marL="850900" lvl="1" indent="-457200" algn="just">
              <a:buFont typeface="+mj-lt"/>
              <a:buAutoNum type="arabicPeriod"/>
            </a:pPr>
            <a:r>
              <a:rPr lang="tr-TR" altLang="tr-TR" sz="2800" b="1" dirty="0"/>
              <a:t>Arkadaş grupları ile çalışmaya öncelik vermeli, soru sorarak, temsili seminer/münazara tarzı etkinliklere yer vermelidir.</a:t>
            </a:r>
          </a:p>
          <a:p>
            <a:pPr marL="850900" lvl="1" indent="-457200" algn="just">
              <a:buFont typeface="+mj-lt"/>
              <a:buAutoNum type="arabicPeriod"/>
            </a:pPr>
            <a:r>
              <a:rPr lang="tr-TR" altLang="tr-TR" sz="2800" b="1" dirty="0"/>
              <a:t>Not tutarken bir yandan yüksek sesle yazdıklarını tekrar etmelidir.</a:t>
            </a:r>
          </a:p>
          <a:p>
            <a:pPr marL="850900" lvl="1" indent="-457200" algn="just">
              <a:buFont typeface="+mj-lt"/>
              <a:buAutoNum type="arabicPeriod"/>
            </a:pPr>
            <a:r>
              <a:rPr lang="tr-TR" altLang="tr-TR" sz="2800" b="1" dirty="0"/>
              <a:t>Bilgileri organize etmesi için onları şarkıya, şiire dönüştürmeli veya kendine göre ilginç farklı melodilerle bileştirmelidir.</a:t>
            </a:r>
          </a:p>
          <a:p>
            <a:pPr marL="850900" lvl="1" indent="-457200" algn="just">
              <a:buFont typeface="+mj-lt"/>
              <a:buAutoNum type="arabicPeriod"/>
            </a:pPr>
            <a:r>
              <a:rPr lang="tr-TR" altLang="tr-TR" sz="2800" b="1" dirty="0"/>
              <a:t>Sesli çalışma zamanları belirlemeli, bu çalışmalarını kayıt cihazıyla kaydedip tekrar tekrar dinlemeyi denemelidir.</a:t>
            </a:r>
          </a:p>
          <a:p>
            <a:pPr marL="850900" lvl="1" indent="-457200" algn="just">
              <a:buFont typeface="Calibri" panose="020F0502020204030204" pitchFamily="34" charset="0"/>
              <a:buAutoNum type="arabicPeriod"/>
            </a:pPr>
            <a:endParaRPr lang="tr-TR" altLang="tr-TR" dirty="0"/>
          </a:p>
          <a:p>
            <a:pPr marL="393700" lvl="1" indent="0" algn="just">
              <a:buNone/>
            </a:pP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61" name="Rectangle 23560">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3556" name="Resim 4">
            <a:extLst>
              <a:ext uri="{FF2B5EF4-FFF2-40B4-BE49-F238E27FC236}">
                <a16:creationId xmlns:a16="http://schemas.microsoft.com/office/drawing/2014/main" id="{E0F420C6-6503-D936-5936-1A4B66249180}"/>
              </a:ext>
            </a:extLst>
          </p:cNvPr>
          <p:cNvPicPr>
            <a:picLocks noChangeAspect="1"/>
          </p:cNvPicPr>
          <p:nvPr/>
        </p:nvPicPr>
        <p:blipFill>
          <a:blip r:embed="rId2">
            <a:extLst>
              <a:ext uri="{28A0092B-C50C-407E-A947-70E740481C1C}">
                <a14:useLocalDpi xmlns:a14="http://schemas.microsoft.com/office/drawing/2010/main" val="0"/>
              </a:ext>
            </a:extLst>
          </a:blip>
          <a:srcRect b="19888"/>
          <a:stretch>
            <a:fillRect/>
          </a:stretch>
        </p:blipFill>
        <p:spPr bwMode="auto">
          <a:xfrm>
            <a:off x="231140" y="236221"/>
            <a:ext cx="4210231" cy="6377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İçerik Yer Tutucusu 2">
            <a:extLst>
              <a:ext uri="{FF2B5EF4-FFF2-40B4-BE49-F238E27FC236}">
                <a16:creationId xmlns:a16="http://schemas.microsoft.com/office/drawing/2014/main" id="{83A01211-96C7-BC76-A476-61E348E842D2}"/>
              </a:ext>
            </a:extLst>
          </p:cNvPr>
          <p:cNvSpPr>
            <a:spLocks noGrp="1"/>
          </p:cNvSpPr>
          <p:nvPr>
            <p:ph idx="1"/>
          </p:nvPr>
        </p:nvSpPr>
        <p:spPr>
          <a:xfrm>
            <a:off x="4746172" y="435429"/>
            <a:ext cx="6724976" cy="5660571"/>
          </a:xfrm>
        </p:spPr>
        <p:txBody>
          <a:bodyPr>
            <a:normAutofit/>
          </a:bodyPr>
          <a:lstStyle/>
          <a:p>
            <a:pPr marL="850900" lvl="1" indent="-457200">
              <a:buFont typeface="Calibri" panose="020F0502020204030204" pitchFamily="34" charset="0"/>
              <a:buAutoNum type="arabicPeriod" startAt="6"/>
            </a:pPr>
            <a:r>
              <a:rPr lang="tr-TR" altLang="tr-TR" sz="2400" b="1" dirty="0"/>
              <a:t>Kronolojik olayları, organize bilgileri </a:t>
            </a:r>
            <a:r>
              <a:rPr lang="tr-TR" altLang="tr-TR" sz="2400" b="1" dirty="0" err="1"/>
              <a:t>hikayeleştirmeli</a:t>
            </a:r>
            <a:r>
              <a:rPr lang="tr-TR" altLang="tr-TR" sz="2400" b="1" dirty="0"/>
              <a:t> bunu kendi kendine anlatmalıdır.</a:t>
            </a:r>
          </a:p>
          <a:p>
            <a:pPr marL="850900" lvl="1" indent="-457200">
              <a:buFont typeface="Calibri" panose="020F0502020204030204" pitchFamily="34" charset="0"/>
              <a:buAutoNum type="arabicPeriod" startAt="6"/>
            </a:pPr>
            <a:r>
              <a:rPr lang="tr-TR" altLang="tr-TR" sz="2400" b="1" dirty="0"/>
              <a:t>İşittiklerini hatırlamaları kolay olduğundan tartışma programlarına katılmalı, panel/konferans gibi etkinliklerde yer almalıdır.</a:t>
            </a:r>
          </a:p>
          <a:p>
            <a:pPr marL="850900" lvl="1" indent="-457200">
              <a:buFont typeface="Calibri" panose="020F0502020204030204" pitchFamily="34" charset="0"/>
              <a:buAutoNum type="arabicPeriod" startAt="6"/>
            </a:pPr>
            <a:r>
              <a:rPr lang="tr-TR" altLang="tr-TR" sz="2400" b="1" dirty="0"/>
              <a:t>Problem çözerken işlem basamaklarını kendi kendine anlatmalı, zihninden geçen işlemleri sesli bir şekilde ifade etmelidir.</a:t>
            </a:r>
          </a:p>
          <a:p>
            <a:pPr marL="850900" lvl="1" indent="-457200">
              <a:buFont typeface="Calibri" panose="020F0502020204030204" pitchFamily="34" charset="0"/>
              <a:buAutoNum type="arabicPeriod" startAt="6"/>
            </a:pPr>
            <a:r>
              <a:rPr lang="tr-TR" altLang="tr-TR" sz="2400" b="1" dirty="0"/>
              <a:t>Ders çalışma esnasında arka planda hafif tonda müzik, enstrümantal şarkılar kullanmayı denemelidir.</a:t>
            </a:r>
          </a:p>
          <a:p>
            <a:pPr marL="393700" lvl="1" indent="0">
              <a:buNone/>
            </a:pPr>
            <a:endParaRPr lang="tr-TR" altLang="tr-TR" sz="15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a:extLst>
              <a:ext uri="{FF2B5EF4-FFF2-40B4-BE49-F238E27FC236}">
                <a16:creationId xmlns:a16="http://schemas.microsoft.com/office/drawing/2014/main" id="{A4664758-A178-06F5-8F00-61AC62260D51}"/>
              </a:ext>
            </a:extLst>
          </p:cNvPr>
          <p:cNvSpPr>
            <a:spLocks noGrp="1"/>
          </p:cNvSpPr>
          <p:nvPr>
            <p:ph idx="1"/>
          </p:nvPr>
        </p:nvSpPr>
        <p:spPr>
          <a:xfrm>
            <a:off x="471055" y="990600"/>
            <a:ext cx="10778836" cy="5334000"/>
          </a:xfrm>
        </p:spPr>
        <p:txBody>
          <a:bodyPr/>
          <a:lstStyle/>
          <a:p>
            <a:pPr marL="45720" indent="0" algn="just" eaLnBrk="1" hangingPunct="1">
              <a:buNone/>
            </a:pPr>
            <a:r>
              <a:rPr lang="tr-TR" altLang="tr-TR" sz="2800" b="1" dirty="0">
                <a:solidFill>
                  <a:schemeClr val="tx1"/>
                </a:solidFill>
              </a:rPr>
              <a:t>Dokunsal/kinestetik öğrenme stiline sahip bireyler;</a:t>
            </a:r>
          </a:p>
          <a:p>
            <a:pPr marL="850900" lvl="1" indent="-457200" algn="just">
              <a:buFont typeface="Calibri" panose="020F0502020204030204" pitchFamily="34" charset="0"/>
              <a:buAutoNum type="arabicPeriod"/>
            </a:pPr>
            <a:r>
              <a:rPr lang="tr-TR" altLang="tr-TR" sz="2800" b="1" dirty="0"/>
              <a:t>Çalışma ortamlarını kendi seçmelidir.</a:t>
            </a:r>
          </a:p>
          <a:p>
            <a:pPr marL="850900" lvl="1" indent="-457200" algn="just">
              <a:buFont typeface="Calibri" panose="020F0502020204030204" pitchFamily="34" charset="0"/>
              <a:buAutoNum type="arabicPeriod"/>
            </a:pPr>
            <a:r>
              <a:rPr lang="tr-TR" altLang="tr-TR" sz="2800" b="1" dirty="0"/>
              <a:t>Sınıfta derse ilgisini yitirmemek için ön sıralarda oturmalıdır.</a:t>
            </a:r>
          </a:p>
          <a:p>
            <a:pPr marL="850900" lvl="1" indent="-457200" algn="just">
              <a:buFont typeface="Calibri" panose="020F0502020204030204" pitchFamily="34" charset="0"/>
              <a:buAutoNum type="arabicPeriod"/>
            </a:pPr>
            <a:r>
              <a:rPr lang="tr-TR" altLang="tr-TR" sz="2800" b="1" dirty="0"/>
              <a:t>Çalışırken aynı zamanda ellerini kullanabileceği ortamlar olmalıdır.</a:t>
            </a:r>
          </a:p>
          <a:p>
            <a:pPr marL="850900" lvl="1" indent="-457200" algn="just">
              <a:buFont typeface="Calibri" panose="020F0502020204030204" pitchFamily="34" charset="0"/>
              <a:buAutoNum type="arabicPeriod"/>
            </a:pPr>
            <a:r>
              <a:rPr lang="tr-TR" altLang="tr-TR" sz="2800" b="1" dirty="0"/>
              <a:t>Yaparak yaşayarak kolay öğrendiği için laboratuvar ortamlarını kullanmalı, kendince deneyler yapmalıdır.</a:t>
            </a:r>
          </a:p>
          <a:p>
            <a:pPr marL="850900" lvl="1" indent="-457200" algn="just">
              <a:buFont typeface="Calibri" panose="020F0502020204030204" pitchFamily="34" charset="0"/>
              <a:buAutoNum type="arabicPeriod"/>
            </a:pPr>
            <a:r>
              <a:rPr lang="tr-TR" altLang="tr-TR" sz="2800" b="1" dirty="0"/>
              <a:t>Kitap okurken aynı zamanda yürüyüş yaparak veya beden dilini kullanarak okuduklarını öğrenmeyi kolaylaştırmalıdır. </a:t>
            </a:r>
          </a:p>
          <a:p>
            <a:pPr algn="just" eaLnBrk="1" hangingPunct="1"/>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ÖĞRENME STİLLERİ - Bursa Simya Koleji Anadolu Lisesi">
            <a:extLst>
              <a:ext uri="{FF2B5EF4-FFF2-40B4-BE49-F238E27FC236}">
                <a16:creationId xmlns:a16="http://schemas.microsoft.com/office/drawing/2014/main" id="{BD976438-08E2-1958-F3BB-010A5C35A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6151">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31140" y="243840"/>
            <a:ext cx="1172464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146" name="Başlık 1">
            <a:extLst>
              <a:ext uri="{FF2B5EF4-FFF2-40B4-BE49-F238E27FC236}">
                <a16:creationId xmlns:a16="http://schemas.microsoft.com/office/drawing/2014/main" id="{D45B79A6-6DAB-00B8-727C-4A8415B54D97}"/>
              </a:ext>
            </a:extLst>
          </p:cNvPr>
          <p:cNvSpPr>
            <a:spLocks noGrp="1"/>
          </p:cNvSpPr>
          <p:nvPr>
            <p:ph type="title"/>
          </p:nvPr>
        </p:nvSpPr>
        <p:spPr>
          <a:xfrm>
            <a:off x="1593272" y="609600"/>
            <a:ext cx="9425227" cy="1356360"/>
          </a:xfrm>
        </p:spPr>
        <p:txBody>
          <a:bodyPr>
            <a:normAutofit/>
          </a:bodyPr>
          <a:lstStyle/>
          <a:p>
            <a:pPr eaLnBrk="1" hangingPunct="1"/>
            <a:r>
              <a:rPr lang="tr-TR" altLang="tr-TR" dirty="0">
                <a:solidFill>
                  <a:schemeClr val="bg1"/>
                </a:solidFill>
              </a:rPr>
              <a:t>ÖĞRENME STİLİ NEDİR?</a:t>
            </a:r>
          </a:p>
        </p:txBody>
      </p:sp>
      <p:sp>
        <p:nvSpPr>
          <p:cNvPr id="6147" name="İçerik Yer Tutucusu 2">
            <a:extLst>
              <a:ext uri="{FF2B5EF4-FFF2-40B4-BE49-F238E27FC236}">
                <a16:creationId xmlns:a16="http://schemas.microsoft.com/office/drawing/2014/main" id="{2D40C576-D23C-30A0-24A8-1291A3C0E57C}"/>
              </a:ext>
            </a:extLst>
          </p:cNvPr>
          <p:cNvSpPr>
            <a:spLocks noGrp="1"/>
          </p:cNvSpPr>
          <p:nvPr>
            <p:ph idx="1"/>
          </p:nvPr>
        </p:nvSpPr>
        <p:spPr>
          <a:xfrm>
            <a:off x="1143000" y="2057400"/>
            <a:ext cx="9872871" cy="4038600"/>
          </a:xfrm>
        </p:spPr>
        <p:txBody>
          <a:bodyPr>
            <a:normAutofit/>
          </a:bodyPr>
          <a:lstStyle/>
          <a:p>
            <a:pPr eaLnBrk="1" hangingPunct="1"/>
            <a:r>
              <a:rPr lang="tr-TR" altLang="tr-TR" sz="2800" dirty="0">
                <a:solidFill>
                  <a:schemeClr val="bg1"/>
                </a:solidFill>
              </a:rPr>
              <a:t>Her bireyin gelişim özellikleri, duygudurumu, fiziksel ve zihinsel yapısı farklı ve kendine özel olduğu gibi öğrenme stili de kendine özgüdür.</a:t>
            </a:r>
          </a:p>
          <a:p>
            <a:pPr eaLnBrk="1" hangingPunct="1"/>
            <a:r>
              <a:rPr lang="tr-TR" altLang="tr-TR" sz="2800" dirty="0">
                <a:solidFill>
                  <a:schemeClr val="bg1"/>
                </a:solidFill>
              </a:rPr>
              <a:t>Öğrenme stilleri bireylerin kendilerince en verimli ve etkili şekilde öğrenebilmelerini sağlar. </a:t>
            </a:r>
          </a:p>
          <a:p>
            <a:pPr eaLnBrk="1" hangingPunct="1"/>
            <a:r>
              <a:rPr lang="tr-TR" altLang="tr-TR" sz="2800" dirty="0">
                <a:solidFill>
                  <a:schemeClr val="bg1"/>
                </a:solidFill>
              </a:rPr>
              <a:t>Bireye uygun yöntemlerle tam öğrenmeyi sağlar, çeşitli çalışma alışkanlıkları kazanmasına yardımcı olur, öğrenmeye karşı olumlu ve istekli bir tutum geliştirmesini sağlar, aynı zamanda daha hızlı ve pratik öğrenmede en büyük etkendir.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a:extLst>
              <a:ext uri="{FF2B5EF4-FFF2-40B4-BE49-F238E27FC236}">
                <a16:creationId xmlns:a16="http://schemas.microsoft.com/office/drawing/2014/main" id="{68AB3B90-38F7-6566-65A2-CF584816DFB5}"/>
              </a:ext>
            </a:extLst>
          </p:cNvPr>
          <p:cNvSpPr>
            <a:spLocks noGrp="1"/>
          </p:cNvSpPr>
          <p:nvPr>
            <p:ph idx="1"/>
          </p:nvPr>
        </p:nvSpPr>
        <p:spPr>
          <a:xfrm>
            <a:off x="235527" y="290946"/>
            <a:ext cx="8686800" cy="4495800"/>
          </a:xfrm>
        </p:spPr>
        <p:txBody>
          <a:bodyPr/>
          <a:lstStyle/>
          <a:p>
            <a:pPr marL="730250" lvl="2" indent="-457200" algn="just">
              <a:buClr>
                <a:srgbClr val="0BD0D9"/>
              </a:buClr>
              <a:buSzPct val="95000"/>
              <a:buFont typeface="Calibri" panose="020F0502020204030204" pitchFamily="34" charset="0"/>
              <a:buAutoNum type="arabicPeriod" startAt="6"/>
            </a:pPr>
            <a:r>
              <a:rPr lang="tr-TR" altLang="tr-TR" sz="2400" b="1" dirty="0"/>
              <a:t>Kronolojik olayları öğrenmede olayların geçtiği yerleri (müze, ören yeri, tarihi yerler) ziyaret etmelidir.</a:t>
            </a:r>
          </a:p>
          <a:p>
            <a:pPr marL="730250" lvl="2" indent="-457200" algn="just">
              <a:buClr>
                <a:srgbClr val="0BD0D9"/>
              </a:buClr>
              <a:buSzPct val="95000"/>
              <a:buFont typeface="Calibri" panose="020F0502020204030204" pitchFamily="34" charset="0"/>
              <a:buAutoNum type="arabicPeriod" startAt="6"/>
            </a:pPr>
            <a:r>
              <a:rPr lang="tr-TR" altLang="tr-TR" sz="2400" b="1" dirty="0"/>
              <a:t>Problem çözerken işlem basamaklarını kuma, tuza veya benzer şeylere yazmayı denemelidir.</a:t>
            </a:r>
          </a:p>
          <a:p>
            <a:pPr marL="730250" lvl="2" indent="-457200" algn="just">
              <a:buClr>
                <a:srgbClr val="0BD0D9"/>
              </a:buClr>
              <a:buSzPct val="95000"/>
              <a:buFont typeface="Calibri" panose="020F0502020204030204" pitchFamily="34" charset="0"/>
              <a:buAutoNum type="arabicPeriod" startAt="6"/>
            </a:pPr>
            <a:r>
              <a:rPr lang="tr-TR" altLang="tr-TR" sz="2400" b="1" dirty="0"/>
              <a:t>Aritmetik işlemlerde çubuklar, fasulyeler, taşlar gibi malzemeleri kullanmalıdır.</a:t>
            </a:r>
          </a:p>
          <a:p>
            <a:pPr marL="730250" lvl="2" indent="-457200" algn="just">
              <a:buClr>
                <a:srgbClr val="0BD0D9"/>
              </a:buClr>
              <a:buSzPct val="95000"/>
              <a:buFont typeface="Calibri" panose="020F0502020204030204" pitchFamily="34" charset="0"/>
              <a:buAutoNum type="arabicPeriod" startAt="6"/>
            </a:pPr>
            <a:r>
              <a:rPr lang="tr-TR" altLang="tr-TR" sz="2400" b="1" dirty="0"/>
              <a:t>Model üretebileceği, söküp takabileceği, ayırıp birleştirebileceği parçaları, legoları öğrenme ortamına dahil etmelidir, böylece deneysel yollarla ve yaparak yaşayarak öğrenme sağlanmış olacaktır.</a:t>
            </a:r>
          </a:p>
          <a:p>
            <a:pPr marL="730250" lvl="2" indent="-457200" algn="just">
              <a:buClr>
                <a:srgbClr val="0BD0D9"/>
              </a:buClr>
              <a:buSzPct val="95000"/>
              <a:buFont typeface="Calibri" panose="020F0502020204030204" pitchFamily="34" charset="0"/>
              <a:buAutoNum type="arabicPeriod" startAt="6"/>
            </a:pPr>
            <a:r>
              <a:rPr lang="tr-TR" altLang="tr-TR" sz="2400" b="1" dirty="0"/>
              <a:t>Tiyatro, drama gibi canlandırmaya dayalı etkinlikleri organize bilgileri öğrenmede kullanmalıdır.</a:t>
            </a:r>
          </a:p>
          <a:p>
            <a:pPr marL="730250" lvl="2" indent="-457200" algn="just">
              <a:buClr>
                <a:srgbClr val="0BD0D9"/>
              </a:buClr>
              <a:buSzPct val="95000"/>
              <a:buFont typeface="Calibri" panose="020F0502020204030204" pitchFamily="34" charset="0"/>
              <a:buAutoNum type="arabicPeriod" startAt="6"/>
            </a:pPr>
            <a:endParaRPr lang="tr-TR" altLang="tr-TR" sz="2400" dirty="0"/>
          </a:p>
          <a:p>
            <a:pPr algn="just" eaLnBrk="1" hangingPunct="1"/>
            <a:endParaRPr lang="tr-TR" altLang="tr-TR" sz="2400" dirty="0"/>
          </a:p>
        </p:txBody>
      </p:sp>
      <p:pic>
        <p:nvPicPr>
          <p:cNvPr id="25604" name="Resim 4">
            <a:extLst>
              <a:ext uri="{FF2B5EF4-FFF2-40B4-BE49-F238E27FC236}">
                <a16:creationId xmlns:a16="http://schemas.microsoft.com/office/drawing/2014/main" id="{EF846DF2-3141-DF18-06C9-8741052028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710545"/>
            <a:ext cx="655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44" name="Rectangle 26643">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626" name="Başlık 1">
            <a:extLst>
              <a:ext uri="{FF2B5EF4-FFF2-40B4-BE49-F238E27FC236}">
                <a16:creationId xmlns:a16="http://schemas.microsoft.com/office/drawing/2014/main" id="{DA87CFB8-2AE0-405B-8B45-177F6D46A839}"/>
              </a:ext>
            </a:extLst>
          </p:cNvPr>
          <p:cNvSpPr>
            <a:spLocks noGrp="1"/>
          </p:cNvSpPr>
          <p:nvPr>
            <p:ph type="title"/>
          </p:nvPr>
        </p:nvSpPr>
        <p:spPr>
          <a:xfrm>
            <a:off x="5563510" y="451658"/>
            <a:ext cx="3912583" cy="1356360"/>
          </a:xfrm>
        </p:spPr>
        <p:txBody>
          <a:bodyPr>
            <a:normAutofit/>
          </a:bodyPr>
          <a:lstStyle/>
          <a:p>
            <a:pPr eaLnBrk="1" hangingPunct="1"/>
            <a:r>
              <a:rPr lang="tr-TR" altLang="tr-TR" sz="3200" b="1" dirty="0"/>
              <a:t>ÖNERİLER..</a:t>
            </a:r>
          </a:p>
        </p:txBody>
      </p:sp>
      <p:pic>
        <p:nvPicPr>
          <p:cNvPr id="26629" name="Resim 5">
            <a:extLst>
              <a:ext uri="{FF2B5EF4-FFF2-40B4-BE49-F238E27FC236}">
                <a16:creationId xmlns:a16="http://schemas.microsoft.com/office/drawing/2014/main" id="{F9DC7730-AF74-0F64-8633-526C2A3F3E22}"/>
              </a:ext>
            </a:extLst>
          </p:cNvPr>
          <p:cNvPicPr>
            <a:picLocks noChangeAspect="1"/>
          </p:cNvPicPr>
          <p:nvPr/>
        </p:nvPicPr>
        <p:blipFill rotWithShape="1">
          <a:blip r:embed="rId2">
            <a:extLst>
              <a:ext uri="{28A0092B-C50C-407E-A947-70E740481C1C}">
                <a14:useLocalDpi xmlns:a14="http://schemas.microsoft.com/office/drawing/2010/main" val="0"/>
              </a:ext>
            </a:extLst>
          </a:blip>
          <a:srcRect l="11929" r="16071" b="-1"/>
          <a:stretch/>
        </p:blipFill>
        <p:spPr bwMode="auto">
          <a:xfrm>
            <a:off x="231140" y="229986"/>
            <a:ext cx="4091478" cy="637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İçerik Yer Tutucusu 2">
            <a:extLst>
              <a:ext uri="{FF2B5EF4-FFF2-40B4-BE49-F238E27FC236}">
                <a16:creationId xmlns:a16="http://schemas.microsoft.com/office/drawing/2014/main" id="{DCC8D6CF-6A83-A0ED-C490-4B14D1F55E64}"/>
              </a:ext>
            </a:extLst>
          </p:cNvPr>
          <p:cNvSpPr>
            <a:spLocks noGrp="1"/>
          </p:cNvSpPr>
          <p:nvPr>
            <p:ph idx="1"/>
          </p:nvPr>
        </p:nvSpPr>
        <p:spPr>
          <a:xfrm>
            <a:off x="5376347" y="1808018"/>
            <a:ext cx="5956671" cy="4038600"/>
          </a:xfrm>
        </p:spPr>
        <p:txBody>
          <a:bodyPr>
            <a:normAutofit/>
          </a:bodyPr>
          <a:lstStyle/>
          <a:p>
            <a:pPr eaLnBrk="1" hangingPunct="1"/>
            <a:r>
              <a:rPr lang="tr-TR" altLang="tr-TR" sz="2000" b="1" dirty="0"/>
              <a:t>Görüldüğü gibi farklı öğrenme stilleri mevcuttur. Her bireyin kendi öğrenme stilini keşfetmesine yardımcı olunmalıdır. </a:t>
            </a:r>
          </a:p>
          <a:p>
            <a:pPr eaLnBrk="1" hangingPunct="1"/>
            <a:r>
              <a:rPr lang="tr-TR" altLang="tr-TR" sz="2000" b="1" dirty="0"/>
              <a:t>Ailelerin ve öğretmenlerin öğrenciyi doğal ortamında gözlemlemesi, öğrencinin kendi kendini deneyimlemesi ve değerlendirmesi, öğrenme stillerinin tam olarak fark edilmesinde daha güvenilir olacaktır.</a:t>
            </a:r>
          </a:p>
          <a:p>
            <a:pPr eaLnBrk="1" hangingPunct="1"/>
            <a:r>
              <a:rPr lang="tr-TR" altLang="tr-TR" sz="2000" b="1" dirty="0"/>
              <a:t>Öğretmenler okullarda her öğrenme stiline hitap edecek öğretim yöntem ve tekniklerini kullanmalıdır.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1E11350-B132-BC18-0CA9-37FAD0BB199C}"/>
              </a:ext>
            </a:extLst>
          </p:cNvPr>
          <p:cNvPicPr>
            <a:picLocks noChangeAspect="1"/>
          </p:cNvPicPr>
          <p:nvPr/>
        </p:nvPicPr>
        <p:blipFill rotWithShape="1">
          <a:blip r:embed="rId2"/>
          <a:srcRect l="24452" r="23658"/>
          <a:stretch/>
        </p:blipFill>
        <p:spPr>
          <a:xfrm>
            <a:off x="223336" y="229985"/>
            <a:ext cx="3822191" cy="6377939"/>
          </a:xfrm>
          <a:prstGeom prst="rect">
            <a:avLst/>
          </a:prstGeom>
        </p:spPr>
      </p:pic>
      <p:sp>
        <p:nvSpPr>
          <p:cNvPr id="3" name="İçerik Yer Tutucusu 2">
            <a:extLst>
              <a:ext uri="{FF2B5EF4-FFF2-40B4-BE49-F238E27FC236}">
                <a16:creationId xmlns:a16="http://schemas.microsoft.com/office/drawing/2014/main" id="{52D1BB0D-AF4F-E1C8-D849-AB4EF4BE575B}"/>
              </a:ext>
            </a:extLst>
          </p:cNvPr>
          <p:cNvSpPr>
            <a:spLocks noGrp="1"/>
          </p:cNvSpPr>
          <p:nvPr>
            <p:ph idx="1"/>
          </p:nvPr>
        </p:nvSpPr>
        <p:spPr>
          <a:xfrm>
            <a:off x="4209554" y="1041400"/>
            <a:ext cx="7372846" cy="4943764"/>
          </a:xfrm>
        </p:spPr>
        <p:txBody>
          <a:bodyPr>
            <a:normAutofit/>
          </a:bodyPr>
          <a:lstStyle/>
          <a:p>
            <a:pPr eaLnBrk="1" hangingPunct="1">
              <a:defRPr/>
            </a:pPr>
            <a:r>
              <a:rPr lang="tr-TR" sz="2400" b="1" dirty="0"/>
              <a:t>Bireyin yalnızca bir öğrenme stiline sahip olduğu düşünülmemelidir. Görsel öğrenme stiline uygun anlatım teknikleri kullanırken işitsel öğelere de yer verilmeli, işitsel öğrenme stiline uygun teknikler kullanırken dokunsal öğelere de yer verilmelidir. </a:t>
            </a:r>
          </a:p>
          <a:p>
            <a:pPr eaLnBrk="1" hangingPunct="1">
              <a:defRPr/>
            </a:pPr>
            <a:r>
              <a:rPr lang="tr-TR" sz="2400" b="1" dirty="0"/>
              <a:t>Öğrencilerin görerek, işiterek ve yaparak yaşayarak öğreneceği ortamlar hazırlanmalıdır.</a:t>
            </a:r>
          </a:p>
          <a:p>
            <a:pPr eaLnBrk="1" hangingPunct="1">
              <a:defRPr/>
            </a:pPr>
            <a:r>
              <a:rPr lang="tr-TR" sz="2400" b="1" dirty="0"/>
              <a:t>Öğrencilere sınıf içerisinde kendilerine uygun görevler verilmelidir (kinestetik öğrenen öğrenciden canlandırma yapmasının istenmesi vb.). </a:t>
            </a:r>
          </a:p>
          <a:p>
            <a:pPr marL="0" indent="0">
              <a:buNone/>
              <a:defRPr/>
            </a:pPr>
            <a:endParaRPr lang="tr-TR" dirty="0"/>
          </a:p>
          <a:p>
            <a:pPr eaLnBrk="1" hangingPunct="1">
              <a:defRPr/>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83" name="Rectangle 28678">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 name="Resim 1">
            <a:extLst>
              <a:ext uri="{FF2B5EF4-FFF2-40B4-BE49-F238E27FC236}">
                <a16:creationId xmlns:a16="http://schemas.microsoft.com/office/drawing/2014/main" id="{682CE8CF-48A9-462E-DCD0-8D931810716B}"/>
              </a:ext>
            </a:extLst>
          </p:cNvPr>
          <p:cNvPicPr>
            <a:picLocks noChangeAspect="1"/>
          </p:cNvPicPr>
          <p:nvPr/>
        </p:nvPicPr>
        <p:blipFill>
          <a:blip r:embed="rId2"/>
          <a:stretch>
            <a:fillRect/>
          </a:stretch>
        </p:blipFill>
        <p:spPr>
          <a:xfrm>
            <a:off x="231140" y="229985"/>
            <a:ext cx="3717405" cy="6370320"/>
          </a:xfrm>
          <a:prstGeom prst="rect">
            <a:avLst/>
          </a:prstGeom>
        </p:spPr>
      </p:pic>
      <p:sp>
        <p:nvSpPr>
          <p:cNvPr id="28674" name="İçerik Yer Tutucusu 2">
            <a:extLst>
              <a:ext uri="{FF2B5EF4-FFF2-40B4-BE49-F238E27FC236}">
                <a16:creationId xmlns:a16="http://schemas.microsoft.com/office/drawing/2014/main" id="{112D3101-4823-E166-6C40-90BC706B58CC}"/>
              </a:ext>
            </a:extLst>
          </p:cNvPr>
          <p:cNvSpPr>
            <a:spLocks noGrp="1"/>
          </p:cNvSpPr>
          <p:nvPr>
            <p:ph idx="1"/>
          </p:nvPr>
        </p:nvSpPr>
        <p:spPr>
          <a:xfrm>
            <a:off x="4253345" y="602672"/>
            <a:ext cx="7273637" cy="6011487"/>
          </a:xfrm>
        </p:spPr>
        <p:txBody>
          <a:bodyPr>
            <a:normAutofit/>
          </a:bodyPr>
          <a:lstStyle/>
          <a:p>
            <a:pPr eaLnBrk="1" hangingPunct="1"/>
            <a:r>
              <a:rPr lang="tr-TR" altLang="tr-TR" sz="2800" b="1" dirty="0"/>
              <a:t>Aynı zamanda aileler, çocuklarının öğrenme esnasında geliştirdiği alışkanlıklara olumsuz tepki vermemelidir. Örneğin;</a:t>
            </a:r>
          </a:p>
          <a:p>
            <a:pPr eaLnBrk="1" hangingPunct="1">
              <a:buFont typeface="Wingdings" panose="05000000000000000000" pitchFamily="2" charset="2"/>
              <a:buChar char="§"/>
            </a:pPr>
            <a:r>
              <a:rPr lang="tr-TR" altLang="tr-TR" sz="2800" b="1" dirty="0"/>
              <a:t>dokunsal/kinestetik öğrenen bireyin kitap elindeyken sürekli gezinmesi,</a:t>
            </a:r>
          </a:p>
          <a:p>
            <a:pPr eaLnBrk="1" hangingPunct="1">
              <a:buFont typeface="Wingdings" panose="05000000000000000000" pitchFamily="2" charset="2"/>
              <a:buChar char="§"/>
            </a:pPr>
            <a:r>
              <a:rPr lang="tr-TR" altLang="tr-TR" sz="2800" b="1" dirty="0"/>
              <a:t>işitsel öğrenen bireyin kendi kendine konuşarak sesli tekrarlar yapması, çalışırken müzik kullanması,</a:t>
            </a:r>
          </a:p>
          <a:p>
            <a:pPr eaLnBrk="1" hangingPunct="1">
              <a:buFont typeface="Wingdings" panose="05000000000000000000" pitchFamily="2" charset="2"/>
              <a:buChar char="§"/>
            </a:pPr>
            <a:r>
              <a:rPr lang="tr-TR" altLang="tr-TR" sz="2800" b="1" dirty="0"/>
              <a:t>görsel öğrenen bireyin odasını semboller ve notlarla doldurması eleştirilmemelidir.</a:t>
            </a:r>
          </a:p>
          <a:p>
            <a:pPr eaLnBrk="1" hangingPunct="1"/>
            <a:endParaRPr lang="tr-TR" altLang="tr-TR" sz="1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Resim 3">
            <a:extLst>
              <a:ext uri="{FF2B5EF4-FFF2-40B4-BE49-F238E27FC236}">
                <a16:creationId xmlns:a16="http://schemas.microsoft.com/office/drawing/2014/main" id="{8B57FC7E-59E3-E54B-D2F2-4A047DC2E4E4}"/>
              </a:ext>
            </a:extLst>
          </p:cNvPr>
          <p:cNvPicPr>
            <a:picLocks noChangeAspect="1"/>
          </p:cNvPicPr>
          <p:nvPr/>
        </p:nvPicPr>
        <p:blipFill>
          <a:blip r:embed="rId2"/>
          <a:stretch>
            <a:fillRect/>
          </a:stretch>
        </p:blipFill>
        <p:spPr>
          <a:xfrm>
            <a:off x="609600" y="595087"/>
            <a:ext cx="6308040" cy="5747656"/>
          </a:xfrm>
          <a:prstGeom prst="rect">
            <a:avLst/>
          </a:prstGeom>
        </p:spPr>
      </p:pic>
      <p:sp>
        <p:nvSpPr>
          <p:cNvPr id="3" name="İçerik Yer Tutucusu 2">
            <a:extLst>
              <a:ext uri="{FF2B5EF4-FFF2-40B4-BE49-F238E27FC236}">
                <a16:creationId xmlns:a16="http://schemas.microsoft.com/office/drawing/2014/main" id="{175FEB99-350F-E7F3-6A90-B66BF13C55E7}"/>
              </a:ext>
            </a:extLst>
          </p:cNvPr>
          <p:cNvSpPr>
            <a:spLocks noGrp="1"/>
          </p:cNvSpPr>
          <p:nvPr>
            <p:ph idx="1"/>
          </p:nvPr>
        </p:nvSpPr>
        <p:spPr>
          <a:xfrm>
            <a:off x="6093460" y="692728"/>
            <a:ext cx="5748944" cy="4723740"/>
          </a:xfrm>
        </p:spPr>
        <p:txBody>
          <a:bodyPr>
            <a:normAutofit/>
          </a:bodyPr>
          <a:lstStyle/>
          <a:p>
            <a:pPr marL="45720" indent="0">
              <a:buNone/>
            </a:pPr>
            <a:r>
              <a:rPr lang="tr-TR" sz="3200" b="1" dirty="0"/>
              <a:t>ULAŞABİLECEĞİNİ HİSSETTİĞİN HER ŞEY SANA AİTTİR…</a:t>
            </a:r>
          </a:p>
          <a:p>
            <a:endParaRPr lang="tr-TR" sz="1600" dirty="0"/>
          </a:p>
          <a:p>
            <a:endParaRPr lang="tr-TR" sz="1600" dirty="0"/>
          </a:p>
          <a:p>
            <a:endParaRPr lang="tr-TR" sz="1600" dirty="0"/>
          </a:p>
          <a:p>
            <a:pPr marL="45720" indent="0">
              <a:buNone/>
            </a:pPr>
            <a:r>
              <a:rPr lang="tr-TR" sz="2000" b="1"/>
              <a:t>                                                     PSİKOLOJİK DANIŞMAN</a:t>
            </a:r>
            <a:endParaRPr lang="tr-TR" sz="2000" b="1" dirty="0"/>
          </a:p>
          <a:p>
            <a:pPr marL="45720" indent="0">
              <a:buNone/>
            </a:pPr>
            <a:r>
              <a:rPr lang="tr-TR" sz="2000" b="1" dirty="0"/>
              <a:t>                                                              AMİNE AYAYNA</a:t>
            </a:r>
          </a:p>
          <a:p>
            <a:endParaRPr lang="tr-TR" sz="1600" dirty="0"/>
          </a:p>
          <a:p>
            <a:endParaRPr lang="tr-TR" sz="1600" dirty="0"/>
          </a:p>
          <a:p>
            <a:endParaRPr lang="tr-TR" sz="1600" dirty="0"/>
          </a:p>
          <a:p>
            <a:endParaRPr lang="tr-TR" sz="1600" dirty="0"/>
          </a:p>
          <a:p>
            <a:endParaRPr lang="tr-TR" sz="1600" dirty="0"/>
          </a:p>
          <a:p>
            <a:endParaRPr lang="tr-TR" sz="1600" dirty="0"/>
          </a:p>
          <a:p>
            <a:endParaRPr lang="tr-TR" sz="1600" dirty="0"/>
          </a:p>
          <a:p>
            <a:pPr marL="45720" indent="0">
              <a:buNone/>
            </a:pPr>
            <a:endParaRPr lang="tr-TR" sz="1600" dirty="0"/>
          </a:p>
        </p:txBody>
      </p:sp>
    </p:spTree>
    <p:extLst>
      <p:ext uri="{BB962C8B-B14F-4D97-AF65-F5344CB8AC3E}">
        <p14:creationId xmlns:p14="http://schemas.microsoft.com/office/powerpoint/2010/main" val="2114258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204" name="Rectangle 8201">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94" name="Başlık 1">
            <a:extLst>
              <a:ext uri="{FF2B5EF4-FFF2-40B4-BE49-F238E27FC236}">
                <a16:creationId xmlns:a16="http://schemas.microsoft.com/office/drawing/2014/main" id="{4F1979DD-ED7C-9C3E-4BC5-B57106D6FD49}"/>
              </a:ext>
            </a:extLst>
          </p:cNvPr>
          <p:cNvSpPr>
            <a:spLocks noGrp="1"/>
          </p:cNvSpPr>
          <p:nvPr>
            <p:ph type="title"/>
          </p:nvPr>
        </p:nvSpPr>
        <p:spPr>
          <a:xfrm>
            <a:off x="7558564" y="609600"/>
            <a:ext cx="3912583" cy="1356360"/>
          </a:xfrm>
        </p:spPr>
        <p:txBody>
          <a:bodyPr>
            <a:normAutofit/>
          </a:bodyPr>
          <a:lstStyle/>
          <a:p>
            <a:pPr eaLnBrk="1" hangingPunct="1"/>
            <a:r>
              <a:rPr lang="tr-TR" altLang="tr-TR" sz="3600" b="1" dirty="0"/>
              <a:t>ÖĞRENME STİLİ ÇEŞİTLERİ</a:t>
            </a:r>
          </a:p>
        </p:txBody>
      </p:sp>
      <p:pic>
        <p:nvPicPr>
          <p:cNvPr id="8197" name="Resim 1">
            <a:extLst>
              <a:ext uri="{FF2B5EF4-FFF2-40B4-BE49-F238E27FC236}">
                <a16:creationId xmlns:a16="http://schemas.microsoft.com/office/drawing/2014/main" id="{09D26461-CB14-4AB4-7709-36208A5B2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2417" y="1287780"/>
            <a:ext cx="6045576" cy="3699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İçerik Yer Tutucusu 2">
            <a:extLst>
              <a:ext uri="{FF2B5EF4-FFF2-40B4-BE49-F238E27FC236}">
                <a16:creationId xmlns:a16="http://schemas.microsoft.com/office/drawing/2014/main" id="{B3D49D7D-4607-B3F8-6B22-B9C315C3F30D}"/>
              </a:ext>
            </a:extLst>
          </p:cNvPr>
          <p:cNvSpPr>
            <a:spLocks noGrp="1"/>
          </p:cNvSpPr>
          <p:nvPr>
            <p:ph idx="1"/>
          </p:nvPr>
        </p:nvSpPr>
        <p:spPr>
          <a:xfrm>
            <a:off x="7558564" y="2057400"/>
            <a:ext cx="3912583" cy="4038600"/>
          </a:xfrm>
        </p:spPr>
        <p:txBody>
          <a:bodyPr>
            <a:normAutofit/>
          </a:bodyPr>
          <a:lstStyle/>
          <a:p>
            <a:pPr marL="45720" indent="0" eaLnBrk="1" hangingPunct="1">
              <a:buNone/>
            </a:pPr>
            <a:r>
              <a:rPr lang="tr-TR" altLang="tr-TR" sz="2000" b="1" dirty="0"/>
              <a:t>3 tür öğrenme stili vardır. Her bir stilin kendine özgü öğrenme yöntemleri, ders çalışma teknikleri vardır. Öğrenme stilleri şu şekildedir;</a:t>
            </a:r>
          </a:p>
          <a:p>
            <a:pPr eaLnBrk="1" hangingPunct="1"/>
            <a:r>
              <a:rPr lang="tr-TR" altLang="tr-TR" sz="2000" b="1" dirty="0"/>
              <a:t>Görsel Öğrenme Stili </a:t>
            </a:r>
          </a:p>
          <a:p>
            <a:pPr eaLnBrk="1" hangingPunct="1"/>
            <a:r>
              <a:rPr lang="tr-TR" altLang="tr-TR" sz="2000" b="1" dirty="0"/>
              <a:t>İşitsel Öğrenme Stili</a:t>
            </a:r>
          </a:p>
          <a:p>
            <a:pPr eaLnBrk="1" hangingPunct="1"/>
            <a:r>
              <a:rPr lang="tr-TR" altLang="tr-TR" sz="2000" b="1" dirty="0"/>
              <a:t>Kinestetik/Dokunsal Öğrenme Stili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a:extLst>
              <a:ext uri="{FF2B5EF4-FFF2-40B4-BE49-F238E27FC236}">
                <a16:creationId xmlns:a16="http://schemas.microsoft.com/office/drawing/2014/main" id="{FB8946E3-74D1-2962-A208-DD183630349D}"/>
              </a:ext>
            </a:extLst>
          </p:cNvPr>
          <p:cNvSpPr>
            <a:spLocks noGrp="1"/>
          </p:cNvSpPr>
          <p:nvPr>
            <p:ph type="title"/>
          </p:nvPr>
        </p:nvSpPr>
        <p:spPr/>
        <p:txBody>
          <a:bodyPr/>
          <a:lstStyle/>
          <a:p>
            <a:pPr algn="ctr" eaLnBrk="1" hangingPunct="1"/>
            <a:r>
              <a:rPr lang="tr-TR" altLang="tr-TR" b="1" dirty="0"/>
              <a:t>GÖRSEL ÖĞRENME STİLİ</a:t>
            </a:r>
          </a:p>
        </p:txBody>
      </p:sp>
      <p:sp>
        <p:nvSpPr>
          <p:cNvPr id="9219" name="İçerik Yer Tutucusu 2">
            <a:extLst>
              <a:ext uri="{FF2B5EF4-FFF2-40B4-BE49-F238E27FC236}">
                <a16:creationId xmlns:a16="http://schemas.microsoft.com/office/drawing/2014/main" id="{C87DDA1D-551A-B280-B1A7-AD24F321486D}"/>
              </a:ext>
            </a:extLst>
          </p:cNvPr>
          <p:cNvSpPr>
            <a:spLocks noGrp="1"/>
          </p:cNvSpPr>
          <p:nvPr>
            <p:ph idx="1"/>
          </p:nvPr>
        </p:nvSpPr>
        <p:spPr>
          <a:xfrm>
            <a:off x="817418" y="1900526"/>
            <a:ext cx="7086600" cy="4389438"/>
          </a:xfrm>
        </p:spPr>
        <p:txBody>
          <a:bodyPr>
            <a:normAutofit/>
          </a:bodyPr>
          <a:lstStyle/>
          <a:p>
            <a:pPr marL="45720" indent="0" algn="just" eaLnBrk="1" hangingPunct="1">
              <a:buNone/>
            </a:pPr>
            <a:r>
              <a:rPr lang="tr-TR" altLang="tr-TR" sz="2800" b="1" dirty="0"/>
              <a:t>Görsel öğrenme stiline sahip bireyler bilgiyi görerek/okuyarak almaya yatkındırlar.</a:t>
            </a:r>
          </a:p>
          <a:p>
            <a:pPr lvl="1" algn="just" eaLnBrk="1" hangingPunct="1">
              <a:buFont typeface="Wingdings" panose="05000000000000000000" pitchFamily="2" charset="2"/>
              <a:buChar char="Ø"/>
            </a:pPr>
            <a:r>
              <a:rPr lang="tr-TR" altLang="tr-TR" sz="2800" b="1" dirty="0"/>
              <a:t>Karışıklık ve dağınıklık dikkatlerini kolayca dağıtabileceği için genellikle düzene önem veren bir yaşam şekilleri vardır, ders çalışırken önce çalışma ortamlarını düzenlerler, ders çalışma araç gereçlerini belli bir yerde ve belli bir düzene göre kullanırlar.</a:t>
            </a:r>
          </a:p>
        </p:txBody>
      </p:sp>
      <p:pic>
        <p:nvPicPr>
          <p:cNvPr id="9221" name="Resim 1">
            <a:extLst>
              <a:ext uri="{FF2B5EF4-FFF2-40B4-BE49-F238E27FC236}">
                <a16:creationId xmlns:a16="http://schemas.microsoft.com/office/drawing/2014/main" id="{C2A0A5B9-D412-4A2D-3EB1-D8C0DF021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8074" y="1745673"/>
            <a:ext cx="2438400" cy="350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50" name="Rectangle 10249">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42" name="Başlık 1">
            <a:extLst>
              <a:ext uri="{FF2B5EF4-FFF2-40B4-BE49-F238E27FC236}">
                <a16:creationId xmlns:a16="http://schemas.microsoft.com/office/drawing/2014/main" id="{33F24279-630C-E8D4-F9F1-02DAFF2905B5}"/>
              </a:ext>
            </a:extLst>
          </p:cNvPr>
          <p:cNvSpPr>
            <a:spLocks noGrp="1"/>
          </p:cNvSpPr>
          <p:nvPr>
            <p:ph type="title"/>
          </p:nvPr>
        </p:nvSpPr>
        <p:spPr>
          <a:xfrm>
            <a:off x="6106704" y="609600"/>
            <a:ext cx="5364444" cy="1356360"/>
          </a:xfrm>
        </p:spPr>
        <p:txBody>
          <a:bodyPr>
            <a:normAutofit/>
          </a:bodyPr>
          <a:lstStyle/>
          <a:p>
            <a:pPr eaLnBrk="1" hangingPunct="1"/>
            <a:r>
              <a:rPr lang="tr-TR" altLang="tr-TR" b="1" dirty="0"/>
              <a:t>Görsel Öğrenme Stili</a:t>
            </a:r>
          </a:p>
        </p:txBody>
      </p:sp>
      <p:pic>
        <p:nvPicPr>
          <p:cNvPr id="10245" name="Resim 1" descr="metin, iç mekan, gözlük, aksesuar içeren bir resim&#10;&#10;Açıklama otomatik olarak oluşturuldu">
            <a:extLst>
              <a:ext uri="{FF2B5EF4-FFF2-40B4-BE49-F238E27FC236}">
                <a16:creationId xmlns:a16="http://schemas.microsoft.com/office/drawing/2014/main" id="{CE73251E-A9FF-F645-385F-36A520058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72064" y="1131152"/>
            <a:ext cx="4593715" cy="4593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İçerik Yer Tutucusu 2">
            <a:extLst>
              <a:ext uri="{FF2B5EF4-FFF2-40B4-BE49-F238E27FC236}">
                <a16:creationId xmlns:a16="http://schemas.microsoft.com/office/drawing/2014/main" id="{D5BC9028-86E7-28DA-2789-98949788DEEC}"/>
              </a:ext>
            </a:extLst>
          </p:cNvPr>
          <p:cNvSpPr>
            <a:spLocks noGrp="1"/>
          </p:cNvSpPr>
          <p:nvPr>
            <p:ph idx="1"/>
          </p:nvPr>
        </p:nvSpPr>
        <p:spPr>
          <a:xfrm>
            <a:off x="6106702" y="2057400"/>
            <a:ext cx="5683515" cy="4191000"/>
          </a:xfrm>
        </p:spPr>
        <p:txBody>
          <a:bodyPr>
            <a:noAutofit/>
          </a:bodyPr>
          <a:lstStyle/>
          <a:p>
            <a:pPr lvl="1" eaLnBrk="1" hangingPunct="1">
              <a:buFont typeface="Wingdings" panose="05000000000000000000" pitchFamily="2" charset="2"/>
              <a:buChar char="Ø"/>
            </a:pPr>
            <a:r>
              <a:rPr lang="tr-TR" altLang="tr-TR" sz="2400" b="1" dirty="0"/>
              <a:t>Düz anlatım/sunum yöntemiyle öğrenmede zorlanırlar,  sözlü olan uyarıları takip etmekte zorlanırlar.</a:t>
            </a:r>
          </a:p>
          <a:p>
            <a:pPr lvl="1" eaLnBrk="1" hangingPunct="1">
              <a:buFont typeface="Wingdings" panose="05000000000000000000" pitchFamily="2" charset="2"/>
              <a:buChar char="Ø"/>
            </a:pPr>
            <a:r>
              <a:rPr lang="tr-TR" altLang="tr-TR" sz="2400" b="1" dirty="0"/>
              <a:t>Duyduklarını uzun süre belleklerinde tutamazlar.</a:t>
            </a:r>
          </a:p>
          <a:p>
            <a:pPr lvl="1" eaLnBrk="1" hangingPunct="1">
              <a:buFont typeface="Wingdings" panose="05000000000000000000" pitchFamily="2" charset="2"/>
              <a:buChar char="Ø"/>
            </a:pPr>
            <a:r>
              <a:rPr lang="tr-TR" altLang="tr-TR" sz="2400" b="1" dirty="0"/>
              <a:t>Tam öğrenmenin gerçekleşmesi için görsel materyallere ihtiyaç duyarlar. Harita, şema, grafik, tablo gibi materyallerle destekleyerek öğrenmelerini kalıcı hale getirebilirler.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300" name="Rectangle 12295">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290" name="Başlık 1">
            <a:extLst>
              <a:ext uri="{FF2B5EF4-FFF2-40B4-BE49-F238E27FC236}">
                <a16:creationId xmlns:a16="http://schemas.microsoft.com/office/drawing/2014/main" id="{E7A4F043-D605-2B33-1CBD-7845634B71D6}"/>
              </a:ext>
            </a:extLst>
          </p:cNvPr>
          <p:cNvSpPr>
            <a:spLocks noGrp="1"/>
          </p:cNvSpPr>
          <p:nvPr>
            <p:ph type="title"/>
          </p:nvPr>
        </p:nvSpPr>
        <p:spPr>
          <a:xfrm>
            <a:off x="6106704" y="609600"/>
            <a:ext cx="5364444" cy="1356360"/>
          </a:xfrm>
        </p:spPr>
        <p:txBody>
          <a:bodyPr>
            <a:normAutofit/>
          </a:bodyPr>
          <a:lstStyle/>
          <a:p>
            <a:pPr eaLnBrk="1" hangingPunct="1"/>
            <a:r>
              <a:rPr lang="tr-TR" altLang="tr-TR" b="1" dirty="0"/>
              <a:t>Görsel Öğrenme Stili</a:t>
            </a:r>
          </a:p>
        </p:txBody>
      </p:sp>
      <p:pic>
        <p:nvPicPr>
          <p:cNvPr id="10242" name="Picture 2" descr="ÖĞRENME STİLLERİ Görsel Öğrenme Stili">
            <a:extLst>
              <a:ext uri="{FF2B5EF4-FFF2-40B4-BE49-F238E27FC236}">
                <a16:creationId xmlns:a16="http://schemas.microsoft.com/office/drawing/2014/main" id="{8E164BAD-653A-05E7-0460-291708E36B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131152"/>
            <a:ext cx="4593715" cy="4593715"/>
          </a:xfrm>
          <a:prstGeom prst="rect">
            <a:avLst/>
          </a:prstGeom>
          <a:noFill/>
          <a:extLst>
            <a:ext uri="{909E8E84-426E-40DD-AFC4-6F175D3DCCD1}">
              <a14:hiddenFill xmlns:a14="http://schemas.microsoft.com/office/drawing/2010/main">
                <a:solidFill>
                  <a:srgbClr val="FFFFFF"/>
                </a:solidFill>
              </a14:hiddenFill>
            </a:ext>
          </a:extLst>
        </p:spPr>
      </p:pic>
      <p:sp>
        <p:nvSpPr>
          <p:cNvPr id="12291" name="İçerik Yer Tutucusu 2">
            <a:extLst>
              <a:ext uri="{FF2B5EF4-FFF2-40B4-BE49-F238E27FC236}">
                <a16:creationId xmlns:a16="http://schemas.microsoft.com/office/drawing/2014/main" id="{07EE9458-345F-D613-6A4F-745C8BCDCA9C}"/>
              </a:ext>
            </a:extLst>
          </p:cNvPr>
          <p:cNvSpPr>
            <a:spLocks noGrp="1"/>
          </p:cNvSpPr>
          <p:nvPr>
            <p:ph idx="1"/>
          </p:nvPr>
        </p:nvSpPr>
        <p:spPr>
          <a:xfrm>
            <a:off x="5465779" y="2057400"/>
            <a:ext cx="6005368" cy="4038600"/>
          </a:xfrm>
        </p:spPr>
        <p:txBody>
          <a:bodyPr>
            <a:normAutofit/>
          </a:bodyPr>
          <a:lstStyle/>
          <a:p>
            <a:pPr lvl="1" eaLnBrk="1" hangingPunct="1">
              <a:buFont typeface="Wingdings" panose="05000000000000000000" pitchFamily="2" charset="2"/>
              <a:buChar char="Ø"/>
            </a:pPr>
            <a:r>
              <a:rPr lang="tr-TR" altLang="tr-TR" sz="2400" b="1" dirty="0"/>
              <a:t>İnsanların yüzlerini iyi hatırlarken isimlerini hatırlamakta zorlanabilirler.</a:t>
            </a:r>
          </a:p>
          <a:p>
            <a:pPr lvl="1" eaLnBrk="1" hangingPunct="1">
              <a:buFont typeface="Wingdings" panose="05000000000000000000" pitchFamily="2" charset="2"/>
              <a:buChar char="Ø"/>
            </a:pPr>
            <a:r>
              <a:rPr lang="tr-TR" altLang="tr-TR" sz="2400" b="1" dirty="0"/>
              <a:t>Kitap okumaktan hoşlanırlar.</a:t>
            </a:r>
          </a:p>
          <a:p>
            <a:pPr lvl="1" eaLnBrk="1" hangingPunct="1">
              <a:buFont typeface="Wingdings" panose="05000000000000000000" pitchFamily="2" charset="2"/>
              <a:buChar char="Ø"/>
            </a:pPr>
            <a:r>
              <a:rPr lang="tr-TR" altLang="tr-TR" sz="2400" b="1" dirty="0"/>
              <a:t>Ayrıntıları ve renkleri rahatça hatırlarlar.</a:t>
            </a:r>
          </a:p>
          <a:p>
            <a:pPr lvl="1" eaLnBrk="1" hangingPunct="1">
              <a:buFont typeface="Wingdings" panose="05000000000000000000" pitchFamily="2" charset="2"/>
              <a:buChar char="Ø"/>
            </a:pPr>
            <a:r>
              <a:rPr lang="tr-TR" altLang="tr-TR" sz="2400" b="1" dirty="0"/>
              <a:t>Gürültüden çok fazla etkilenmezler.</a:t>
            </a:r>
          </a:p>
          <a:p>
            <a:pPr lvl="1" eaLnBrk="1" hangingPunct="1">
              <a:buFont typeface="Wingdings" panose="05000000000000000000" pitchFamily="2" charset="2"/>
              <a:buChar char="Ø"/>
            </a:pPr>
            <a:r>
              <a:rPr lang="tr-TR" altLang="tr-TR" sz="2400" b="1" dirty="0"/>
              <a:t>Dağınık ortamlarda huzursuzluk yaşayabilirler.</a:t>
            </a:r>
          </a:p>
          <a:p>
            <a:pPr lvl="1" eaLnBrk="1" hangingPunct="1">
              <a:buFont typeface="Wingdings" panose="05000000000000000000" pitchFamily="2" charset="2"/>
              <a:buChar char="Ø"/>
            </a:pP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6" name="Başlık 1">
            <a:extLst>
              <a:ext uri="{FF2B5EF4-FFF2-40B4-BE49-F238E27FC236}">
                <a16:creationId xmlns:a16="http://schemas.microsoft.com/office/drawing/2014/main" id="{8B047782-0755-0AA0-C144-06C5A01667BA}"/>
              </a:ext>
            </a:extLst>
          </p:cNvPr>
          <p:cNvSpPr>
            <a:spLocks noGrp="1"/>
          </p:cNvSpPr>
          <p:nvPr>
            <p:ph type="title"/>
          </p:nvPr>
        </p:nvSpPr>
        <p:spPr>
          <a:xfrm>
            <a:off x="935990" y="718816"/>
            <a:ext cx="5199926" cy="1443269"/>
          </a:xfrm>
        </p:spPr>
        <p:txBody>
          <a:bodyPr>
            <a:normAutofit/>
          </a:bodyPr>
          <a:lstStyle/>
          <a:p>
            <a:pPr eaLnBrk="1" hangingPunct="1"/>
            <a:r>
              <a:rPr lang="tr-TR" altLang="tr-TR" sz="4000" dirty="0"/>
              <a:t>Görsel Öğrenme Stili</a:t>
            </a:r>
          </a:p>
        </p:txBody>
      </p:sp>
      <p:sp>
        <p:nvSpPr>
          <p:cNvPr id="11267" name="İçerik Yer Tutucusu 2">
            <a:extLst>
              <a:ext uri="{FF2B5EF4-FFF2-40B4-BE49-F238E27FC236}">
                <a16:creationId xmlns:a16="http://schemas.microsoft.com/office/drawing/2014/main" id="{74EFDEDF-14F2-1B9E-76F4-696C1C1423C1}"/>
              </a:ext>
            </a:extLst>
          </p:cNvPr>
          <p:cNvSpPr>
            <a:spLocks noGrp="1"/>
          </p:cNvSpPr>
          <p:nvPr>
            <p:ph idx="1"/>
          </p:nvPr>
        </p:nvSpPr>
        <p:spPr>
          <a:xfrm>
            <a:off x="741451" y="2263815"/>
            <a:ext cx="5084178" cy="3549570"/>
          </a:xfrm>
        </p:spPr>
        <p:txBody>
          <a:bodyPr>
            <a:normAutofit/>
          </a:bodyPr>
          <a:lstStyle/>
          <a:p>
            <a:pPr lvl="1" eaLnBrk="1" hangingPunct="1">
              <a:buFont typeface="Wingdings" panose="05000000000000000000" pitchFamily="2" charset="2"/>
              <a:buChar char="Ø"/>
            </a:pPr>
            <a:r>
              <a:rPr lang="tr-TR" altLang="tr-TR" b="1" dirty="0"/>
              <a:t>Genellikle öğrendikleri bilgileri gözlerinin önünde zihin haritası canlandırması yaparak hatırlamaya çalışırlar.</a:t>
            </a:r>
          </a:p>
          <a:p>
            <a:pPr lvl="1" eaLnBrk="1" hangingPunct="1">
              <a:buFont typeface="Wingdings" panose="05000000000000000000" pitchFamily="2" charset="2"/>
              <a:buChar char="Ø"/>
            </a:pPr>
            <a:r>
              <a:rPr lang="tr-TR" altLang="tr-TR" b="1" dirty="0"/>
              <a:t>Düşünmede resimleri ve kelimeleri kullanmaya yatkındırlar. </a:t>
            </a:r>
          </a:p>
          <a:p>
            <a:pPr lvl="1" eaLnBrk="1" hangingPunct="1">
              <a:buFont typeface="Wingdings" panose="05000000000000000000" pitchFamily="2" charset="2"/>
              <a:buChar char="Ø"/>
            </a:pPr>
            <a:r>
              <a:rPr lang="tr-TR" altLang="tr-TR" b="1" dirty="0"/>
              <a:t>Listeleme, şema/tablo haline getirme gibi yöntemler kullanarak bilgileri organize ederler.</a:t>
            </a:r>
          </a:p>
          <a:p>
            <a:pPr lvl="1" eaLnBrk="1" hangingPunct="1">
              <a:buFont typeface="Wingdings" panose="05000000000000000000" pitchFamily="2" charset="2"/>
              <a:buChar char="Ø"/>
            </a:pPr>
            <a:r>
              <a:rPr lang="tr-TR" altLang="tr-TR" b="1" dirty="0"/>
              <a:t>Özel yaşamlarında genellikle planlı ve düzenlidirler.</a:t>
            </a:r>
          </a:p>
        </p:txBody>
      </p:sp>
      <p:pic>
        <p:nvPicPr>
          <p:cNvPr id="11" name="Resim 10" descr="metin, vektör grafikler içeren bir resim&#10;&#10;Açıklama otomatik olarak oluşturuldu">
            <a:extLst>
              <a:ext uri="{FF2B5EF4-FFF2-40B4-BE49-F238E27FC236}">
                <a16:creationId xmlns:a16="http://schemas.microsoft.com/office/drawing/2014/main" id="{52E8894A-5460-BB1B-9117-BDEFD4068CA7}"/>
              </a:ext>
            </a:extLst>
          </p:cNvPr>
          <p:cNvPicPr>
            <a:picLocks noChangeAspect="1"/>
          </p:cNvPicPr>
          <p:nvPr/>
        </p:nvPicPr>
        <p:blipFill rotWithShape="1">
          <a:blip r:embed="rId2"/>
          <a:srcRect r="5291" b="-4"/>
          <a:stretch/>
        </p:blipFill>
        <p:spPr>
          <a:xfrm>
            <a:off x="6636743" y="1238487"/>
            <a:ext cx="4741120" cy="4493060"/>
          </a:xfrm>
          <a:prstGeom prst="rect">
            <a:avLst/>
          </a:prstGeom>
        </p:spPr>
      </p:pic>
      <p:sp>
        <p:nvSpPr>
          <p:cNvPr id="2" name="AutoShape 2" descr="Öğrenme stili stok fotoğraflar | Öğrenme stili telifsiz resimler, görseller  | Depositphotos">
            <a:extLst>
              <a:ext uri="{FF2B5EF4-FFF2-40B4-BE49-F238E27FC236}">
                <a16:creationId xmlns:a16="http://schemas.microsoft.com/office/drawing/2014/main" id="{8062AAFA-44BD-F444-6711-FCA5033196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Öğrenme stili stok fotoğraflar | Öğrenme stili telifsiz resimler, görseller  | Depositphotos">
            <a:extLst>
              <a:ext uri="{FF2B5EF4-FFF2-40B4-BE49-F238E27FC236}">
                <a16:creationId xmlns:a16="http://schemas.microsoft.com/office/drawing/2014/main" id="{6E238E7B-5007-187B-8B44-ACE1B9F707F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Öğrenme stili stok fotoğraflar | Öğrenme stili telifsiz resimler, görseller  | Depositphotos">
            <a:extLst>
              <a:ext uri="{FF2B5EF4-FFF2-40B4-BE49-F238E27FC236}">
                <a16:creationId xmlns:a16="http://schemas.microsoft.com/office/drawing/2014/main" id="{EDB3DDF6-143E-6409-BD96-AF1531A97A6F}"/>
              </a:ext>
            </a:extLst>
          </p:cNvPr>
          <p:cNvSpPr>
            <a:spLocks noChangeAspect="1" noChangeArrowheads="1"/>
          </p:cNvSpPr>
          <p:nvPr/>
        </p:nvSpPr>
        <p:spPr bwMode="auto">
          <a:xfrm>
            <a:off x="6227861" y="3560861"/>
            <a:ext cx="325339" cy="3253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Öğrenme stili stok fotoğraflar | Öğrenme stili telifsiz resimler, görseller  | Depositphotos">
            <a:extLst>
              <a:ext uri="{FF2B5EF4-FFF2-40B4-BE49-F238E27FC236}">
                <a16:creationId xmlns:a16="http://schemas.microsoft.com/office/drawing/2014/main" id="{0D62F6E3-A901-EEE2-9C92-B332B804969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2" descr="Öğrenme stili stok fotoğraflar | Öğrenme stili telifsiz resimler, görseller  | Depositphotos">
            <a:extLst>
              <a:ext uri="{FF2B5EF4-FFF2-40B4-BE49-F238E27FC236}">
                <a16:creationId xmlns:a16="http://schemas.microsoft.com/office/drawing/2014/main" id="{54D8A405-222B-524D-C540-CF47B4A0F13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4" descr="Öğrenme stili stok fotoğraflar | Öğrenme stili telifsiz resimler, görseller  | Depositphotos">
            <a:extLst>
              <a:ext uri="{FF2B5EF4-FFF2-40B4-BE49-F238E27FC236}">
                <a16:creationId xmlns:a16="http://schemas.microsoft.com/office/drawing/2014/main" id="{BB90D854-05FB-E58C-5108-DB069B01A76F}"/>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FA3B6C55-DB43-7C3D-9C3D-15B588617EFA}"/>
              </a:ext>
            </a:extLst>
          </p:cNvPr>
          <p:cNvSpPr>
            <a:spLocks noGrp="1"/>
          </p:cNvSpPr>
          <p:nvPr>
            <p:ph type="title"/>
          </p:nvPr>
        </p:nvSpPr>
        <p:spPr>
          <a:xfrm>
            <a:off x="4441783" y="609600"/>
            <a:ext cx="6693061" cy="1356360"/>
          </a:xfrm>
        </p:spPr>
        <p:txBody>
          <a:bodyPr>
            <a:normAutofit/>
          </a:bodyPr>
          <a:lstStyle/>
          <a:p>
            <a:pPr eaLnBrk="1" hangingPunct="1"/>
            <a:r>
              <a:rPr lang="tr-TR" altLang="tr-TR" b="1" dirty="0"/>
              <a:t>İŞİTSEL ÖĞRENME STİLİ</a:t>
            </a:r>
          </a:p>
        </p:txBody>
      </p:sp>
      <p:pic>
        <p:nvPicPr>
          <p:cNvPr id="9218" name="Picture 2" descr="İşitsel Öğrenme Stili-Hikayeler-Güvenilir Çocuk Dergisi">
            <a:extLst>
              <a:ext uri="{FF2B5EF4-FFF2-40B4-BE49-F238E27FC236}">
                <a16:creationId xmlns:a16="http://schemas.microsoft.com/office/drawing/2014/main" id="{B8058E17-D813-0E2E-B532-20C0E1928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7" r="24080"/>
          <a:stretch/>
        </p:blipFill>
        <p:spPr bwMode="auto">
          <a:xfrm>
            <a:off x="223336"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13315" name="İçerik Yer Tutucusu 2">
            <a:extLst>
              <a:ext uri="{FF2B5EF4-FFF2-40B4-BE49-F238E27FC236}">
                <a16:creationId xmlns:a16="http://schemas.microsoft.com/office/drawing/2014/main" id="{6A49E3D1-D2E6-7230-6178-62F0094EFBBC}"/>
              </a:ext>
            </a:extLst>
          </p:cNvPr>
          <p:cNvSpPr>
            <a:spLocks noGrp="1"/>
          </p:cNvSpPr>
          <p:nvPr>
            <p:ph idx="1"/>
          </p:nvPr>
        </p:nvSpPr>
        <p:spPr>
          <a:xfrm>
            <a:off x="4441783" y="2057400"/>
            <a:ext cx="6693061" cy="4038600"/>
          </a:xfrm>
        </p:spPr>
        <p:txBody>
          <a:bodyPr>
            <a:normAutofit/>
          </a:bodyPr>
          <a:lstStyle/>
          <a:p>
            <a:pPr marL="45720" indent="0" eaLnBrk="1" hangingPunct="1">
              <a:buNone/>
            </a:pPr>
            <a:r>
              <a:rPr lang="tr-TR" altLang="tr-TR" b="1" dirty="0"/>
              <a:t>İşitsel öğrenme stiline sahip bireyler bilgiyi işiterek almaya yatkındırlar.</a:t>
            </a:r>
          </a:p>
          <a:p>
            <a:pPr lvl="1" eaLnBrk="1" hangingPunct="1">
              <a:buFont typeface="Wingdings" panose="05000000000000000000" pitchFamily="2" charset="2"/>
              <a:buChar char="Ø"/>
            </a:pPr>
            <a:r>
              <a:rPr lang="tr-TR" altLang="tr-TR" b="1" dirty="0"/>
              <a:t>İşittiklerini kolayca hatırlarlar. Sözlü uyarıları takip etmede zorlanmazlar.</a:t>
            </a:r>
          </a:p>
          <a:p>
            <a:pPr lvl="1" eaLnBrk="1" hangingPunct="1">
              <a:buFont typeface="Wingdings" panose="05000000000000000000" pitchFamily="2" charset="2"/>
              <a:buChar char="Ø"/>
            </a:pPr>
            <a:r>
              <a:rPr lang="tr-TR" altLang="tr-TR" b="1" dirty="0"/>
              <a:t>Ders çalışırken, not alırken, yazı yazarken kendi kendilerine konuşurlar. </a:t>
            </a:r>
          </a:p>
          <a:p>
            <a:pPr lvl="1" eaLnBrk="1" hangingPunct="1">
              <a:buFont typeface="Wingdings" panose="05000000000000000000" pitchFamily="2" charset="2"/>
              <a:buChar char="Ø"/>
            </a:pPr>
            <a:r>
              <a:rPr lang="tr-TR" altLang="tr-TR" b="1" dirty="0"/>
              <a:t>Müzik hatırlamalarını kolaylaştırdığından çalışma esnasında müzik, ritim, melodi gibi sesli materyallerden faydalanırlar.</a:t>
            </a:r>
          </a:p>
          <a:p>
            <a:pPr lvl="1" eaLnBrk="1" hangingPunct="1">
              <a:buFont typeface="Wingdings" panose="05000000000000000000" pitchFamily="2" charset="2"/>
              <a:buChar char="Ø"/>
            </a:pPr>
            <a:endParaRPr lang="tr-TR" altLang="tr-TR" dirty="0"/>
          </a:p>
          <a:p>
            <a:pPr lvl="1" eaLnBrk="1" hangingPunct="1">
              <a:buFont typeface="Wingdings" panose="05000000000000000000" pitchFamily="2" charset="2"/>
              <a:buChar char="Ø"/>
            </a:pPr>
            <a:endParaRPr lang="tr-TR" altLang="tr-TR" dirty="0"/>
          </a:p>
          <a:p>
            <a:pPr lvl="1" eaLnBrk="1" hangingPunct="1">
              <a:buFont typeface="Wingdings" panose="05000000000000000000" pitchFamily="2" charset="2"/>
              <a:buChar char="Ø"/>
            </a:pPr>
            <a:endParaRPr lang="tr-TR" altLang="tr-TR" dirty="0"/>
          </a:p>
          <a:p>
            <a:pPr eaLnBrk="1" hangingPunct="1"/>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a16="http://schemas.microsoft.com/office/drawing/2014/main" id="{5ABC0BD5-F79D-AFA9-E42B-C2C01615859B}"/>
              </a:ext>
            </a:extLst>
          </p:cNvPr>
          <p:cNvSpPr>
            <a:spLocks noGrp="1"/>
          </p:cNvSpPr>
          <p:nvPr>
            <p:ph type="title"/>
          </p:nvPr>
        </p:nvSpPr>
        <p:spPr/>
        <p:txBody>
          <a:bodyPr/>
          <a:lstStyle/>
          <a:p>
            <a:pPr eaLnBrk="1" hangingPunct="1"/>
            <a:r>
              <a:rPr lang="tr-TR" altLang="tr-TR" b="1" dirty="0"/>
              <a:t>İşitsel Öğrenme Stili</a:t>
            </a:r>
          </a:p>
        </p:txBody>
      </p:sp>
      <p:sp>
        <p:nvSpPr>
          <p:cNvPr id="14339" name="İçerik Yer Tutucusu 2">
            <a:extLst>
              <a:ext uri="{FF2B5EF4-FFF2-40B4-BE49-F238E27FC236}">
                <a16:creationId xmlns:a16="http://schemas.microsoft.com/office/drawing/2014/main" id="{C23A1112-F534-BE63-681A-107F1BD72AFA}"/>
              </a:ext>
            </a:extLst>
          </p:cNvPr>
          <p:cNvSpPr>
            <a:spLocks noGrp="1"/>
          </p:cNvSpPr>
          <p:nvPr>
            <p:ph idx="1"/>
          </p:nvPr>
        </p:nvSpPr>
        <p:spPr>
          <a:xfrm>
            <a:off x="782781" y="1859280"/>
            <a:ext cx="6532419" cy="4038600"/>
          </a:xfrm>
        </p:spPr>
        <p:txBody>
          <a:bodyPr/>
          <a:lstStyle/>
          <a:p>
            <a:pPr lvl="1" algn="just" eaLnBrk="1" hangingPunct="1">
              <a:buFont typeface="Wingdings" panose="05000000000000000000" pitchFamily="2" charset="2"/>
              <a:buChar char="Ø"/>
            </a:pPr>
            <a:r>
              <a:rPr lang="tr-TR" altLang="tr-TR" sz="2400" b="1" dirty="0"/>
              <a:t>Gürültüden etkilenir, rahatsız olurlar.</a:t>
            </a:r>
          </a:p>
          <a:p>
            <a:pPr lvl="1" algn="just" eaLnBrk="1" hangingPunct="1">
              <a:buFont typeface="Wingdings" panose="05000000000000000000" pitchFamily="2" charset="2"/>
              <a:buChar char="Ø"/>
            </a:pPr>
            <a:r>
              <a:rPr lang="tr-TR" altLang="tr-TR" sz="2400" b="1" dirty="0"/>
              <a:t>Resimler ve resimli anlatımlar yerine sözlü anlatımları, ahenkli ve melodik tarzda anlatımı tercih ederler.</a:t>
            </a:r>
          </a:p>
          <a:p>
            <a:pPr lvl="1" algn="just" eaLnBrk="1" hangingPunct="1">
              <a:buFont typeface="Wingdings" panose="05000000000000000000" pitchFamily="2" charset="2"/>
              <a:buChar char="Ø"/>
            </a:pPr>
            <a:r>
              <a:rPr lang="tr-TR" altLang="tr-TR" sz="2400" b="1" dirty="0"/>
              <a:t>İnsanların isimlerini iyi hatırlarken yüzlerini hatırlamakta zorlanabilirler.</a:t>
            </a:r>
          </a:p>
          <a:p>
            <a:pPr lvl="1" algn="just" eaLnBrk="1" hangingPunct="1">
              <a:buFont typeface="Wingdings" panose="05000000000000000000" pitchFamily="2" charset="2"/>
              <a:buChar char="Ø"/>
            </a:pPr>
            <a:r>
              <a:rPr lang="tr-TR" altLang="tr-TR" sz="2400" b="1" dirty="0"/>
              <a:t>Yabancı dil öğrenmede genellikle başarılıdırlar.</a:t>
            </a:r>
          </a:p>
          <a:p>
            <a:pPr lvl="1" algn="just" eaLnBrk="1" hangingPunct="1">
              <a:buFont typeface="Wingdings" panose="05000000000000000000" pitchFamily="2" charset="2"/>
              <a:buChar char="Ø"/>
            </a:pPr>
            <a:r>
              <a:rPr lang="tr-TR" altLang="tr-TR" sz="2400" b="1" dirty="0"/>
              <a:t>Kitap okumaktan, salt okuma aktivitesinden hoşlanmazlar.</a:t>
            </a:r>
          </a:p>
          <a:p>
            <a:pPr lvl="1" algn="just" eaLnBrk="1" hangingPunct="1">
              <a:buFont typeface="Wingdings" panose="05000000000000000000" pitchFamily="2" charset="2"/>
              <a:buChar char="Ø"/>
            </a:pPr>
            <a:endParaRPr lang="tr-TR" altLang="tr-TR" sz="2600" dirty="0"/>
          </a:p>
          <a:p>
            <a:pPr lvl="1" algn="just" eaLnBrk="1" hangingPunct="1">
              <a:buFont typeface="Wingdings" panose="05000000000000000000" pitchFamily="2" charset="2"/>
              <a:buChar char="Ø"/>
            </a:pPr>
            <a:endParaRPr lang="tr-TR" altLang="tr-TR" sz="2600" dirty="0"/>
          </a:p>
        </p:txBody>
      </p:sp>
      <p:pic>
        <p:nvPicPr>
          <p:cNvPr id="2" name="Resim 1">
            <a:extLst>
              <a:ext uri="{FF2B5EF4-FFF2-40B4-BE49-F238E27FC236}">
                <a16:creationId xmlns:a16="http://schemas.microsoft.com/office/drawing/2014/main" id="{0B666F89-7D6C-4A39-D191-98F8D939442D}"/>
              </a:ext>
            </a:extLst>
          </p:cNvPr>
          <p:cNvPicPr>
            <a:picLocks noChangeAspect="1"/>
          </p:cNvPicPr>
          <p:nvPr/>
        </p:nvPicPr>
        <p:blipFill>
          <a:blip r:embed="rId2"/>
          <a:stretch>
            <a:fillRect/>
          </a:stretch>
        </p:blipFill>
        <p:spPr>
          <a:xfrm>
            <a:off x="8389257" y="1422400"/>
            <a:ext cx="3526291" cy="436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el">
  <a:themeElements>
    <a:clrScheme name="Mor">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Temel</Template>
  <TotalTime>131</TotalTime>
  <Words>1204</Words>
  <Application>Microsoft Office PowerPoint</Application>
  <PresentationFormat>Geniş ekran</PresentationFormat>
  <Paragraphs>124</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Calibri</vt:lpstr>
      <vt:lpstr>Corbel</vt:lpstr>
      <vt:lpstr>Wingdings</vt:lpstr>
      <vt:lpstr>Wingdings 2</vt:lpstr>
      <vt:lpstr>Temel</vt:lpstr>
      <vt:lpstr>Öğrenme stilleri</vt:lpstr>
      <vt:lpstr>ÖĞRENME STİLİ NEDİR?</vt:lpstr>
      <vt:lpstr>ÖĞRENME STİLİ ÇEŞİTLERİ</vt:lpstr>
      <vt:lpstr>GÖRSEL ÖĞRENME STİLİ</vt:lpstr>
      <vt:lpstr>Görsel Öğrenme Stili</vt:lpstr>
      <vt:lpstr>Görsel Öğrenme Stili</vt:lpstr>
      <vt:lpstr>Görsel Öğrenme Stili</vt:lpstr>
      <vt:lpstr>İŞİTSEL ÖĞRENME STİLİ</vt:lpstr>
      <vt:lpstr>İşitsel Öğrenme Stili</vt:lpstr>
      <vt:lpstr>İşitsel Öğrenme Stili</vt:lpstr>
      <vt:lpstr>DOKUNSAL/KİNESTETİK ÖĞRENME STİLİ</vt:lpstr>
      <vt:lpstr>Dokunsal/Kinestetik Öğrenme Stili</vt:lpstr>
      <vt:lpstr>Dokunsal/Kinestetik Öğrenme Stili</vt:lpstr>
      <vt:lpstr>PowerPoint Sunusu</vt:lpstr>
      <vt:lpstr>ÖĞRENME STİLLERİNE GÖRE DERS ÇALIŞMA ORTAMLARI</vt:lpstr>
      <vt:lpstr>PowerPoint Sunusu</vt:lpstr>
      <vt:lpstr>PowerPoint Sunusu</vt:lpstr>
      <vt:lpstr>PowerPoint Sunusu</vt:lpstr>
      <vt:lpstr>PowerPoint Sunusu</vt:lpstr>
      <vt:lpstr>PowerPoint Sunusu</vt:lpstr>
      <vt:lpstr>ÖNERİLER..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Öğrenme stilleri</dc:title>
  <dc:creator>amine ayayna</dc:creator>
  <cp:lastModifiedBy>amine ayayna</cp:lastModifiedBy>
  <cp:revision>2</cp:revision>
  <dcterms:created xsi:type="dcterms:W3CDTF">2022-08-15T09:29:40Z</dcterms:created>
  <dcterms:modified xsi:type="dcterms:W3CDTF">2022-08-17T20:26:52Z</dcterms:modified>
</cp:coreProperties>
</file>