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60" r:id="rId5"/>
    <p:sldId id="270" r:id="rId6"/>
    <p:sldId id="268" r:id="rId7"/>
    <p:sldId id="325" r:id="rId8"/>
    <p:sldId id="262" r:id="rId9"/>
    <p:sldId id="263" r:id="rId10"/>
    <p:sldId id="264" r:id="rId11"/>
    <p:sldId id="265" r:id="rId12"/>
    <p:sldId id="266" r:id="rId13"/>
    <p:sldId id="286" r:id="rId14"/>
    <p:sldId id="284" r:id="rId15"/>
    <p:sldId id="285" r:id="rId16"/>
    <p:sldId id="287" r:id="rId17"/>
    <p:sldId id="288" r:id="rId18"/>
    <p:sldId id="283" r:id="rId19"/>
    <p:sldId id="289" r:id="rId20"/>
    <p:sldId id="321" r:id="rId21"/>
    <p:sldId id="322" r:id="rId22"/>
    <p:sldId id="323" r:id="rId23"/>
    <p:sldId id="306" r:id="rId24"/>
    <p:sldId id="32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77094-BCCE-4DBA-AC06-1BD167A3CE8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tr-TR"/>
        </a:p>
      </dgm:t>
    </dgm:pt>
    <dgm:pt modelId="{9615B344-8CB5-43B0-B79C-2065CED3A608}">
      <dgm:prSet phldrT="[Metin]"/>
      <dgm:spPr/>
      <dgm:t>
        <a:bodyPr/>
        <a:lstStyle/>
        <a:p>
          <a:r>
            <a:rPr lang="tr-TR" dirty="0"/>
            <a:t>HEDEFİN OLMAMASI</a:t>
          </a:r>
        </a:p>
      </dgm:t>
    </dgm:pt>
    <dgm:pt modelId="{4ED6DE74-FAB4-4FAF-A990-A4D118E2C814}" type="parTrans" cxnId="{ADCB3E13-6372-4197-95E7-3089C45ECCC2}">
      <dgm:prSet/>
      <dgm:spPr/>
      <dgm:t>
        <a:bodyPr/>
        <a:lstStyle/>
        <a:p>
          <a:endParaRPr lang="tr-TR"/>
        </a:p>
      </dgm:t>
    </dgm:pt>
    <dgm:pt modelId="{9B6F367B-E7D3-485E-B204-FBDAF8572984}" type="sibTrans" cxnId="{ADCB3E13-6372-4197-95E7-3089C45ECCC2}">
      <dgm:prSet/>
      <dgm:spPr/>
      <dgm:t>
        <a:bodyPr/>
        <a:lstStyle/>
        <a:p>
          <a:endParaRPr lang="tr-TR"/>
        </a:p>
      </dgm:t>
    </dgm:pt>
    <dgm:pt modelId="{91DDB4BA-F51B-4B43-BCE8-6A608DFFC218}">
      <dgm:prSet phldrT="[Metin]"/>
      <dgm:spPr/>
      <dgm:t>
        <a:bodyPr/>
        <a:lstStyle/>
        <a:p>
          <a:r>
            <a:rPr lang="tr-TR" dirty="0"/>
            <a:t>DERSİ SEVMEMEK</a:t>
          </a:r>
        </a:p>
      </dgm:t>
    </dgm:pt>
    <dgm:pt modelId="{E87320FD-05A5-4E04-84DA-43566CB9DB18}" type="parTrans" cxnId="{331B0FAC-815E-4BEF-B957-8F423CDBED15}">
      <dgm:prSet/>
      <dgm:spPr/>
      <dgm:t>
        <a:bodyPr/>
        <a:lstStyle/>
        <a:p>
          <a:endParaRPr lang="tr-TR"/>
        </a:p>
      </dgm:t>
    </dgm:pt>
    <dgm:pt modelId="{182D8F1A-B4AF-46E7-8DDD-1E8AE829CC05}" type="sibTrans" cxnId="{331B0FAC-815E-4BEF-B957-8F423CDBED15}">
      <dgm:prSet/>
      <dgm:spPr/>
      <dgm:t>
        <a:bodyPr/>
        <a:lstStyle/>
        <a:p>
          <a:endParaRPr lang="tr-TR"/>
        </a:p>
      </dgm:t>
    </dgm:pt>
    <dgm:pt modelId="{238D0253-6621-4BC3-8AC8-AFA2B9E3C9A0}">
      <dgm:prSet phldrT="[Metin]"/>
      <dgm:spPr/>
      <dgm:t>
        <a:bodyPr/>
        <a:lstStyle/>
        <a:p>
          <a:r>
            <a:rPr lang="tr-TR" dirty="0"/>
            <a:t>BAŞARISIZLIK KORKUSU</a:t>
          </a:r>
        </a:p>
      </dgm:t>
    </dgm:pt>
    <dgm:pt modelId="{F3A6ABB0-07CF-48EE-910F-BB6025559D33}" type="parTrans" cxnId="{BD5F1114-14AB-482D-BC50-F3D5EB914AA7}">
      <dgm:prSet/>
      <dgm:spPr/>
      <dgm:t>
        <a:bodyPr/>
        <a:lstStyle/>
        <a:p>
          <a:endParaRPr lang="tr-TR"/>
        </a:p>
      </dgm:t>
    </dgm:pt>
    <dgm:pt modelId="{A67264EB-4437-4CBB-A9F3-42BC8CA280DA}" type="sibTrans" cxnId="{BD5F1114-14AB-482D-BC50-F3D5EB914AA7}">
      <dgm:prSet/>
      <dgm:spPr/>
      <dgm:t>
        <a:bodyPr/>
        <a:lstStyle/>
        <a:p>
          <a:endParaRPr lang="tr-TR"/>
        </a:p>
      </dgm:t>
    </dgm:pt>
    <dgm:pt modelId="{336CDC4C-C764-47C1-9E57-F361DE0F790F}">
      <dgm:prSet phldrT="[Metin]"/>
      <dgm:spPr/>
      <dgm:t>
        <a:bodyPr/>
        <a:lstStyle/>
        <a:p>
          <a:r>
            <a:rPr lang="tr-TR" dirty="0"/>
            <a:t>KIYASLAMA</a:t>
          </a:r>
        </a:p>
      </dgm:t>
    </dgm:pt>
    <dgm:pt modelId="{63563E7E-4FDA-46B3-91C0-7ACFEE9657BD}" type="parTrans" cxnId="{22DAC09E-1EDC-46F4-B388-547FFF4A3FB3}">
      <dgm:prSet/>
      <dgm:spPr/>
      <dgm:t>
        <a:bodyPr/>
        <a:lstStyle/>
        <a:p>
          <a:endParaRPr lang="tr-TR"/>
        </a:p>
      </dgm:t>
    </dgm:pt>
    <dgm:pt modelId="{1B987291-3ED1-4E38-8FBF-1243F92DDD6D}" type="sibTrans" cxnId="{22DAC09E-1EDC-46F4-B388-547FFF4A3FB3}">
      <dgm:prSet/>
      <dgm:spPr/>
      <dgm:t>
        <a:bodyPr/>
        <a:lstStyle/>
        <a:p>
          <a:endParaRPr lang="tr-TR"/>
        </a:p>
      </dgm:t>
    </dgm:pt>
    <dgm:pt modelId="{666F2A1A-0AE9-4315-9055-3CAFA2499C50}">
      <dgm:prSet phldrT="[Metin]"/>
      <dgm:spPr/>
      <dgm:t>
        <a:bodyPr/>
        <a:lstStyle/>
        <a:p>
          <a:r>
            <a:rPr lang="tr-TR" dirty="0"/>
            <a:t>ÜMİTSİZLİĞE DÜŞMEK</a:t>
          </a:r>
        </a:p>
      </dgm:t>
    </dgm:pt>
    <dgm:pt modelId="{DDA92D72-C087-48B8-B411-D0488C08928E}" type="parTrans" cxnId="{81180ACB-2350-4D4D-8FE7-050DB8741E07}">
      <dgm:prSet/>
      <dgm:spPr/>
      <dgm:t>
        <a:bodyPr/>
        <a:lstStyle/>
        <a:p>
          <a:endParaRPr lang="tr-TR"/>
        </a:p>
      </dgm:t>
    </dgm:pt>
    <dgm:pt modelId="{6ED4CEB0-7A59-47F8-8CF0-D62C13C28A53}" type="sibTrans" cxnId="{81180ACB-2350-4D4D-8FE7-050DB8741E07}">
      <dgm:prSet/>
      <dgm:spPr/>
      <dgm:t>
        <a:bodyPr/>
        <a:lstStyle/>
        <a:p>
          <a:endParaRPr lang="tr-TR"/>
        </a:p>
      </dgm:t>
    </dgm:pt>
    <dgm:pt modelId="{33B45A18-78AB-4384-B54C-76B54DFFE4A9}">
      <dgm:prSet phldrT="[Metin]"/>
      <dgm:spPr/>
      <dgm:t>
        <a:bodyPr/>
        <a:lstStyle/>
        <a:p>
          <a:r>
            <a:rPr lang="tr-TR" dirty="0"/>
            <a:t>PLANSIZLIK</a:t>
          </a:r>
        </a:p>
      </dgm:t>
    </dgm:pt>
    <dgm:pt modelId="{DF143CA6-F3D2-4AC7-A1F2-F141B78F674D}" type="parTrans" cxnId="{5A974A85-498B-4017-AF23-A4345B45D80A}">
      <dgm:prSet/>
      <dgm:spPr/>
      <dgm:t>
        <a:bodyPr/>
        <a:lstStyle/>
        <a:p>
          <a:endParaRPr lang="tr-TR"/>
        </a:p>
      </dgm:t>
    </dgm:pt>
    <dgm:pt modelId="{F2E8997E-F663-4631-AC11-36D835E95862}" type="sibTrans" cxnId="{5A974A85-498B-4017-AF23-A4345B45D80A}">
      <dgm:prSet/>
      <dgm:spPr/>
      <dgm:t>
        <a:bodyPr/>
        <a:lstStyle/>
        <a:p>
          <a:endParaRPr lang="tr-TR"/>
        </a:p>
      </dgm:t>
    </dgm:pt>
    <dgm:pt modelId="{AD012A1B-86A4-443C-9D9C-D82049705579}">
      <dgm:prSet phldrT="[Metin]"/>
      <dgm:spPr/>
      <dgm:t>
        <a:bodyPr/>
        <a:lstStyle/>
        <a:p>
          <a:r>
            <a:rPr lang="tr-TR" dirty="0"/>
            <a:t>ÖĞRENİLMİŞ ÇARESİZLİK</a:t>
          </a:r>
        </a:p>
      </dgm:t>
    </dgm:pt>
    <dgm:pt modelId="{F5482FE9-6C99-4138-9238-D7A8A6D054B6}" type="parTrans" cxnId="{A43FB332-DFDD-4E75-A0FC-070DE8CAF0B3}">
      <dgm:prSet/>
      <dgm:spPr/>
      <dgm:t>
        <a:bodyPr/>
        <a:lstStyle/>
        <a:p>
          <a:endParaRPr lang="tr-TR"/>
        </a:p>
      </dgm:t>
    </dgm:pt>
    <dgm:pt modelId="{5D2609E6-3B8C-484C-8D7C-9A41CD1F8C2B}" type="sibTrans" cxnId="{A43FB332-DFDD-4E75-A0FC-070DE8CAF0B3}">
      <dgm:prSet/>
      <dgm:spPr/>
      <dgm:t>
        <a:bodyPr/>
        <a:lstStyle/>
        <a:p>
          <a:endParaRPr lang="tr-TR"/>
        </a:p>
      </dgm:t>
    </dgm:pt>
    <dgm:pt modelId="{49111567-39EC-41BF-ABBE-EFB8490D0D14}">
      <dgm:prSet/>
      <dgm:spPr/>
      <dgm:t>
        <a:bodyPr/>
        <a:lstStyle/>
        <a:p>
          <a:r>
            <a:rPr lang="tr-TR" b="0" dirty="0"/>
            <a:t>KARARSIZLIK</a:t>
          </a:r>
        </a:p>
      </dgm:t>
    </dgm:pt>
    <dgm:pt modelId="{67A120AF-5E08-4E9B-B0D3-7B781A8784FE}" type="parTrans" cxnId="{B5442B00-2F5C-462A-9351-DB4F9FCD30FD}">
      <dgm:prSet/>
      <dgm:spPr/>
      <dgm:t>
        <a:bodyPr/>
        <a:lstStyle/>
        <a:p>
          <a:endParaRPr lang="tr-TR"/>
        </a:p>
      </dgm:t>
    </dgm:pt>
    <dgm:pt modelId="{5F18A5DA-1DD0-4B80-8303-A1CA4ADA43A4}" type="sibTrans" cxnId="{B5442B00-2F5C-462A-9351-DB4F9FCD30FD}">
      <dgm:prSet/>
      <dgm:spPr/>
      <dgm:t>
        <a:bodyPr/>
        <a:lstStyle/>
        <a:p>
          <a:endParaRPr lang="tr-TR"/>
        </a:p>
      </dgm:t>
    </dgm:pt>
    <dgm:pt modelId="{58641119-F551-412A-A4E3-320BCE9F80A4}" type="pres">
      <dgm:prSet presAssocID="{BE677094-BCCE-4DBA-AC06-1BD167A3CE8A}" presName="Name0" presStyleCnt="0">
        <dgm:presLayoutVars>
          <dgm:dir/>
          <dgm:resizeHandles/>
        </dgm:presLayoutVars>
      </dgm:prSet>
      <dgm:spPr/>
    </dgm:pt>
    <dgm:pt modelId="{D3DB45D7-8C8A-4C43-A551-1706FC2A37D5}" type="pres">
      <dgm:prSet presAssocID="{9615B344-8CB5-43B0-B79C-2065CED3A608}" presName="compNode" presStyleCnt="0"/>
      <dgm:spPr/>
    </dgm:pt>
    <dgm:pt modelId="{A69D2914-A98F-413E-9816-3393FB97FBF6}" type="pres">
      <dgm:prSet presAssocID="{9615B344-8CB5-43B0-B79C-2065CED3A608}" presName="dummyConnPt" presStyleCnt="0"/>
      <dgm:spPr/>
    </dgm:pt>
    <dgm:pt modelId="{93C942B5-64FF-441D-942F-D0BC66A56113}" type="pres">
      <dgm:prSet presAssocID="{9615B344-8CB5-43B0-B79C-2065CED3A608}" presName="node" presStyleLbl="node1" presStyleIdx="0" presStyleCnt="8">
        <dgm:presLayoutVars>
          <dgm:bulletEnabled val="1"/>
        </dgm:presLayoutVars>
      </dgm:prSet>
      <dgm:spPr/>
    </dgm:pt>
    <dgm:pt modelId="{BA955187-BC9C-411B-98C4-9ADB40C3080C}" type="pres">
      <dgm:prSet presAssocID="{9B6F367B-E7D3-485E-B204-FBDAF8572984}" presName="sibTrans" presStyleLbl="bgSibTrans2D1" presStyleIdx="0" presStyleCnt="7"/>
      <dgm:spPr/>
    </dgm:pt>
    <dgm:pt modelId="{BA0B7B85-7F2C-4733-8193-5D92D9EBB274}" type="pres">
      <dgm:prSet presAssocID="{49111567-39EC-41BF-ABBE-EFB8490D0D14}" presName="compNode" presStyleCnt="0"/>
      <dgm:spPr/>
    </dgm:pt>
    <dgm:pt modelId="{B89E55C5-4E11-4664-B586-10658797A232}" type="pres">
      <dgm:prSet presAssocID="{49111567-39EC-41BF-ABBE-EFB8490D0D14}" presName="dummyConnPt" presStyleCnt="0"/>
      <dgm:spPr/>
    </dgm:pt>
    <dgm:pt modelId="{54EC9359-8ECB-493C-85A0-DFEB250F929D}" type="pres">
      <dgm:prSet presAssocID="{49111567-39EC-41BF-ABBE-EFB8490D0D14}" presName="node" presStyleLbl="node1" presStyleIdx="1" presStyleCnt="8">
        <dgm:presLayoutVars>
          <dgm:bulletEnabled val="1"/>
        </dgm:presLayoutVars>
      </dgm:prSet>
      <dgm:spPr/>
    </dgm:pt>
    <dgm:pt modelId="{195699F5-5265-420B-AD85-DBDC15B4866C}" type="pres">
      <dgm:prSet presAssocID="{5F18A5DA-1DD0-4B80-8303-A1CA4ADA43A4}" presName="sibTrans" presStyleLbl="bgSibTrans2D1" presStyleIdx="1" presStyleCnt="7"/>
      <dgm:spPr/>
    </dgm:pt>
    <dgm:pt modelId="{C0DB9715-D532-4DA8-9259-4FBBA3F5100D}" type="pres">
      <dgm:prSet presAssocID="{91DDB4BA-F51B-4B43-BCE8-6A608DFFC218}" presName="compNode" presStyleCnt="0"/>
      <dgm:spPr/>
    </dgm:pt>
    <dgm:pt modelId="{F05F0C4B-FD0F-4B83-95B4-6DAF89DE995E}" type="pres">
      <dgm:prSet presAssocID="{91DDB4BA-F51B-4B43-BCE8-6A608DFFC218}" presName="dummyConnPt" presStyleCnt="0"/>
      <dgm:spPr/>
    </dgm:pt>
    <dgm:pt modelId="{E2B8194C-3C0F-4A9C-931E-54D2ABE5EEDB}" type="pres">
      <dgm:prSet presAssocID="{91DDB4BA-F51B-4B43-BCE8-6A608DFFC218}" presName="node" presStyleLbl="node1" presStyleIdx="2" presStyleCnt="8">
        <dgm:presLayoutVars>
          <dgm:bulletEnabled val="1"/>
        </dgm:presLayoutVars>
      </dgm:prSet>
      <dgm:spPr/>
    </dgm:pt>
    <dgm:pt modelId="{09B9EFE0-F77C-4563-8AC6-C9FA212FF40A}" type="pres">
      <dgm:prSet presAssocID="{182D8F1A-B4AF-46E7-8DDD-1E8AE829CC05}" presName="sibTrans" presStyleLbl="bgSibTrans2D1" presStyleIdx="2" presStyleCnt="7"/>
      <dgm:spPr/>
    </dgm:pt>
    <dgm:pt modelId="{DB00D61F-6712-49DC-B007-21BD337BAFD4}" type="pres">
      <dgm:prSet presAssocID="{238D0253-6621-4BC3-8AC8-AFA2B9E3C9A0}" presName="compNode" presStyleCnt="0"/>
      <dgm:spPr/>
    </dgm:pt>
    <dgm:pt modelId="{B2E54368-92FC-4E1D-BF48-A6899FA7F109}" type="pres">
      <dgm:prSet presAssocID="{238D0253-6621-4BC3-8AC8-AFA2B9E3C9A0}" presName="dummyConnPt" presStyleCnt="0"/>
      <dgm:spPr/>
    </dgm:pt>
    <dgm:pt modelId="{98F14711-0877-4A62-9A6B-5CF5EABDBFF6}" type="pres">
      <dgm:prSet presAssocID="{238D0253-6621-4BC3-8AC8-AFA2B9E3C9A0}" presName="node" presStyleLbl="node1" presStyleIdx="3" presStyleCnt="8">
        <dgm:presLayoutVars>
          <dgm:bulletEnabled val="1"/>
        </dgm:presLayoutVars>
      </dgm:prSet>
      <dgm:spPr/>
    </dgm:pt>
    <dgm:pt modelId="{5DD78999-9567-4119-B93D-ABF3A89F97E5}" type="pres">
      <dgm:prSet presAssocID="{A67264EB-4437-4CBB-A9F3-42BC8CA280DA}" presName="sibTrans" presStyleLbl="bgSibTrans2D1" presStyleIdx="3" presStyleCnt="7"/>
      <dgm:spPr/>
    </dgm:pt>
    <dgm:pt modelId="{39263846-CC37-4FE4-B827-6F2EA8D22894}" type="pres">
      <dgm:prSet presAssocID="{336CDC4C-C764-47C1-9E57-F361DE0F790F}" presName="compNode" presStyleCnt="0"/>
      <dgm:spPr/>
    </dgm:pt>
    <dgm:pt modelId="{289A3587-50A6-4C52-8F4D-5311C1B05821}" type="pres">
      <dgm:prSet presAssocID="{336CDC4C-C764-47C1-9E57-F361DE0F790F}" presName="dummyConnPt" presStyleCnt="0"/>
      <dgm:spPr/>
    </dgm:pt>
    <dgm:pt modelId="{C6AC286D-0AD9-4B85-9332-A2DA4A60ADDC}" type="pres">
      <dgm:prSet presAssocID="{336CDC4C-C764-47C1-9E57-F361DE0F790F}" presName="node" presStyleLbl="node1" presStyleIdx="4" presStyleCnt="8">
        <dgm:presLayoutVars>
          <dgm:bulletEnabled val="1"/>
        </dgm:presLayoutVars>
      </dgm:prSet>
      <dgm:spPr/>
    </dgm:pt>
    <dgm:pt modelId="{FB953530-2391-4A92-91C5-B6A2746290C6}" type="pres">
      <dgm:prSet presAssocID="{1B987291-3ED1-4E38-8FBF-1243F92DDD6D}" presName="sibTrans" presStyleLbl="bgSibTrans2D1" presStyleIdx="4" presStyleCnt="7"/>
      <dgm:spPr/>
    </dgm:pt>
    <dgm:pt modelId="{DA0C483F-279B-4E31-A033-DEAE1EE8174C}" type="pres">
      <dgm:prSet presAssocID="{666F2A1A-0AE9-4315-9055-3CAFA2499C50}" presName="compNode" presStyleCnt="0"/>
      <dgm:spPr/>
    </dgm:pt>
    <dgm:pt modelId="{83C5B94F-8101-4225-9955-64932584C124}" type="pres">
      <dgm:prSet presAssocID="{666F2A1A-0AE9-4315-9055-3CAFA2499C50}" presName="dummyConnPt" presStyleCnt="0"/>
      <dgm:spPr/>
    </dgm:pt>
    <dgm:pt modelId="{1D8A4D28-CCDF-4035-AD7F-B6B08EE8BB64}" type="pres">
      <dgm:prSet presAssocID="{666F2A1A-0AE9-4315-9055-3CAFA2499C50}" presName="node" presStyleLbl="node1" presStyleIdx="5" presStyleCnt="8">
        <dgm:presLayoutVars>
          <dgm:bulletEnabled val="1"/>
        </dgm:presLayoutVars>
      </dgm:prSet>
      <dgm:spPr/>
    </dgm:pt>
    <dgm:pt modelId="{A4DEA228-2193-4052-8C79-A505E720D460}" type="pres">
      <dgm:prSet presAssocID="{6ED4CEB0-7A59-47F8-8CF0-D62C13C28A53}" presName="sibTrans" presStyleLbl="bgSibTrans2D1" presStyleIdx="5" presStyleCnt="7"/>
      <dgm:spPr/>
    </dgm:pt>
    <dgm:pt modelId="{BF99CC2D-372C-45C0-A644-28895904B913}" type="pres">
      <dgm:prSet presAssocID="{33B45A18-78AB-4384-B54C-76B54DFFE4A9}" presName="compNode" presStyleCnt="0"/>
      <dgm:spPr/>
    </dgm:pt>
    <dgm:pt modelId="{7676DA78-574F-49FA-B075-CDBA311A0684}" type="pres">
      <dgm:prSet presAssocID="{33B45A18-78AB-4384-B54C-76B54DFFE4A9}" presName="dummyConnPt" presStyleCnt="0"/>
      <dgm:spPr/>
    </dgm:pt>
    <dgm:pt modelId="{E3BBA722-E0EA-43FA-9A34-EDE4452481A4}" type="pres">
      <dgm:prSet presAssocID="{33B45A18-78AB-4384-B54C-76B54DFFE4A9}" presName="node" presStyleLbl="node1" presStyleIdx="6" presStyleCnt="8">
        <dgm:presLayoutVars>
          <dgm:bulletEnabled val="1"/>
        </dgm:presLayoutVars>
      </dgm:prSet>
      <dgm:spPr/>
    </dgm:pt>
    <dgm:pt modelId="{B13426F5-69E3-4456-B6E0-F940830E9073}" type="pres">
      <dgm:prSet presAssocID="{F2E8997E-F663-4631-AC11-36D835E95862}" presName="sibTrans" presStyleLbl="bgSibTrans2D1" presStyleIdx="6" presStyleCnt="7"/>
      <dgm:spPr/>
    </dgm:pt>
    <dgm:pt modelId="{B3F393A6-4BD6-4F82-BB0A-2893EAB8DBC9}" type="pres">
      <dgm:prSet presAssocID="{AD012A1B-86A4-443C-9D9C-D82049705579}" presName="compNode" presStyleCnt="0"/>
      <dgm:spPr/>
    </dgm:pt>
    <dgm:pt modelId="{CA1A5DA3-2010-4D5A-9BF6-1A120D0E4A4F}" type="pres">
      <dgm:prSet presAssocID="{AD012A1B-86A4-443C-9D9C-D82049705579}" presName="dummyConnPt" presStyleCnt="0"/>
      <dgm:spPr/>
    </dgm:pt>
    <dgm:pt modelId="{D0EC08B2-7BD4-4CAE-8B2C-5DDD0A937023}" type="pres">
      <dgm:prSet presAssocID="{AD012A1B-86A4-443C-9D9C-D82049705579}" presName="node" presStyleLbl="node1" presStyleIdx="7" presStyleCnt="8">
        <dgm:presLayoutVars>
          <dgm:bulletEnabled val="1"/>
        </dgm:presLayoutVars>
      </dgm:prSet>
      <dgm:spPr/>
    </dgm:pt>
  </dgm:ptLst>
  <dgm:cxnLst>
    <dgm:cxn modelId="{B5442B00-2F5C-462A-9351-DB4F9FCD30FD}" srcId="{BE677094-BCCE-4DBA-AC06-1BD167A3CE8A}" destId="{49111567-39EC-41BF-ABBE-EFB8490D0D14}" srcOrd="1" destOrd="0" parTransId="{67A120AF-5E08-4E9B-B0D3-7B781A8784FE}" sibTransId="{5F18A5DA-1DD0-4B80-8303-A1CA4ADA43A4}"/>
    <dgm:cxn modelId="{DCE3E903-7E52-4A8D-A165-C9968393C706}" type="presOf" srcId="{BE677094-BCCE-4DBA-AC06-1BD167A3CE8A}" destId="{58641119-F551-412A-A4E3-320BCE9F80A4}" srcOrd="0" destOrd="0" presId="urn:microsoft.com/office/officeart/2005/8/layout/bProcess4"/>
    <dgm:cxn modelId="{8EF5FC10-492B-4204-989F-44B276CEF6AB}" type="presOf" srcId="{182D8F1A-B4AF-46E7-8DDD-1E8AE829CC05}" destId="{09B9EFE0-F77C-4563-8AC6-C9FA212FF40A}" srcOrd="0" destOrd="0" presId="urn:microsoft.com/office/officeart/2005/8/layout/bProcess4"/>
    <dgm:cxn modelId="{6EB52412-9178-4E88-B0B7-8CB3C2698707}" type="presOf" srcId="{91DDB4BA-F51B-4B43-BCE8-6A608DFFC218}" destId="{E2B8194C-3C0F-4A9C-931E-54D2ABE5EEDB}" srcOrd="0" destOrd="0" presId="urn:microsoft.com/office/officeart/2005/8/layout/bProcess4"/>
    <dgm:cxn modelId="{ADCB3E13-6372-4197-95E7-3089C45ECCC2}" srcId="{BE677094-BCCE-4DBA-AC06-1BD167A3CE8A}" destId="{9615B344-8CB5-43B0-B79C-2065CED3A608}" srcOrd="0" destOrd="0" parTransId="{4ED6DE74-FAB4-4FAF-A990-A4D118E2C814}" sibTransId="{9B6F367B-E7D3-485E-B204-FBDAF8572984}"/>
    <dgm:cxn modelId="{24A68B13-0DC7-4EA4-AA13-A2B65992B441}" type="presOf" srcId="{F2E8997E-F663-4631-AC11-36D835E95862}" destId="{B13426F5-69E3-4456-B6E0-F940830E9073}" srcOrd="0" destOrd="0" presId="urn:microsoft.com/office/officeart/2005/8/layout/bProcess4"/>
    <dgm:cxn modelId="{BD5F1114-14AB-482D-BC50-F3D5EB914AA7}" srcId="{BE677094-BCCE-4DBA-AC06-1BD167A3CE8A}" destId="{238D0253-6621-4BC3-8AC8-AFA2B9E3C9A0}" srcOrd="3" destOrd="0" parTransId="{F3A6ABB0-07CF-48EE-910F-BB6025559D33}" sibTransId="{A67264EB-4437-4CBB-A9F3-42BC8CA280DA}"/>
    <dgm:cxn modelId="{A8321220-5929-4CB2-ABC8-640B7AD893A0}" type="presOf" srcId="{6ED4CEB0-7A59-47F8-8CF0-D62C13C28A53}" destId="{A4DEA228-2193-4052-8C79-A505E720D460}" srcOrd="0" destOrd="0" presId="urn:microsoft.com/office/officeart/2005/8/layout/bProcess4"/>
    <dgm:cxn modelId="{45AA6423-5AE3-41D9-8585-C617D78F7700}" type="presOf" srcId="{336CDC4C-C764-47C1-9E57-F361DE0F790F}" destId="{C6AC286D-0AD9-4B85-9332-A2DA4A60ADDC}" srcOrd="0" destOrd="0" presId="urn:microsoft.com/office/officeart/2005/8/layout/bProcess4"/>
    <dgm:cxn modelId="{0C74A829-411E-4791-B4EB-5ED9092E36D9}" type="presOf" srcId="{A67264EB-4437-4CBB-A9F3-42BC8CA280DA}" destId="{5DD78999-9567-4119-B93D-ABF3A89F97E5}" srcOrd="0" destOrd="0" presId="urn:microsoft.com/office/officeart/2005/8/layout/bProcess4"/>
    <dgm:cxn modelId="{A43FB332-DFDD-4E75-A0FC-070DE8CAF0B3}" srcId="{BE677094-BCCE-4DBA-AC06-1BD167A3CE8A}" destId="{AD012A1B-86A4-443C-9D9C-D82049705579}" srcOrd="7" destOrd="0" parTransId="{F5482FE9-6C99-4138-9238-D7A8A6D054B6}" sibTransId="{5D2609E6-3B8C-484C-8D7C-9A41CD1F8C2B}"/>
    <dgm:cxn modelId="{CACE2238-367A-44DE-9B6F-0578D152CEFC}" type="presOf" srcId="{1B987291-3ED1-4E38-8FBF-1243F92DDD6D}" destId="{FB953530-2391-4A92-91C5-B6A2746290C6}" srcOrd="0" destOrd="0" presId="urn:microsoft.com/office/officeart/2005/8/layout/bProcess4"/>
    <dgm:cxn modelId="{CCF33045-F2AD-47D0-8004-A28C9957733A}" type="presOf" srcId="{9B6F367B-E7D3-485E-B204-FBDAF8572984}" destId="{BA955187-BC9C-411B-98C4-9ADB40C3080C}" srcOrd="0" destOrd="0" presId="urn:microsoft.com/office/officeart/2005/8/layout/bProcess4"/>
    <dgm:cxn modelId="{C9D35778-5CD1-46AE-B563-D246ACB3C277}" type="presOf" srcId="{AD012A1B-86A4-443C-9D9C-D82049705579}" destId="{D0EC08B2-7BD4-4CAE-8B2C-5DDD0A937023}" srcOrd="0" destOrd="0" presId="urn:microsoft.com/office/officeart/2005/8/layout/bProcess4"/>
    <dgm:cxn modelId="{000DA684-6DD5-4441-8F6F-A17148D579DE}" type="presOf" srcId="{666F2A1A-0AE9-4315-9055-3CAFA2499C50}" destId="{1D8A4D28-CCDF-4035-AD7F-B6B08EE8BB64}" srcOrd="0" destOrd="0" presId="urn:microsoft.com/office/officeart/2005/8/layout/bProcess4"/>
    <dgm:cxn modelId="{5A974A85-498B-4017-AF23-A4345B45D80A}" srcId="{BE677094-BCCE-4DBA-AC06-1BD167A3CE8A}" destId="{33B45A18-78AB-4384-B54C-76B54DFFE4A9}" srcOrd="6" destOrd="0" parTransId="{DF143CA6-F3D2-4AC7-A1F2-F141B78F674D}" sibTransId="{F2E8997E-F663-4631-AC11-36D835E95862}"/>
    <dgm:cxn modelId="{EFD51996-B46E-472F-80A2-2D7CA83F99B5}" type="presOf" srcId="{49111567-39EC-41BF-ABBE-EFB8490D0D14}" destId="{54EC9359-8ECB-493C-85A0-DFEB250F929D}" srcOrd="0" destOrd="0" presId="urn:microsoft.com/office/officeart/2005/8/layout/bProcess4"/>
    <dgm:cxn modelId="{22DAC09E-1EDC-46F4-B388-547FFF4A3FB3}" srcId="{BE677094-BCCE-4DBA-AC06-1BD167A3CE8A}" destId="{336CDC4C-C764-47C1-9E57-F361DE0F790F}" srcOrd="4" destOrd="0" parTransId="{63563E7E-4FDA-46B3-91C0-7ACFEE9657BD}" sibTransId="{1B987291-3ED1-4E38-8FBF-1243F92DDD6D}"/>
    <dgm:cxn modelId="{331B0FAC-815E-4BEF-B957-8F423CDBED15}" srcId="{BE677094-BCCE-4DBA-AC06-1BD167A3CE8A}" destId="{91DDB4BA-F51B-4B43-BCE8-6A608DFFC218}" srcOrd="2" destOrd="0" parTransId="{E87320FD-05A5-4E04-84DA-43566CB9DB18}" sibTransId="{182D8F1A-B4AF-46E7-8DDD-1E8AE829CC05}"/>
    <dgm:cxn modelId="{159121AF-A2C4-4E36-8E5E-162665C884FA}" type="presOf" srcId="{33B45A18-78AB-4384-B54C-76B54DFFE4A9}" destId="{E3BBA722-E0EA-43FA-9A34-EDE4452481A4}" srcOrd="0" destOrd="0" presId="urn:microsoft.com/office/officeart/2005/8/layout/bProcess4"/>
    <dgm:cxn modelId="{2B936DC6-940E-47D0-8451-DA8B91D19DDE}" type="presOf" srcId="{238D0253-6621-4BC3-8AC8-AFA2B9E3C9A0}" destId="{98F14711-0877-4A62-9A6B-5CF5EABDBFF6}" srcOrd="0" destOrd="0" presId="urn:microsoft.com/office/officeart/2005/8/layout/bProcess4"/>
    <dgm:cxn modelId="{81180ACB-2350-4D4D-8FE7-050DB8741E07}" srcId="{BE677094-BCCE-4DBA-AC06-1BD167A3CE8A}" destId="{666F2A1A-0AE9-4315-9055-3CAFA2499C50}" srcOrd="5" destOrd="0" parTransId="{DDA92D72-C087-48B8-B411-D0488C08928E}" sibTransId="{6ED4CEB0-7A59-47F8-8CF0-D62C13C28A53}"/>
    <dgm:cxn modelId="{6D4408E1-AE5A-4A84-925B-38932377A647}" type="presOf" srcId="{5F18A5DA-1DD0-4B80-8303-A1CA4ADA43A4}" destId="{195699F5-5265-420B-AD85-DBDC15B4866C}" srcOrd="0" destOrd="0" presId="urn:microsoft.com/office/officeart/2005/8/layout/bProcess4"/>
    <dgm:cxn modelId="{DF7D81EB-1EEA-4D66-884D-A4E82589D12E}" type="presOf" srcId="{9615B344-8CB5-43B0-B79C-2065CED3A608}" destId="{93C942B5-64FF-441D-942F-D0BC66A56113}" srcOrd="0" destOrd="0" presId="urn:microsoft.com/office/officeart/2005/8/layout/bProcess4"/>
    <dgm:cxn modelId="{A657EA26-5278-4EFC-97E2-B80CBBBC7C0E}" type="presParOf" srcId="{58641119-F551-412A-A4E3-320BCE9F80A4}" destId="{D3DB45D7-8C8A-4C43-A551-1706FC2A37D5}" srcOrd="0" destOrd="0" presId="urn:microsoft.com/office/officeart/2005/8/layout/bProcess4"/>
    <dgm:cxn modelId="{AA77AB11-1718-4EEE-A92C-391A6D35DB7F}" type="presParOf" srcId="{D3DB45D7-8C8A-4C43-A551-1706FC2A37D5}" destId="{A69D2914-A98F-413E-9816-3393FB97FBF6}" srcOrd="0" destOrd="0" presId="urn:microsoft.com/office/officeart/2005/8/layout/bProcess4"/>
    <dgm:cxn modelId="{4AA6BB87-FFCB-4F47-8B30-AABA0343350E}" type="presParOf" srcId="{D3DB45D7-8C8A-4C43-A551-1706FC2A37D5}" destId="{93C942B5-64FF-441D-942F-D0BC66A56113}" srcOrd="1" destOrd="0" presId="urn:microsoft.com/office/officeart/2005/8/layout/bProcess4"/>
    <dgm:cxn modelId="{DE05A40A-4B7B-41D2-B853-D36526386E86}" type="presParOf" srcId="{58641119-F551-412A-A4E3-320BCE9F80A4}" destId="{BA955187-BC9C-411B-98C4-9ADB40C3080C}" srcOrd="1" destOrd="0" presId="urn:microsoft.com/office/officeart/2005/8/layout/bProcess4"/>
    <dgm:cxn modelId="{40D6E2DA-978F-45E8-BFEE-C105B00541ED}" type="presParOf" srcId="{58641119-F551-412A-A4E3-320BCE9F80A4}" destId="{BA0B7B85-7F2C-4733-8193-5D92D9EBB274}" srcOrd="2" destOrd="0" presId="urn:microsoft.com/office/officeart/2005/8/layout/bProcess4"/>
    <dgm:cxn modelId="{F7D328F6-C443-49B5-83BC-30197E1A9C28}" type="presParOf" srcId="{BA0B7B85-7F2C-4733-8193-5D92D9EBB274}" destId="{B89E55C5-4E11-4664-B586-10658797A232}" srcOrd="0" destOrd="0" presId="urn:microsoft.com/office/officeart/2005/8/layout/bProcess4"/>
    <dgm:cxn modelId="{18A7EF38-E042-4C72-BF23-CA14921B9A2C}" type="presParOf" srcId="{BA0B7B85-7F2C-4733-8193-5D92D9EBB274}" destId="{54EC9359-8ECB-493C-85A0-DFEB250F929D}" srcOrd="1" destOrd="0" presId="urn:microsoft.com/office/officeart/2005/8/layout/bProcess4"/>
    <dgm:cxn modelId="{D72B1102-06B1-42FB-8409-744A944C31CA}" type="presParOf" srcId="{58641119-F551-412A-A4E3-320BCE9F80A4}" destId="{195699F5-5265-420B-AD85-DBDC15B4866C}" srcOrd="3" destOrd="0" presId="urn:microsoft.com/office/officeart/2005/8/layout/bProcess4"/>
    <dgm:cxn modelId="{D9BD9B3D-4AA7-4280-92D6-68AA1BEA774E}" type="presParOf" srcId="{58641119-F551-412A-A4E3-320BCE9F80A4}" destId="{C0DB9715-D532-4DA8-9259-4FBBA3F5100D}" srcOrd="4" destOrd="0" presId="urn:microsoft.com/office/officeart/2005/8/layout/bProcess4"/>
    <dgm:cxn modelId="{BD514F98-7A64-4549-8B7B-C9C93162A257}" type="presParOf" srcId="{C0DB9715-D532-4DA8-9259-4FBBA3F5100D}" destId="{F05F0C4B-FD0F-4B83-95B4-6DAF89DE995E}" srcOrd="0" destOrd="0" presId="urn:microsoft.com/office/officeart/2005/8/layout/bProcess4"/>
    <dgm:cxn modelId="{F4A9455C-C90C-4972-AB4A-ECFA1FAD9685}" type="presParOf" srcId="{C0DB9715-D532-4DA8-9259-4FBBA3F5100D}" destId="{E2B8194C-3C0F-4A9C-931E-54D2ABE5EEDB}" srcOrd="1" destOrd="0" presId="urn:microsoft.com/office/officeart/2005/8/layout/bProcess4"/>
    <dgm:cxn modelId="{DF1DD04F-50CA-4E4E-98AF-9E4BF86B1EBA}" type="presParOf" srcId="{58641119-F551-412A-A4E3-320BCE9F80A4}" destId="{09B9EFE0-F77C-4563-8AC6-C9FA212FF40A}" srcOrd="5" destOrd="0" presId="urn:microsoft.com/office/officeart/2005/8/layout/bProcess4"/>
    <dgm:cxn modelId="{199CD5B7-2D10-4F01-9EDE-B8D66813CDD2}" type="presParOf" srcId="{58641119-F551-412A-A4E3-320BCE9F80A4}" destId="{DB00D61F-6712-49DC-B007-21BD337BAFD4}" srcOrd="6" destOrd="0" presId="urn:microsoft.com/office/officeart/2005/8/layout/bProcess4"/>
    <dgm:cxn modelId="{D62C3CB9-F952-4629-8653-B8D13CFB6C5B}" type="presParOf" srcId="{DB00D61F-6712-49DC-B007-21BD337BAFD4}" destId="{B2E54368-92FC-4E1D-BF48-A6899FA7F109}" srcOrd="0" destOrd="0" presId="urn:microsoft.com/office/officeart/2005/8/layout/bProcess4"/>
    <dgm:cxn modelId="{854A5246-50A3-4C53-874D-CAC10AF2000A}" type="presParOf" srcId="{DB00D61F-6712-49DC-B007-21BD337BAFD4}" destId="{98F14711-0877-4A62-9A6B-5CF5EABDBFF6}" srcOrd="1" destOrd="0" presId="urn:microsoft.com/office/officeart/2005/8/layout/bProcess4"/>
    <dgm:cxn modelId="{C87A339C-3413-4A92-BB14-47ADF462457D}" type="presParOf" srcId="{58641119-F551-412A-A4E3-320BCE9F80A4}" destId="{5DD78999-9567-4119-B93D-ABF3A89F97E5}" srcOrd="7" destOrd="0" presId="urn:microsoft.com/office/officeart/2005/8/layout/bProcess4"/>
    <dgm:cxn modelId="{FFB5501B-0EA2-4281-BD03-0D63EB485D81}" type="presParOf" srcId="{58641119-F551-412A-A4E3-320BCE9F80A4}" destId="{39263846-CC37-4FE4-B827-6F2EA8D22894}" srcOrd="8" destOrd="0" presId="urn:microsoft.com/office/officeart/2005/8/layout/bProcess4"/>
    <dgm:cxn modelId="{AEA2E535-25AE-4D44-B302-78851A4A2ED3}" type="presParOf" srcId="{39263846-CC37-4FE4-B827-6F2EA8D22894}" destId="{289A3587-50A6-4C52-8F4D-5311C1B05821}" srcOrd="0" destOrd="0" presId="urn:microsoft.com/office/officeart/2005/8/layout/bProcess4"/>
    <dgm:cxn modelId="{7954A7A6-0751-4D0D-BE26-131A37E56D88}" type="presParOf" srcId="{39263846-CC37-4FE4-B827-6F2EA8D22894}" destId="{C6AC286D-0AD9-4B85-9332-A2DA4A60ADDC}" srcOrd="1" destOrd="0" presId="urn:microsoft.com/office/officeart/2005/8/layout/bProcess4"/>
    <dgm:cxn modelId="{6F2D19B9-18A0-4294-AB1D-3C2178610695}" type="presParOf" srcId="{58641119-F551-412A-A4E3-320BCE9F80A4}" destId="{FB953530-2391-4A92-91C5-B6A2746290C6}" srcOrd="9" destOrd="0" presId="urn:microsoft.com/office/officeart/2005/8/layout/bProcess4"/>
    <dgm:cxn modelId="{9134F0B7-3964-4658-82EB-D288693EF423}" type="presParOf" srcId="{58641119-F551-412A-A4E3-320BCE9F80A4}" destId="{DA0C483F-279B-4E31-A033-DEAE1EE8174C}" srcOrd="10" destOrd="0" presId="urn:microsoft.com/office/officeart/2005/8/layout/bProcess4"/>
    <dgm:cxn modelId="{FA7F3226-8EE1-4050-8DDB-F8B645BE3C3D}" type="presParOf" srcId="{DA0C483F-279B-4E31-A033-DEAE1EE8174C}" destId="{83C5B94F-8101-4225-9955-64932584C124}" srcOrd="0" destOrd="0" presId="urn:microsoft.com/office/officeart/2005/8/layout/bProcess4"/>
    <dgm:cxn modelId="{831A6EF7-9298-45DD-B0A3-97F8CC9A1087}" type="presParOf" srcId="{DA0C483F-279B-4E31-A033-DEAE1EE8174C}" destId="{1D8A4D28-CCDF-4035-AD7F-B6B08EE8BB64}" srcOrd="1" destOrd="0" presId="urn:microsoft.com/office/officeart/2005/8/layout/bProcess4"/>
    <dgm:cxn modelId="{32312D08-57DC-4A8A-B457-E22B91B9980B}" type="presParOf" srcId="{58641119-F551-412A-A4E3-320BCE9F80A4}" destId="{A4DEA228-2193-4052-8C79-A505E720D460}" srcOrd="11" destOrd="0" presId="urn:microsoft.com/office/officeart/2005/8/layout/bProcess4"/>
    <dgm:cxn modelId="{66297E30-8AB2-44B4-B542-3815BB0EFADA}" type="presParOf" srcId="{58641119-F551-412A-A4E3-320BCE9F80A4}" destId="{BF99CC2D-372C-45C0-A644-28895904B913}" srcOrd="12" destOrd="0" presId="urn:microsoft.com/office/officeart/2005/8/layout/bProcess4"/>
    <dgm:cxn modelId="{5C74A0D6-EBE9-4F35-8CA5-88FE5030F751}" type="presParOf" srcId="{BF99CC2D-372C-45C0-A644-28895904B913}" destId="{7676DA78-574F-49FA-B075-CDBA311A0684}" srcOrd="0" destOrd="0" presId="urn:microsoft.com/office/officeart/2005/8/layout/bProcess4"/>
    <dgm:cxn modelId="{B6DC5EA9-EBDA-4A71-AAAE-8B3F016DD3C7}" type="presParOf" srcId="{BF99CC2D-372C-45C0-A644-28895904B913}" destId="{E3BBA722-E0EA-43FA-9A34-EDE4452481A4}" srcOrd="1" destOrd="0" presId="urn:microsoft.com/office/officeart/2005/8/layout/bProcess4"/>
    <dgm:cxn modelId="{E59E8418-314F-4DDB-A8D7-6B351235E723}" type="presParOf" srcId="{58641119-F551-412A-A4E3-320BCE9F80A4}" destId="{B13426F5-69E3-4456-B6E0-F940830E9073}" srcOrd="13" destOrd="0" presId="urn:microsoft.com/office/officeart/2005/8/layout/bProcess4"/>
    <dgm:cxn modelId="{169CA648-353F-4BBF-99E7-D0E7D261B837}" type="presParOf" srcId="{58641119-F551-412A-A4E3-320BCE9F80A4}" destId="{B3F393A6-4BD6-4F82-BB0A-2893EAB8DBC9}" srcOrd="14" destOrd="0" presId="urn:microsoft.com/office/officeart/2005/8/layout/bProcess4"/>
    <dgm:cxn modelId="{00D2607D-5B51-4566-9BBA-3F04C6747465}" type="presParOf" srcId="{B3F393A6-4BD6-4F82-BB0A-2893EAB8DBC9}" destId="{CA1A5DA3-2010-4D5A-9BF6-1A120D0E4A4F}" srcOrd="0" destOrd="0" presId="urn:microsoft.com/office/officeart/2005/8/layout/bProcess4"/>
    <dgm:cxn modelId="{1F58FA51-C6CF-4F63-AC9E-E6B0AA13F94A}" type="presParOf" srcId="{B3F393A6-4BD6-4F82-BB0A-2893EAB8DBC9}" destId="{D0EC08B2-7BD4-4CAE-8B2C-5DDD0A93702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27903A-3F08-4EEB-B98F-9D61D7F0EA4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tr-TR"/>
        </a:p>
      </dgm:t>
    </dgm:pt>
    <dgm:pt modelId="{AB68791C-AE0B-4D6C-895A-C4FD8D297137}">
      <dgm:prSet phldrT="[Metin]"/>
      <dgm:spPr/>
      <dgm:t>
        <a:bodyPr/>
        <a:lstStyle/>
        <a:p>
          <a:r>
            <a:rPr lang="tr-TR" dirty="0"/>
            <a:t>Yapmanız gerekeni yapın.</a:t>
          </a:r>
        </a:p>
      </dgm:t>
    </dgm:pt>
    <dgm:pt modelId="{BC2D8736-02CF-470E-9EF7-BEF5EC8792A8}" type="parTrans" cxnId="{3C033FDF-1984-4F0D-8888-CE5880AD535B}">
      <dgm:prSet/>
      <dgm:spPr/>
      <dgm:t>
        <a:bodyPr/>
        <a:lstStyle/>
        <a:p>
          <a:endParaRPr lang="tr-TR"/>
        </a:p>
      </dgm:t>
    </dgm:pt>
    <dgm:pt modelId="{CE36BAF8-134D-4FCE-A370-C73A48CBC6D4}" type="sibTrans" cxnId="{3C033FDF-1984-4F0D-8888-CE5880AD535B}">
      <dgm:prSet/>
      <dgm:spPr/>
      <dgm:t>
        <a:bodyPr/>
        <a:lstStyle/>
        <a:p>
          <a:endParaRPr lang="tr-TR"/>
        </a:p>
      </dgm:t>
    </dgm:pt>
    <dgm:pt modelId="{55AF5356-1E4E-4FB3-9561-566257D47196}">
      <dgm:prSet phldrT="[Metin]"/>
      <dgm:spPr/>
      <dgm:t>
        <a:bodyPr/>
        <a:lstStyle/>
        <a:p>
          <a:r>
            <a:rPr lang="tr-TR" dirty="0"/>
            <a:t>Bunları doğru zamanda yapın.</a:t>
          </a:r>
        </a:p>
      </dgm:t>
    </dgm:pt>
    <dgm:pt modelId="{891D9682-C1BC-40CA-BC40-E84D90A80102}" type="parTrans" cxnId="{6798D1C4-546E-4A82-9360-BEFCB9341FEC}">
      <dgm:prSet/>
      <dgm:spPr/>
      <dgm:t>
        <a:bodyPr/>
        <a:lstStyle/>
        <a:p>
          <a:endParaRPr lang="tr-TR"/>
        </a:p>
      </dgm:t>
    </dgm:pt>
    <dgm:pt modelId="{ED015FEF-C4B0-4806-99BB-CE50E0FA564C}" type="sibTrans" cxnId="{6798D1C4-546E-4A82-9360-BEFCB9341FEC}">
      <dgm:prSet/>
      <dgm:spPr/>
      <dgm:t>
        <a:bodyPr/>
        <a:lstStyle/>
        <a:p>
          <a:endParaRPr lang="tr-TR"/>
        </a:p>
      </dgm:t>
    </dgm:pt>
    <dgm:pt modelId="{0A3D91A1-6FD1-439A-96C5-395165D2D40E}">
      <dgm:prSet phldrT="[Metin]"/>
      <dgm:spPr/>
      <dgm:t>
        <a:bodyPr/>
        <a:lstStyle/>
        <a:p>
          <a:r>
            <a:rPr lang="tr-TR" dirty="0"/>
            <a:t>İstesiniz de istemeseniz de yapın.</a:t>
          </a:r>
        </a:p>
      </dgm:t>
    </dgm:pt>
    <dgm:pt modelId="{C1527CFD-7773-451C-9B42-314DD8CF293A}" type="parTrans" cxnId="{45ADBACA-2F73-45A5-87E5-38B51E7EB8DE}">
      <dgm:prSet/>
      <dgm:spPr/>
      <dgm:t>
        <a:bodyPr/>
        <a:lstStyle/>
        <a:p>
          <a:endParaRPr lang="tr-TR"/>
        </a:p>
      </dgm:t>
    </dgm:pt>
    <dgm:pt modelId="{9A808112-D42A-4B61-811D-7920B039F7C3}" type="sibTrans" cxnId="{45ADBACA-2F73-45A5-87E5-38B51E7EB8DE}">
      <dgm:prSet/>
      <dgm:spPr/>
      <dgm:t>
        <a:bodyPr/>
        <a:lstStyle/>
        <a:p>
          <a:endParaRPr lang="tr-TR"/>
        </a:p>
      </dgm:t>
    </dgm:pt>
    <dgm:pt modelId="{72C70C5C-4DA1-47D9-A00C-EB049C5BB5A1}" type="pres">
      <dgm:prSet presAssocID="{D327903A-3F08-4EEB-B98F-9D61D7F0EA40}" presName="rootnode" presStyleCnt="0">
        <dgm:presLayoutVars>
          <dgm:chMax/>
          <dgm:chPref/>
          <dgm:dir/>
          <dgm:animLvl val="lvl"/>
        </dgm:presLayoutVars>
      </dgm:prSet>
      <dgm:spPr/>
    </dgm:pt>
    <dgm:pt modelId="{39AD1475-7450-4BBE-A315-1542A2301F79}" type="pres">
      <dgm:prSet presAssocID="{AB68791C-AE0B-4D6C-895A-C4FD8D297137}" presName="composite" presStyleCnt="0"/>
      <dgm:spPr/>
    </dgm:pt>
    <dgm:pt modelId="{C57941FD-1795-4A78-99D4-6329DC2BE8FC}" type="pres">
      <dgm:prSet presAssocID="{AB68791C-AE0B-4D6C-895A-C4FD8D297137}" presName="bentUpArrow1" presStyleLbl="alignImgPlace1" presStyleIdx="0" presStyleCnt="2"/>
      <dgm:spPr/>
    </dgm:pt>
    <dgm:pt modelId="{7D7C203F-C50C-44A5-AA41-99C4EFBBB424}" type="pres">
      <dgm:prSet presAssocID="{AB68791C-AE0B-4D6C-895A-C4FD8D297137}" presName="ParentText" presStyleLbl="node1" presStyleIdx="0" presStyleCnt="3" custLinFactNeighborY="-4064">
        <dgm:presLayoutVars>
          <dgm:chMax val="1"/>
          <dgm:chPref val="1"/>
          <dgm:bulletEnabled val="1"/>
        </dgm:presLayoutVars>
      </dgm:prSet>
      <dgm:spPr/>
    </dgm:pt>
    <dgm:pt modelId="{22A48AAF-64F8-4F78-9A4E-1476F6303D5B}" type="pres">
      <dgm:prSet presAssocID="{AB68791C-AE0B-4D6C-895A-C4FD8D297137}" presName="ChildText" presStyleLbl="revTx" presStyleIdx="0" presStyleCnt="2" custLinFactNeighborX="-4998">
        <dgm:presLayoutVars>
          <dgm:chMax val="0"/>
          <dgm:chPref val="0"/>
          <dgm:bulletEnabled val="1"/>
        </dgm:presLayoutVars>
      </dgm:prSet>
      <dgm:spPr/>
    </dgm:pt>
    <dgm:pt modelId="{38398400-190B-4814-8930-90441F5BAE97}" type="pres">
      <dgm:prSet presAssocID="{CE36BAF8-134D-4FCE-A370-C73A48CBC6D4}" presName="sibTrans" presStyleCnt="0"/>
      <dgm:spPr/>
    </dgm:pt>
    <dgm:pt modelId="{EE0AB8B6-3F06-4AC1-8B56-2D54D2D1B8F4}" type="pres">
      <dgm:prSet presAssocID="{55AF5356-1E4E-4FB3-9561-566257D47196}" presName="composite" presStyleCnt="0"/>
      <dgm:spPr/>
    </dgm:pt>
    <dgm:pt modelId="{2939D137-AB2D-4774-B7EE-60F15A1F3625}" type="pres">
      <dgm:prSet presAssocID="{55AF5356-1E4E-4FB3-9561-566257D47196}" presName="bentUpArrow1" presStyleLbl="alignImgPlace1" presStyleIdx="1" presStyleCnt="2"/>
      <dgm:spPr/>
    </dgm:pt>
    <dgm:pt modelId="{90017195-9611-48D2-AB5E-2CFB9AD020F5}" type="pres">
      <dgm:prSet presAssocID="{55AF5356-1E4E-4FB3-9561-566257D47196}" presName="ParentText" presStyleLbl="node1" presStyleIdx="1" presStyleCnt="3" custLinFactNeighborY="57">
        <dgm:presLayoutVars>
          <dgm:chMax val="1"/>
          <dgm:chPref val="1"/>
          <dgm:bulletEnabled val="1"/>
        </dgm:presLayoutVars>
      </dgm:prSet>
      <dgm:spPr/>
    </dgm:pt>
    <dgm:pt modelId="{7E61D87A-BDC3-4B72-B3B3-271D19687235}" type="pres">
      <dgm:prSet presAssocID="{55AF5356-1E4E-4FB3-9561-566257D47196}" presName="ChildText" presStyleLbl="revTx" presStyleIdx="1" presStyleCnt="2">
        <dgm:presLayoutVars>
          <dgm:chMax val="0"/>
          <dgm:chPref val="0"/>
          <dgm:bulletEnabled val="1"/>
        </dgm:presLayoutVars>
      </dgm:prSet>
      <dgm:spPr/>
    </dgm:pt>
    <dgm:pt modelId="{1CFB6B12-6288-4877-BAEF-70AEFE38CE55}" type="pres">
      <dgm:prSet presAssocID="{ED015FEF-C4B0-4806-99BB-CE50E0FA564C}" presName="sibTrans" presStyleCnt="0"/>
      <dgm:spPr/>
    </dgm:pt>
    <dgm:pt modelId="{0DAD0D57-E23C-42F0-A50B-81B4059745C9}" type="pres">
      <dgm:prSet presAssocID="{0A3D91A1-6FD1-439A-96C5-395165D2D40E}" presName="composite" presStyleCnt="0"/>
      <dgm:spPr/>
    </dgm:pt>
    <dgm:pt modelId="{5C66E3C0-AF50-4BDE-B9D5-815C2ADDD6B9}" type="pres">
      <dgm:prSet presAssocID="{0A3D91A1-6FD1-439A-96C5-395165D2D40E}" presName="ParentText" presStyleLbl="node1" presStyleIdx="2" presStyleCnt="3" custLinFactNeighborX="3274">
        <dgm:presLayoutVars>
          <dgm:chMax val="1"/>
          <dgm:chPref val="1"/>
          <dgm:bulletEnabled val="1"/>
        </dgm:presLayoutVars>
      </dgm:prSet>
      <dgm:spPr/>
    </dgm:pt>
  </dgm:ptLst>
  <dgm:cxnLst>
    <dgm:cxn modelId="{A8734653-F0AE-4F64-9582-3554A7AFB3A9}" type="presOf" srcId="{55AF5356-1E4E-4FB3-9561-566257D47196}" destId="{90017195-9611-48D2-AB5E-2CFB9AD020F5}" srcOrd="0" destOrd="0" presId="urn:microsoft.com/office/officeart/2005/8/layout/StepDownProcess"/>
    <dgm:cxn modelId="{D7B260B0-B80D-45F5-9663-8E10DD9E2989}" type="presOf" srcId="{AB68791C-AE0B-4D6C-895A-C4FD8D297137}" destId="{7D7C203F-C50C-44A5-AA41-99C4EFBBB424}" srcOrd="0" destOrd="0" presId="urn:microsoft.com/office/officeart/2005/8/layout/StepDownProcess"/>
    <dgm:cxn modelId="{6798D1C4-546E-4A82-9360-BEFCB9341FEC}" srcId="{D327903A-3F08-4EEB-B98F-9D61D7F0EA40}" destId="{55AF5356-1E4E-4FB3-9561-566257D47196}" srcOrd="1" destOrd="0" parTransId="{891D9682-C1BC-40CA-BC40-E84D90A80102}" sibTransId="{ED015FEF-C4B0-4806-99BB-CE50E0FA564C}"/>
    <dgm:cxn modelId="{45ADBACA-2F73-45A5-87E5-38B51E7EB8DE}" srcId="{D327903A-3F08-4EEB-B98F-9D61D7F0EA40}" destId="{0A3D91A1-6FD1-439A-96C5-395165D2D40E}" srcOrd="2" destOrd="0" parTransId="{C1527CFD-7773-451C-9B42-314DD8CF293A}" sibTransId="{9A808112-D42A-4B61-811D-7920B039F7C3}"/>
    <dgm:cxn modelId="{5AF676D0-9D32-4058-93FB-030A6234DE44}" type="presOf" srcId="{D327903A-3F08-4EEB-B98F-9D61D7F0EA40}" destId="{72C70C5C-4DA1-47D9-A00C-EB049C5BB5A1}" srcOrd="0" destOrd="0" presId="urn:microsoft.com/office/officeart/2005/8/layout/StepDownProcess"/>
    <dgm:cxn modelId="{3C033FDF-1984-4F0D-8888-CE5880AD535B}" srcId="{D327903A-3F08-4EEB-B98F-9D61D7F0EA40}" destId="{AB68791C-AE0B-4D6C-895A-C4FD8D297137}" srcOrd="0" destOrd="0" parTransId="{BC2D8736-02CF-470E-9EF7-BEF5EC8792A8}" sibTransId="{CE36BAF8-134D-4FCE-A370-C73A48CBC6D4}"/>
    <dgm:cxn modelId="{20AAE7F7-7C57-43A3-BF7A-85C8ACE4349E}" type="presOf" srcId="{0A3D91A1-6FD1-439A-96C5-395165D2D40E}" destId="{5C66E3C0-AF50-4BDE-B9D5-815C2ADDD6B9}" srcOrd="0" destOrd="0" presId="urn:microsoft.com/office/officeart/2005/8/layout/StepDownProcess"/>
    <dgm:cxn modelId="{602AC2A3-4597-40FA-B3C0-33479060B928}" type="presParOf" srcId="{72C70C5C-4DA1-47D9-A00C-EB049C5BB5A1}" destId="{39AD1475-7450-4BBE-A315-1542A2301F79}" srcOrd="0" destOrd="0" presId="urn:microsoft.com/office/officeart/2005/8/layout/StepDownProcess"/>
    <dgm:cxn modelId="{2229D402-9FD9-4C7A-AD97-CDB6304200B1}" type="presParOf" srcId="{39AD1475-7450-4BBE-A315-1542A2301F79}" destId="{C57941FD-1795-4A78-99D4-6329DC2BE8FC}" srcOrd="0" destOrd="0" presId="urn:microsoft.com/office/officeart/2005/8/layout/StepDownProcess"/>
    <dgm:cxn modelId="{B4339C07-1CCA-4E53-BDB8-78904EA44668}" type="presParOf" srcId="{39AD1475-7450-4BBE-A315-1542A2301F79}" destId="{7D7C203F-C50C-44A5-AA41-99C4EFBBB424}" srcOrd="1" destOrd="0" presId="urn:microsoft.com/office/officeart/2005/8/layout/StepDownProcess"/>
    <dgm:cxn modelId="{C2D02279-D9D5-4F56-8F33-BB32FCABEBB9}" type="presParOf" srcId="{39AD1475-7450-4BBE-A315-1542A2301F79}" destId="{22A48AAF-64F8-4F78-9A4E-1476F6303D5B}" srcOrd="2" destOrd="0" presId="urn:microsoft.com/office/officeart/2005/8/layout/StepDownProcess"/>
    <dgm:cxn modelId="{3477AAAD-E655-4305-B173-7A4A940401AE}" type="presParOf" srcId="{72C70C5C-4DA1-47D9-A00C-EB049C5BB5A1}" destId="{38398400-190B-4814-8930-90441F5BAE97}" srcOrd="1" destOrd="0" presId="urn:microsoft.com/office/officeart/2005/8/layout/StepDownProcess"/>
    <dgm:cxn modelId="{3FDE9A27-C648-488D-A814-B063FEB48435}" type="presParOf" srcId="{72C70C5C-4DA1-47D9-A00C-EB049C5BB5A1}" destId="{EE0AB8B6-3F06-4AC1-8B56-2D54D2D1B8F4}" srcOrd="2" destOrd="0" presId="urn:microsoft.com/office/officeart/2005/8/layout/StepDownProcess"/>
    <dgm:cxn modelId="{3B1B296E-00C4-42BB-98EB-1154C0F64E3C}" type="presParOf" srcId="{EE0AB8B6-3F06-4AC1-8B56-2D54D2D1B8F4}" destId="{2939D137-AB2D-4774-B7EE-60F15A1F3625}" srcOrd="0" destOrd="0" presId="urn:microsoft.com/office/officeart/2005/8/layout/StepDownProcess"/>
    <dgm:cxn modelId="{8DB4AF52-19CB-4D47-9530-8F0DCE373E6C}" type="presParOf" srcId="{EE0AB8B6-3F06-4AC1-8B56-2D54D2D1B8F4}" destId="{90017195-9611-48D2-AB5E-2CFB9AD020F5}" srcOrd="1" destOrd="0" presId="urn:microsoft.com/office/officeart/2005/8/layout/StepDownProcess"/>
    <dgm:cxn modelId="{2E198CC4-0C52-4A03-BCBA-4CD5B08B3598}" type="presParOf" srcId="{EE0AB8B6-3F06-4AC1-8B56-2D54D2D1B8F4}" destId="{7E61D87A-BDC3-4B72-B3B3-271D19687235}" srcOrd="2" destOrd="0" presId="urn:microsoft.com/office/officeart/2005/8/layout/StepDownProcess"/>
    <dgm:cxn modelId="{C01FAB31-EF90-41B3-9080-A1CBE1D408D7}" type="presParOf" srcId="{72C70C5C-4DA1-47D9-A00C-EB049C5BB5A1}" destId="{1CFB6B12-6288-4877-BAEF-70AEFE38CE55}" srcOrd="3" destOrd="0" presId="urn:microsoft.com/office/officeart/2005/8/layout/StepDownProcess"/>
    <dgm:cxn modelId="{5E78601A-B9F6-47D6-B0F9-FCE6C9300D31}" type="presParOf" srcId="{72C70C5C-4DA1-47D9-A00C-EB049C5BB5A1}" destId="{0DAD0D57-E23C-42F0-A50B-81B4059745C9}" srcOrd="4" destOrd="0" presId="urn:microsoft.com/office/officeart/2005/8/layout/StepDownProcess"/>
    <dgm:cxn modelId="{DD20E5DA-F220-4DC3-B2FA-B2FCE98102EA}" type="presParOf" srcId="{0DAD0D57-E23C-42F0-A50B-81B4059745C9}" destId="{5C66E3C0-AF50-4BDE-B9D5-815C2ADDD6B9}"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55187-BC9C-411B-98C4-9ADB40C3080C}">
      <dsp:nvSpPr>
        <dsp:cNvPr id="0" name=""/>
        <dsp:cNvSpPr/>
      </dsp:nvSpPr>
      <dsp:spPr>
        <a:xfrm rot="5400000">
          <a:off x="1171068" y="920674"/>
          <a:ext cx="1438872" cy="1734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C942B5-64FF-441D-942F-D0BC66A56113}">
      <dsp:nvSpPr>
        <dsp:cNvPr id="0" name=""/>
        <dsp:cNvSpPr/>
      </dsp:nvSpPr>
      <dsp:spPr>
        <a:xfrm>
          <a:off x="1501515" y="1568"/>
          <a:ext cx="1927696" cy="1156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HEDEFİN OLMAMASI</a:t>
          </a:r>
        </a:p>
      </dsp:txBody>
      <dsp:txXfrm>
        <a:off x="1535391" y="35444"/>
        <a:ext cx="1859944" cy="1088865"/>
      </dsp:txXfrm>
    </dsp:sp>
    <dsp:sp modelId="{195699F5-5265-420B-AD85-DBDC15B4866C}">
      <dsp:nvSpPr>
        <dsp:cNvPr id="0" name=""/>
        <dsp:cNvSpPr/>
      </dsp:nvSpPr>
      <dsp:spPr>
        <a:xfrm rot="5400000">
          <a:off x="1171068" y="2366446"/>
          <a:ext cx="1438872" cy="1734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EC9359-8ECB-493C-85A0-DFEB250F929D}">
      <dsp:nvSpPr>
        <dsp:cNvPr id="0" name=""/>
        <dsp:cNvSpPr/>
      </dsp:nvSpPr>
      <dsp:spPr>
        <a:xfrm>
          <a:off x="1501515" y="1447341"/>
          <a:ext cx="1927696" cy="1156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b="0" kern="1200" dirty="0"/>
            <a:t>KARARSIZLIK</a:t>
          </a:r>
        </a:p>
      </dsp:txBody>
      <dsp:txXfrm>
        <a:off x="1535391" y="1481217"/>
        <a:ext cx="1859944" cy="1088865"/>
      </dsp:txXfrm>
    </dsp:sp>
    <dsp:sp modelId="{09B9EFE0-F77C-4563-8AC6-C9FA212FF40A}">
      <dsp:nvSpPr>
        <dsp:cNvPr id="0" name=""/>
        <dsp:cNvSpPr/>
      </dsp:nvSpPr>
      <dsp:spPr>
        <a:xfrm>
          <a:off x="1893954" y="3089332"/>
          <a:ext cx="2556936" cy="1734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B8194C-3C0F-4A9C-931E-54D2ABE5EEDB}">
      <dsp:nvSpPr>
        <dsp:cNvPr id="0" name=""/>
        <dsp:cNvSpPr/>
      </dsp:nvSpPr>
      <dsp:spPr>
        <a:xfrm>
          <a:off x="1501515" y="2893113"/>
          <a:ext cx="1927696" cy="1156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DERSİ SEVMEMEK</a:t>
          </a:r>
        </a:p>
      </dsp:txBody>
      <dsp:txXfrm>
        <a:off x="1535391" y="2926989"/>
        <a:ext cx="1859944" cy="1088865"/>
      </dsp:txXfrm>
    </dsp:sp>
    <dsp:sp modelId="{5DD78999-9567-4119-B93D-ABF3A89F97E5}">
      <dsp:nvSpPr>
        <dsp:cNvPr id="0" name=""/>
        <dsp:cNvSpPr/>
      </dsp:nvSpPr>
      <dsp:spPr>
        <a:xfrm rot="16200000">
          <a:off x="3734904" y="2366446"/>
          <a:ext cx="1438872" cy="1734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F14711-0877-4A62-9A6B-5CF5EABDBFF6}">
      <dsp:nvSpPr>
        <dsp:cNvPr id="0" name=""/>
        <dsp:cNvSpPr/>
      </dsp:nvSpPr>
      <dsp:spPr>
        <a:xfrm>
          <a:off x="4065351" y="2893113"/>
          <a:ext cx="1927696" cy="1156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BAŞARISIZLIK KORKUSU</a:t>
          </a:r>
        </a:p>
      </dsp:txBody>
      <dsp:txXfrm>
        <a:off x="4099227" y="2926989"/>
        <a:ext cx="1859944" cy="1088865"/>
      </dsp:txXfrm>
    </dsp:sp>
    <dsp:sp modelId="{FB953530-2391-4A92-91C5-B6A2746290C6}">
      <dsp:nvSpPr>
        <dsp:cNvPr id="0" name=""/>
        <dsp:cNvSpPr/>
      </dsp:nvSpPr>
      <dsp:spPr>
        <a:xfrm rot="16200000">
          <a:off x="3734904" y="920674"/>
          <a:ext cx="1438872" cy="1734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AC286D-0AD9-4B85-9332-A2DA4A60ADDC}">
      <dsp:nvSpPr>
        <dsp:cNvPr id="0" name=""/>
        <dsp:cNvSpPr/>
      </dsp:nvSpPr>
      <dsp:spPr>
        <a:xfrm>
          <a:off x="4065351" y="1447341"/>
          <a:ext cx="1927696" cy="1156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KIYASLAMA</a:t>
          </a:r>
        </a:p>
      </dsp:txBody>
      <dsp:txXfrm>
        <a:off x="4099227" y="1481217"/>
        <a:ext cx="1859944" cy="1088865"/>
      </dsp:txXfrm>
    </dsp:sp>
    <dsp:sp modelId="{A4DEA228-2193-4052-8C79-A505E720D460}">
      <dsp:nvSpPr>
        <dsp:cNvPr id="0" name=""/>
        <dsp:cNvSpPr/>
      </dsp:nvSpPr>
      <dsp:spPr>
        <a:xfrm>
          <a:off x="4457790" y="197788"/>
          <a:ext cx="2556936" cy="1734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8A4D28-CCDF-4035-AD7F-B6B08EE8BB64}">
      <dsp:nvSpPr>
        <dsp:cNvPr id="0" name=""/>
        <dsp:cNvSpPr/>
      </dsp:nvSpPr>
      <dsp:spPr>
        <a:xfrm>
          <a:off x="4065351" y="1568"/>
          <a:ext cx="1927696" cy="1156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ÜMİTSİZLİĞE DÜŞMEK</a:t>
          </a:r>
        </a:p>
      </dsp:txBody>
      <dsp:txXfrm>
        <a:off x="4099227" y="35444"/>
        <a:ext cx="1859944" cy="1088865"/>
      </dsp:txXfrm>
    </dsp:sp>
    <dsp:sp modelId="{B13426F5-69E3-4456-B6E0-F940830E9073}">
      <dsp:nvSpPr>
        <dsp:cNvPr id="0" name=""/>
        <dsp:cNvSpPr/>
      </dsp:nvSpPr>
      <dsp:spPr>
        <a:xfrm rot="5400000">
          <a:off x="6298740" y="920674"/>
          <a:ext cx="1438872" cy="1734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BBA722-E0EA-43FA-9A34-EDE4452481A4}">
      <dsp:nvSpPr>
        <dsp:cNvPr id="0" name=""/>
        <dsp:cNvSpPr/>
      </dsp:nvSpPr>
      <dsp:spPr>
        <a:xfrm>
          <a:off x="6629187" y="1568"/>
          <a:ext cx="1927696" cy="1156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PLANSIZLIK</a:t>
          </a:r>
        </a:p>
      </dsp:txBody>
      <dsp:txXfrm>
        <a:off x="6663063" y="35444"/>
        <a:ext cx="1859944" cy="1088865"/>
      </dsp:txXfrm>
    </dsp:sp>
    <dsp:sp modelId="{D0EC08B2-7BD4-4CAE-8B2C-5DDD0A937023}">
      <dsp:nvSpPr>
        <dsp:cNvPr id="0" name=""/>
        <dsp:cNvSpPr/>
      </dsp:nvSpPr>
      <dsp:spPr>
        <a:xfrm>
          <a:off x="6629187" y="1447341"/>
          <a:ext cx="1927696" cy="1156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ÖĞRENİLMİŞ ÇARESİZLİK</a:t>
          </a:r>
        </a:p>
      </dsp:txBody>
      <dsp:txXfrm>
        <a:off x="6663063" y="1481217"/>
        <a:ext cx="1859944" cy="1088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941FD-1795-4A78-99D4-6329DC2BE8FC}">
      <dsp:nvSpPr>
        <dsp:cNvPr id="0" name=""/>
        <dsp:cNvSpPr/>
      </dsp:nvSpPr>
      <dsp:spPr>
        <a:xfrm rot="5400000">
          <a:off x="2964296" y="1183664"/>
          <a:ext cx="1046849" cy="11918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7C203F-C50C-44A5-AA41-99C4EFBBB424}">
      <dsp:nvSpPr>
        <dsp:cNvPr id="0" name=""/>
        <dsp:cNvSpPr/>
      </dsp:nvSpPr>
      <dsp:spPr>
        <a:xfrm>
          <a:off x="2686944" y="0"/>
          <a:ext cx="1762278" cy="123353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Yapmanız gerekeni yapın.</a:t>
          </a:r>
        </a:p>
      </dsp:txBody>
      <dsp:txXfrm>
        <a:off x="2747171" y="60227"/>
        <a:ext cx="1641824" cy="1113083"/>
      </dsp:txXfrm>
    </dsp:sp>
    <dsp:sp modelId="{22A48AAF-64F8-4F78-9A4E-1476F6303D5B}">
      <dsp:nvSpPr>
        <dsp:cNvPr id="0" name=""/>
        <dsp:cNvSpPr/>
      </dsp:nvSpPr>
      <dsp:spPr>
        <a:xfrm>
          <a:off x="4385163" y="140857"/>
          <a:ext cx="1281713" cy="996999"/>
        </a:xfrm>
        <a:prstGeom prst="rect">
          <a:avLst/>
        </a:prstGeom>
        <a:noFill/>
        <a:ln>
          <a:noFill/>
        </a:ln>
        <a:effectLst/>
      </dsp:spPr>
      <dsp:style>
        <a:lnRef idx="0">
          <a:scrgbClr r="0" g="0" b="0"/>
        </a:lnRef>
        <a:fillRef idx="0">
          <a:scrgbClr r="0" g="0" b="0"/>
        </a:fillRef>
        <a:effectRef idx="0">
          <a:scrgbClr r="0" g="0" b="0"/>
        </a:effectRef>
        <a:fontRef idx="minor"/>
      </dsp:style>
    </dsp:sp>
    <dsp:sp modelId="{2939D137-AB2D-4774-B7EE-60F15A1F3625}">
      <dsp:nvSpPr>
        <dsp:cNvPr id="0" name=""/>
        <dsp:cNvSpPr/>
      </dsp:nvSpPr>
      <dsp:spPr>
        <a:xfrm rot="5400000">
          <a:off x="4425412" y="2569334"/>
          <a:ext cx="1046849" cy="11918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017195-9611-48D2-AB5E-2CFB9AD020F5}">
      <dsp:nvSpPr>
        <dsp:cNvPr id="0" name=""/>
        <dsp:cNvSpPr/>
      </dsp:nvSpPr>
      <dsp:spPr>
        <a:xfrm>
          <a:off x="4148060" y="1409584"/>
          <a:ext cx="1762278" cy="123353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Bunları doğru zamanda yapın.</a:t>
          </a:r>
        </a:p>
      </dsp:txBody>
      <dsp:txXfrm>
        <a:off x="4208287" y="1469811"/>
        <a:ext cx="1641824" cy="1113083"/>
      </dsp:txXfrm>
    </dsp:sp>
    <dsp:sp modelId="{7E61D87A-BDC3-4B72-B3B3-271D19687235}">
      <dsp:nvSpPr>
        <dsp:cNvPr id="0" name=""/>
        <dsp:cNvSpPr/>
      </dsp:nvSpPr>
      <dsp:spPr>
        <a:xfrm>
          <a:off x="5910339" y="1526527"/>
          <a:ext cx="1281713" cy="996999"/>
        </a:xfrm>
        <a:prstGeom prst="rect">
          <a:avLst/>
        </a:prstGeom>
        <a:noFill/>
        <a:ln>
          <a:noFill/>
        </a:ln>
        <a:effectLst/>
      </dsp:spPr>
      <dsp:style>
        <a:lnRef idx="0">
          <a:scrgbClr r="0" g="0" b="0"/>
        </a:lnRef>
        <a:fillRef idx="0">
          <a:scrgbClr r="0" g="0" b="0"/>
        </a:fillRef>
        <a:effectRef idx="0">
          <a:scrgbClr r="0" g="0" b="0"/>
        </a:effectRef>
        <a:fontRef idx="minor"/>
      </dsp:style>
    </dsp:sp>
    <dsp:sp modelId="{5C66E3C0-AF50-4BDE-B9D5-815C2ADDD6B9}">
      <dsp:nvSpPr>
        <dsp:cNvPr id="0" name=""/>
        <dsp:cNvSpPr/>
      </dsp:nvSpPr>
      <dsp:spPr>
        <a:xfrm>
          <a:off x="5666873" y="2794551"/>
          <a:ext cx="1762278" cy="123353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İstesiniz de istemeseniz de yapın.</a:t>
          </a:r>
        </a:p>
      </dsp:txBody>
      <dsp:txXfrm>
        <a:off x="5727100" y="2854778"/>
        <a:ext cx="1641824" cy="111308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FD417-29D0-4327-8A41-DA92722F5B72}" type="datetimeFigureOut">
              <a:rPr lang="tr-TR" smtClean="0"/>
              <a:t>17.08.2022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02660-4AF3-4E03-9618-23EDD3C19FC0}" type="slidenum">
              <a:rPr lang="tr-TR" smtClean="0"/>
              <a:t>‹#›</a:t>
            </a:fld>
            <a:endParaRPr lang="tr-TR"/>
          </a:p>
        </p:txBody>
      </p:sp>
    </p:spTree>
    <p:extLst>
      <p:ext uri="{BB962C8B-B14F-4D97-AF65-F5344CB8AC3E}">
        <p14:creationId xmlns:p14="http://schemas.microsoft.com/office/powerpoint/2010/main" val="100017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4C02660-4AF3-4E03-9618-23EDD3C19FC0}" type="slidenum">
              <a:rPr lang="tr-TR" smtClean="0"/>
              <a:t>15</a:t>
            </a:fld>
            <a:endParaRPr lang="tr-TR"/>
          </a:p>
        </p:txBody>
      </p:sp>
    </p:spTree>
    <p:extLst>
      <p:ext uri="{BB962C8B-B14F-4D97-AF65-F5344CB8AC3E}">
        <p14:creationId xmlns:p14="http://schemas.microsoft.com/office/powerpoint/2010/main" val="145957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Slayt Resmi Yer Tutucusu 1"/>
          <p:cNvSpPr>
            <a:spLocks noGrp="1" noRot="1" noChangeAspect="1"/>
          </p:cNvSpPr>
          <p:nvPr>
            <p:ph type="sldImg"/>
          </p:nvPr>
        </p:nvSpPr>
        <p:spPr/>
      </p:sp>
      <p:sp>
        <p:nvSpPr>
          <p:cNvPr id="1048629" name="Not Yer Tutucusu 2"/>
          <p:cNvSpPr>
            <a:spLocks noGrp="1"/>
          </p:cNvSpPr>
          <p:nvPr>
            <p:ph type="body" idx="1"/>
          </p:nvPr>
        </p:nvSpPr>
        <p:spPr/>
        <p:txBody>
          <a:bodyPr/>
          <a:lstStyle/>
          <a:p>
            <a:endParaRPr lang="tr-TR" dirty="0"/>
          </a:p>
        </p:txBody>
      </p:sp>
      <p:sp>
        <p:nvSpPr>
          <p:cNvPr id="1048630" name="Slayt Numarası Yer Tutucusu 3"/>
          <p:cNvSpPr>
            <a:spLocks noGrp="1"/>
          </p:cNvSpPr>
          <p:nvPr>
            <p:ph type="sldNum" sz="quarter" idx="5"/>
          </p:nvPr>
        </p:nvSpPr>
        <p:spPr/>
        <p:txBody>
          <a:bodyPr/>
          <a:lstStyle/>
          <a:p>
            <a:fld id="{C8DC57A8-AE18-4654-B6AF-04B3577165BE}" type="slidenum">
              <a:rPr lang="tr-TR" smtClean="0"/>
              <a:t>18</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2A5D844-96F3-4A88-B4A3-BC775E5D7187}" type="datetimeFigureOut">
              <a:rPr lang="tr-TR" smtClean="0"/>
              <a:t>17.08.2022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EF60841-64C7-4FAC-B344-D57A92AF81F8}" type="slidenum">
              <a:rPr lang="tr-TR" smtClean="0"/>
              <a:t>‹#›</a:t>
            </a:fld>
            <a:endParaRPr lang="tr-TR"/>
          </a:p>
        </p:txBody>
      </p:sp>
    </p:spTree>
    <p:extLst>
      <p:ext uri="{BB962C8B-B14F-4D97-AF65-F5344CB8AC3E}">
        <p14:creationId xmlns:p14="http://schemas.microsoft.com/office/powerpoint/2010/main" val="242488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A5D844-96F3-4A88-B4A3-BC775E5D7187}" type="datetimeFigureOut">
              <a:rPr lang="tr-TR" smtClean="0"/>
              <a:t>17.08.2022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F60841-64C7-4FAC-B344-D57A92AF81F8}" type="slidenum">
              <a:rPr lang="tr-TR" smtClean="0"/>
              <a:t>‹#›</a:t>
            </a:fld>
            <a:endParaRPr lang="tr-TR"/>
          </a:p>
        </p:txBody>
      </p:sp>
    </p:spTree>
    <p:extLst>
      <p:ext uri="{BB962C8B-B14F-4D97-AF65-F5344CB8AC3E}">
        <p14:creationId xmlns:p14="http://schemas.microsoft.com/office/powerpoint/2010/main" val="266074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A5D844-96F3-4A88-B4A3-BC775E5D7187}" type="datetimeFigureOut">
              <a:rPr lang="tr-TR" smtClean="0"/>
              <a:t>17.08.2022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F60841-64C7-4FAC-B344-D57A92AF81F8}" type="slidenum">
              <a:rPr lang="tr-TR" smtClean="0"/>
              <a:t>‹#›</a:t>
            </a:fld>
            <a:endParaRPr lang="tr-TR"/>
          </a:p>
        </p:txBody>
      </p:sp>
    </p:spTree>
    <p:extLst>
      <p:ext uri="{BB962C8B-B14F-4D97-AF65-F5344CB8AC3E}">
        <p14:creationId xmlns:p14="http://schemas.microsoft.com/office/powerpoint/2010/main" val="86461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A5D844-96F3-4A88-B4A3-BC775E5D7187}" type="datetimeFigureOut">
              <a:rPr lang="tr-TR" smtClean="0"/>
              <a:t>17.08.2022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F60841-64C7-4FAC-B344-D57A92AF81F8}" type="slidenum">
              <a:rPr lang="tr-TR" smtClean="0"/>
              <a:t>‹#›</a:t>
            </a:fld>
            <a:endParaRPr lang="tr-TR"/>
          </a:p>
        </p:txBody>
      </p:sp>
    </p:spTree>
    <p:extLst>
      <p:ext uri="{BB962C8B-B14F-4D97-AF65-F5344CB8AC3E}">
        <p14:creationId xmlns:p14="http://schemas.microsoft.com/office/powerpoint/2010/main" val="198379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72A5D844-96F3-4A88-B4A3-BC775E5D7187}" type="datetimeFigureOut">
              <a:rPr lang="tr-TR" smtClean="0"/>
              <a:t>17.08.2022</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EF60841-64C7-4FAC-B344-D57A92AF81F8}" type="slidenum">
              <a:rPr lang="tr-TR" smtClean="0"/>
              <a:t>‹#›</a:t>
            </a:fld>
            <a:endParaRPr lang="tr-TR"/>
          </a:p>
        </p:txBody>
      </p:sp>
    </p:spTree>
    <p:extLst>
      <p:ext uri="{BB962C8B-B14F-4D97-AF65-F5344CB8AC3E}">
        <p14:creationId xmlns:p14="http://schemas.microsoft.com/office/powerpoint/2010/main" val="406792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A5D844-96F3-4A88-B4A3-BC775E5D7187}" type="datetimeFigureOut">
              <a:rPr lang="tr-TR" smtClean="0"/>
              <a:t>17.08.2022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F60841-64C7-4FAC-B344-D57A92AF81F8}" type="slidenum">
              <a:rPr lang="tr-TR" smtClean="0"/>
              <a:t>‹#›</a:t>
            </a:fld>
            <a:endParaRPr lang="tr-TR"/>
          </a:p>
        </p:txBody>
      </p:sp>
    </p:spTree>
    <p:extLst>
      <p:ext uri="{BB962C8B-B14F-4D97-AF65-F5344CB8AC3E}">
        <p14:creationId xmlns:p14="http://schemas.microsoft.com/office/powerpoint/2010/main" val="9970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A5D844-96F3-4A88-B4A3-BC775E5D7187}" type="datetimeFigureOut">
              <a:rPr lang="tr-TR" smtClean="0"/>
              <a:t>17.08.2022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EF60841-64C7-4FAC-B344-D57A92AF81F8}" type="slidenum">
              <a:rPr lang="tr-TR" smtClean="0"/>
              <a:t>‹#›</a:t>
            </a:fld>
            <a:endParaRPr lang="tr-TR"/>
          </a:p>
        </p:txBody>
      </p:sp>
    </p:spTree>
    <p:extLst>
      <p:ext uri="{BB962C8B-B14F-4D97-AF65-F5344CB8AC3E}">
        <p14:creationId xmlns:p14="http://schemas.microsoft.com/office/powerpoint/2010/main" val="44691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2A5D844-96F3-4A88-B4A3-BC775E5D7187}" type="datetimeFigureOut">
              <a:rPr lang="tr-TR" smtClean="0"/>
              <a:t>17.08.2022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EF60841-64C7-4FAC-B344-D57A92AF81F8}" type="slidenum">
              <a:rPr lang="tr-TR" smtClean="0"/>
              <a:t>‹#›</a:t>
            </a:fld>
            <a:endParaRPr lang="tr-TR"/>
          </a:p>
        </p:txBody>
      </p:sp>
    </p:spTree>
    <p:extLst>
      <p:ext uri="{BB962C8B-B14F-4D97-AF65-F5344CB8AC3E}">
        <p14:creationId xmlns:p14="http://schemas.microsoft.com/office/powerpoint/2010/main" val="257692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5D844-96F3-4A88-B4A3-BC775E5D7187}" type="datetimeFigureOut">
              <a:rPr lang="tr-TR" smtClean="0"/>
              <a:t>17.08.2022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EF60841-64C7-4FAC-B344-D57A92AF81F8}" type="slidenum">
              <a:rPr lang="tr-TR" smtClean="0"/>
              <a:t>‹#›</a:t>
            </a:fld>
            <a:endParaRPr lang="tr-TR"/>
          </a:p>
        </p:txBody>
      </p:sp>
    </p:spTree>
    <p:extLst>
      <p:ext uri="{BB962C8B-B14F-4D97-AF65-F5344CB8AC3E}">
        <p14:creationId xmlns:p14="http://schemas.microsoft.com/office/powerpoint/2010/main" val="202567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A5D844-96F3-4A88-B4A3-BC775E5D7187}" type="datetimeFigureOut">
              <a:rPr lang="tr-TR" smtClean="0"/>
              <a:t>17.08.2022</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EF60841-64C7-4FAC-B344-D57A92AF81F8}" type="slidenum">
              <a:rPr lang="tr-TR" smtClean="0"/>
              <a:t>‹#›</a:t>
            </a:fld>
            <a:endParaRPr lang="tr-TR"/>
          </a:p>
        </p:txBody>
      </p:sp>
    </p:spTree>
    <p:extLst>
      <p:ext uri="{BB962C8B-B14F-4D97-AF65-F5344CB8AC3E}">
        <p14:creationId xmlns:p14="http://schemas.microsoft.com/office/powerpoint/2010/main" val="229850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A5D844-96F3-4A88-B4A3-BC775E5D7187}" type="datetimeFigureOut">
              <a:rPr lang="tr-TR" smtClean="0"/>
              <a:t>17.08.2022</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EF60841-64C7-4FAC-B344-D57A92AF81F8}" type="slidenum">
              <a:rPr lang="tr-TR" smtClean="0"/>
              <a:t>‹#›</a:t>
            </a:fld>
            <a:endParaRPr lang="tr-TR"/>
          </a:p>
        </p:txBody>
      </p:sp>
    </p:spTree>
    <p:extLst>
      <p:ext uri="{BB962C8B-B14F-4D97-AF65-F5344CB8AC3E}">
        <p14:creationId xmlns:p14="http://schemas.microsoft.com/office/powerpoint/2010/main" val="233071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2A5D844-96F3-4A88-B4A3-BC775E5D7187}" type="datetimeFigureOut">
              <a:rPr lang="tr-TR" smtClean="0"/>
              <a:t>17.08.2022</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EF60841-64C7-4FAC-B344-D57A92AF81F8}" type="slidenum">
              <a:rPr lang="tr-TR" smtClean="0"/>
              <a:t>‹#›</a:t>
            </a:fld>
            <a:endParaRPr lang="tr-TR"/>
          </a:p>
        </p:txBody>
      </p:sp>
    </p:spTree>
    <p:extLst>
      <p:ext uri="{BB962C8B-B14F-4D97-AF65-F5344CB8AC3E}">
        <p14:creationId xmlns:p14="http://schemas.microsoft.com/office/powerpoint/2010/main" val="656380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3BAC19-1B44-634E-910E-FF0F13313365}"/>
              </a:ext>
            </a:extLst>
          </p:cNvPr>
          <p:cNvSpPr>
            <a:spLocks noGrp="1"/>
          </p:cNvSpPr>
          <p:nvPr>
            <p:ph type="ctrTitle"/>
          </p:nvPr>
        </p:nvSpPr>
        <p:spPr/>
        <p:txBody>
          <a:bodyPr/>
          <a:lstStyle/>
          <a:p>
            <a:r>
              <a:rPr lang="tr-TR" dirty="0"/>
              <a:t>HEDEF BELİRLEME ve motivasyon</a:t>
            </a:r>
          </a:p>
        </p:txBody>
      </p:sp>
      <p:sp>
        <p:nvSpPr>
          <p:cNvPr id="3" name="Alt Başlık 2">
            <a:extLst>
              <a:ext uri="{FF2B5EF4-FFF2-40B4-BE49-F238E27FC236}">
                <a16:creationId xmlns:a16="http://schemas.microsoft.com/office/drawing/2014/main" id="{C3B61345-1FFC-5425-2D97-5A640B5D618C}"/>
              </a:ext>
            </a:extLst>
          </p:cNvPr>
          <p:cNvSpPr>
            <a:spLocks noGrp="1"/>
          </p:cNvSpPr>
          <p:nvPr>
            <p:ph type="subTitle" idx="1"/>
          </p:nvPr>
        </p:nvSpPr>
        <p:spPr>
          <a:xfrm>
            <a:off x="6186194" y="5206521"/>
            <a:ext cx="4525349" cy="1069848"/>
          </a:xfrm>
        </p:spPr>
        <p:txBody>
          <a:bodyPr/>
          <a:lstStyle/>
          <a:p>
            <a:pPr algn="ctr"/>
            <a:r>
              <a:rPr lang="tr-TR" dirty="0"/>
              <a:t>BATMAN REHBERLİK VE ARAŞTIRMA MERKEZİ</a:t>
            </a:r>
          </a:p>
        </p:txBody>
      </p:sp>
      <p:pic>
        <p:nvPicPr>
          <p:cNvPr id="4098" name="Picture 2" descr="Follow BATMAN REHBERLİK VE ARAŞTIRMA MERKEZİ's (@Batmanrehberlik) latest  Tweets / Twitter">
            <a:extLst>
              <a:ext uri="{FF2B5EF4-FFF2-40B4-BE49-F238E27FC236}">
                <a16:creationId xmlns:a16="http://schemas.microsoft.com/office/drawing/2014/main" id="{92197224-9560-A128-1A58-FE3BC2874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025" y="4708906"/>
            <a:ext cx="1889546" cy="174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3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4ECF3-FC73-9D6A-D1AB-0E49043C3B76}"/>
              </a:ext>
            </a:extLst>
          </p:cNvPr>
          <p:cNvSpPr>
            <a:spLocks noGrp="1"/>
          </p:cNvSpPr>
          <p:nvPr>
            <p:ph type="title"/>
          </p:nvPr>
        </p:nvSpPr>
        <p:spPr>
          <a:xfrm>
            <a:off x="838200" y="658106"/>
            <a:ext cx="10515600" cy="1325563"/>
          </a:xfrm>
        </p:spPr>
        <p:txBody>
          <a:bodyPr>
            <a:noAutofit/>
          </a:bodyPr>
          <a:lstStyle/>
          <a:p>
            <a:pPr algn="ctr"/>
            <a:r>
              <a:rPr lang="tr-TR" sz="4800" b="1" dirty="0">
                <a:solidFill>
                  <a:schemeClr val="tx1"/>
                </a:solidFill>
                <a:latin typeface="Algerian" panose="04020705040A02060702" pitchFamily="82" charset="0"/>
              </a:rPr>
              <a:t>NET VE SOMUT HEDEFLER BELİRLEYİN.</a:t>
            </a:r>
          </a:p>
        </p:txBody>
      </p:sp>
      <p:sp>
        <p:nvSpPr>
          <p:cNvPr id="3" name="İçerik Yer Tutucusu 2">
            <a:extLst>
              <a:ext uri="{FF2B5EF4-FFF2-40B4-BE49-F238E27FC236}">
                <a16:creationId xmlns:a16="http://schemas.microsoft.com/office/drawing/2014/main" id="{5B2F4092-CDA6-02EB-147D-CA212A76D6DB}"/>
              </a:ext>
            </a:extLst>
          </p:cNvPr>
          <p:cNvSpPr>
            <a:spLocks noGrp="1"/>
          </p:cNvSpPr>
          <p:nvPr>
            <p:ph idx="1"/>
          </p:nvPr>
        </p:nvSpPr>
        <p:spPr>
          <a:xfrm>
            <a:off x="6354666" y="3025234"/>
            <a:ext cx="5066350" cy="4351338"/>
          </a:xfrm>
        </p:spPr>
        <p:txBody>
          <a:bodyPr/>
          <a:lstStyle/>
          <a:p>
            <a:pPr marL="0" indent="0" algn="ctr">
              <a:lnSpc>
                <a:spcPct val="150000"/>
              </a:lnSpc>
              <a:buNone/>
            </a:pPr>
            <a:r>
              <a:rPr lang="tr-TR" sz="1800" b="1" dirty="0">
                <a:solidFill>
                  <a:schemeClr val="tx1">
                    <a:lumMod val="95000"/>
                    <a:lumOff val="5000"/>
                  </a:schemeClr>
                </a:solidFill>
                <a:effectLst/>
                <a:latin typeface="Arial" panose="020B0604020202020204" pitchFamily="34" charset="0"/>
                <a:ea typeface="Times New Roman" panose="02020603050405020304" pitchFamily="18" charset="0"/>
              </a:rPr>
              <a:t>Hedefleriniz net ve somut olsun. Herhangi bir okulu kazanmak istiyorum demek yerine Batman Anadolu Lisesini kazanmak istiyorum deyin ve bu hedef için çaba gösterin.</a:t>
            </a:r>
            <a:endParaRPr lang="tr-TR" sz="18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endParaRPr lang="tr-TR" dirty="0"/>
          </a:p>
        </p:txBody>
      </p:sp>
      <p:pic>
        <p:nvPicPr>
          <p:cNvPr id="4" name="Picture 2">
            <a:extLst>
              <a:ext uri="{FF2B5EF4-FFF2-40B4-BE49-F238E27FC236}">
                <a16:creationId xmlns:a16="http://schemas.microsoft.com/office/drawing/2014/main" id="{FCA76FB3-6990-5496-1E9A-1C33F257D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54385"/>
            <a:ext cx="5223933" cy="30160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107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4ECF3-FC73-9D6A-D1AB-0E49043C3B76}"/>
              </a:ext>
            </a:extLst>
          </p:cNvPr>
          <p:cNvSpPr>
            <a:spLocks noGrp="1"/>
          </p:cNvSpPr>
          <p:nvPr>
            <p:ph type="title"/>
          </p:nvPr>
        </p:nvSpPr>
        <p:spPr>
          <a:xfrm>
            <a:off x="756758" y="1173663"/>
            <a:ext cx="10515600" cy="1325563"/>
          </a:xfrm>
        </p:spPr>
        <p:txBody>
          <a:bodyPr>
            <a:normAutofit fontScale="90000"/>
          </a:bodyPr>
          <a:lstStyle/>
          <a:p>
            <a:pPr algn="ctr"/>
            <a:r>
              <a:rPr lang="tr-TR" b="1" dirty="0">
                <a:solidFill>
                  <a:schemeClr val="tx1"/>
                </a:solidFill>
                <a:effectLst/>
                <a:latin typeface="Algerian" panose="04020705040A02060702" pitchFamily="82" charset="0"/>
                <a:ea typeface="Times New Roman" panose="02020603050405020304" pitchFamily="18" charset="0"/>
              </a:rPr>
              <a:t>HEDEFİNİZ BEKLENTİLERİNİZE UYGUN OLSUN</a:t>
            </a:r>
            <a:br>
              <a:rPr lang="tr-TR" sz="18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5B2F4092-CDA6-02EB-147D-CA212A76D6DB}"/>
              </a:ext>
            </a:extLst>
          </p:cNvPr>
          <p:cNvSpPr>
            <a:spLocks noGrp="1"/>
          </p:cNvSpPr>
          <p:nvPr>
            <p:ph idx="1"/>
          </p:nvPr>
        </p:nvSpPr>
        <p:spPr>
          <a:xfrm>
            <a:off x="283893" y="3429000"/>
            <a:ext cx="5211838" cy="4351338"/>
          </a:xfrm>
        </p:spPr>
        <p:txBody>
          <a:bodyPr/>
          <a:lstStyle/>
          <a:p>
            <a:pPr marL="0" indent="0" algn="ctr">
              <a:lnSpc>
                <a:spcPct val="150000"/>
              </a:lnSpc>
              <a:buNone/>
            </a:pPr>
            <a:r>
              <a:rPr lang="tr-TR" sz="1800" b="1" dirty="0">
                <a:solidFill>
                  <a:schemeClr val="tx1">
                    <a:lumMod val="95000"/>
                    <a:lumOff val="5000"/>
                  </a:schemeClr>
                </a:solidFill>
                <a:effectLst/>
                <a:latin typeface="Arial" panose="020B0604020202020204" pitchFamily="34" charset="0"/>
                <a:ea typeface="Times New Roman" panose="02020603050405020304" pitchFamily="18" charset="0"/>
              </a:rPr>
              <a:t>Hayattan ve gelecekten ne beklediğinizi düşünün ve bu beklentilere uygun hedefler belirleyin.</a:t>
            </a:r>
            <a:endParaRPr lang="tr-TR" sz="18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marL="0" indent="0">
              <a:buNone/>
            </a:pPr>
            <a:endParaRPr lang="tr-TR" dirty="0"/>
          </a:p>
        </p:txBody>
      </p:sp>
      <p:pic>
        <p:nvPicPr>
          <p:cNvPr id="4" name="Picture 2" descr="C:\Users\User\Desktop\indir.jpg">
            <a:extLst>
              <a:ext uri="{FF2B5EF4-FFF2-40B4-BE49-F238E27FC236}">
                <a16:creationId xmlns:a16="http://schemas.microsoft.com/office/drawing/2014/main" id="{8B4ED1D5-4727-DBC1-2459-9F2EBBE744CF}"/>
              </a:ext>
            </a:extLst>
          </p:cNvPr>
          <p:cNvPicPr>
            <a:picLocks noChangeAspect="1" noChangeArrowheads="1"/>
          </p:cNvPicPr>
          <p:nvPr/>
        </p:nvPicPr>
        <p:blipFill>
          <a:blip r:embed="rId2"/>
          <a:srcRect/>
          <a:stretch>
            <a:fillRect/>
          </a:stretch>
        </p:blipFill>
        <p:spPr bwMode="auto">
          <a:xfrm>
            <a:off x="5239106" y="2901820"/>
            <a:ext cx="6894666" cy="2782517"/>
          </a:xfrm>
          <a:prstGeom prst="rect">
            <a:avLst/>
          </a:prstGeom>
          <a:noFill/>
        </p:spPr>
      </p:pic>
    </p:spTree>
    <p:extLst>
      <p:ext uri="{BB962C8B-B14F-4D97-AF65-F5344CB8AC3E}">
        <p14:creationId xmlns:p14="http://schemas.microsoft.com/office/powerpoint/2010/main" val="156450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4ECF3-FC73-9D6A-D1AB-0E49043C3B76}"/>
              </a:ext>
            </a:extLst>
          </p:cNvPr>
          <p:cNvSpPr>
            <a:spLocks noGrp="1"/>
          </p:cNvSpPr>
          <p:nvPr>
            <p:ph type="title"/>
          </p:nvPr>
        </p:nvSpPr>
        <p:spPr>
          <a:xfrm>
            <a:off x="903514" y="960955"/>
            <a:ext cx="10515600" cy="1325563"/>
          </a:xfrm>
        </p:spPr>
        <p:txBody>
          <a:bodyPr>
            <a:normAutofit fontScale="90000"/>
          </a:bodyPr>
          <a:lstStyle/>
          <a:p>
            <a:pPr algn="ctr"/>
            <a:r>
              <a:rPr lang="tr-TR" sz="4800" b="1" dirty="0">
                <a:solidFill>
                  <a:schemeClr val="tx1">
                    <a:lumMod val="95000"/>
                    <a:lumOff val="5000"/>
                  </a:schemeClr>
                </a:solidFill>
                <a:effectLst/>
                <a:latin typeface="Algerian" panose="04020705040A02060702" pitchFamily="82" charset="0"/>
                <a:ea typeface="Times New Roman" panose="02020603050405020304" pitchFamily="18" charset="0"/>
              </a:rPr>
              <a:t>HEDEFİNİZ MOTİVE EDİCİ OLSUN</a:t>
            </a:r>
            <a:br>
              <a:rPr lang="tr-TR" sz="1800" dirty="0">
                <a:effectLst/>
                <a:latin typeface="Times New Roman" panose="02020603050405020304" pitchFamily="18" charset="0"/>
                <a:ea typeface="Times New Roman" panose="02020603050405020304" pitchFamily="18" charset="0"/>
              </a:rPr>
            </a:br>
            <a:br>
              <a:rPr lang="tr-TR" sz="18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5B2F4092-CDA6-02EB-147D-CA212A76D6DB}"/>
              </a:ext>
            </a:extLst>
          </p:cNvPr>
          <p:cNvSpPr>
            <a:spLocks noGrp="1"/>
          </p:cNvSpPr>
          <p:nvPr>
            <p:ph idx="1"/>
          </p:nvPr>
        </p:nvSpPr>
        <p:spPr>
          <a:xfrm>
            <a:off x="5752091" y="2955667"/>
            <a:ext cx="5667023" cy="4351338"/>
          </a:xfrm>
        </p:spPr>
        <p:txBody>
          <a:bodyPr/>
          <a:lstStyle/>
          <a:p>
            <a:pPr marL="0" indent="0" algn="ctr">
              <a:lnSpc>
                <a:spcPct val="150000"/>
              </a:lnSpc>
              <a:buNone/>
            </a:pPr>
            <a:r>
              <a:rPr lang="tr-TR" sz="1800" b="1" dirty="0">
                <a:solidFill>
                  <a:schemeClr val="tx1">
                    <a:lumMod val="95000"/>
                    <a:lumOff val="5000"/>
                  </a:schemeClr>
                </a:solidFill>
                <a:effectLst/>
                <a:latin typeface="Arial" panose="020B0604020202020204" pitchFamily="34" charset="0"/>
                <a:ea typeface="Times New Roman" panose="02020603050405020304" pitchFamily="18" charset="0"/>
              </a:rPr>
              <a:t>Belirlediğiniz hedefin sizde çalışma isteği uyandırması çok önemlidir. Hedefiniz motivasyonunuzu attıracak bir güç olmalıdır.</a:t>
            </a:r>
            <a:endParaRPr lang="tr-TR" sz="18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endParaRPr lang="tr-TR" dirty="0"/>
          </a:p>
        </p:txBody>
      </p:sp>
      <p:pic>
        <p:nvPicPr>
          <p:cNvPr id="4098" name="Picture 2" descr="İş Yaşamında Motivasyonun Başarıya Giden Yoldaki Önemi | Blog | Elite World  Hotels">
            <a:extLst>
              <a:ext uri="{FF2B5EF4-FFF2-40B4-BE49-F238E27FC236}">
                <a16:creationId xmlns:a16="http://schemas.microsoft.com/office/drawing/2014/main" id="{771AB8B8-62F2-0D4F-050C-F863E3978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989" y="1959429"/>
            <a:ext cx="4154022" cy="34541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012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3729" y="1716447"/>
            <a:ext cx="4169204" cy="4782878"/>
          </a:xfrm>
        </p:spPr>
        <p:txBody>
          <a:bodyPr>
            <a:normAutofit/>
          </a:bodyPr>
          <a:lstStyle/>
          <a:p>
            <a:pPr algn="ctr">
              <a:buNone/>
            </a:pPr>
            <a:r>
              <a:rPr lang="tr-TR" sz="4000" b="1" i="1" dirty="0">
                <a:latin typeface="Algerian" panose="04020705040A02060702" pitchFamily="82" charset="0"/>
              </a:rPr>
              <a:t>HEDEFİ OLMAYAN GEMİYE</a:t>
            </a:r>
          </a:p>
          <a:p>
            <a:pPr algn="ctr">
              <a:buNone/>
            </a:pPr>
            <a:r>
              <a:rPr lang="tr-TR" sz="4000" b="1" i="1" dirty="0">
                <a:latin typeface="Algerian" panose="04020705040A02060702" pitchFamily="82" charset="0"/>
              </a:rPr>
              <a:t>HİÇBİR RÜZGAR YARDIM ETMEZ.</a:t>
            </a:r>
            <a:endParaRPr lang="tr-TR" sz="4000" b="1" dirty="0">
              <a:latin typeface="Algerian" panose="04020705040A02060702" pitchFamily="82" charset="0"/>
            </a:endParaRPr>
          </a:p>
          <a:p>
            <a:pPr marL="0" indent="0">
              <a:buNone/>
            </a:pPr>
            <a:endParaRPr lang="tr-TR" sz="3600" dirty="0"/>
          </a:p>
        </p:txBody>
      </p:sp>
      <p:pic>
        <p:nvPicPr>
          <p:cNvPr id="9" name="Resim 8">
            <a:extLst>
              <a:ext uri="{FF2B5EF4-FFF2-40B4-BE49-F238E27FC236}">
                <a16:creationId xmlns:a16="http://schemas.microsoft.com/office/drawing/2014/main" id="{38BB2309-D195-15AE-F69C-7B1BF6C8CE53}"/>
              </a:ext>
            </a:extLst>
          </p:cNvPr>
          <p:cNvPicPr>
            <a:picLocks noChangeAspect="1"/>
          </p:cNvPicPr>
          <p:nvPr/>
        </p:nvPicPr>
        <p:blipFill rotWithShape="1">
          <a:blip r:embed="rId2">
            <a:extLst>
              <a:ext uri="{28A0092B-C50C-407E-A947-70E740481C1C}">
                <a14:useLocalDpi xmlns:a14="http://schemas.microsoft.com/office/drawing/2010/main" val="0"/>
              </a:ext>
            </a:extLst>
          </a:blip>
          <a:srcRect l="10604" t="7079" r="979" b="11769"/>
          <a:stretch/>
        </p:blipFill>
        <p:spPr>
          <a:xfrm>
            <a:off x="5945559" y="849489"/>
            <a:ext cx="4865510" cy="51590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6205323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A2B2B3-221B-FCB3-19AD-668CFEACBDC8}"/>
              </a:ext>
            </a:extLst>
          </p:cNvPr>
          <p:cNvSpPr>
            <a:spLocks noGrp="1"/>
          </p:cNvSpPr>
          <p:nvPr>
            <p:ph type="title"/>
          </p:nvPr>
        </p:nvSpPr>
        <p:spPr>
          <a:xfrm>
            <a:off x="617361" y="576263"/>
            <a:ext cx="10515600" cy="2852737"/>
          </a:xfrm>
        </p:spPr>
        <p:txBody>
          <a:bodyPr/>
          <a:lstStyle/>
          <a:p>
            <a:r>
              <a:rPr lang="tr-TR" b="1" dirty="0">
                <a:solidFill>
                  <a:schemeClr val="tx1"/>
                </a:solidFill>
                <a:latin typeface="Algerian" panose="04020705040A02060702" pitchFamily="82" charset="0"/>
              </a:rPr>
              <a:t>HEDEF TÜRLERİ</a:t>
            </a:r>
          </a:p>
        </p:txBody>
      </p:sp>
      <p:pic>
        <p:nvPicPr>
          <p:cNvPr id="4" name="Picture 8" descr="Follow Soru İşareti's (@sorumvecevabi) latest Tweets / Twitter">
            <a:extLst>
              <a:ext uri="{FF2B5EF4-FFF2-40B4-BE49-F238E27FC236}">
                <a16:creationId xmlns:a16="http://schemas.microsoft.com/office/drawing/2014/main" id="{BA6F2C4A-A256-106E-B9AD-80F94E379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988" y="0"/>
            <a:ext cx="3522134" cy="486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34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DF3302-0C25-AC47-058D-DC57AF282CCD}"/>
              </a:ext>
            </a:extLst>
          </p:cNvPr>
          <p:cNvSpPr>
            <a:spLocks noGrp="1"/>
          </p:cNvSpPr>
          <p:nvPr>
            <p:ph type="title"/>
          </p:nvPr>
        </p:nvSpPr>
        <p:spPr/>
        <p:txBody>
          <a:bodyPr>
            <a:normAutofit/>
          </a:bodyPr>
          <a:lstStyle/>
          <a:p>
            <a:pPr algn="ctr"/>
            <a:r>
              <a:rPr lang="tr-TR" sz="5400" b="1" dirty="0">
                <a:solidFill>
                  <a:schemeClr val="tx1"/>
                </a:solidFill>
                <a:latin typeface="Algerian" panose="04020705040A02060702" pitchFamily="82" charset="0"/>
              </a:rPr>
              <a:t>KISA VADELİ HEDEFLER</a:t>
            </a:r>
          </a:p>
        </p:txBody>
      </p:sp>
      <p:sp>
        <p:nvSpPr>
          <p:cNvPr id="3" name="İçerik Yer Tutucusu 2">
            <a:extLst>
              <a:ext uri="{FF2B5EF4-FFF2-40B4-BE49-F238E27FC236}">
                <a16:creationId xmlns:a16="http://schemas.microsoft.com/office/drawing/2014/main" id="{81E79CE9-CE0B-33D0-BA1C-FF7B8ECC0633}"/>
              </a:ext>
            </a:extLst>
          </p:cNvPr>
          <p:cNvSpPr>
            <a:spLocks noGrp="1"/>
          </p:cNvSpPr>
          <p:nvPr>
            <p:ph idx="1"/>
          </p:nvPr>
        </p:nvSpPr>
        <p:spPr>
          <a:xfrm>
            <a:off x="3626435" y="2322576"/>
            <a:ext cx="8232196" cy="4050792"/>
          </a:xfrm>
        </p:spPr>
        <p:txBody>
          <a:bodyPr/>
          <a:lstStyle/>
          <a:p>
            <a:pPr marL="0" indent="0">
              <a:buNone/>
            </a:pPr>
            <a:r>
              <a:rPr lang="tr-TR" sz="2400" dirty="0">
                <a:solidFill>
                  <a:schemeClr val="tx1">
                    <a:lumMod val="95000"/>
                    <a:lumOff val="5000"/>
                  </a:schemeClr>
                </a:solidFill>
                <a:latin typeface="Bahnschrift Condensed" panose="020B0502040204020203" pitchFamily="34" charset="0"/>
              </a:rPr>
              <a:t>Günlük haftalık hedefler olarak değerlendirilebilir. Gün içinde nelerin yapılacağı haftanın diğer günlerinin nasıl planlanacağı şeklinde düşünülebilir.</a:t>
            </a:r>
          </a:p>
          <a:p>
            <a:pPr lvl="0" fontAlgn="base">
              <a:lnSpc>
                <a:spcPct val="90000"/>
              </a:lnSpc>
              <a:spcAft>
                <a:spcPct val="0"/>
              </a:spcAft>
              <a:buFont typeface="Wingdings" panose="05000000000000000000" pitchFamily="2" charset="2"/>
              <a:buChar char="Ø"/>
            </a:pPr>
            <a:r>
              <a:rPr lang="tr-TR" sz="2400" dirty="0">
                <a:solidFill>
                  <a:schemeClr val="tx1">
                    <a:lumMod val="95000"/>
                    <a:lumOff val="5000"/>
                  </a:schemeClr>
                </a:solidFill>
                <a:latin typeface="Bahnschrift Condensed" panose="020B0502040204020203" pitchFamily="34" charset="0"/>
              </a:rPr>
              <a:t>Bir problemin çözümünü öğrenmek</a:t>
            </a:r>
          </a:p>
          <a:p>
            <a:pPr lvl="0" fontAlgn="base">
              <a:lnSpc>
                <a:spcPct val="90000"/>
              </a:lnSpc>
              <a:spcAft>
                <a:spcPct val="0"/>
              </a:spcAft>
              <a:buFont typeface="Wingdings" panose="05000000000000000000" pitchFamily="2" charset="2"/>
              <a:buChar char="Ø"/>
            </a:pPr>
            <a:r>
              <a:rPr lang="tr-TR" sz="2400" dirty="0">
                <a:solidFill>
                  <a:schemeClr val="tx1">
                    <a:lumMod val="95000"/>
                    <a:lumOff val="5000"/>
                  </a:schemeClr>
                </a:solidFill>
                <a:latin typeface="Bahnschrift Condensed" panose="020B0502040204020203" pitchFamily="34" charset="0"/>
              </a:rPr>
              <a:t>Bir yazıdaki ana düşünceyi bulabilmek </a:t>
            </a:r>
          </a:p>
          <a:p>
            <a:pPr lvl="0" fontAlgn="base">
              <a:lnSpc>
                <a:spcPct val="90000"/>
              </a:lnSpc>
              <a:spcAft>
                <a:spcPct val="0"/>
              </a:spcAft>
              <a:buFont typeface="Wingdings" panose="05000000000000000000" pitchFamily="2" charset="2"/>
              <a:buChar char="Ø"/>
            </a:pPr>
            <a:r>
              <a:rPr lang="tr-TR" sz="2400" dirty="0">
                <a:solidFill>
                  <a:schemeClr val="tx1">
                    <a:lumMod val="95000"/>
                    <a:lumOff val="5000"/>
                  </a:schemeClr>
                </a:solidFill>
                <a:latin typeface="Bahnschrift Condensed" panose="020B0502040204020203" pitchFamily="34" charset="0"/>
              </a:rPr>
              <a:t>Bir konunun özetini çıkarmak </a:t>
            </a:r>
          </a:p>
          <a:p>
            <a:pPr lvl="0" fontAlgn="base">
              <a:lnSpc>
                <a:spcPct val="90000"/>
              </a:lnSpc>
              <a:spcAft>
                <a:spcPct val="0"/>
              </a:spcAft>
              <a:buFont typeface="Wingdings" panose="05000000000000000000" pitchFamily="2" charset="2"/>
              <a:buChar char="Ø"/>
            </a:pPr>
            <a:r>
              <a:rPr lang="tr-TR" sz="2400" dirty="0">
                <a:solidFill>
                  <a:schemeClr val="tx1">
                    <a:lumMod val="95000"/>
                    <a:lumOff val="5000"/>
                  </a:schemeClr>
                </a:solidFill>
                <a:latin typeface="Bahnschrift Condensed" panose="020B0502040204020203" pitchFamily="34" charset="0"/>
              </a:rPr>
              <a:t>Bu akşam 30 soru çözeceğim demek gibi hedeflerdir.</a:t>
            </a:r>
          </a:p>
          <a:p>
            <a:pPr marL="0" indent="0">
              <a:buNone/>
            </a:pPr>
            <a:endParaRPr lang="tr-TR" dirty="0"/>
          </a:p>
          <a:p>
            <a:endParaRPr lang="tr-TR" dirty="0"/>
          </a:p>
        </p:txBody>
      </p:sp>
      <p:pic>
        <p:nvPicPr>
          <p:cNvPr id="4" name="Picture 2" descr="Saat, Eski Saat, Antik, Saat Surat, Zaman">
            <a:extLst>
              <a:ext uri="{FF2B5EF4-FFF2-40B4-BE49-F238E27FC236}">
                <a16:creationId xmlns:a16="http://schemas.microsoft.com/office/drawing/2014/main" id="{D9E3EAAF-1340-6295-F48F-C241A719F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63" y="2258046"/>
            <a:ext cx="3093156" cy="303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580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030574-D128-72AE-179B-C9EF3DDEE1E5}"/>
              </a:ext>
            </a:extLst>
          </p:cNvPr>
          <p:cNvSpPr>
            <a:spLocks noGrp="1"/>
          </p:cNvSpPr>
          <p:nvPr>
            <p:ph type="title"/>
          </p:nvPr>
        </p:nvSpPr>
        <p:spPr/>
        <p:txBody>
          <a:bodyPr>
            <a:normAutofit/>
          </a:bodyPr>
          <a:lstStyle/>
          <a:p>
            <a:pPr algn="ctr"/>
            <a:r>
              <a:rPr lang="tr-TR" sz="5400" b="1" dirty="0">
                <a:solidFill>
                  <a:schemeClr val="tx1"/>
                </a:solidFill>
                <a:latin typeface="Algerian" panose="04020705040A02060702" pitchFamily="82" charset="0"/>
              </a:rPr>
              <a:t>ORTA VADELİ HEDEFLER</a:t>
            </a:r>
          </a:p>
        </p:txBody>
      </p:sp>
      <p:sp>
        <p:nvSpPr>
          <p:cNvPr id="3" name="İçerik Yer Tutucusu 2">
            <a:extLst>
              <a:ext uri="{FF2B5EF4-FFF2-40B4-BE49-F238E27FC236}">
                <a16:creationId xmlns:a16="http://schemas.microsoft.com/office/drawing/2014/main" id="{D9C0865F-BA43-051D-E634-E274E0310966}"/>
              </a:ext>
            </a:extLst>
          </p:cNvPr>
          <p:cNvSpPr>
            <a:spLocks noGrp="1"/>
          </p:cNvSpPr>
          <p:nvPr>
            <p:ph idx="1"/>
          </p:nvPr>
        </p:nvSpPr>
        <p:spPr>
          <a:xfrm>
            <a:off x="838200" y="2022030"/>
            <a:ext cx="9602755" cy="4351338"/>
          </a:xfrm>
        </p:spPr>
        <p:txBody>
          <a:bodyPr/>
          <a:lstStyle/>
          <a:p>
            <a:pPr marL="0" indent="0">
              <a:buNone/>
            </a:pPr>
            <a:r>
              <a:rPr lang="tr-TR" dirty="0"/>
              <a:t>Aylık olarak yapılacak faaliyetler olarak düşünülebilir.</a:t>
            </a:r>
          </a:p>
          <a:p>
            <a:pPr>
              <a:buFont typeface="Wingdings" panose="05000000000000000000" pitchFamily="2" charset="2"/>
              <a:buChar char="Ø"/>
            </a:pPr>
            <a:r>
              <a:rPr lang="tr-TR" dirty="0"/>
              <a:t>Bu ay şu kitapları okumuş olacağım.</a:t>
            </a:r>
          </a:p>
          <a:p>
            <a:pPr>
              <a:buFont typeface="Wingdings" panose="05000000000000000000" pitchFamily="2" charset="2"/>
              <a:buChar char="Ø"/>
            </a:pPr>
            <a:r>
              <a:rPr lang="tr-TR" dirty="0"/>
              <a:t>Matematik  dersinden üslü sayılar ve köklü sayılar ünitelerinin tekrarını yapmış olacağım gibi.</a:t>
            </a:r>
          </a:p>
          <a:p>
            <a:pPr>
              <a:buFont typeface="Wingdings" panose="05000000000000000000" pitchFamily="2" charset="2"/>
              <a:buChar char="Ø"/>
            </a:pPr>
            <a:r>
              <a:rPr lang="tr-TR" dirty="0"/>
              <a:t>Sene sonunda ortalamamı yüksek tutacağım.</a:t>
            </a:r>
          </a:p>
          <a:p>
            <a:pPr>
              <a:buFont typeface="Wingdings" panose="05000000000000000000" pitchFamily="2" charset="2"/>
              <a:buChar char="Ø"/>
            </a:pPr>
            <a:r>
              <a:rPr lang="tr-TR" dirty="0"/>
              <a:t>5 ay sonra LGS sınavından 85 net yapacağım.</a:t>
            </a:r>
          </a:p>
        </p:txBody>
      </p:sp>
      <p:pic>
        <p:nvPicPr>
          <p:cNvPr id="4" name="Picture 2" descr="Tahta, Tebeşir, Işletme, Görev, İŞ, Başarı, Hedefler">
            <a:extLst>
              <a:ext uri="{FF2B5EF4-FFF2-40B4-BE49-F238E27FC236}">
                <a16:creationId xmlns:a16="http://schemas.microsoft.com/office/drawing/2014/main" id="{85590BD0-E6E0-84F9-EF98-1D5D7AED3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644" y="3429000"/>
            <a:ext cx="4109156" cy="28371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69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5C64F8-6E60-24FC-AFA7-B0460F67BB41}"/>
              </a:ext>
            </a:extLst>
          </p:cNvPr>
          <p:cNvSpPr>
            <a:spLocks noGrp="1"/>
          </p:cNvSpPr>
          <p:nvPr>
            <p:ph type="title"/>
          </p:nvPr>
        </p:nvSpPr>
        <p:spPr/>
        <p:txBody>
          <a:bodyPr>
            <a:normAutofit/>
          </a:bodyPr>
          <a:lstStyle/>
          <a:p>
            <a:pPr algn="ctr"/>
            <a:r>
              <a:rPr lang="tr-TR" sz="4800" b="1" dirty="0">
                <a:solidFill>
                  <a:schemeClr val="tx1">
                    <a:lumMod val="95000"/>
                    <a:lumOff val="5000"/>
                  </a:schemeClr>
                </a:solidFill>
                <a:latin typeface="Algerian" panose="04020705040A02060702" pitchFamily="82" charset="0"/>
              </a:rPr>
              <a:t>UZUN VADELİ HEDEFLER</a:t>
            </a:r>
          </a:p>
        </p:txBody>
      </p:sp>
      <p:sp>
        <p:nvSpPr>
          <p:cNvPr id="3" name="İçerik Yer Tutucusu 2">
            <a:extLst>
              <a:ext uri="{FF2B5EF4-FFF2-40B4-BE49-F238E27FC236}">
                <a16:creationId xmlns:a16="http://schemas.microsoft.com/office/drawing/2014/main" id="{2BDEC08A-44B2-B44A-DEF2-074C46C2F308}"/>
              </a:ext>
            </a:extLst>
          </p:cNvPr>
          <p:cNvSpPr>
            <a:spLocks noGrp="1"/>
          </p:cNvSpPr>
          <p:nvPr>
            <p:ph idx="1"/>
          </p:nvPr>
        </p:nvSpPr>
        <p:spPr>
          <a:xfrm>
            <a:off x="1066800" y="2461975"/>
            <a:ext cx="10058400" cy="4050792"/>
          </a:xfrm>
        </p:spPr>
        <p:txBody>
          <a:bodyPr/>
          <a:lstStyle/>
          <a:p>
            <a:pPr marL="0" indent="0">
              <a:buNone/>
            </a:pPr>
            <a:r>
              <a:rPr lang="tr-TR" dirty="0"/>
              <a:t>Gelecek ile ilgili planlar yıllık gerçekleştirilecek olan hedefler olarak düşünülebilir. </a:t>
            </a:r>
          </a:p>
          <a:p>
            <a:pPr>
              <a:buFont typeface="Wingdings" panose="05000000000000000000" pitchFamily="2" charset="2"/>
              <a:buChar char="Ø"/>
            </a:pPr>
            <a:r>
              <a:rPr lang="tr-TR" dirty="0"/>
              <a:t>5 yıl sonra fen lisesinden mezun olacağım.</a:t>
            </a:r>
          </a:p>
          <a:p>
            <a:pPr>
              <a:buFont typeface="Wingdings" panose="05000000000000000000" pitchFamily="2" charset="2"/>
              <a:buChar char="Ø"/>
            </a:pPr>
            <a:r>
              <a:rPr lang="tr-TR" dirty="0"/>
              <a:t>10 yıl sonra çok istediğim o şehirde yaşayacağım. </a:t>
            </a:r>
          </a:p>
        </p:txBody>
      </p:sp>
      <p:pic>
        <p:nvPicPr>
          <p:cNvPr id="6146" name="Picture 2" descr="Kariyer Hedefi Nasıl Belirlenir? - Planports Blog">
            <a:extLst>
              <a:ext uri="{FF2B5EF4-FFF2-40B4-BE49-F238E27FC236}">
                <a16:creationId xmlns:a16="http://schemas.microsoft.com/office/drawing/2014/main" id="{9B598286-2DD2-D870-A1F4-6E0E6A7DF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658" y="3668889"/>
            <a:ext cx="5213854" cy="28438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446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Unvan 1"/>
          <p:cNvSpPr>
            <a:spLocks noGrp="1"/>
          </p:cNvSpPr>
          <p:nvPr>
            <p:ph type="title"/>
          </p:nvPr>
        </p:nvSpPr>
        <p:spPr>
          <a:xfrm>
            <a:off x="384942" y="608643"/>
            <a:ext cx="11259879" cy="828582"/>
          </a:xfrm>
        </p:spPr>
        <p:txBody>
          <a:bodyPr>
            <a:noAutofit/>
          </a:bodyPr>
          <a:lstStyle/>
          <a:p>
            <a:pPr algn="ctr"/>
            <a:r>
              <a:rPr lang="tr-TR" sz="5400" b="1" dirty="0">
                <a:solidFill>
                  <a:schemeClr val="tx1">
                    <a:lumMod val="95000"/>
                    <a:lumOff val="5000"/>
                  </a:schemeClr>
                </a:solidFill>
                <a:latin typeface="Algerian" panose="04020705040A02060702" pitchFamily="82" charset="0"/>
              </a:rPr>
              <a:t>ŞİMDİ SIRA SENDE….</a:t>
            </a:r>
          </a:p>
        </p:txBody>
      </p:sp>
      <p:sp>
        <p:nvSpPr>
          <p:cNvPr id="1048627" name="İçerik Yer Tutucusu 2"/>
          <p:cNvSpPr>
            <a:spLocks noGrp="1"/>
          </p:cNvSpPr>
          <p:nvPr>
            <p:ph idx="1"/>
          </p:nvPr>
        </p:nvSpPr>
        <p:spPr>
          <a:xfrm>
            <a:off x="1315616" y="1993089"/>
            <a:ext cx="7089616" cy="3638939"/>
          </a:xfrm>
        </p:spPr>
        <p:txBody>
          <a:bodyPr>
            <a:noAutofit/>
          </a:bodyPr>
          <a:lstStyle/>
          <a:p>
            <a:pPr marL="0" indent="0">
              <a:buNone/>
            </a:pPr>
            <a:r>
              <a:rPr lang="tr-TR" dirty="0">
                <a:solidFill>
                  <a:schemeClr val="tx1">
                    <a:lumMod val="95000"/>
                    <a:lumOff val="5000"/>
                  </a:schemeClr>
                </a:solidFill>
                <a:latin typeface="Bahnschrift Condensed" panose="020B0502040204020203" pitchFamily="34" charset="0"/>
                <a:cs typeface="Times New Roman" panose="02020603050405020304" pitchFamily="18" charset="0"/>
              </a:rPr>
              <a:t>1- Gelecekle ilgili bir hedefini belirle</a:t>
            </a:r>
          </a:p>
          <a:p>
            <a:pPr marL="0" indent="0">
              <a:buNone/>
            </a:pPr>
            <a:endParaRPr lang="tr-TR" dirty="0">
              <a:solidFill>
                <a:schemeClr val="tx1">
                  <a:lumMod val="95000"/>
                  <a:lumOff val="5000"/>
                </a:schemeClr>
              </a:solidFill>
              <a:latin typeface="Bahnschrift Condensed" panose="020B0502040204020203" pitchFamily="34" charset="0"/>
              <a:cs typeface="Times New Roman" panose="02020603050405020304" pitchFamily="18" charset="0"/>
            </a:endParaRPr>
          </a:p>
          <a:p>
            <a:pPr marL="0" indent="0">
              <a:buNone/>
            </a:pPr>
            <a:r>
              <a:rPr lang="tr-TR" dirty="0">
                <a:solidFill>
                  <a:schemeClr val="tx1">
                    <a:lumMod val="95000"/>
                    <a:lumOff val="5000"/>
                  </a:schemeClr>
                </a:solidFill>
                <a:latin typeface="Bahnschrift Condensed" panose="020B0502040204020203" pitchFamily="34" charset="0"/>
                <a:cs typeface="Times New Roman" panose="02020603050405020304" pitchFamily="18" charset="0"/>
              </a:rPr>
              <a:t>2- Hedefine ulaşmak için uzun vadeli hedefini söyle,</a:t>
            </a:r>
          </a:p>
          <a:p>
            <a:pPr marL="0" indent="0">
              <a:buNone/>
            </a:pPr>
            <a:endParaRPr lang="tr-TR" dirty="0">
              <a:solidFill>
                <a:schemeClr val="tx1">
                  <a:lumMod val="95000"/>
                  <a:lumOff val="5000"/>
                </a:schemeClr>
              </a:solidFill>
              <a:latin typeface="Bahnschrift Condensed" panose="020B0502040204020203" pitchFamily="34" charset="0"/>
              <a:cs typeface="Times New Roman" panose="02020603050405020304" pitchFamily="18" charset="0"/>
            </a:endParaRPr>
          </a:p>
          <a:p>
            <a:pPr marL="0" indent="0">
              <a:buNone/>
            </a:pPr>
            <a:r>
              <a:rPr lang="tr-TR" dirty="0">
                <a:solidFill>
                  <a:schemeClr val="tx1">
                    <a:lumMod val="95000"/>
                    <a:lumOff val="5000"/>
                  </a:schemeClr>
                </a:solidFill>
                <a:latin typeface="Bahnschrift Condensed" panose="020B0502040204020203" pitchFamily="34" charset="0"/>
                <a:cs typeface="Times New Roman" panose="02020603050405020304" pitchFamily="18" charset="0"/>
              </a:rPr>
              <a:t>3- Uzun vadeli hedefe ulaşmak için neler yapman gerektiğini düşün ve söyle,</a:t>
            </a:r>
          </a:p>
          <a:p>
            <a:pPr marL="0" indent="0">
              <a:buNone/>
            </a:pPr>
            <a:endParaRPr lang="tr-TR" dirty="0">
              <a:solidFill>
                <a:schemeClr val="tx1">
                  <a:lumMod val="95000"/>
                  <a:lumOff val="5000"/>
                </a:schemeClr>
              </a:solidFill>
              <a:latin typeface="Bahnschrift Condensed" panose="020B0502040204020203" pitchFamily="34" charset="0"/>
              <a:cs typeface="Times New Roman" panose="02020603050405020304" pitchFamily="18" charset="0"/>
            </a:endParaRPr>
          </a:p>
          <a:p>
            <a:pPr marL="0" indent="0">
              <a:buNone/>
            </a:pPr>
            <a:r>
              <a:rPr lang="tr-TR" dirty="0">
                <a:solidFill>
                  <a:schemeClr val="tx1">
                    <a:lumMod val="95000"/>
                    <a:lumOff val="5000"/>
                  </a:schemeClr>
                </a:solidFill>
                <a:latin typeface="Bahnschrift Condensed" panose="020B0502040204020203" pitchFamily="34" charset="0"/>
                <a:cs typeface="Times New Roman" panose="02020603050405020304" pitchFamily="18" charset="0"/>
              </a:rPr>
              <a:t>4- Hedefine ulaşmak için bu günden itibaren neler yapman gerekir, bugün, bu hafta ve sonraki haftalarda yapacaklarını hayal et,</a:t>
            </a:r>
          </a:p>
          <a:p>
            <a:endParaRPr lang="tr-TR" sz="3600" dirty="0">
              <a:latin typeface="Arial Black" panose="020B0A04020102020204" pitchFamily="34" charset="0"/>
            </a:endParaRPr>
          </a:p>
        </p:txBody>
      </p:sp>
      <p:pic>
        <p:nvPicPr>
          <p:cNvPr id="7170" name="Picture 2" descr="Başarı Merdivenleri (@basarimerdiveni) / Twitter">
            <a:extLst>
              <a:ext uri="{FF2B5EF4-FFF2-40B4-BE49-F238E27FC236}">
                <a16:creationId xmlns:a16="http://schemas.microsoft.com/office/drawing/2014/main" id="{114ECD0B-FB37-94B1-9A4D-5DF1130B5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1" y="1675167"/>
            <a:ext cx="2844800" cy="4274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C06383-6070-C6B9-BE85-03F603AFF93F}"/>
              </a:ext>
            </a:extLst>
          </p:cNvPr>
          <p:cNvSpPr>
            <a:spLocks noGrp="1"/>
          </p:cNvSpPr>
          <p:nvPr>
            <p:ph type="title"/>
          </p:nvPr>
        </p:nvSpPr>
        <p:spPr/>
        <p:txBody>
          <a:bodyPr/>
          <a:lstStyle/>
          <a:p>
            <a:pPr algn="ctr"/>
            <a:r>
              <a:rPr lang="tr-TR" b="1" dirty="0">
                <a:solidFill>
                  <a:schemeClr val="accent1">
                    <a:lumMod val="50000"/>
                  </a:schemeClr>
                </a:solidFill>
                <a:latin typeface="Algerian" panose="04020705040A02060702" pitchFamily="82" charset="0"/>
              </a:rPr>
              <a:t>MOTİVASYON NEDİR?</a:t>
            </a:r>
          </a:p>
        </p:txBody>
      </p:sp>
      <p:pic>
        <p:nvPicPr>
          <p:cNvPr id="4" name="İçerik Yer Tutucusu 3">
            <a:extLst>
              <a:ext uri="{FF2B5EF4-FFF2-40B4-BE49-F238E27FC236}">
                <a16:creationId xmlns:a16="http://schemas.microsoft.com/office/drawing/2014/main" id="{45D317B6-CC39-7CFC-75B4-96780C0EC10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8306" y="2251528"/>
            <a:ext cx="4697694" cy="4051300"/>
          </a:xfrm>
          <a:prstGeom prst="rect">
            <a:avLst/>
          </a:prstGeom>
        </p:spPr>
      </p:pic>
      <p:sp>
        <p:nvSpPr>
          <p:cNvPr id="6" name="Metin kutusu 5">
            <a:extLst>
              <a:ext uri="{FF2B5EF4-FFF2-40B4-BE49-F238E27FC236}">
                <a16:creationId xmlns:a16="http://schemas.microsoft.com/office/drawing/2014/main" id="{2524B413-816C-A9FC-5889-D8690AC39174}"/>
              </a:ext>
            </a:extLst>
          </p:cNvPr>
          <p:cNvSpPr txBox="1"/>
          <p:nvPr/>
        </p:nvSpPr>
        <p:spPr>
          <a:xfrm>
            <a:off x="5943599" y="2872570"/>
            <a:ext cx="5533054" cy="1754326"/>
          </a:xfrm>
          <a:prstGeom prst="rect">
            <a:avLst/>
          </a:prstGeom>
          <a:noFill/>
        </p:spPr>
        <p:txBody>
          <a:bodyPr wrap="square">
            <a:spAutoFit/>
          </a:bodyPr>
          <a:lstStyle/>
          <a:p>
            <a:pPr algn="ctr"/>
            <a:r>
              <a:rPr lang="tr-TR" sz="3600" dirty="0"/>
              <a:t>İnsanı belirli bir amaç için harekete geçiren, istek, arzu, güçtür.</a:t>
            </a:r>
          </a:p>
        </p:txBody>
      </p:sp>
    </p:spTree>
    <p:extLst>
      <p:ext uri="{BB962C8B-B14F-4D97-AF65-F5344CB8AC3E}">
        <p14:creationId xmlns:p14="http://schemas.microsoft.com/office/powerpoint/2010/main" val="425772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2795B4-AB1F-E948-3AF1-CEC5ACA0B8C7}"/>
              </a:ext>
            </a:extLst>
          </p:cNvPr>
          <p:cNvSpPr>
            <a:spLocks noGrp="1"/>
          </p:cNvSpPr>
          <p:nvPr>
            <p:ph type="title"/>
          </p:nvPr>
        </p:nvSpPr>
        <p:spPr/>
        <p:txBody>
          <a:bodyPr>
            <a:normAutofit/>
          </a:bodyPr>
          <a:lstStyle/>
          <a:p>
            <a:pPr algn="ctr"/>
            <a:r>
              <a:rPr lang="tr-TR" sz="4800" dirty="0">
                <a:solidFill>
                  <a:schemeClr val="tx1"/>
                </a:solidFill>
                <a:latin typeface="Algerian" panose="04020705040A02060702" pitchFamily="82" charset="0"/>
              </a:rPr>
              <a:t>HEDEF NEDİR?</a:t>
            </a:r>
          </a:p>
        </p:txBody>
      </p:sp>
      <p:sp>
        <p:nvSpPr>
          <p:cNvPr id="3" name="İçerik Yer Tutucusu 2">
            <a:extLst>
              <a:ext uri="{FF2B5EF4-FFF2-40B4-BE49-F238E27FC236}">
                <a16:creationId xmlns:a16="http://schemas.microsoft.com/office/drawing/2014/main" id="{88033F70-6D93-5799-C355-95326650DE9D}"/>
              </a:ext>
            </a:extLst>
          </p:cNvPr>
          <p:cNvSpPr>
            <a:spLocks noGrp="1"/>
          </p:cNvSpPr>
          <p:nvPr>
            <p:ph idx="1"/>
          </p:nvPr>
        </p:nvSpPr>
        <p:spPr>
          <a:xfrm>
            <a:off x="1069848" y="2506662"/>
            <a:ext cx="4715933" cy="4351338"/>
          </a:xfrm>
        </p:spPr>
        <p:txBody>
          <a:bodyPr/>
          <a:lstStyle/>
          <a:p>
            <a:pPr marL="0" indent="0" algn="ctr">
              <a:buNone/>
            </a:pPr>
            <a:endParaRPr lang="tr-TR" dirty="0"/>
          </a:p>
          <a:p>
            <a:pPr marL="0" indent="0" algn="ctr">
              <a:buNone/>
            </a:pPr>
            <a:endParaRPr lang="tr-TR" dirty="0"/>
          </a:p>
          <a:p>
            <a:pPr marL="0" indent="0" algn="ctr">
              <a:buNone/>
            </a:pPr>
            <a:r>
              <a:rPr lang="tr-TR" b="1" dirty="0">
                <a:latin typeface="Times New Roman" panose="02020603050405020304" pitchFamily="18" charset="0"/>
                <a:ea typeface="Segoe UI Symbol" panose="020B0502040204020203" pitchFamily="34" charset="0"/>
                <a:cs typeface="Times New Roman" panose="02020603050405020304" pitchFamily="18" charset="0"/>
              </a:rPr>
              <a:t>Ulaşılmak istenen yer, ulaşılacak son nokta.</a:t>
            </a:r>
          </a:p>
        </p:txBody>
      </p:sp>
      <p:pic>
        <p:nvPicPr>
          <p:cNvPr id="4" name="Picture 2">
            <a:extLst>
              <a:ext uri="{FF2B5EF4-FFF2-40B4-BE49-F238E27FC236}">
                <a16:creationId xmlns:a16="http://schemas.microsoft.com/office/drawing/2014/main" id="{2F2FB9AD-1B7D-8301-B3BA-FFDC9B6D0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557" y="2022030"/>
            <a:ext cx="5130800" cy="43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14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7D65E4-AD4C-8E9F-C554-CEA4CAFD8CB1}"/>
              </a:ext>
            </a:extLst>
          </p:cNvPr>
          <p:cNvSpPr>
            <a:spLocks noGrp="1"/>
          </p:cNvSpPr>
          <p:nvPr>
            <p:ph type="title"/>
          </p:nvPr>
        </p:nvSpPr>
        <p:spPr/>
        <p:txBody>
          <a:bodyPr>
            <a:normAutofit/>
          </a:bodyPr>
          <a:lstStyle/>
          <a:p>
            <a:pPr algn="ctr"/>
            <a:r>
              <a:rPr lang="tr-TR" sz="4400" b="1" dirty="0">
                <a:solidFill>
                  <a:schemeClr val="accent1">
                    <a:lumMod val="50000"/>
                  </a:schemeClr>
                </a:solidFill>
                <a:latin typeface="Algerian" panose="04020705040A02060702" pitchFamily="82" charset="0"/>
              </a:rPr>
              <a:t>MOTİVASYONU AZALTAN ETKENLER</a:t>
            </a:r>
          </a:p>
        </p:txBody>
      </p:sp>
      <p:graphicFrame>
        <p:nvGraphicFramePr>
          <p:cNvPr id="4" name="İçerik Yer Tutucusu 3">
            <a:extLst>
              <a:ext uri="{FF2B5EF4-FFF2-40B4-BE49-F238E27FC236}">
                <a16:creationId xmlns:a16="http://schemas.microsoft.com/office/drawing/2014/main" id="{FC569A0B-F541-6E9F-B69E-9B1152F0C786}"/>
              </a:ext>
            </a:extLst>
          </p:cNvPr>
          <p:cNvGraphicFramePr>
            <a:graphicFrameLocks noGrp="1"/>
          </p:cNvGraphicFramePr>
          <p:nvPr>
            <p:ph idx="1"/>
            <p:extLst>
              <p:ext uri="{D42A27DB-BD31-4B8C-83A1-F6EECF244321}">
                <p14:modId xmlns:p14="http://schemas.microsoft.com/office/powerpoint/2010/main" val="797525821"/>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5698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EA80DF-CB3C-6445-29AC-B871D866C113}"/>
              </a:ext>
            </a:extLst>
          </p:cNvPr>
          <p:cNvSpPr>
            <a:spLocks noGrp="1"/>
          </p:cNvSpPr>
          <p:nvPr>
            <p:ph type="title"/>
          </p:nvPr>
        </p:nvSpPr>
        <p:spPr/>
        <p:txBody>
          <a:bodyPr>
            <a:normAutofit/>
          </a:bodyPr>
          <a:lstStyle/>
          <a:p>
            <a:pPr algn="ctr"/>
            <a:r>
              <a:rPr lang="tr-TR" sz="4400" b="1" dirty="0">
                <a:solidFill>
                  <a:schemeClr val="accent1">
                    <a:lumMod val="50000"/>
                  </a:schemeClr>
                </a:solidFill>
                <a:latin typeface="Algerian" panose="04020705040A02060702" pitchFamily="82" charset="0"/>
              </a:rPr>
              <a:t>MOTİVASYONU ARTTIRAN ETKENLER</a:t>
            </a:r>
          </a:p>
        </p:txBody>
      </p:sp>
      <p:pic>
        <p:nvPicPr>
          <p:cNvPr id="1026" name="Picture 2" descr="hedef belirleme | Başak Tecer Eğitim ve Danışmanlık">
            <a:extLst>
              <a:ext uri="{FF2B5EF4-FFF2-40B4-BE49-F238E27FC236}">
                <a16:creationId xmlns:a16="http://schemas.microsoft.com/office/drawing/2014/main" id="{A5183C48-38B1-FB0C-F4A8-E1F4FE144B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0628" y="2100845"/>
            <a:ext cx="2663180" cy="26631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yalleriniz için savaşmanız için 50 hedef başarı sözü">
            <a:extLst>
              <a:ext uri="{FF2B5EF4-FFF2-40B4-BE49-F238E27FC236}">
                <a16:creationId xmlns:a16="http://schemas.microsoft.com/office/drawing/2014/main" id="{E6EE5713-D449-7AD4-C81C-0DE8D3BA6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554" y="3069771"/>
            <a:ext cx="2933700" cy="18062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AD902386-0884-6FDE-74D8-2AAECAB756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8592" y="2093976"/>
            <a:ext cx="2723543" cy="2347395"/>
          </a:xfrm>
          <a:prstGeom prst="rect">
            <a:avLst/>
          </a:prstGeom>
        </p:spPr>
      </p:pic>
      <p:sp>
        <p:nvSpPr>
          <p:cNvPr id="5" name="Konuşma Balonu: Köşeleri Yuvarlanmış Dikdörtgen 4">
            <a:extLst>
              <a:ext uri="{FF2B5EF4-FFF2-40B4-BE49-F238E27FC236}">
                <a16:creationId xmlns:a16="http://schemas.microsoft.com/office/drawing/2014/main" id="{3DC78B8E-5E74-489D-075B-4237B18F3C82}"/>
              </a:ext>
            </a:extLst>
          </p:cNvPr>
          <p:cNvSpPr/>
          <p:nvPr/>
        </p:nvSpPr>
        <p:spPr>
          <a:xfrm>
            <a:off x="840628" y="4875992"/>
            <a:ext cx="2552085" cy="694383"/>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HEDEFİNİN OLMASI</a:t>
            </a:r>
          </a:p>
        </p:txBody>
      </p:sp>
      <p:sp>
        <p:nvSpPr>
          <p:cNvPr id="6" name="Konuşma Balonu: Köşeleri Yuvarlanmış Dikdörtgen 5">
            <a:extLst>
              <a:ext uri="{FF2B5EF4-FFF2-40B4-BE49-F238E27FC236}">
                <a16:creationId xmlns:a16="http://schemas.microsoft.com/office/drawing/2014/main" id="{1A43BEEF-B7BC-9268-817F-B19FE763C068}"/>
              </a:ext>
            </a:extLst>
          </p:cNvPr>
          <p:cNvSpPr/>
          <p:nvPr/>
        </p:nvSpPr>
        <p:spPr>
          <a:xfrm>
            <a:off x="4684330" y="5359503"/>
            <a:ext cx="2991377" cy="606490"/>
          </a:xfrm>
          <a:prstGeom prst="wedgeRoundRect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KENDİNE GÜVENMEK</a:t>
            </a:r>
          </a:p>
        </p:txBody>
      </p:sp>
      <p:sp>
        <p:nvSpPr>
          <p:cNvPr id="7" name="Konuşma Balonu: Köşeleri Yuvarlanmış Dikdörtgen 6">
            <a:extLst>
              <a:ext uri="{FF2B5EF4-FFF2-40B4-BE49-F238E27FC236}">
                <a16:creationId xmlns:a16="http://schemas.microsoft.com/office/drawing/2014/main" id="{012AD56C-0A4E-DB87-82AC-04712352F8C4}"/>
              </a:ext>
            </a:extLst>
          </p:cNvPr>
          <p:cNvSpPr/>
          <p:nvPr/>
        </p:nvSpPr>
        <p:spPr>
          <a:xfrm>
            <a:off x="9025001" y="4739951"/>
            <a:ext cx="2472490" cy="619552"/>
          </a:xfrm>
          <a:prstGeom prst="wedgeRoundRect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PLANLI ÇALIŞMAK</a:t>
            </a:r>
          </a:p>
        </p:txBody>
      </p:sp>
    </p:spTree>
    <p:extLst>
      <p:ext uri="{BB962C8B-B14F-4D97-AF65-F5344CB8AC3E}">
        <p14:creationId xmlns:p14="http://schemas.microsoft.com/office/powerpoint/2010/main" val="72712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2AB53A-F68A-748D-41E4-07C047C29792}"/>
              </a:ext>
            </a:extLst>
          </p:cNvPr>
          <p:cNvSpPr>
            <a:spLocks noGrp="1"/>
          </p:cNvSpPr>
          <p:nvPr>
            <p:ph type="title"/>
          </p:nvPr>
        </p:nvSpPr>
        <p:spPr>
          <a:xfrm>
            <a:off x="1334308" y="531285"/>
            <a:ext cx="9523383" cy="1609344"/>
          </a:xfrm>
        </p:spPr>
        <p:txBody>
          <a:bodyPr>
            <a:normAutofit/>
          </a:bodyPr>
          <a:lstStyle/>
          <a:p>
            <a:pPr algn="ctr"/>
            <a:r>
              <a:rPr lang="tr-TR" sz="4000" b="1" dirty="0">
                <a:solidFill>
                  <a:schemeClr val="accent1">
                    <a:lumMod val="50000"/>
                  </a:schemeClr>
                </a:solidFill>
                <a:latin typeface="Algerian" panose="04020705040A02060702" pitchFamily="82" charset="0"/>
              </a:rPr>
              <a:t>MOTİVASYONU ARTTIRAN ETKENLER</a:t>
            </a:r>
          </a:p>
        </p:txBody>
      </p:sp>
      <p:pic>
        <p:nvPicPr>
          <p:cNvPr id="2050" name="Picture 2" descr="Kupa Ödül - Hediyelik Eşyalar ve İlginç Ürünler | Bun Design">
            <a:extLst>
              <a:ext uri="{FF2B5EF4-FFF2-40B4-BE49-F238E27FC236}">
                <a16:creationId xmlns:a16="http://schemas.microsoft.com/office/drawing/2014/main" id="{5A92DDF3-E789-FA6B-4B9F-D76891083B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22664" y="2388638"/>
            <a:ext cx="2598414" cy="22153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ahane İle İlgili Sözler, Bahane Sözleri - Pek Güzel Sözler">
            <a:extLst>
              <a:ext uri="{FF2B5EF4-FFF2-40B4-BE49-F238E27FC236}">
                <a16:creationId xmlns:a16="http://schemas.microsoft.com/office/drawing/2014/main" id="{4E283676-75FE-6F1D-0634-D54BF312F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426" y="2388637"/>
            <a:ext cx="3162072" cy="2215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4" name="Dikdörtgen: Çapraz Köşeleri Yuvarlatılmış 3">
            <a:extLst>
              <a:ext uri="{FF2B5EF4-FFF2-40B4-BE49-F238E27FC236}">
                <a16:creationId xmlns:a16="http://schemas.microsoft.com/office/drawing/2014/main" id="{F7FD1AE9-C961-0A28-686F-186F81BB0D11}"/>
              </a:ext>
            </a:extLst>
          </p:cNvPr>
          <p:cNvSpPr/>
          <p:nvPr/>
        </p:nvSpPr>
        <p:spPr>
          <a:xfrm>
            <a:off x="1978090" y="5019869"/>
            <a:ext cx="3172408" cy="57849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BAHANELERDEN KURTULMAK</a:t>
            </a:r>
          </a:p>
        </p:txBody>
      </p:sp>
      <p:sp>
        <p:nvSpPr>
          <p:cNvPr id="5" name="Dikdörtgen: Çapraz Köşeleri Yuvarlatılmış 4">
            <a:extLst>
              <a:ext uri="{FF2B5EF4-FFF2-40B4-BE49-F238E27FC236}">
                <a16:creationId xmlns:a16="http://schemas.microsoft.com/office/drawing/2014/main" id="{F6FFC832-E7CA-1808-FEF4-0C2F84E16911}"/>
              </a:ext>
            </a:extLst>
          </p:cNvPr>
          <p:cNvSpPr/>
          <p:nvPr/>
        </p:nvSpPr>
        <p:spPr>
          <a:xfrm>
            <a:off x="7585788" y="5019868"/>
            <a:ext cx="2598414" cy="57849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ÖDÜL</a:t>
            </a:r>
          </a:p>
        </p:txBody>
      </p:sp>
    </p:spTree>
    <p:extLst>
      <p:ext uri="{BB962C8B-B14F-4D97-AF65-F5344CB8AC3E}">
        <p14:creationId xmlns:p14="http://schemas.microsoft.com/office/powerpoint/2010/main" val="194493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BAFEC62-E35B-03DE-7974-450843CB2468}"/>
              </a:ext>
            </a:extLst>
          </p:cNvPr>
          <p:cNvSpPr>
            <a:spLocks noGrp="1" noChangeArrowheads="1"/>
          </p:cNvSpPr>
          <p:nvPr>
            <p:ph type="title"/>
          </p:nvPr>
        </p:nvSpPr>
        <p:spPr/>
        <p:txBody>
          <a:bodyPr>
            <a:normAutofit/>
          </a:bodyPr>
          <a:lstStyle/>
          <a:p>
            <a:pPr eaLnBrk="1" hangingPunct="1">
              <a:defRPr/>
            </a:pPr>
            <a:r>
              <a:rPr lang="tr-TR" sz="4800" b="1" dirty="0">
                <a:solidFill>
                  <a:schemeClr val="accent1">
                    <a:lumMod val="50000"/>
                  </a:schemeClr>
                </a:solidFill>
                <a:latin typeface="Algerian" panose="04020705040A02060702" pitchFamily="82" charset="0"/>
              </a:rPr>
              <a:t>KENDİMİZİ nasıl motive ederiz?</a:t>
            </a:r>
          </a:p>
        </p:txBody>
      </p:sp>
      <p:sp>
        <p:nvSpPr>
          <p:cNvPr id="35843" name="Rectangle 3">
            <a:extLst>
              <a:ext uri="{FF2B5EF4-FFF2-40B4-BE49-F238E27FC236}">
                <a16:creationId xmlns:a16="http://schemas.microsoft.com/office/drawing/2014/main" id="{0E2BB82C-FE8B-24C4-5391-3D137972974D}"/>
              </a:ext>
            </a:extLst>
          </p:cNvPr>
          <p:cNvSpPr>
            <a:spLocks noGrp="1" noChangeArrowheads="1"/>
          </p:cNvSpPr>
          <p:nvPr>
            <p:ph idx="1"/>
          </p:nvPr>
        </p:nvSpPr>
        <p:spPr>
          <a:xfrm>
            <a:off x="1063753" y="2286000"/>
            <a:ext cx="10338256" cy="4572000"/>
          </a:xfrm>
        </p:spPr>
        <p:txBody>
          <a:bodyPr/>
          <a:lstStyle/>
          <a:p>
            <a:pPr eaLnBrk="1" hangingPunct="1">
              <a:buFont typeface="Monotype Sorts"/>
              <a:buNone/>
            </a:pPr>
            <a:r>
              <a:rPr lang="tr-TR" altLang="tr-TR" dirty="0"/>
              <a:t>Neleri değiştirmek istediğinize karar verdiniz. Önünüzdeki engelleri belirlediniz.                         </a:t>
            </a:r>
            <a:endParaRPr lang="tr-TR" altLang="tr-TR" dirty="0">
              <a:solidFill>
                <a:schemeClr val="accent2"/>
              </a:solidFill>
            </a:endParaRPr>
          </a:p>
          <a:p>
            <a:pPr eaLnBrk="1" hangingPunct="1">
              <a:buFont typeface="Wingdings" panose="05000000000000000000" pitchFamily="2" charset="2"/>
              <a:buNone/>
            </a:pPr>
            <a:r>
              <a:rPr lang="tr-TR" altLang="tr-TR" dirty="0"/>
              <a:t>Şimdi:</a:t>
            </a:r>
          </a:p>
          <a:p>
            <a:pPr eaLnBrk="1" hangingPunct="1">
              <a:buClr>
                <a:schemeClr val="accent2"/>
              </a:buClr>
              <a:buFontTx/>
              <a:buChar char="o"/>
            </a:pPr>
            <a:r>
              <a:rPr lang="tr-TR" altLang="tr-TR" dirty="0"/>
              <a:t>Kesin hedefler belirleyin.</a:t>
            </a:r>
          </a:p>
          <a:p>
            <a:pPr eaLnBrk="1" hangingPunct="1">
              <a:buClr>
                <a:schemeClr val="accent2"/>
              </a:buClr>
              <a:buFontTx/>
              <a:buChar char="o"/>
            </a:pPr>
            <a:r>
              <a:rPr lang="tr-TR" altLang="tr-TR" dirty="0"/>
              <a:t>Onlara ulaşmanın yollarını planlayın.</a:t>
            </a:r>
          </a:p>
          <a:p>
            <a:pPr eaLnBrk="1" hangingPunct="1">
              <a:buClr>
                <a:schemeClr val="accent2"/>
              </a:buClr>
              <a:buFontTx/>
              <a:buChar char="o"/>
            </a:pPr>
            <a:r>
              <a:rPr lang="tr-TR" altLang="tr-TR" dirty="0"/>
              <a:t>Kesin bir zamanlama yapın.</a:t>
            </a:r>
          </a:p>
          <a:p>
            <a:pPr eaLnBrk="1" hangingPunct="1">
              <a:buClr>
                <a:schemeClr val="accent2"/>
              </a:buClr>
              <a:buFontTx/>
              <a:buChar char="o"/>
            </a:pPr>
            <a:r>
              <a:rPr lang="tr-TR" altLang="tr-TR" dirty="0"/>
              <a:t>Bu süreçte acele etmeyin kararlı olun.</a:t>
            </a:r>
          </a:p>
          <a:p>
            <a:pPr eaLnBrk="1" hangingPunct="1">
              <a:buClr>
                <a:schemeClr val="accent2"/>
              </a:buClr>
              <a:buFontTx/>
              <a:buChar char="o"/>
            </a:pPr>
            <a:endParaRPr lang="tr-TR" altLang="tr-TR" dirty="0"/>
          </a:p>
        </p:txBody>
      </p:sp>
      <p:pic>
        <p:nvPicPr>
          <p:cNvPr id="3074" name="Picture 2" descr="Kişisel Motivasyon Kazanmak İçin 15 Yöntem | Vaynat.com">
            <a:extLst>
              <a:ext uri="{FF2B5EF4-FFF2-40B4-BE49-F238E27FC236}">
                <a16:creationId xmlns:a16="http://schemas.microsoft.com/office/drawing/2014/main" id="{C2687A34-53D8-3C68-33A8-250C140EE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670" y="2948473"/>
            <a:ext cx="4553339" cy="31257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010F44-CD60-A99D-0173-D652CAC1A4DE}"/>
              </a:ext>
            </a:extLst>
          </p:cNvPr>
          <p:cNvSpPr>
            <a:spLocks noGrp="1"/>
          </p:cNvSpPr>
          <p:nvPr>
            <p:ph type="title"/>
          </p:nvPr>
        </p:nvSpPr>
        <p:spPr/>
        <p:txBody>
          <a:bodyPr/>
          <a:lstStyle/>
          <a:p>
            <a:pPr algn="ctr"/>
            <a:r>
              <a:rPr lang="tr-TR" b="1" dirty="0">
                <a:solidFill>
                  <a:schemeClr val="accent1">
                    <a:lumMod val="50000"/>
                  </a:schemeClr>
                </a:solidFill>
                <a:latin typeface="Algerian" panose="04020705040A02060702" pitchFamily="82" charset="0"/>
              </a:rPr>
              <a:t>3 ÖNEMLİ ÖNERİ</a:t>
            </a:r>
          </a:p>
        </p:txBody>
      </p:sp>
      <p:graphicFrame>
        <p:nvGraphicFramePr>
          <p:cNvPr id="10" name="İçerik Yer Tutucusu 9">
            <a:extLst>
              <a:ext uri="{FF2B5EF4-FFF2-40B4-BE49-F238E27FC236}">
                <a16:creationId xmlns:a16="http://schemas.microsoft.com/office/drawing/2014/main" id="{5D920EB7-227A-9DE2-2C85-29FC3DB88455}"/>
              </a:ext>
            </a:extLst>
          </p:cNvPr>
          <p:cNvGraphicFramePr>
            <a:graphicFrameLocks noGrp="1"/>
          </p:cNvGraphicFramePr>
          <p:nvPr>
            <p:ph idx="1"/>
            <p:extLst>
              <p:ext uri="{D42A27DB-BD31-4B8C-83A1-F6EECF244321}">
                <p14:modId xmlns:p14="http://schemas.microsoft.com/office/powerpoint/2010/main" val="3242055929"/>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195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438717BC-D7F9-DC9A-D1AC-FCB12C8129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1377" y="1467607"/>
            <a:ext cx="5656778" cy="39227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Metin Yer Tutucusu 3">
            <a:extLst>
              <a:ext uri="{FF2B5EF4-FFF2-40B4-BE49-F238E27FC236}">
                <a16:creationId xmlns:a16="http://schemas.microsoft.com/office/drawing/2014/main" id="{60C3A3C3-91DC-E6BB-6C3C-87FF3CF20A9F}"/>
              </a:ext>
            </a:extLst>
          </p:cNvPr>
          <p:cNvSpPr>
            <a:spLocks noGrp="1"/>
          </p:cNvSpPr>
          <p:nvPr>
            <p:ph type="body" sz="half" idx="2"/>
          </p:nvPr>
        </p:nvSpPr>
        <p:spPr>
          <a:xfrm>
            <a:off x="738188" y="1467607"/>
            <a:ext cx="4183768" cy="3811588"/>
          </a:xfrm>
        </p:spPr>
        <p:txBody>
          <a:bodyPr/>
          <a:lstStyle/>
          <a:p>
            <a:r>
              <a:rPr lang="tr-TR" sz="3200" b="1" dirty="0">
                <a:solidFill>
                  <a:srgbClr val="444444"/>
                </a:solidFill>
                <a:effectLst/>
                <a:latin typeface="Open Sans" panose="020B0606030504020204" pitchFamily="34" charset="0"/>
                <a:ea typeface="Calibri" panose="020F0502020204030204" pitchFamily="34" charset="0"/>
                <a:cs typeface="Times New Roman" panose="02020603050405020304" pitchFamily="18" charset="0"/>
              </a:rPr>
              <a:t>"</a:t>
            </a:r>
            <a:r>
              <a:rPr lang="tr-TR" sz="4000" b="1" dirty="0">
                <a:solidFill>
                  <a:schemeClr val="tx1">
                    <a:lumMod val="95000"/>
                    <a:lumOff val="5000"/>
                  </a:schemeClr>
                </a:solidFill>
                <a:effectLst/>
                <a:latin typeface="Algerian" panose="04020705040A02060702" pitchFamily="82" charset="0"/>
                <a:ea typeface="Calibri" panose="020F0502020204030204" pitchFamily="34" charset="0"/>
                <a:cs typeface="Times New Roman" panose="02020603050405020304" pitchFamily="18" charset="0"/>
              </a:rPr>
              <a:t>GİDECEĞİNİZ YERİ BİLMİYORSANIZ, VARDIĞINIZ YERİN ÖNEMİ YOKTUR."</a:t>
            </a:r>
          </a:p>
          <a:p>
            <a:endParaRPr lang="tr-TR" dirty="0"/>
          </a:p>
        </p:txBody>
      </p:sp>
    </p:spTree>
    <p:extLst>
      <p:ext uri="{BB962C8B-B14F-4D97-AF65-F5344CB8AC3E}">
        <p14:creationId xmlns:p14="http://schemas.microsoft.com/office/powerpoint/2010/main" val="34502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C09D95-5425-FA7B-FB1D-922E202C5F74}"/>
              </a:ext>
            </a:extLst>
          </p:cNvPr>
          <p:cNvSpPr>
            <a:spLocks noGrp="1"/>
          </p:cNvSpPr>
          <p:nvPr>
            <p:ph type="title"/>
          </p:nvPr>
        </p:nvSpPr>
        <p:spPr/>
        <p:txBody>
          <a:bodyPr/>
          <a:lstStyle/>
          <a:p>
            <a:pPr algn="ctr"/>
            <a:r>
              <a:rPr lang="tr-TR" dirty="0">
                <a:solidFill>
                  <a:schemeClr val="tx1"/>
                </a:solidFill>
                <a:latin typeface="Algerian" panose="04020705040A02060702" pitchFamily="82" charset="0"/>
              </a:rPr>
              <a:t>HEDEF BELİRLEMENİN YARARLARI</a:t>
            </a:r>
          </a:p>
        </p:txBody>
      </p:sp>
      <p:sp>
        <p:nvSpPr>
          <p:cNvPr id="3" name="İçerik Yer Tutucusu 2">
            <a:extLst>
              <a:ext uri="{FF2B5EF4-FFF2-40B4-BE49-F238E27FC236}">
                <a16:creationId xmlns:a16="http://schemas.microsoft.com/office/drawing/2014/main" id="{AA02F513-86CB-0684-6143-9DA1171B1BFF}"/>
              </a:ext>
            </a:extLst>
          </p:cNvPr>
          <p:cNvSpPr>
            <a:spLocks noGrp="1"/>
          </p:cNvSpPr>
          <p:nvPr>
            <p:ph idx="1"/>
          </p:nvPr>
        </p:nvSpPr>
        <p:spPr/>
        <p:txBody>
          <a:bodyPr>
            <a:normAutofit lnSpcReduction="10000"/>
          </a:bodyPr>
          <a:lstStyle/>
          <a:p>
            <a:pPr>
              <a:lnSpc>
                <a:spcPct val="150000"/>
              </a:lnSpc>
              <a:spcAft>
                <a:spcPts val="750"/>
              </a:spcAft>
              <a:buSzPts val="1000"/>
              <a:tabLst>
                <a:tab pos="457200" algn="l"/>
              </a:tabLst>
            </a:pPr>
            <a:r>
              <a:rPr lang="tr-TR" sz="1800" dirty="0">
                <a:solidFill>
                  <a:schemeClr val="tx1">
                    <a:lumMod val="85000"/>
                    <a:lumOff val="15000"/>
                  </a:schemeClr>
                </a:solidFill>
                <a:effectLst/>
                <a:latin typeface="Baskerville Old Face" panose="02020602080505020303" pitchFamily="18" charset="0"/>
                <a:ea typeface="Times New Roman" panose="02020603050405020304" pitchFamily="18" charset="0"/>
                <a:cs typeface="Times New Roman" panose="02020603050405020304" pitchFamily="18" charset="0"/>
              </a:rPr>
              <a:t>Hedefler size şimdiki zamanda yaşama gücü verecektir. Vaktini boşa harcamayan ve hedefinin gerekliliği gibi davrananlar başarıyı yakalayanlardır.</a:t>
            </a:r>
            <a:endParaRPr lang="tr-TR" sz="1800" dirty="0">
              <a:solidFill>
                <a:schemeClr val="tx1">
                  <a:lumMod val="85000"/>
                  <a:lumOff val="15000"/>
                </a:schemeClr>
              </a:solidFill>
              <a:effectLst/>
              <a:latin typeface="Baskerville Old Face" panose="02020602080505020303" pitchFamily="18" charset="0"/>
              <a:ea typeface="Calibri" panose="020F0502020204030204" pitchFamily="34" charset="0"/>
              <a:cs typeface="Times New Roman" panose="02020603050405020304" pitchFamily="18" charset="0"/>
            </a:endParaRPr>
          </a:p>
          <a:p>
            <a:pPr>
              <a:lnSpc>
                <a:spcPct val="150000"/>
              </a:lnSpc>
              <a:spcAft>
                <a:spcPts val="750"/>
              </a:spcAft>
              <a:buSzPts val="1000"/>
              <a:tabLst>
                <a:tab pos="457200" algn="l"/>
              </a:tabLst>
            </a:pPr>
            <a:r>
              <a:rPr lang="tr-TR" sz="1800" dirty="0">
                <a:solidFill>
                  <a:schemeClr val="tx1">
                    <a:lumMod val="85000"/>
                    <a:lumOff val="15000"/>
                  </a:schemeClr>
                </a:solidFill>
                <a:effectLst/>
                <a:latin typeface="Baskerville Old Face" panose="02020602080505020303" pitchFamily="18" charset="0"/>
                <a:ea typeface="Times New Roman" panose="02020603050405020304" pitchFamily="18" charset="0"/>
                <a:cs typeface="Times New Roman" panose="02020603050405020304" pitchFamily="18" charset="0"/>
              </a:rPr>
              <a:t>Hedefler sayesinde zihin başarıya odaklanacaktır. Hedefe götürecek planlara konsantre olup bir-bir gerçekleştirin.</a:t>
            </a:r>
            <a:endParaRPr lang="tr-TR" sz="1800" dirty="0">
              <a:solidFill>
                <a:schemeClr val="tx1">
                  <a:lumMod val="85000"/>
                  <a:lumOff val="15000"/>
                </a:schemeClr>
              </a:solidFill>
              <a:effectLst/>
              <a:latin typeface="Baskerville Old Face" panose="02020602080505020303" pitchFamily="18" charset="0"/>
              <a:ea typeface="Calibri" panose="020F0502020204030204" pitchFamily="34" charset="0"/>
              <a:cs typeface="Times New Roman" panose="02020603050405020304" pitchFamily="18" charset="0"/>
            </a:endParaRPr>
          </a:p>
          <a:p>
            <a:pPr>
              <a:lnSpc>
                <a:spcPct val="150000"/>
              </a:lnSpc>
              <a:spcAft>
                <a:spcPts val="750"/>
              </a:spcAft>
              <a:buSzPts val="1000"/>
              <a:tabLst>
                <a:tab pos="457200" algn="l"/>
              </a:tabLst>
            </a:pPr>
            <a:r>
              <a:rPr lang="tr-TR" sz="1800" dirty="0">
                <a:solidFill>
                  <a:schemeClr val="tx1">
                    <a:lumMod val="85000"/>
                    <a:lumOff val="15000"/>
                  </a:schemeClr>
                </a:solidFill>
                <a:effectLst/>
                <a:latin typeface="Baskerville Old Face" panose="02020602080505020303" pitchFamily="18" charset="0"/>
                <a:ea typeface="Times New Roman" panose="02020603050405020304" pitchFamily="18" charset="0"/>
                <a:cs typeface="Times New Roman" panose="02020603050405020304" pitchFamily="18" charset="0"/>
              </a:rPr>
              <a:t>Hedefler size net bir biçimde mücadele arzusu verir.</a:t>
            </a:r>
            <a:endParaRPr lang="tr-TR" sz="1800" dirty="0">
              <a:solidFill>
                <a:schemeClr val="tx1">
                  <a:lumMod val="85000"/>
                  <a:lumOff val="15000"/>
                </a:schemeClr>
              </a:solidFill>
              <a:effectLst/>
              <a:latin typeface="Baskerville Old Face" panose="02020602080505020303" pitchFamily="18" charset="0"/>
              <a:ea typeface="Calibri" panose="020F0502020204030204" pitchFamily="34" charset="0"/>
              <a:cs typeface="Times New Roman" panose="02020603050405020304" pitchFamily="18" charset="0"/>
            </a:endParaRPr>
          </a:p>
          <a:p>
            <a:pPr>
              <a:lnSpc>
                <a:spcPct val="150000"/>
              </a:lnSpc>
              <a:spcAft>
                <a:spcPts val="800"/>
              </a:spcAft>
              <a:buSzPts val="1000"/>
              <a:tabLst>
                <a:tab pos="457200" algn="l"/>
              </a:tabLst>
            </a:pPr>
            <a:r>
              <a:rPr lang="tr-TR" sz="1800" dirty="0">
                <a:solidFill>
                  <a:schemeClr val="tx1">
                    <a:lumMod val="85000"/>
                    <a:lumOff val="15000"/>
                  </a:schemeClr>
                </a:solidFill>
                <a:effectLst/>
                <a:latin typeface="Baskerville Old Face" panose="02020602080505020303" pitchFamily="18" charset="0"/>
                <a:ea typeface="Calibri" panose="020F0502020204030204" pitchFamily="34" charset="0"/>
                <a:cs typeface="Times New Roman" panose="02020603050405020304" pitchFamily="18" charset="0"/>
              </a:rPr>
              <a:t>Yaşamını anlamlı hale getirir.</a:t>
            </a:r>
          </a:p>
          <a:p>
            <a:pPr>
              <a:lnSpc>
                <a:spcPct val="150000"/>
              </a:lnSpc>
              <a:spcAft>
                <a:spcPts val="800"/>
              </a:spcAft>
            </a:pPr>
            <a:r>
              <a:rPr lang="tr-TR" sz="1800" kern="1200" dirty="0">
                <a:solidFill>
                  <a:schemeClr val="tx1">
                    <a:lumMod val="85000"/>
                    <a:lumOff val="15000"/>
                  </a:schemeClr>
                </a:solidFill>
                <a:effectLst/>
                <a:latin typeface="Baskerville Old Face" panose="02020602080505020303" pitchFamily="18" charset="0"/>
                <a:ea typeface="Times New Roman" panose="02020603050405020304" pitchFamily="18" charset="0"/>
                <a:cs typeface="Times New Roman" panose="02020603050405020304" pitchFamily="18" charset="0"/>
              </a:rPr>
              <a:t>Hayatını daha planlı hale getirir</a:t>
            </a:r>
            <a:endParaRPr lang="tr-TR" sz="1800" dirty="0">
              <a:solidFill>
                <a:schemeClr val="tx1">
                  <a:lumMod val="85000"/>
                  <a:lumOff val="15000"/>
                </a:schemeClr>
              </a:solidFill>
              <a:effectLst/>
              <a:latin typeface="Baskerville Old Face" panose="02020602080505020303" pitchFamily="18" charset="0"/>
              <a:ea typeface="Calibri" panose="020F0502020204030204" pitchFamily="34" charset="0"/>
              <a:cs typeface="Times New Roman" panose="02020603050405020304" pitchFamily="18" charset="0"/>
            </a:endParaRPr>
          </a:p>
          <a:p>
            <a:endParaRPr lang="tr-TR" dirty="0"/>
          </a:p>
        </p:txBody>
      </p:sp>
      <p:pic>
        <p:nvPicPr>
          <p:cNvPr id="4" name="Picture 2">
            <a:extLst>
              <a:ext uri="{FF2B5EF4-FFF2-40B4-BE49-F238E27FC236}">
                <a16:creationId xmlns:a16="http://schemas.microsoft.com/office/drawing/2014/main" id="{1979B063-4904-9B63-2B0B-430CBA9C8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765" y="3533422"/>
            <a:ext cx="4124294" cy="332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52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C00CDA2-278C-5E31-6422-EF50264F2D5E}"/>
              </a:ext>
            </a:extLst>
          </p:cNvPr>
          <p:cNvSpPr/>
          <p:nvPr/>
        </p:nvSpPr>
        <p:spPr>
          <a:xfrm>
            <a:off x="4199467" y="2450598"/>
            <a:ext cx="4086576" cy="2153265"/>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345" indent="-347345" algn="ctr">
              <a:lnSpc>
                <a:spcPct val="160000"/>
              </a:lnSpc>
              <a:spcBef>
                <a:spcPts val="1000"/>
              </a:spcBef>
            </a:pP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7345" indent="-347345" algn="ctr">
              <a:lnSpc>
                <a:spcPct val="160000"/>
              </a:lnSpc>
              <a:spcBef>
                <a:spcPts val="1000"/>
              </a:spcBef>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HEDEF BELİRLEMEDEN ÖNCE KENDİMİZE HANGİ SORULARI SORMALIYIZ?</a:t>
            </a:r>
          </a:p>
          <a:p>
            <a:pPr marL="347345" indent="-347345">
              <a:lnSpc>
                <a:spcPct val="160000"/>
              </a:lnSpc>
              <a:spcBef>
                <a:spcPts val="1000"/>
              </a:spcBef>
            </a:pPr>
            <a:r>
              <a:rPr lang="tr-TR" sz="1800" dirty="0">
                <a:effectLst/>
                <a:latin typeface="Times New Roman" panose="02020603050405020304" pitchFamily="18" charset="0"/>
                <a:ea typeface="Times New Roman" panose="02020603050405020304" pitchFamily="18" charset="0"/>
              </a:rPr>
              <a:t> </a:t>
            </a:r>
          </a:p>
        </p:txBody>
      </p:sp>
      <p:sp>
        <p:nvSpPr>
          <p:cNvPr id="3" name="Ok: Sağ 2">
            <a:extLst>
              <a:ext uri="{FF2B5EF4-FFF2-40B4-BE49-F238E27FC236}">
                <a16:creationId xmlns:a16="http://schemas.microsoft.com/office/drawing/2014/main" id="{CD8D0184-489E-0963-F45C-EA5CF589E306}"/>
              </a:ext>
            </a:extLst>
          </p:cNvPr>
          <p:cNvSpPr/>
          <p:nvPr/>
        </p:nvSpPr>
        <p:spPr>
          <a:xfrm>
            <a:off x="763639" y="2358420"/>
            <a:ext cx="2927827" cy="248756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345" indent="-347345">
              <a:lnSpc>
                <a:spcPct val="160000"/>
              </a:lnSpc>
              <a:spcBef>
                <a:spcPts val="1000"/>
              </a:spcBef>
            </a:pPr>
            <a:r>
              <a:rPr lang="tr-TR" sz="1800" dirty="0">
                <a:effectLst/>
                <a:latin typeface="Times New Roman" panose="02020603050405020304" pitchFamily="18" charset="0"/>
                <a:ea typeface="Times New Roman" panose="02020603050405020304" pitchFamily="18" charset="0"/>
              </a:rPr>
              <a:t>Hedefime ulaşmak için gerekli özelliklere sahip miyim?</a:t>
            </a:r>
          </a:p>
        </p:txBody>
      </p:sp>
      <p:sp>
        <p:nvSpPr>
          <p:cNvPr id="4" name="Ok: Yukarı 3">
            <a:extLst>
              <a:ext uri="{FF2B5EF4-FFF2-40B4-BE49-F238E27FC236}">
                <a16:creationId xmlns:a16="http://schemas.microsoft.com/office/drawing/2014/main" id="{EB8EE3E0-AC9D-DB8D-389A-F3E15DFA21D2}"/>
              </a:ext>
            </a:extLst>
          </p:cNvPr>
          <p:cNvSpPr/>
          <p:nvPr/>
        </p:nvSpPr>
        <p:spPr>
          <a:xfrm>
            <a:off x="4313448" y="4832553"/>
            <a:ext cx="3858614" cy="1873046"/>
          </a:xfrm>
          <a:prstGeom prs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345" indent="-347345">
              <a:lnSpc>
                <a:spcPct val="160000"/>
              </a:lnSpc>
              <a:spcBef>
                <a:spcPts val="1000"/>
              </a:spcBef>
            </a:pPr>
            <a:r>
              <a:rPr lang="tr-TR" sz="1800" dirty="0">
                <a:effectLst/>
                <a:latin typeface="Times New Roman" panose="02020603050405020304" pitchFamily="18" charset="0"/>
                <a:ea typeface="Times New Roman" panose="02020603050405020304" pitchFamily="18" charset="0"/>
              </a:rPr>
              <a:t>Hedefim açık, net, anlaşılır ve gerçekçi mi?</a:t>
            </a:r>
          </a:p>
        </p:txBody>
      </p:sp>
      <p:sp>
        <p:nvSpPr>
          <p:cNvPr id="5" name="Ok: Aşağı 4">
            <a:extLst>
              <a:ext uri="{FF2B5EF4-FFF2-40B4-BE49-F238E27FC236}">
                <a16:creationId xmlns:a16="http://schemas.microsoft.com/office/drawing/2014/main" id="{FC43F922-E35B-69A8-5EC0-636B9A4606AE}"/>
              </a:ext>
            </a:extLst>
          </p:cNvPr>
          <p:cNvSpPr/>
          <p:nvPr/>
        </p:nvSpPr>
        <p:spPr>
          <a:xfrm>
            <a:off x="4905568" y="68644"/>
            <a:ext cx="2674375" cy="2153264"/>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345" indent="-347345">
              <a:lnSpc>
                <a:spcPct val="160000"/>
              </a:lnSpc>
              <a:spcBef>
                <a:spcPts val="1000"/>
              </a:spcBef>
            </a:pPr>
            <a:endParaRPr lang="tr-TR" sz="1800" dirty="0">
              <a:effectLst/>
              <a:latin typeface="Times New Roman" panose="02020603050405020304" pitchFamily="18" charset="0"/>
              <a:ea typeface="Times New Roman" panose="02020603050405020304" pitchFamily="18" charset="0"/>
            </a:endParaRPr>
          </a:p>
          <a:p>
            <a:pPr marL="347345" indent="-347345">
              <a:lnSpc>
                <a:spcPct val="160000"/>
              </a:lnSpc>
              <a:spcBef>
                <a:spcPts val="1000"/>
              </a:spcBef>
            </a:pPr>
            <a:r>
              <a:rPr lang="tr-TR" sz="1800" dirty="0">
                <a:effectLst/>
                <a:latin typeface="Times New Roman" panose="02020603050405020304" pitchFamily="18" charset="0"/>
                <a:ea typeface="Times New Roman" panose="02020603050405020304" pitchFamily="18" charset="0"/>
              </a:rPr>
              <a:t>Ne yapmak</a:t>
            </a:r>
          </a:p>
          <a:p>
            <a:pPr marL="347345" indent="-347345">
              <a:lnSpc>
                <a:spcPct val="160000"/>
              </a:lnSpc>
              <a:spcBef>
                <a:spcPts val="1000"/>
              </a:spcBef>
            </a:pPr>
            <a:r>
              <a:rPr lang="tr-TR" sz="1800" dirty="0">
                <a:effectLst/>
                <a:latin typeface="Times New Roman" panose="02020603050405020304" pitchFamily="18" charset="0"/>
                <a:ea typeface="Times New Roman" panose="02020603050405020304" pitchFamily="18" charset="0"/>
              </a:rPr>
              <a:t>istiyorum?</a:t>
            </a:r>
          </a:p>
        </p:txBody>
      </p:sp>
      <p:sp>
        <p:nvSpPr>
          <p:cNvPr id="6" name="Ok: Sol 5">
            <a:extLst>
              <a:ext uri="{FF2B5EF4-FFF2-40B4-BE49-F238E27FC236}">
                <a16:creationId xmlns:a16="http://schemas.microsoft.com/office/drawing/2014/main" id="{025BA9D6-03CB-57AA-5720-1B4E389F7078}"/>
              </a:ext>
            </a:extLst>
          </p:cNvPr>
          <p:cNvSpPr/>
          <p:nvPr/>
        </p:nvSpPr>
        <p:spPr>
          <a:xfrm>
            <a:off x="8588659" y="2358420"/>
            <a:ext cx="2930013" cy="2337620"/>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345" indent="-347345">
              <a:lnSpc>
                <a:spcPct val="160000"/>
              </a:lnSpc>
              <a:spcBef>
                <a:spcPts val="1000"/>
              </a:spcBef>
            </a:pPr>
            <a:r>
              <a:rPr lang="tr-TR" sz="1800" dirty="0">
                <a:effectLst/>
                <a:latin typeface="Times New Roman" panose="02020603050405020304" pitchFamily="18" charset="0"/>
                <a:ea typeface="Times New Roman" panose="02020603050405020304" pitchFamily="18" charset="0"/>
              </a:rPr>
              <a:t>Yapmak istediğim şeye ulaşabilir miyim?</a:t>
            </a:r>
          </a:p>
        </p:txBody>
      </p:sp>
      <p:pic>
        <p:nvPicPr>
          <p:cNvPr id="7" name="Picture 4" descr="Karikatür, Gülen, Sormak, Bulmaca, Düşünmek, Düşünce">
            <a:extLst>
              <a:ext uri="{FF2B5EF4-FFF2-40B4-BE49-F238E27FC236}">
                <a16:creationId xmlns:a16="http://schemas.microsoft.com/office/drawing/2014/main" id="{0FCE8107-47D3-6520-CC64-7E7853A58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163" y="350108"/>
            <a:ext cx="2927827" cy="18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67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C67D8-3237-4F8A-C625-B0293582BC5C}"/>
              </a:ext>
            </a:extLst>
          </p:cNvPr>
          <p:cNvSpPr>
            <a:spLocks noGrp="1"/>
          </p:cNvSpPr>
          <p:nvPr>
            <p:ph type="ctrTitle"/>
          </p:nvPr>
        </p:nvSpPr>
        <p:spPr>
          <a:xfrm>
            <a:off x="1032819" y="780891"/>
            <a:ext cx="7388577" cy="2387600"/>
          </a:xfrm>
        </p:spPr>
        <p:txBody>
          <a:bodyPr>
            <a:normAutofit fontScale="90000"/>
          </a:bodyPr>
          <a:lstStyle/>
          <a:p>
            <a:br>
              <a:rPr lang="tr-TR" sz="6000" dirty="0">
                <a:effectLst/>
                <a:latin typeface="Times New Roman" panose="02020603050405020304" pitchFamily="18" charset="0"/>
                <a:ea typeface="Times New Roman" panose="02020603050405020304" pitchFamily="18" charset="0"/>
              </a:rPr>
            </a:br>
            <a:br>
              <a:rPr lang="tr-TR" sz="6000" dirty="0">
                <a:effectLst/>
                <a:latin typeface="Times New Roman" panose="02020603050405020304" pitchFamily="18" charset="0"/>
                <a:ea typeface="Times New Roman" panose="02020603050405020304" pitchFamily="18" charset="0"/>
              </a:rPr>
            </a:br>
            <a:br>
              <a:rPr lang="tr-TR" sz="6000" dirty="0">
                <a:effectLst/>
                <a:latin typeface="Times New Roman" panose="02020603050405020304" pitchFamily="18" charset="0"/>
                <a:ea typeface="Times New Roman" panose="02020603050405020304" pitchFamily="18" charset="0"/>
              </a:rPr>
            </a:br>
            <a:br>
              <a:rPr lang="tr-TR" sz="6000" dirty="0">
                <a:effectLst/>
                <a:latin typeface="Times New Roman" panose="02020603050405020304" pitchFamily="18" charset="0"/>
                <a:ea typeface="Times New Roman" panose="02020603050405020304" pitchFamily="18" charset="0"/>
              </a:rPr>
            </a:br>
            <a:r>
              <a:rPr lang="tr-TR" sz="6000" b="1" dirty="0">
                <a:effectLst/>
                <a:latin typeface="Algerian" panose="04020705040A02060702" pitchFamily="82" charset="0"/>
                <a:ea typeface="Times New Roman" panose="02020603050405020304" pitchFamily="18" charset="0"/>
              </a:rPr>
              <a:t>HEDEF BELİRLERKEN DİKKAT EDİLMESİ GEREKEN HUSUSLAR?</a:t>
            </a:r>
            <a:endParaRPr lang="tr-TR" b="1" dirty="0">
              <a:latin typeface="Algerian" panose="04020705040A02060702" pitchFamily="82" charset="0"/>
            </a:endParaRPr>
          </a:p>
        </p:txBody>
      </p:sp>
    </p:spTree>
    <p:extLst>
      <p:ext uri="{BB962C8B-B14F-4D97-AF65-F5344CB8AC3E}">
        <p14:creationId xmlns:p14="http://schemas.microsoft.com/office/powerpoint/2010/main" val="1994598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D9CA7FA-0C09-4C33-9B83-7BB1E1848F6B}"/>
              </a:ext>
            </a:extLst>
          </p:cNvPr>
          <p:cNvSpPr/>
          <p:nvPr/>
        </p:nvSpPr>
        <p:spPr>
          <a:xfrm>
            <a:off x="2154749" y="1558212"/>
            <a:ext cx="8182947" cy="374157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50000"/>
              </a:lnSpc>
              <a:buNone/>
            </a:pPr>
            <a:r>
              <a:rPr lang="tr-TR" b="1" dirty="0">
                <a:solidFill>
                  <a:schemeClr val="tx1">
                    <a:lumMod val="95000"/>
                    <a:lumOff val="5000"/>
                  </a:schemeClr>
                </a:solidFill>
                <a:latin typeface="Algerian" panose="04020705040A02060702" pitchFamily="82" charset="0"/>
                <a:ea typeface="Times New Roman" panose="02020603050405020304" pitchFamily="18" charset="0"/>
              </a:rPr>
              <a:t>ÖNCE KENDİNİZİ TANIYIN</a:t>
            </a:r>
          </a:p>
          <a:p>
            <a:pPr marL="0" indent="0" algn="ctr">
              <a:lnSpc>
                <a:spcPct val="150000"/>
              </a:lnSpc>
              <a:buNone/>
            </a:pPr>
            <a:r>
              <a:rPr lang="tr-TR" sz="1800" dirty="0">
                <a:solidFill>
                  <a:schemeClr val="tx1">
                    <a:lumMod val="95000"/>
                    <a:lumOff val="5000"/>
                  </a:schemeClr>
                </a:solidFill>
                <a:effectLst/>
                <a:latin typeface="Arial" panose="020B0604020202020204" pitchFamily="34" charset="0"/>
                <a:ea typeface="Times New Roman" panose="02020603050405020304" pitchFamily="18" charset="0"/>
              </a:rPr>
              <a:t>Bir hedef belirlemeden önce mutlaka kendinizi tanıyın. Hayattan neler beklediğinizi, yetenekleriniz, karakter özelliklerinizi, fiziksel özelliklerinizi, ailenizin ekonomik durumunu değerlendirin ve bütün bunlara uygun bir hedef belirleyin.</a:t>
            </a:r>
            <a:endParaRPr lang="tr-TR" sz="1800"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pic>
        <p:nvPicPr>
          <p:cNvPr id="3" name="Picture 14" descr="Bilime Çocuk Eli Değdi">
            <a:extLst>
              <a:ext uri="{FF2B5EF4-FFF2-40B4-BE49-F238E27FC236}">
                <a16:creationId xmlns:a16="http://schemas.microsoft.com/office/drawing/2014/main" id="{025704A5-2598-32B4-479E-6D9CACAA80C9}"/>
              </a:ext>
            </a:extLst>
          </p:cNvPr>
          <p:cNvPicPr>
            <a:picLocks noChangeAspect="1" noChangeArrowheads="1"/>
          </p:cNvPicPr>
          <p:nvPr/>
        </p:nvPicPr>
        <p:blipFill>
          <a:blip r:embed="rId2"/>
          <a:srcRect/>
          <a:stretch>
            <a:fillRect/>
          </a:stretch>
        </p:blipFill>
        <p:spPr bwMode="auto">
          <a:xfrm>
            <a:off x="465285" y="5001964"/>
            <a:ext cx="2613093" cy="15028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8" descr="SPOR MENEJERLİĞİ | Wellness Üniversitesi">
            <a:extLst>
              <a:ext uri="{FF2B5EF4-FFF2-40B4-BE49-F238E27FC236}">
                <a16:creationId xmlns:a16="http://schemas.microsoft.com/office/drawing/2014/main" id="{AEE5B450-FDEE-5F38-C5CA-78C9AEDF8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9847" y="116921"/>
            <a:ext cx="3017313" cy="19278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4" descr="Hobiler ve Sayısız Faydaları">
            <a:extLst>
              <a:ext uri="{FF2B5EF4-FFF2-40B4-BE49-F238E27FC236}">
                <a16:creationId xmlns:a16="http://schemas.microsoft.com/office/drawing/2014/main" id="{91532921-27C5-AF86-C411-176A2A36B1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72" y="381227"/>
            <a:ext cx="2813077" cy="16635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2" name="Picture 2" descr="Beautiful Woman Playing The Guitar Girl Playing Guitar Playing Guitar Music  Cartoon Character, Hand Drawn Characters, Girl Making Music, Beauty  Character PNG Transparent Clipart Image and PSD File for Free Download">
            <a:extLst>
              <a:ext uri="{FF2B5EF4-FFF2-40B4-BE49-F238E27FC236}">
                <a16:creationId xmlns:a16="http://schemas.microsoft.com/office/drawing/2014/main" id="{7836D86D-026B-75F2-D210-D1749EAB10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1978" y="4674637"/>
            <a:ext cx="1931436" cy="18301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0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4ECF3-FC73-9D6A-D1AB-0E49043C3B76}"/>
              </a:ext>
            </a:extLst>
          </p:cNvPr>
          <p:cNvSpPr>
            <a:spLocks noGrp="1"/>
          </p:cNvSpPr>
          <p:nvPr>
            <p:ph type="title"/>
          </p:nvPr>
        </p:nvSpPr>
        <p:spPr>
          <a:xfrm>
            <a:off x="838200" y="1207453"/>
            <a:ext cx="10515600" cy="1325563"/>
          </a:xfrm>
        </p:spPr>
        <p:txBody>
          <a:bodyPr>
            <a:normAutofit fontScale="90000"/>
          </a:bodyPr>
          <a:lstStyle/>
          <a:p>
            <a:pPr algn="ctr"/>
            <a:r>
              <a:rPr lang="tr-TR" sz="4000" b="1" dirty="0">
                <a:solidFill>
                  <a:schemeClr val="tx1"/>
                </a:solidFill>
                <a:effectLst/>
                <a:latin typeface="Algerian" panose="04020705040A02060702" pitchFamily="82" charset="0"/>
                <a:ea typeface="Times New Roman" panose="02020603050405020304" pitchFamily="18" charset="0"/>
              </a:rPr>
              <a:t>HEDEFİNİZ ULAŞILABİLİR OLSUN.</a:t>
            </a:r>
            <a:br>
              <a:rPr lang="tr-TR" sz="18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5B2F4092-CDA6-02EB-147D-CA212A76D6DB}"/>
              </a:ext>
            </a:extLst>
          </p:cNvPr>
          <p:cNvSpPr>
            <a:spLocks noGrp="1"/>
          </p:cNvSpPr>
          <p:nvPr>
            <p:ph idx="1"/>
          </p:nvPr>
        </p:nvSpPr>
        <p:spPr>
          <a:xfrm>
            <a:off x="1539550" y="1871310"/>
            <a:ext cx="7875038" cy="2181931"/>
          </a:xfrm>
        </p:spPr>
        <p:txBody>
          <a:bodyPr/>
          <a:lstStyle/>
          <a:p>
            <a:pPr marL="0" indent="0">
              <a:lnSpc>
                <a:spcPct val="150000"/>
              </a:lnSpc>
              <a:buNone/>
            </a:pPr>
            <a:endParaRPr lang="tr-TR" sz="20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marL="0" indent="0">
              <a:lnSpc>
                <a:spcPct val="150000"/>
              </a:lnSpc>
              <a:buNone/>
            </a:pPr>
            <a:r>
              <a:rPr lang="tr-TR" sz="2000" b="1" dirty="0">
                <a:solidFill>
                  <a:schemeClr val="tx1">
                    <a:lumMod val="95000"/>
                    <a:lumOff val="5000"/>
                  </a:schemeClr>
                </a:solidFill>
                <a:effectLst/>
                <a:latin typeface="Arial" panose="020B0604020202020204" pitchFamily="34" charset="0"/>
                <a:ea typeface="Times New Roman" panose="02020603050405020304" pitchFamily="18" charset="0"/>
              </a:rPr>
              <a:t>Belirlediğiniz hedefin, seviyenizin çok üstünde veya çok altında olmamasına özen gösterin. Kendi</a:t>
            </a:r>
            <a:r>
              <a:rPr lang="tr-TR" sz="2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tr-TR" sz="2000" b="1" dirty="0">
                <a:solidFill>
                  <a:schemeClr val="tx1">
                    <a:lumMod val="95000"/>
                    <a:lumOff val="5000"/>
                  </a:schemeClr>
                </a:solidFill>
                <a:effectLst/>
                <a:latin typeface="Arial" panose="020B0604020202020204" pitchFamily="34" charset="0"/>
                <a:ea typeface="Times New Roman" panose="02020603050405020304" pitchFamily="18" charset="0"/>
              </a:rPr>
              <a:t>durumunuza uygun bir hedef belirleyin.</a:t>
            </a:r>
            <a:endParaRPr lang="tr-TR" sz="20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endParaRPr lang="tr-TR" dirty="0"/>
          </a:p>
        </p:txBody>
      </p:sp>
      <p:pic>
        <p:nvPicPr>
          <p:cNvPr id="4" name="Picture 2">
            <a:extLst>
              <a:ext uri="{FF2B5EF4-FFF2-40B4-BE49-F238E27FC236}">
                <a16:creationId xmlns:a16="http://schemas.microsoft.com/office/drawing/2014/main" id="{9E3ACD74-86B4-AE08-C8EC-7B41388F5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277" y="3404763"/>
            <a:ext cx="8368061" cy="284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70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4ECF3-FC73-9D6A-D1AB-0E49043C3B76}"/>
              </a:ext>
            </a:extLst>
          </p:cNvPr>
          <p:cNvSpPr>
            <a:spLocks noGrp="1"/>
          </p:cNvSpPr>
          <p:nvPr>
            <p:ph type="title"/>
          </p:nvPr>
        </p:nvSpPr>
        <p:spPr/>
        <p:txBody>
          <a:bodyPr/>
          <a:lstStyle/>
          <a:p>
            <a:br>
              <a:rPr lang="tr-TR" sz="18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5B2F4092-CDA6-02EB-147D-CA212A76D6DB}"/>
              </a:ext>
            </a:extLst>
          </p:cNvPr>
          <p:cNvSpPr>
            <a:spLocks noGrp="1"/>
          </p:cNvSpPr>
          <p:nvPr>
            <p:ph idx="1"/>
          </p:nvPr>
        </p:nvSpPr>
        <p:spPr>
          <a:xfrm>
            <a:off x="6096000" y="1836914"/>
            <a:ext cx="4241800" cy="4351338"/>
          </a:xfrm>
        </p:spPr>
        <p:txBody>
          <a:bodyPr/>
          <a:lstStyle/>
          <a:p>
            <a:pPr marL="0" indent="0">
              <a:lnSpc>
                <a:spcPts val="1125"/>
              </a:lnSpc>
              <a:buNone/>
            </a:pPr>
            <a:endParaRPr lang="tr-TR" sz="1800" dirty="0">
              <a:effectLst/>
              <a:latin typeface="Times New Roman" panose="02020603050405020304" pitchFamily="18" charset="0"/>
              <a:ea typeface="Times New Roman" panose="02020603050405020304" pitchFamily="18" charset="0"/>
            </a:endParaRPr>
          </a:p>
          <a:p>
            <a:pPr marL="0" indent="0" algn="ctr">
              <a:lnSpc>
                <a:spcPct val="150000"/>
              </a:lnSpc>
              <a:buNone/>
            </a:pPr>
            <a:r>
              <a:rPr lang="tr-TR" sz="1800" b="1" dirty="0">
                <a:solidFill>
                  <a:schemeClr val="tx1">
                    <a:lumMod val="95000"/>
                    <a:lumOff val="5000"/>
                  </a:schemeClr>
                </a:solidFill>
                <a:effectLst/>
                <a:latin typeface="Arial" panose="020B0604020202020204" pitchFamily="34" charset="0"/>
                <a:ea typeface="Times New Roman" panose="02020603050405020304" pitchFamily="18" charset="0"/>
              </a:rPr>
              <a:t>Ulaşmak istediğiniz hedeflerinizi yazıp duvara, çalışma masanıza veya rahatça görebileceğiniz bir yere asın. Çalışma isteğiniz azaldığında yazdığınız hedefinize bakın.</a:t>
            </a:r>
            <a:endParaRPr lang="tr-TR" sz="18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marL="0" indent="0">
              <a:buNone/>
            </a:pPr>
            <a:endParaRPr lang="tr-TR" dirty="0"/>
          </a:p>
        </p:txBody>
      </p:sp>
      <p:pic>
        <p:nvPicPr>
          <p:cNvPr id="4" name="Picture 2" descr="Kitap, Not Defteri, Kağıt, Metin, Ders Kitabı">
            <a:extLst>
              <a:ext uri="{FF2B5EF4-FFF2-40B4-BE49-F238E27FC236}">
                <a16:creationId xmlns:a16="http://schemas.microsoft.com/office/drawing/2014/main" id="{68A49627-EF2D-F15D-BC2D-D486F9822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913" y="365125"/>
            <a:ext cx="10272887" cy="5823127"/>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F6EB4C4E-B87A-EE54-1B5E-4D62BFBAD752}"/>
              </a:ext>
            </a:extLst>
          </p:cNvPr>
          <p:cNvSpPr txBox="1"/>
          <p:nvPr/>
        </p:nvSpPr>
        <p:spPr>
          <a:xfrm>
            <a:off x="2190043" y="2446950"/>
            <a:ext cx="3646312" cy="1200329"/>
          </a:xfrm>
          <a:prstGeom prst="rect">
            <a:avLst/>
          </a:prstGeom>
          <a:noFill/>
        </p:spPr>
        <p:txBody>
          <a:bodyPr wrap="square">
            <a:spAutoFit/>
          </a:bodyPr>
          <a:lstStyle/>
          <a:p>
            <a:pPr algn="ctr"/>
            <a:r>
              <a:rPr lang="tr-TR" sz="3600" b="1" dirty="0">
                <a:effectLst/>
                <a:latin typeface="Algerian" panose="04020705040A02060702" pitchFamily="82" charset="0"/>
                <a:ea typeface="Times New Roman" panose="02020603050405020304" pitchFamily="18" charset="0"/>
              </a:rPr>
              <a:t>HEDEFLERİNİZİ YAZIN.</a:t>
            </a:r>
            <a:endParaRPr lang="tr-TR" sz="3600" b="1" dirty="0">
              <a:latin typeface="Algerian" panose="04020705040A02060702" pitchFamily="82" charset="0"/>
            </a:endParaRPr>
          </a:p>
        </p:txBody>
      </p:sp>
    </p:spTree>
    <p:extLst>
      <p:ext uri="{BB962C8B-B14F-4D97-AF65-F5344CB8AC3E}">
        <p14:creationId xmlns:p14="http://schemas.microsoft.com/office/powerpoint/2010/main" val="6589286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TM03090434[[fn=Tahta Yazı]]</Template>
  <TotalTime>251</TotalTime>
  <Words>580</Words>
  <Application>Microsoft Office PowerPoint</Application>
  <PresentationFormat>Geniş ekran</PresentationFormat>
  <Paragraphs>96</Paragraphs>
  <Slides>24</Slides>
  <Notes>2</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24</vt:i4>
      </vt:variant>
    </vt:vector>
  </HeadingPairs>
  <TitlesOfParts>
    <vt:vector size="37" baseType="lpstr">
      <vt:lpstr>Algerian</vt:lpstr>
      <vt:lpstr>Arial</vt:lpstr>
      <vt:lpstr>Arial Black</vt:lpstr>
      <vt:lpstr>Bahnschrift Condensed</vt:lpstr>
      <vt:lpstr>Baskerville Old Face</vt:lpstr>
      <vt:lpstr>Calibri</vt:lpstr>
      <vt:lpstr>Monotype Sorts</vt:lpstr>
      <vt:lpstr>Open Sans</vt:lpstr>
      <vt:lpstr>Rockwell</vt:lpstr>
      <vt:lpstr>Rockwell Condensed</vt:lpstr>
      <vt:lpstr>Times New Roman</vt:lpstr>
      <vt:lpstr>Wingdings</vt:lpstr>
      <vt:lpstr>Tahta Yazı</vt:lpstr>
      <vt:lpstr>HEDEF BELİRLEME ve motivasyon</vt:lpstr>
      <vt:lpstr>HEDEF NEDİR?</vt:lpstr>
      <vt:lpstr>PowerPoint Sunusu</vt:lpstr>
      <vt:lpstr>HEDEF BELİRLEMENİN YARARLARI</vt:lpstr>
      <vt:lpstr>PowerPoint Sunusu</vt:lpstr>
      <vt:lpstr>    HEDEF BELİRLERKEN DİKKAT EDİLMESİ GEREKEN HUSUSLAR?</vt:lpstr>
      <vt:lpstr>PowerPoint Sunusu</vt:lpstr>
      <vt:lpstr>HEDEFİNİZ ULAŞILABİLİR OLSUN. </vt:lpstr>
      <vt:lpstr> </vt:lpstr>
      <vt:lpstr>NET VE SOMUT HEDEFLER BELİRLEYİN.</vt:lpstr>
      <vt:lpstr>HEDEFİNİZ BEKLENTİLERİNİZE UYGUN OLSUN </vt:lpstr>
      <vt:lpstr>HEDEFİNİZ MOTİVE EDİCİ OLSUN  </vt:lpstr>
      <vt:lpstr>PowerPoint Sunusu</vt:lpstr>
      <vt:lpstr>HEDEF TÜRLERİ</vt:lpstr>
      <vt:lpstr>KISA VADELİ HEDEFLER</vt:lpstr>
      <vt:lpstr>ORTA VADELİ HEDEFLER</vt:lpstr>
      <vt:lpstr>UZUN VADELİ HEDEFLER</vt:lpstr>
      <vt:lpstr>ŞİMDİ SIRA SENDE….</vt:lpstr>
      <vt:lpstr>MOTİVASYON NEDİR?</vt:lpstr>
      <vt:lpstr>MOTİVASYONU AZALTAN ETKENLER</vt:lpstr>
      <vt:lpstr>MOTİVASYONU ARTTIRAN ETKENLER</vt:lpstr>
      <vt:lpstr>MOTİVASYONU ARTTIRAN ETKENLER</vt:lpstr>
      <vt:lpstr>KENDİMİZİ nasıl motive ederiz?</vt:lpstr>
      <vt:lpstr>3 ÖNEMLİ ÖNERİ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HEDEF BELİRLEME</dc:title>
  <dc:creator>Dell</dc:creator>
  <cp:lastModifiedBy>Dell</cp:lastModifiedBy>
  <cp:revision>7</cp:revision>
  <dcterms:created xsi:type="dcterms:W3CDTF">2022-08-15T08:34:41Z</dcterms:created>
  <dcterms:modified xsi:type="dcterms:W3CDTF">2022-08-17T09:50:33Z</dcterms:modified>
</cp:coreProperties>
</file>