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8" r:id="rId2"/>
  </p:sldMasterIdLst>
  <p:notesMasterIdLst>
    <p:notesMasterId r:id="rId28"/>
  </p:notesMasterIdLst>
  <p:sldIdLst>
    <p:sldId id="256" r:id="rId3"/>
    <p:sldId id="324" r:id="rId4"/>
    <p:sldId id="304" r:id="rId5"/>
    <p:sldId id="306" r:id="rId6"/>
    <p:sldId id="316" r:id="rId7"/>
    <p:sldId id="274" r:id="rId8"/>
    <p:sldId id="258" r:id="rId9"/>
    <p:sldId id="259" r:id="rId10"/>
    <p:sldId id="307" r:id="rId11"/>
    <p:sldId id="269" r:id="rId12"/>
    <p:sldId id="309" r:id="rId13"/>
    <p:sldId id="310" r:id="rId14"/>
    <p:sldId id="311" r:id="rId15"/>
    <p:sldId id="262" r:id="rId16"/>
    <p:sldId id="312" r:id="rId17"/>
    <p:sldId id="313" r:id="rId18"/>
    <p:sldId id="314" r:id="rId19"/>
    <p:sldId id="325" r:id="rId20"/>
    <p:sldId id="333" r:id="rId21"/>
    <p:sldId id="326" r:id="rId22"/>
    <p:sldId id="327" r:id="rId23"/>
    <p:sldId id="328" r:id="rId24"/>
    <p:sldId id="329" r:id="rId25"/>
    <p:sldId id="330" r:id="rId26"/>
    <p:sldId id="332" r:id="rId27"/>
  </p:sldIdLst>
  <p:sldSz cx="9144000" cy="5143500" type="screen16x9"/>
  <p:notesSz cx="17348200" cy="9753600"/>
  <p:embeddedFontLst>
    <p:embeddedFont>
      <p:font typeface="Advent Pro Light" panose="020B0604020202020204" charset="-94"/>
      <p:regular r:id="rId29"/>
      <p:bold r:id="rId30"/>
    </p:embeddedFont>
    <p:embeddedFont>
      <p:font typeface="Agency FB" panose="020B0503020202020204" pitchFamily="34" charset="0"/>
      <p:regular r:id="rId31"/>
      <p:bold r:id="rId32"/>
    </p:embeddedFont>
    <p:embeddedFont>
      <p:font typeface="Bahnschrift Condensed" panose="020B0502040204020203" pitchFamily="34" charset="0"/>
      <p:regular r:id="rId33"/>
      <p:bold r:id="rId34"/>
    </p:embeddedFont>
    <p:embeddedFont>
      <p:font typeface="Barlow Semi Condensed" panose="00000506000000000000" pitchFamily="2" charset="-94"/>
      <p:regular r:id="rId35"/>
      <p:bold r:id="rId36"/>
      <p:italic r:id="rId37"/>
      <p:boldItalic r:id="rId38"/>
    </p:embeddedFont>
    <p:embeddedFont>
      <p:font typeface="Barlow Semi Condensed Medium" panose="00000606000000000000" pitchFamily="2" charset="-94"/>
      <p:regular r:id="rId39"/>
      <p:bold r:id="rId40"/>
      <p:italic r:id="rId41"/>
      <p:boldItalic r:id="rId42"/>
    </p:embeddedFont>
    <p:embeddedFont>
      <p:font typeface="Bauhaus 93" panose="04030905020B02020C02" pitchFamily="82" charset="0"/>
      <p:regular r:id="rId43"/>
    </p:embeddedFont>
    <p:embeddedFont>
      <p:font typeface="BenchNine" panose="020B0604020202020204" charset="0"/>
      <p:regular r:id="rId44"/>
      <p:bold r:id="rId45"/>
    </p:embeddedFont>
    <p:embeddedFont>
      <p:font typeface="Calibri" panose="020F0502020204030204" pitchFamily="34" charset="0"/>
      <p:regular r:id="rId46"/>
      <p:bold r:id="rId47"/>
      <p:italic r:id="rId48"/>
      <p:boldItalic r:id="rId49"/>
    </p:embeddedFont>
    <p:embeddedFont>
      <p:font typeface="Consolas" panose="020B0609020204030204" pitchFamily="49" charset="0"/>
      <p:regular r:id="rId50"/>
      <p:bold r:id="rId51"/>
      <p:italic r:id="rId52"/>
      <p:boldItalic r:id="rId53"/>
    </p:embeddedFont>
    <p:embeddedFont>
      <p:font typeface="Eras Bold ITC" panose="020B0907030504020204" pitchFamily="34" charset="0"/>
      <p:regular r:id="rId54"/>
    </p:embeddedFont>
    <p:embeddedFont>
      <p:font typeface="Eras Demi ITC" panose="020B0805030504020804" pitchFamily="34" charset="0"/>
      <p:regular r:id="rId55"/>
    </p:embeddedFont>
    <p:embeddedFont>
      <p:font typeface="Fjalla One" panose="02000506040000020004" pitchFamily="2" charset="0"/>
      <p:regular r:id="rId56"/>
    </p:embeddedFont>
    <p:embeddedFont>
      <p:font typeface="Oswald" panose="00000500000000000000" pitchFamily="2" charset="-94"/>
      <p:regular r:id="rId57"/>
      <p:bold r:id="rId58"/>
    </p:embeddedFont>
    <p:embeddedFont>
      <p:font typeface="Oswald Regular" panose="00000500000000000000" charset="-94"/>
      <p:regular r:id="rId59"/>
      <p:bold r:id="rId60"/>
    </p:embeddedFont>
    <p:embeddedFont>
      <p:font typeface="Poppins" panose="00000500000000000000" pitchFamily="2" charset="-94"/>
      <p:regular r:id="rId61"/>
      <p:bold r:id="rId62"/>
      <p:italic r:id="rId63"/>
      <p:boldItalic r:id="rId64"/>
    </p:embeddedFont>
    <p:embeddedFont>
      <p:font typeface="Segoe Print" panose="02000600000000000000" pitchFamily="2"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berkilvan@outlook.com" initials="d" lastIdx="1" clrIdx="0">
    <p:extLst>
      <p:ext uri="{19B8F6BF-5375-455C-9EA6-DF929625EA0E}">
        <p15:presenceInfo xmlns:p15="http://schemas.microsoft.com/office/powerpoint/2012/main" userId="48e82675910c8989"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00CC"/>
    <a:srgbClr val="FF6600"/>
    <a:srgbClr val="C4080C"/>
    <a:srgbClr val="B6F9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9167F3-3F95-4E44-B526-F40422C11B3C}">
  <a:tblStyle styleId="{A59167F3-3F95-4E44-B526-F40422C11B3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77F58D-B104-4EE7-AD88-102C4D5CC24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80" autoAdjust="0"/>
    <p:restoredTop sz="94660"/>
  </p:normalViewPr>
  <p:slideViewPr>
    <p:cSldViewPr snapToGrid="0">
      <p:cViewPr>
        <p:scale>
          <a:sx n="100" d="100"/>
          <a:sy n="100" d="100"/>
        </p:scale>
        <p:origin x="859" y="3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font" Target="fonts/font35.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font" Target="fonts/font3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61" Type="http://schemas.openxmlformats.org/officeDocument/2006/relationships/font" Target="fonts/font3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font" Target="fonts/font3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font" Target="fonts/font36.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2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294771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c68a97855_0_3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c68a97855_0_3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817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360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4c68a97855_0_30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6186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06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1"/>
        <p:cNvGrpSpPr/>
        <p:nvPr/>
      </p:nvGrpSpPr>
      <p:grpSpPr>
        <a:xfrm>
          <a:off x="0" y="0"/>
          <a:ext cx="0" cy="0"/>
          <a:chOff x="0" y="0"/>
          <a:chExt cx="0" cy="0"/>
        </a:xfrm>
      </p:grpSpPr>
      <p:sp>
        <p:nvSpPr>
          <p:cNvPr id="2672" name="Google Shape;2672;g8714a43093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3" name="Google Shape;2673;g8714a43093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24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8714a43093_3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1" name="Google Shape;2261;g8714a43093_3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230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4c68a97855_1_215: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4c68a97855_1_215: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47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83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c68a97855_0_8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940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6"/>
        <p:cNvGrpSpPr/>
        <p:nvPr/>
      </p:nvGrpSpPr>
      <p:grpSpPr>
        <a:xfrm>
          <a:off x="0" y="0"/>
          <a:ext cx="0" cy="0"/>
          <a:chOff x="0" y="0"/>
          <a:chExt cx="0" cy="0"/>
        </a:xfrm>
      </p:grpSpPr>
      <p:sp>
        <p:nvSpPr>
          <p:cNvPr id="3447" name="Google Shape;3447;g8714a43093_3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8" name="Google Shape;3448;g8714a43093_3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6389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409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671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3" name="Google Shape;1233;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270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720100" y="2287725"/>
            <a:ext cx="5633100" cy="10188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6000"/>
              <a:buNone/>
              <a:defRPr sz="6000" i="0">
                <a:solidFill>
                  <a:schemeClr val="lt1"/>
                </a:solidFill>
              </a:defRPr>
            </a:lvl1pPr>
            <a:lvl2pPr lvl="1">
              <a:spcBef>
                <a:spcPts val="0"/>
              </a:spcBef>
              <a:spcAft>
                <a:spcPts val="0"/>
              </a:spcAft>
              <a:buClr>
                <a:schemeClr val="lt1"/>
              </a:buClr>
              <a:buSzPts val="3300"/>
              <a:buNone/>
              <a:defRPr sz="3300">
                <a:solidFill>
                  <a:schemeClr val="lt1"/>
                </a:solidFill>
              </a:defRPr>
            </a:lvl2pPr>
            <a:lvl3pPr lvl="2">
              <a:spcBef>
                <a:spcPts val="0"/>
              </a:spcBef>
              <a:spcAft>
                <a:spcPts val="0"/>
              </a:spcAft>
              <a:buClr>
                <a:schemeClr val="lt1"/>
              </a:buClr>
              <a:buSzPts val="3300"/>
              <a:buNone/>
              <a:defRPr sz="3300">
                <a:solidFill>
                  <a:schemeClr val="lt1"/>
                </a:solidFill>
              </a:defRPr>
            </a:lvl3pPr>
            <a:lvl4pPr lvl="3">
              <a:spcBef>
                <a:spcPts val="0"/>
              </a:spcBef>
              <a:spcAft>
                <a:spcPts val="0"/>
              </a:spcAft>
              <a:buClr>
                <a:schemeClr val="lt1"/>
              </a:buClr>
              <a:buSzPts val="3300"/>
              <a:buNone/>
              <a:defRPr sz="3300">
                <a:solidFill>
                  <a:schemeClr val="lt1"/>
                </a:solidFill>
              </a:defRPr>
            </a:lvl4pPr>
            <a:lvl5pPr lvl="4">
              <a:spcBef>
                <a:spcPts val="0"/>
              </a:spcBef>
              <a:spcAft>
                <a:spcPts val="0"/>
              </a:spcAft>
              <a:buClr>
                <a:schemeClr val="lt1"/>
              </a:buClr>
              <a:buSzPts val="3300"/>
              <a:buNone/>
              <a:defRPr sz="3300">
                <a:solidFill>
                  <a:schemeClr val="lt1"/>
                </a:solidFill>
              </a:defRPr>
            </a:lvl5pPr>
            <a:lvl6pPr lvl="5">
              <a:spcBef>
                <a:spcPts val="0"/>
              </a:spcBef>
              <a:spcAft>
                <a:spcPts val="0"/>
              </a:spcAft>
              <a:buClr>
                <a:schemeClr val="lt1"/>
              </a:buClr>
              <a:buSzPts val="3300"/>
              <a:buNone/>
              <a:defRPr sz="3300">
                <a:solidFill>
                  <a:schemeClr val="lt1"/>
                </a:solidFill>
              </a:defRPr>
            </a:lvl6pPr>
            <a:lvl7pPr lvl="6">
              <a:spcBef>
                <a:spcPts val="0"/>
              </a:spcBef>
              <a:spcAft>
                <a:spcPts val="0"/>
              </a:spcAft>
              <a:buClr>
                <a:schemeClr val="lt1"/>
              </a:buClr>
              <a:buSzPts val="3300"/>
              <a:buNone/>
              <a:defRPr sz="3300">
                <a:solidFill>
                  <a:schemeClr val="lt1"/>
                </a:solidFill>
              </a:defRPr>
            </a:lvl7pPr>
            <a:lvl8pPr lvl="7">
              <a:spcBef>
                <a:spcPts val="0"/>
              </a:spcBef>
              <a:spcAft>
                <a:spcPts val="0"/>
              </a:spcAft>
              <a:buClr>
                <a:schemeClr val="lt1"/>
              </a:buClr>
              <a:buSzPts val="3300"/>
              <a:buNone/>
              <a:defRPr sz="3300">
                <a:solidFill>
                  <a:schemeClr val="lt1"/>
                </a:solidFill>
              </a:defRPr>
            </a:lvl8pPr>
            <a:lvl9pPr lvl="8">
              <a:spcBef>
                <a:spcPts val="0"/>
              </a:spcBef>
              <a:spcAft>
                <a:spcPts val="0"/>
              </a:spcAft>
              <a:buClr>
                <a:schemeClr val="lt1"/>
              </a:buClr>
              <a:buSzPts val="3300"/>
              <a:buNone/>
              <a:defRPr sz="3300">
                <a:solidFill>
                  <a:schemeClr val="lt1"/>
                </a:solidFill>
              </a:defRPr>
            </a:lvl9pPr>
          </a:lstStyle>
          <a:p>
            <a:endParaRPr/>
          </a:p>
        </p:txBody>
      </p:sp>
      <p:sp>
        <p:nvSpPr>
          <p:cNvPr id="10" name="Google Shape;10;p2"/>
          <p:cNvSpPr txBox="1">
            <a:spLocks noGrp="1"/>
          </p:cNvSpPr>
          <p:nvPr>
            <p:ph type="subTitle" idx="1"/>
          </p:nvPr>
        </p:nvSpPr>
        <p:spPr>
          <a:xfrm>
            <a:off x="720100" y="3379500"/>
            <a:ext cx="3756900" cy="784200"/>
          </a:xfrm>
          <a:prstGeom prst="rect">
            <a:avLst/>
          </a:prstGeom>
        </p:spPr>
        <p:txBody>
          <a:bodyPr spcFirstLastPara="1" wrap="square" lIns="0" tIns="0" rIns="0" bIns="0" anchor="t" anchorCtr="0">
            <a:noAutofit/>
          </a:bodyPr>
          <a:lstStyle>
            <a:lvl1pPr lvl="0">
              <a:spcBef>
                <a:spcPts val="0"/>
              </a:spcBef>
              <a:spcAft>
                <a:spcPts val="0"/>
              </a:spcAft>
              <a:buNone/>
              <a:defRPr sz="1100">
                <a:solidFill>
                  <a:schemeClr val="lt1"/>
                </a:solidFill>
              </a:defRPr>
            </a:lvl1pPr>
            <a:lvl2pPr lvl="1">
              <a:spcBef>
                <a:spcPts val="0"/>
              </a:spcBef>
              <a:spcAft>
                <a:spcPts val="0"/>
              </a:spcAft>
              <a:buNone/>
              <a:defRPr sz="1100">
                <a:solidFill>
                  <a:schemeClr val="lt1"/>
                </a:solidFill>
              </a:defRPr>
            </a:lvl2pPr>
            <a:lvl3pPr lvl="2">
              <a:spcBef>
                <a:spcPts val="0"/>
              </a:spcBef>
              <a:spcAft>
                <a:spcPts val="0"/>
              </a:spcAft>
              <a:buNone/>
              <a:defRPr sz="1100">
                <a:solidFill>
                  <a:schemeClr val="lt1"/>
                </a:solidFill>
              </a:defRPr>
            </a:lvl3pPr>
            <a:lvl4pPr lvl="3">
              <a:spcBef>
                <a:spcPts val="0"/>
              </a:spcBef>
              <a:spcAft>
                <a:spcPts val="0"/>
              </a:spcAft>
              <a:buNone/>
              <a:defRPr sz="1100">
                <a:solidFill>
                  <a:schemeClr val="lt1"/>
                </a:solidFill>
              </a:defRPr>
            </a:lvl4pPr>
            <a:lvl5pPr lvl="4">
              <a:spcBef>
                <a:spcPts val="0"/>
              </a:spcBef>
              <a:spcAft>
                <a:spcPts val="0"/>
              </a:spcAft>
              <a:buNone/>
              <a:defRPr sz="1100">
                <a:solidFill>
                  <a:schemeClr val="lt1"/>
                </a:solidFill>
              </a:defRPr>
            </a:lvl5pPr>
            <a:lvl6pPr lvl="5">
              <a:spcBef>
                <a:spcPts val="0"/>
              </a:spcBef>
              <a:spcAft>
                <a:spcPts val="0"/>
              </a:spcAft>
              <a:buNone/>
              <a:defRPr sz="1100">
                <a:solidFill>
                  <a:schemeClr val="lt1"/>
                </a:solidFill>
              </a:defRPr>
            </a:lvl6pPr>
            <a:lvl7pPr lvl="6">
              <a:spcBef>
                <a:spcPts val="0"/>
              </a:spcBef>
              <a:spcAft>
                <a:spcPts val="0"/>
              </a:spcAft>
              <a:buNone/>
              <a:defRPr sz="1100">
                <a:solidFill>
                  <a:schemeClr val="lt1"/>
                </a:solidFill>
              </a:defRPr>
            </a:lvl7pPr>
            <a:lvl8pPr lvl="7">
              <a:spcBef>
                <a:spcPts val="0"/>
              </a:spcBef>
              <a:spcAft>
                <a:spcPts val="0"/>
              </a:spcAft>
              <a:buNone/>
              <a:defRPr sz="1100">
                <a:solidFill>
                  <a:schemeClr val="lt1"/>
                </a:solidFill>
              </a:defRPr>
            </a:lvl8pPr>
            <a:lvl9pPr lvl="8">
              <a:spcBef>
                <a:spcPts val="0"/>
              </a:spcBef>
              <a:spcAft>
                <a:spcPts val="0"/>
              </a:spcAft>
              <a:buNone/>
              <a:defRPr sz="11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5248656" y="2002536"/>
            <a:ext cx="3264300" cy="179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52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a:off x="5248656" y="3721608"/>
            <a:ext cx="3264300" cy="896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1pPr>
            <a:lvl2pPr lvl="1"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2pPr>
            <a:lvl3pPr lvl="2"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3pPr>
            <a:lvl4pPr lvl="3"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4pPr>
            <a:lvl5pPr lvl="4"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5pPr>
            <a:lvl6pPr lvl="5"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6pPr>
            <a:lvl7pPr lvl="6"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7pPr>
            <a:lvl8pPr lvl="7"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8pPr>
            <a:lvl9pPr lvl="8" algn="r" rtl="0">
              <a:lnSpc>
                <a:spcPct val="100000"/>
              </a:lnSpc>
              <a:spcBef>
                <a:spcPts val="0"/>
              </a:spcBef>
              <a:spcAft>
                <a:spcPts val="0"/>
              </a:spcAft>
              <a:buClr>
                <a:srgbClr val="77C6FC"/>
              </a:buClr>
              <a:buSzPts val="2800"/>
              <a:buFont typeface="Barlow Semi Condensed Medium"/>
              <a:buNone/>
              <a:defRPr sz="2800">
                <a:solidFill>
                  <a:srgbClr val="77C6FC"/>
                </a:solidFill>
                <a:latin typeface="Barlow Semi Condensed Medium"/>
                <a:ea typeface="Barlow Semi Condensed Medium"/>
                <a:cs typeface="Barlow Semi Condensed Medium"/>
                <a:sym typeface="Barlow Semi Condensed Medium"/>
              </a:defRPr>
            </a:lvl9pPr>
          </a:lstStyle>
          <a:p>
            <a:endParaRPr/>
          </a:p>
        </p:txBody>
      </p:sp>
      <p:cxnSp>
        <p:nvCxnSpPr>
          <p:cNvPr id="10" name="Google Shape;10;p2"/>
          <p:cNvCxnSpPr/>
          <p:nvPr/>
        </p:nvCxnSpPr>
        <p:spPr>
          <a:xfrm flipH="1">
            <a:off x="5827050" y="451300"/>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11" name="Google Shape;11;p2"/>
          <p:cNvCxnSpPr/>
          <p:nvPr/>
        </p:nvCxnSpPr>
        <p:spPr>
          <a:xfrm rot="10800000">
            <a:off x="7512925" y="457850"/>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12" name="Google Shape;12;p2"/>
          <p:cNvCxnSpPr/>
          <p:nvPr/>
        </p:nvCxnSpPr>
        <p:spPr>
          <a:xfrm flipH="1">
            <a:off x="8348975" y="-6625"/>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13" name="Google Shape;13;p2"/>
          <p:cNvGrpSpPr/>
          <p:nvPr/>
        </p:nvGrpSpPr>
        <p:grpSpPr>
          <a:xfrm>
            <a:off x="8064275" y="887850"/>
            <a:ext cx="581800" cy="582350"/>
            <a:chOff x="8064275" y="887850"/>
            <a:chExt cx="581800" cy="582350"/>
          </a:xfrm>
        </p:grpSpPr>
        <p:sp>
          <p:nvSpPr>
            <p:cNvPr id="14" name="Google Shape;14;p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353050" y="316275"/>
            <a:ext cx="292025" cy="292575"/>
            <a:chOff x="7353050" y="316275"/>
            <a:chExt cx="292025" cy="292575"/>
          </a:xfrm>
        </p:grpSpPr>
        <p:sp>
          <p:nvSpPr>
            <p:cNvPr id="21" name="Google Shape;21;p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5690580" y="4258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688325" y="4232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27069" y="4623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724827" y="4597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66657" y="5018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64415" y="4996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5443350" y="289275"/>
            <a:ext cx="175013" cy="27000"/>
            <a:chOff x="5662375" y="212375"/>
            <a:chExt cx="175013" cy="27000"/>
          </a:xfrm>
        </p:grpSpPr>
        <p:sp>
          <p:nvSpPr>
            <p:cNvPr id="32" name="Google Shape;32;p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490050" y="170875"/>
            <a:ext cx="175013" cy="27000"/>
            <a:chOff x="5662375" y="212375"/>
            <a:chExt cx="175013" cy="27000"/>
          </a:xfrm>
        </p:grpSpPr>
        <p:sp>
          <p:nvSpPr>
            <p:cNvPr id="36" name="Google Shape;36;p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8068750" y="1581800"/>
            <a:ext cx="175013" cy="27000"/>
            <a:chOff x="5662375" y="212375"/>
            <a:chExt cx="175013" cy="27000"/>
          </a:xfrm>
        </p:grpSpPr>
        <p:sp>
          <p:nvSpPr>
            <p:cNvPr id="40" name="Google Shape;40;p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22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823475" y="338328"/>
            <a:ext cx="5496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grpSp>
        <p:nvGrpSpPr>
          <p:cNvPr id="244" name="Google Shape;244;p6"/>
          <p:cNvGrpSpPr/>
          <p:nvPr/>
        </p:nvGrpSpPr>
        <p:grpSpPr>
          <a:xfrm>
            <a:off x="432850" y="0"/>
            <a:ext cx="8278300" cy="5165700"/>
            <a:chOff x="432850" y="0"/>
            <a:chExt cx="8278300" cy="5165700"/>
          </a:xfrm>
        </p:grpSpPr>
        <p:cxnSp>
          <p:nvCxnSpPr>
            <p:cNvPr id="245" name="Google Shape;245;p6"/>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246" name="Google Shape;246;p6"/>
            <p:cNvGrpSpPr/>
            <p:nvPr/>
          </p:nvGrpSpPr>
          <p:grpSpPr>
            <a:xfrm>
              <a:off x="8129350" y="4292175"/>
              <a:ext cx="581800" cy="582350"/>
              <a:chOff x="8064275" y="887850"/>
              <a:chExt cx="581800" cy="582350"/>
            </a:xfrm>
          </p:grpSpPr>
          <p:sp>
            <p:nvSpPr>
              <p:cNvPr id="247" name="Google Shape;247;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6"/>
            <p:cNvGrpSpPr/>
            <p:nvPr/>
          </p:nvGrpSpPr>
          <p:grpSpPr>
            <a:xfrm>
              <a:off x="8274238" y="3720600"/>
              <a:ext cx="292025" cy="292575"/>
              <a:chOff x="7353050" y="316275"/>
              <a:chExt cx="292025" cy="292575"/>
            </a:xfrm>
          </p:grpSpPr>
          <p:sp>
            <p:nvSpPr>
              <p:cNvPr id="254" name="Google Shape;254;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8332763" y="3212475"/>
              <a:ext cx="175000" cy="175000"/>
              <a:chOff x="8792300" y="321275"/>
              <a:chExt cx="175000" cy="175000"/>
            </a:xfrm>
          </p:grpSpPr>
          <p:sp>
            <p:nvSpPr>
              <p:cNvPr id="259" name="Google Shape;259;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3" name="Google Shape;263;p6"/>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264" name="Google Shape;264;p6"/>
            <p:cNvGrpSpPr/>
            <p:nvPr/>
          </p:nvGrpSpPr>
          <p:grpSpPr>
            <a:xfrm rot="10800000">
              <a:off x="432850" y="291788"/>
              <a:ext cx="581800" cy="582350"/>
              <a:chOff x="8064275" y="887850"/>
              <a:chExt cx="581800" cy="582350"/>
            </a:xfrm>
          </p:grpSpPr>
          <p:sp>
            <p:nvSpPr>
              <p:cNvPr id="265" name="Google Shape;265;p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6"/>
            <p:cNvGrpSpPr/>
            <p:nvPr/>
          </p:nvGrpSpPr>
          <p:grpSpPr>
            <a:xfrm rot="10800000">
              <a:off x="577738" y="1153138"/>
              <a:ext cx="292025" cy="292575"/>
              <a:chOff x="7353050" y="316275"/>
              <a:chExt cx="292025" cy="292575"/>
            </a:xfrm>
          </p:grpSpPr>
          <p:sp>
            <p:nvSpPr>
              <p:cNvPr id="272" name="Google Shape;272;p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6"/>
            <p:cNvGrpSpPr/>
            <p:nvPr/>
          </p:nvGrpSpPr>
          <p:grpSpPr>
            <a:xfrm rot="10800000">
              <a:off x="636238" y="1778838"/>
              <a:ext cx="175000" cy="175000"/>
              <a:chOff x="8792300" y="321275"/>
              <a:chExt cx="175000" cy="175000"/>
            </a:xfrm>
          </p:grpSpPr>
          <p:sp>
            <p:nvSpPr>
              <p:cNvPr id="277" name="Google Shape;277;p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6"/>
            <p:cNvGrpSpPr/>
            <p:nvPr/>
          </p:nvGrpSpPr>
          <p:grpSpPr>
            <a:xfrm>
              <a:off x="432850" y="2003163"/>
              <a:ext cx="175013" cy="27000"/>
              <a:chOff x="5662375" y="212375"/>
              <a:chExt cx="175013" cy="27000"/>
            </a:xfrm>
          </p:grpSpPr>
          <p:sp>
            <p:nvSpPr>
              <p:cNvPr id="282" name="Google Shape;282;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6"/>
            <p:cNvGrpSpPr/>
            <p:nvPr/>
          </p:nvGrpSpPr>
          <p:grpSpPr>
            <a:xfrm>
              <a:off x="788100" y="208488"/>
              <a:ext cx="175013" cy="27000"/>
              <a:chOff x="5662375" y="212375"/>
              <a:chExt cx="175013" cy="27000"/>
            </a:xfrm>
          </p:grpSpPr>
          <p:sp>
            <p:nvSpPr>
              <p:cNvPr id="286" name="Google Shape;286;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6"/>
            <p:cNvGrpSpPr/>
            <p:nvPr/>
          </p:nvGrpSpPr>
          <p:grpSpPr>
            <a:xfrm>
              <a:off x="8129350" y="4988725"/>
              <a:ext cx="175013" cy="27000"/>
              <a:chOff x="5662375" y="212375"/>
              <a:chExt cx="175013" cy="27000"/>
            </a:xfrm>
          </p:grpSpPr>
          <p:sp>
            <p:nvSpPr>
              <p:cNvPr id="290" name="Google Shape;290;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6"/>
            <p:cNvGrpSpPr/>
            <p:nvPr/>
          </p:nvGrpSpPr>
          <p:grpSpPr>
            <a:xfrm>
              <a:off x="8497550" y="3429425"/>
              <a:ext cx="175013" cy="27000"/>
              <a:chOff x="5662375" y="212375"/>
              <a:chExt cx="175013" cy="27000"/>
            </a:xfrm>
          </p:grpSpPr>
          <p:sp>
            <p:nvSpPr>
              <p:cNvPr id="294" name="Google Shape;294;p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7" name="Google Shape;297;p6"/>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298" name="Google Shape;298;p6"/>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299" name="Google Shape;299;p6"/>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4928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3"/>
        <p:cNvGrpSpPr/>
        <p:nvPr/>
      </p:nvGrpSpPr>
      <p:grpSpPr>
        <a:xfrm>
          <a:off x="0" y="0"/>
          <a:ext cx="0" cy="0"/>
          <a:chOff x="0" y="0"/>
          <a:chExt cx="0" cy="0"/>
        </a:xfrm>
      </p:grpSpPr>
      <p:sp>
        <p:nvSpPr>
          <p:cNvPr id="304" name="Google Shape;304;p7"/>
          <p:cNvSpPr txBox="1">
            <a:spLocks noGrp="1"/>
          </p:cNvSpPr>
          <p:nvPr>
            <p:ph type="subTitle" idx="1"/>
          </p:nvPr>
        </p:nvSpPr>
        <p:spPr>
          <a:xfrm>
            <a:off x="804672" y="1984248"/>
            <a:ext cx="3291900" cy="137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800">
                <a:solidFill>
                  <a:schemeClr val="dk2"/>
                </a:solidFill>
                <a:latin typeface="Barlow Semi Condensed"/>
                <a:ea typeface="Barlow Semi Condensed"/>
                <a:cs typeface="Barlow Semi Condensed"/>
                <a:sym typeface="Barlow Semi Condensed"/>
              </a:defRPr>
            </a:lvl1pPr>
            <a:lvl2pPr lvl="1">
              <a:spcBef>
                <a:spcPts val="0"/>
              </a:spcBef>
              <a:spcAft>
                <a:spcPts val="0"/>
              </a:spcAft>
              <a:buNone/>
              <a:defRPr sz="1800">
                <a:solidFill>
                  <a:schemeClr val="dk2"/>
                </a:solidFill>
                <a:latin typeface="Barlow Semi Condensed"/>
                <a:ea typeface="Barlow Semi Condensed"/>
                <a:cs typeface="Barlow Semi Condensed"/>
                <a:sym typeface="Barlow Semi Condensed"/>
              </a:defRPr>
            </a:lvl2pPr>
            <a:lvl3pPr lvl="2">
              <a:spcBef>
                <a:spcPts val="0"/>
              </a:spcBef>
              <a:spcAft>
                <a:spcPts val="0"/>
              </a:spcAft>
              <a:buNone/>
              <a:defRPr sz="1800">
                <a:solidFill>
                  <a:schemeClr val="dk2"/>
                </a:solidFill>
                <a:latin typeface="Barlow Semi Condensed"/>
                <a:ea typeface="Barlow Semi Condensed"/>
                <a:cs typeface="Barlow Semi Condensed"/>
                <a:sym typeface="Barlow Semi Condensed"/>
              </a:defRPr>
            </a:lvl3pPr>
            <a:lvl4pPr lvl="3">
              <a:spcBef>
                <a:spcPts val="0"/>
              </a:spcBef>
              <a:spcAft>
                <a:spcPts val="0"/>
              </a:spcAft>
              <a:buNone/>
              <a:defRPr sz="1800">
                <a:solidFill>
                  <a:schemeClr val="dk2"/>
                </a:solidFill>
                <a:latin typeface="Barlow Semi Condensed"/>
                <a:ea typeface="Barlow Semi Condensed"/>
                <a:cs typeface="Barlow Semi Condensed"/>
                <a:sym typeface="Barlow Semi Condensed"/>
              </a:defRPr>
            </a:lvl4pPr>
            <a:lvl5pPr lvl="4">
              <a:spcBef>
                <a:spcPts val="0"/>
              </a:spcBef>
              <a:spcAft>
                <a:spcPts val="0"/>
              </a:spcAft>
              <a:buNone/>
              <a:defRPr sz="1800">
                <a:solidFill>
                  <a:schemeClr val="dk2"/>
                </a:solidFill>
                <a:latin typeface="Barlow Semi Condensed"/>
                <a:ea typeface="Barlow Semi Condensed"/>
                <a:cs typeface="Barlow Semi Condensed"/>
                <a:sym typeface="Barlow Semi Condensed"/>
              </a:defRPr>
            </a:lvl5pPr>
            <a:lvl6pPr lvl="5">
              <a:spcBef>
                <a:spcPts val="0"/>
              </a:spcBef>
              <a:spcAft>
                <a:spcPts val="0"/>
              </a:spcAft>
              <a:buNone/>
              <a:defRPr sz="1800">
                <a:solidFill>
                  <a:schemeClr val="dk2"/>
                </a:solidFill>
                <a:latin typeface="Barlow Semi Condensed"/>
                <a:ea typeface="Barlow Semi Condensed"/>
                <a:cs typeface="Barlow Semi Condensed"/>
                <a:sym typeface="Barlow Semi Condensed"/>
              </a:defRPr>
            </a:lvl6pPr>
            <a:lvl7pPr lvl="6">
              <a:spcBef>
                <a:spcPts val="0"/>
              </a:spcBef>
              <a:spcAft>
                <a:spcPts val="0"/>
              </a:spcAft>
              <a:buNone/>
              <a:defRPr sz="1800">
                <a:solidFill>
                  <a:schemeClr val="dk2"/>
                </a:solidFill>
                <a:latin typeface="Barlow Semi Condensed"/>
                <a:ea typeface="Barlow Semi Condensed"/>
                <a:cs typeface="Barlow Semi Condensed"/>
                <a:sym typeface="Barlow Semi Condensed"/>
              </a:defRPr>
            </a:lvl7pPr>
            <a:lvl8pPr lvl="7">
              <a:spcBef>
                <a:spcPts val="0"/>
              </a:spcBef>
              <a:spcAft>
                <a:spcPts val="0"/>
              </a:spcAft>
              <a:buNone/>
              <a:defRPr sz="1800">
                <a:solidFill>
                  <a:schemeClr val="dk2"/>
                </a:solidFill>
                <a:latin typeface="Barlow Semi Condensed"/>
                <a:ea typeface="Barlow Semi Condensed"/>
                <a:cs typeface="Barlow Semi Condensed"/>
                <a:sym typeface="Barlow Semi Condensed"/>
              </a:defRPr>
            </a:lvl8pPr>
            <a:lvl9pPr lvl="8">
              <a:spcBef>
                <a:spcPts val="0"/>
              </a:spcBef>
              <a:spcAft>
                <a:spcPts val="0"/>
              </a:spcAft>
              <a:buNone/>
              <a:defRPr sz="1800">
                <a:solidFill>
                  <a:schemeClr val="dk2"/>
                </a:solidFill>
                <a:latin typeface="Barlow Semi Condensed"/>
                <a:ea typeface="Barlow Semi Condensed"/>
                <a:cs typeface="Barlow Semi Condensed"/>
                <a:sym typeface="Barlow Semi Condensed"/>
              </a:defRPr>
            </a:lvl9pPr>
          </a:lstStyle>
          <a:p>
            <a:endParaRPr/>
          </a:p>
        </p:txBody>
      </p:sp>
      <p:sp>
        <p:nvSpPr>
          <p:cNvPr id="305" name="Google Shape;305;p7"/>
          <p:cNvSpPr txBox="1">
            <a:spLocks noGrp="1"/>
          </p:cNvSpPr>
          <p:nvPr>
            <p:ph type="title"/>
          </p:nvPr>
        </p:nvSpPr>
        <p:spPr>
          <a:xfrm>
            <a:off x="804672" y="3319272"/>
            <a:ext cx="3291900" cy="4023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1pPr>
            <a:lvl2pPr lvl="1"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2pPr>
            <a:lvl3pPr lvl="2"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3pPr>
            <a:lvl4pPr lvl="3"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4pPr>
            <a:lvl5pPr lvl="4"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5pPr>
            <a:lvl6pPr lvl="5"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6pPr>
            <a:lvl7pPr lvl="6"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7pPr>
            <a:lvl8pPr lvl="7"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8pPr>
            <a:lvl9pPr lvl="8" algn="r">
              <a:spcBef>
                <a:spcPts val="0"/>
              </a:spcBef>
              <a:spcAft>
                <a:spcPts val="0"/>
              </a:spcAft>
              <a:buClr>
                <a:srgbClr val="77C6FC"/>
              </a:buClr>
              <a:buSzPts val="1600"/>
              <a:buFont typeface="Barlow Semi Condensed Medium"/>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cxnSp>
        <p:nvCxnSpPr>
          <p:cNvPr id="306" name="Google Shape;306;p7"/>
          <p:cNvCxnSpPr/>
          <p:nvPr/>
        </p:nvCxnSpPr>
        <p:spPr>
          <a:xfrm>
            <a:off x="1645925" y="5231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307" name="Google Shape;307;p7"/>
          <p:cNvCxnSpPr/>
          <p:nvPr/>
        </p:nvCxnSpPr>
        <p:spPr>
          <a:xfrm rot="10800000" flipH="1">
            <a:off x="803050" y="529675"/>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308" name="Google Shape;308;p7"/>
          <p:cNvCxnSpPr/>
          <p:nvPr/>
        </p:nvCxnSpPr>
        <p:spPr>
          <a:xfrm>
            <a:off x="0" y="6520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309" name="Google Shape;309;p7"/>
          <p:cNvGrpSpPr/>
          <p:nvPr/>
        </p:nvGrpSpPr>
        <p:grpSpPr>
          <a:xfrm flipH="1">
            <a:off x="499400" y="959675"/>
            <a:ext cx="581800" cy="582350"/>
            <a:chOff x="8064275" y="887850"/>
            <a:chExt cx="581800" cy="582350"/>
          </a:xfrm>
        </p:grpSpPr>
        <p:sp>
          <p:nvSpPr>
            <p:cNvPr id="310" name="Google Shape;310;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7"/>
          <p:cNvGrpSpPr/>
          <p:nvPr/>
        </p:nvGrpSpPr>
        <p:grpSpPr>
          <a:xfrm flipH="1">
            <a:off x="1500400" y="388100"/>
            <a:ext cx="292025" cy="292575"/>
            <a:chOff x="7353050" y="316275"/>
            <a:chExt cx="292025" cy="292575"/>
          </a:xfrm>
        </p:grpSpPr>
        <p:sp>
          <p:nvSpPr>
            <p:cNvPr id="317" name="Google Shape;317;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7"/>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7"/>
          <p:cNvGrpSpPr/>
          <p:nvPr/>
        </p:nvGrpSpPr>
        <p:grpSpPr>
          <a:xfrm flipH="1">
            <a:off x="3527112" y="361100"/>
            <a:ext cx="175013" cy="27000"/>
            <a:chOff x="5662375" y="212375"/>
            <a:chExt cx="175013" cy="27000"/>
          </a:xfrm>
        </p:grpSpPr>
        <p:sp>
          <p:nvSpPr>
            <p:cNvPr id="328" name="Google Shape;328;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7"/>
          <p:cNvGrpSpPr/>
          <p:nvPr/>
        </p:nvGrpSpPr>
        <p:grpSpPr>
          <a:xfrm flipH="1">
            <a:off x="480412" y="242700"/>
            <a:ext cx="175013" cy="27000"/>
            <a:chOff x="5662375" y="212375"/>
            <a:chExt cx="175013" cy="27000"/>
          </a:xfrm>
        </p:grpSpPr>
        <p:sp>
          <p:nvSpPr>
            <p:cNvPr id="332" name="Google Shape;332;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7"/>
          <p:cNvGrpSpPr/>
          <p:nvPr/>
        </p:nvGrpSpPr>
        <p:grpSpPr>
          <a:xfrm flipH="1">
            <a:off x="901712" y="1653625"/>
            <a:ext cx="175013" cy="27000"/>
            <a:chOff x="5662375" y="212375"/>
            <a:chExt cx="175013" cy="27000"/>
          </a:xfrm>
        </p:grpSpPr>
        <p:sp>
          <p:nvSpPr>
            <p:cNvPr id="336" name="Google Shape;336;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9" name="Google Shape;339;p7"/>
          <p:cNvCxnSpPr/>
          <p:nvPr/>
        </p:nvCxnSpPr>
        <p:spPr>
          <a:xfrm>
            <a:off x="791400" y="42124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340" name="Google Shape;340;p7"/>
          <p:cNvCxnSpPr/>
          <p:nvPr/>
        </p:nvCxnSpPr>
        <p:spPr>
          <a:xfrm rot="10800000" flipH="1">
            <a:off x="0" y="42204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341" name="Google Shape;341;p7"/>
          <p:cNvGrpSpPr/>
          <p:nvPr/>
        </p:nvGrpSpPr>
        <p:grpSpPr>
          <a:xfrm rot="10800000">
            <a:off x="499400" y="3940925"/>
            <a:ext cx="581800" cy="582350"/>
            <a:chOff x="8064275" y="887850"/>
            <a:chExt cx="581800" cy="582350"/>
          </a:xfrm>
        </p:grpSpPr>
        <p:sp>
          <p:nvSpPr>
            <p:cNvPr id="342" name="Google Shape;342;p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7"/>
          <p:cNvGrpSpPr/>
          <p:nvPr/>
        </p:nvGrpSpPr>
        <p:grpSpPr>
          <a:xfrm rot="10800000">
            <a:off x="1819575" y="4586750"/>
            <a:ext cx="292025" cy="292575"/>
            <a:chOff x="7353050" y="316275"/>
            <a:chExt cx="292025" cy="292575"/>
          </a:xfrm>
        </p:grpSpPr>
        <p:sp>
          <p:nvSpPr>
            <p:cNvPr id="349" name="Google Shape;349;p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7"/>
          <p:cNvGrpSpPr/>
          <p:nvPr/>
        </p:nvGrpSpPr>
        <p:grpSpPr>
          <a:xfrm rot="10800000">
            <a:off x="212525" y="4645550"/>
            <a:ext cx="175000" cy="175000"/>
            <a:chOff x="8792300" y="321275"/>
            <a:chExt cx="175000" cy="175000"/>
          </a:xfrm>
        </p:grpSpPr>
        <p:sp>
          <p:nvSpPr>
            <p:cNvPr id="354" name="Google Shape;354;p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10800000">
            <a:off x="480412" y="4852325"/>
            <a:ext cx="175013" cy="27000"/>
            <a:chOff x="5662375" y="212375"/>
            <a:chExt cx="175013" cy="27000"/>
          </a:xfrm>
        </p:grpSpPr>
        <p:sp>
          <p:nvSpPr>
            <p:cNvPr id="359" name="Google Shape;359;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7"/>
          <p:cNvGrpSpPr/>
          <p:nvPr/>
        </p:nvGrpSpPr>
        <p:grpSpPr>
          <a:xfrm rot="10800000">
            <a:off x="1054112" y="3898600"/>
            <a:ext cx="175013" cy="27000"/>
            <a:chOff x="5662375" y="212375"/>
            <a:chExt cx="175013" cy="27000"/>
          </a:xfrm>
        </p:grpSpPr>
        <p:sp>
          <p:nvSpPr>
            <p:cNvPr id="363" name="Google Shape;363;p7"/>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559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6"/>
        <p:cNvGrpSpPr/>
        <p:nvPr/>
      </p:nvGrpSpPr>
      <p:grpSpPr>
        <a:xfrm>
          <a:off x="0" y="0"/>
          <a:ext cx="0" cy="0"/>
          <a:chOff x="0" y="0"/>
          <a:chExt cx="0" cy="0"/>
        </a:xfrm>
      </p:grpSpPr>
      <p:grpSp>
        <p:nvGrpSpPr>
          <p:cNvPr id="367" name="Google Shape;367;p8"/>
          <p:cNvGrpSpPr/>
          <p:nvPr/>
        </p:nvGrpSpPr>
        <p:grpSpPr>
          <a:xfrm>
            <a:off x="1349626" y="598417"/>
            <a:ext cx="6453730" cy="3631136"/>
            <a:chOff x="365750" y="1285025"/>
            <a:chExt cx="6934275" cy="3315500"/>
          </a:xfrm>
        </p:grpSpPr>
        <p:sp>
          <p:nvSpPr>
            <p:cNvPr id="368" name="Google Shape;368;p8"/>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8"/>
          <p:cNvSpPr txBox="1">
            <a:spLocks noGrp="1"/>
          </p:cNvSpPr>
          <p:nvPr>
            <p:ph type="title"/>
          </p:nvPr>
        </p:nvSpPr>
        <p:spPr>
          <a:xfrm>
            <a:off x="2624328" y="1393553"/>
            <a:ext cx="3904500" cy="190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71" name="Google Shape;371;p8"/>
          <p:cNvGrpSpPr/>
          <p:nvPr/>
        </p:nvGrpSpPr>
        <p:grpSpPr>
          <a:xfrm>
            <a:off x="-6867" y="-6625"/>
            <a:ext cx="9152342" cy="5102050"/>
            <a:chOff x="-6867" y="-6625"/>
            <a:chExt cx="9152342" cy="5102050"/>
          </a:xfrm>
        </p:grpSpPr>
        <p:cxnSp>
          <p:nvCxnSpPr>
            <p:cNvPr id="372" name="Google Shape;372;p8"/>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373" name="Google Shape;373;p8"/>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374" name="Google Shape;374;p8"/>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375" name="Google Shape;375;p8"/>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376" name="Google Shape;376;p8"/>
            <p:cNvGrpSpPr/>
            <p:nvPr/>
          </p:nvGrpSpPr>
          <p:grpSpPr>
            <a:xfrm flipH="1">
              <a:off x="1278333" y="4513075"/>
              <a:ext cx="581800" cy="582350"/>
              <a:chOff x="8064275" y="887850"/>
              <a:chExt cx="581800" cy="582350"/>
            </a:xfrm>
          </p:grpSpPr>
          <p:sp>
            <p:nvSpPr>
              <p:cNvPr id="377" name="Google Shape;377;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8"/>
            <p:cNvGrpSpPr/>
            <p:nvPr/>
          </p:nvGrpSpPr>
          <p:grpSpPr>
            <a:xfrm flipH="1">
              <a:off x="2747608" y="4340463"/>
              <a:ext cx="292025" cy="292575"/>
              <a:chOff x="7353050" y="316275"/>
              <a:chExt cx="292025" cy="292575"/>
            </a:xfrm>
          </p:grpSpPr>
          <p:sp>
            <p:nvSpPr>
              <p:cNvPr id="384" name="Google Shape;384;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flipH="1">
              <a:off x="171308" y="4315025"/>
              <a:ext cx="175000" cy="175000"/>
              <a:chOff x="8792300" y="321275"/>
              <a:chExt cx="175000" cy="175000"/>
            </a:xfrm>
          </p:grpSpPr>
          <p:sp>
            <p:nvSpPr>
              <p:cNvPr id="389" name="Google Shape;389;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8"/>
            <p:cNvGrpSpPr/>
            <p:nvPr/>
          </p:nvGrpSpPr>
          <p:grpSpPr>
            <a:xfrm>
              <a:off x="3873197" y="4657550"/>
              <a:ext cx="293111" cy="293388"/>
              <a:chOff x="3164039" y="430875"/>
              <a:chExt cx="293111" cy="293388"/>
            </a:xfrm>
          </p:grpSpPr>
          <p:sp>
            <p:nvSpPr>
              <p:cNvPr id="394" name="Google Shape;394;p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8"/>
            <p:cNvGrpSpPr/>
            <p:nvPr/>
          </p:nvGrpSpPr>
          <p:grpSpPr>
            <a:xfrm flipH="1">
              <a:off x="242270" y="4142425"/>
              <a:ext cx="175013" cy="27000"/>
              <a:chOff x="5662375" y="212375"/>
              <a:chExt cx="175013" cy="27000"/>
            </a:xfrm>
          </p:grpSpPr>
          <p:sp>
            <p:nvSpPr>
              <p:cNvPr id="401" name="Google Shape;401;p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4" name="Google Shape;404;p8"/>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405" name="Google Shape;405;p8"/>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406" name="Google Shape;406;p8"/>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407" name="Google Shape;407;p8"/>
            <p:cNvGrpSpPr/>
            <p:nvPr/>
          </p:nvGrpSpPr>
          <p:grpSpPr>
            <a:xfrm>
              <a:off x="8064275" y="1040250"/>
              <a:ext cx="581800" cy="582350"/>
              <a:chOff x="8064275" y="887850"/>
              <a:chExt cx="581800" cy="582350"/>
            </a:xfrm>
          </p:grpSpPr>
          <p:sp>
            <p:nvSpPr>
              <p:cNvPr id="408" name="Google Shape;408;p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8"/>
            <p:cNvGrpSpPr/>
            <p:nvPr/>
          </p:nvGrpSpPr>
          <p:grpSpPr>
            <a:xfrm>
              <a:off x="7353050" y="316275"/>
              <a:ext cx="292025" cy="292575"/>
              <a:chOff x="7353050" y="316275"/>
              <a:chExt cx="292025" cy="292575"/>
            </a:xfrm>
          </p:grpSpPr>
          <p:sp>
            <p:nvSpPr>
              <p:cNvPr id="415" name="Google Shape;415;p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8"/>
            <p:cNvGrpSpPr/>
            <p:nvPr/>
          </p:nvGrpSpPr>
          <p:grpSpPr>
            <a:xfrm>
              <a:off x="8792300" y="321275"/>
              <a:ext cx="175000" cy="175000"/>
              <a:chOff x="8792300" y="321275"/>
              <a:chExt cx="175000" cy="175000"/>
            </a:xfrm>
          </p:grpSpPr>
          <p:sp>
            <p:nvSpPr>
              <p:cNvPr id="420" name="Google Shape;420;p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8"/>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8"/>
            <p:cNvGrpSpPr/>
            <p:nvPr/>
          </p:nvGrpSpPr>
          <p:grpSpPr>
            <a:xfrm>
              <a:off x="8490050" y="170875"/>
              <a:ext cx="175013" cy="27000"/>
              <a:chOff x="5662375" y="212375"/>
              <a:chExt cx="175013" cy="27000"/>
            </a:xfrm>
          </p:grpSpPr>
          <p:sp>
            <p:nvSpPr>
              <p:cNvPr id="431" name="Google Shape;431;p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8"/>
            <p:cNvGrpSpPr/>
            <p:nvPr/>
          </p:nvGrpSpPr>
          <p:grpSpPr>
            <a:xfrm>
              <a:off x="8678350" y="1658000"/>
              <a:ext cx="175013" cy="27000"/>
              <a:chOff x="5662375" y="212375"/>
              <a:chExt cx="175013" cy="27000"/>
            </a:xfrm>
          </p:grpSpPr>
          <p:sp>
            <p:nvSpPr>
              <p:cNvPr id="435" name="Google Shape;435;p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3660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8"/>
        <p:cNvGrpSpPr/>
        <p:nvPr/>
      </p:nvGrpSpPr>
      <p:grpSpPr>
        <a:xfrm>
          <a:off x="0" y="0"/>
          <a:ext cx="0" cy="0"/>
          <a:chOff x="0" y="0"/>
          <a:chExt cx="0" cy="0"/>
        </a:xfrm>
      </p:grpSpPr>
      <p:sp>
        <p:nvSpPr>
          <p:cNvPr id="439" name="Google Shape;439;p9"/>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cxnSp>
        <p:nvCxnSpPr>
          <p:cNvPr id="440" name="Google Shape;440;p9"/>
          <p:cNvCxnSpPr/>
          <p:nvPr/>
        </p:nvCxnSpPr>
        <p:spPr>
          <a:xfrm>
            <a:off x="1645925" y="5231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441" name="Google Shape;441;p9"/>
          <p:cNvCxnSpPr/>
          <p:nvPr/>
        </p:nvCxnSpPr>
        <p:spPr>
          <a:xfrm rot="10800000" flipH="1">
            <a:off x="803050" y="529675"/>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442" name="Google Shape;442;p9"/>
          <p:cNvCxnSpPr/>
          <p:nvPr/>
        </p:nvCxnSpPr>
        <p:spPr>
          <a:xfrm>
            <a:off x="0" y="6520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443" name="Google Shape;443;p9"/>
          <p:cNvGrpSpPr/>
          <p:nvPr/>
        </p:nvGrpSpPr>
        <p:grpSpPr>
          <a:xfrm flipH="1">
            <a:off x="499400" y="959675"/>
            <a:ext cx="581800" cy="582350"/>
            <a:chOff x="8064275" y="887850"/>
            <a:chExt cx="581800" cy="582350"/>
          </a:xfrm>
        </p:grpSpPr>
        <p:sp>
          <p:nvSpPr>
            <p:cNvPr id="444" name="Google Shape;444;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9"/>
          <p:cNvGrpSpPr/>
          <p:nvPr/>
        </p:nvGrpSpPr>
        <p:grpSpPr>
          <a:xfrm flipH="1">
            <a:off x="1500400" y="388100"/>
            <a:ext cx="292025" cy="292575"/>
            <a:chOff x="7353050" y="316275"/>
            <a:chExt cx="292025" cy="292575"/>
          </a:xfrm>
        </p:grpSpPr>
        <p:sp>
          <p:nvSpPr>
            <p:cNvPr id="451" name="Google Shape;451;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9"/>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9"/>
          <p:cNvGrpSpPr/>
          <p:nvPr/>
        </p:nvGrpSpPr>
        <p:grpSpPr>
          <a:xfrm flipH="1">
            <a:off x="3527112" y="361100"/>
            <a:ext cx="175013" cy="27000"/>
            <a:chOff x="5662375" y="212375"/>
            <a:chExt cx="175013" cy="27000"/>
          </a:xfrm>
        </p:grpSpPr>
        <p:sp>
          <p:nvSpPr>
            <p:cNvPr id="462" name="Google Shape;462;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9"/>
          <p:cNvGrpSpPr/>
          <p:nvPr/>
        </p:nvGrpSpPr>
        <p:grpSpPr>
          <a:xfrm flipH="1">
            <a:off x="480412" y="242700"/>
            <a:ext cx="175013" cy="27000"/>
            <a:chOff x="5662375" y="212375"/>
            <a:chExt cx="175013" cy="27000"/>
          </a:xfrm>
        </p:grpSpPr>
        <p:sp>
          <p:nvSpPr>
            <p:cNvPr id="466" name="Google Shape;466;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9"/>
          <p:cNvGrpSpPr/>
          <p:nvPr/>
        </p:nvGrpSpPr>
        <p:grpSpPr>
          <a:xfrm flipH="1">
            <a:off x="901712" y="1653625"/>
            <a:ext cx="175013" cy="27000"/>
            <a:chOff x="5662375" y="212375"/>
            <a:chExt cx="175013" cy="27000"/>
          </a:xfrm>
        </p:grpSpPr>
        <p:sp>
          <p:nvSpPr>
            <p:cNvPr id="470" name="Google Shape;470;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73" name="Google Shape;473;p9"/>
          <p:cNvCxnSpPr/>
          <p:nvPr/>
        </p:nvCxnSpPr>
        <p:spPr>
          <a:xfrm>
            <a:off x="791400" y="42124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474" name="Google Shape;474;p9"/>
          <p:cNvCxnSpPr/>
          <p:nvPr/>
        </p:nvCxnSpPr>
        <p:spPr>
          <a:xfrm rot="10800000" flipH="1">
            <a:off x="0" y="42204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475" name="Google Shape;475;p9"/>
          <p:cNvGrpSpPr/>
          <p:nvPr/>
        </p:nvGrpSpPr>
        <p:grpSpPr>
          <a:xfrm rot="10800000">
            <a:off x="499400" y="3940925"/>
            <a:ext cx="581800" cy="582350"/>
            <a:chOff x="8064275" y="887850"/>
            <a:chExt cx="581800" cy="582350"/>
          </a:xfrm>
        </p:grpSpPr>
        <p:sp>
          <p:nvSpPr>
            <p:cNvPr id="476" name="Google Shape;476;p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9"/>
          <p:cNvGrpSpPr/>
          <p:nvPr/>
        </p:nvGrpSpPr>
        <p:grpSpPr>
          <a:xfrm rot="10800000">
            <a:off x="1819575" y="4586750"/>
            <a:ext cx="292025" cy="292575"/>
            <a:chOff x="7353050" y="316275"/>
            <a:chExt cx="292025" cy="292575"/>
          </a:xfrm>
        </p:grpSpPr>
        <p:sp>
          <p:nvSpPr>
            <p:cNvPr id="483" name="Google Shape;483;p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9"/>
          <p:cNvGrpSpPr/>
          <p:nvPr/>
        </p:nvGrpSpPr>
        <p:grpSpPr>
          <a:xfrm rot="10800000">
            <a:off x="212525" y="4645550"/>
            <a:ext cx="175000" cy="175000"/>
            <a:chOff x="8792300" y="321275"/>
            <a:chExt cx="175000" cy="175000"/>
          </a:xfrm>
        </p:grpSpPr>
        <p:sp>
          <p:nvSpPr>
            <p:cNvPr id="488" name="Google Shape;488;p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9"/>
          <p:cNvGrpSpPr/>
          <p:nvPr/>
        </p:nvGrpSpPr>
        <p:grpSpPr>
          <a:xfrm rot="10800000">
            <a:off x="480412" y="4852325"/>
            <a:ext cx="175013" cy="27000"/>
            <a:chOff x="5662375" y="212375"/>
            <a:chExt cx="175013" cy="27000"/>
          </a:xfrm>
        </p:grpSpPr>
        <p:sp>
          <p:nvSpPr>
            <p:cNvPr id="493" name="Google Shape;493;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9"/>
          <p:cNvGrpSpPr/>
          <p:nvPr/>
        </p:nvGrpSpPr>
        <p:grpSpPr>
          <a:xfrm rot="10800000">
            <a:off x="1054112" y="3898600"/>
            <a:ext cx="175013" cy="27000"/>
            <a:chOff x="5662375" y="212375"/>
            <a:chExt cx="175013" cy="27000"/>
          </a:xfrm>
        </p:grpSpPr>
        <p:sp>
          <p:nvSpPr>
            <p:cNvPr id="497" name="Google Shape;497;p9"/>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9"/>
          <p:cNvSpPr txBox="1">
            <a:spLocks noGrp="1"/>
          </p:cNvSpPr>
          <p:nvPr>
            <p:ph type="body" idx="1"/>
          </p:nvPr>
        </p:nvSpPr>
        <p:spPr>
          <a:xfrm>
            <a:off x="4899150" y="821850"/>
            <a:ext cx="3096000" cy="3478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1pPr>
            <a:lvl2pPr marL="914400" lvl="1"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2pPr>
            <a:lvl3pPr marL="1371600" lvl="2"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3pPr>
            <a:lvl4pPr marL="1828800" lvl="3"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4pPr>
            <a:lvl5pPr marL="2286000" lvl="4"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5pPr>
            <a:lvl6pPr marL="2743200" lvl="5"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6pPr>
            <a:lvl7pPr marL="3200400" lvl="6"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7pPr>
            <a:lvl8pPr marL="3657600" lvl="7"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8pPr>
            <a:lvl9pPr marL="4114800" lvl="8" indent="-317500">
              <a:spcBef>
                <a:spcPts val="0"/>
              </a:spcBef>
              <a:spcAft>
                <a:spcPts val="0"/>
              </a:spcAft>
              <a:buClr>
                <a:schemeClr val="accent5"/>
              </a:buClr>
              <a:buSzPts val="1400"/>
              <a:buFont typeface="Barlow Semi Condensed"/>
              <a:buChar char="■"/>
              <a:defRPr>
                <a:solidFill>
                  <a:schemeClr val="accent5"/>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252709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01"/>
        <p:cNvGrpSpPr/>
        <p:nvPr/>
      </p:nvGrpSpPr>
      <p:grpSpPr>
        <a:xfrm>
          <a:off x="0" y="0"/>
          <a:ext cx="0" cy="0"/>
          <a:chOff x="0" y="0"/>
          <a:chExt cx="0" cy="0"/>
        </a:xfrm>
      </p:grpSpPr>
      <p:sp>
        <p:nvSpPr>
          <p:cNvPr id="502" name="Google Shape;502;p10"/>
          <p:cNvSpPr txBox="1">
            <a:spLocks noGrp="1"/>
          </p:cNvSpPr>
          <p:nvPr>
            <p:ph type="body" idx="1"/>
          </p:nvPr>
        </p:nvSpPr>
        <p:spPr>
          <a:xfrm>
            <a:off x="1122050" y="1947672"/>
            <a:ext cx="2788800" cy="13626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Font typeface="Barlow Semi Condensed"/>
              <a:buNone/>
              <a:defRPr sz="1600">
                <a:latin typeface="Barlow Semi Condensed"/>
                <a:ea typeface="Barlow Semi Condensed"/>
                <a:cs typeface="Barlow Semi Condensed"/>
                <a:sym typeface="Barlow Semi Condensed"/>
              </a:defRPr>
            </a:lvl1pPr>
          </a:lstStyle>
          <a:p>
            <a:endParaRPr/>
          </a:p>
        </p:txBody>
      </p:sp>
      <p:sp>
        <p:nvSpPr>
          <p:cNvPr id="503" name="Google Shape;503;p10"/>
          <p:cNvSpPr txBox="1">
            <a:spLocks noGrp="1"/>
          </p:cNvSpPr>
          <p:nvPr>
            <p:ph type="title"/>
          </p:nvPr>
        </p:nvSpPr>
        <p:spPr>
          <a:xfrm>
            <a:off x="2100600" y="347472"/>
            <a:ext cx="49470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cxnSp>
        <p:nvCxnSpPr>
          <p:cNvPr id="504" name="Google Shape;504;p10"/>
          <p:cNvCxnSpPr/>
          <p:nvPr/>
        </p:nvCxnSpPr>
        <p:spPr>
          <a:xfrm>
            <a:off x="590450" y="4340600"/>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505" name="Google Shape;505;p10"/>
          <p:cNvCxnSpPr/>
          <p:nvPr/>
        </p:nvCxnSpPr>
        <p:spPr>
          <a:xfrm rot="10800000" flipH="1">
            <a:off x="7975" y="4332600"/>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506" name="Google Shape;506;p10"/>
          <p:cNvGrpSpPr/>
          <p:nvPr/>
        </p:nvGrpSpPr>
        <p:grpSpPr>
          <a:xfrm flipH="1">
            <a:off x="431725" y="4183775"/>
            <a:ext cx="292025" cy="292575"/>
            <a:chOff x="7353050" y="316275"/>
            <a:chExt cx="292025" cy="292575"/>
          </a:xfrm>
        </p:grpSpPr>
        <p:sp>
          <p:nvSpPr>
            <p:cNvPr id="507" name="Google Shape;507;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0"/>
          <p:cNvGrpSpPr/>
          <p:nvPr/>
        </p:nvGrpSpPr>
        <p:grpSpPr>
          <a:xfrm>
            <a:off x="1646714" y="4616575"/>
            <a:ext cx="293111" cy="293388"/>
            <a:chOff x="3164039" y="430875"/>
            <a:chExt cx="293111" cy="293388"/>
          </a:xfrm>
        </p:grpSpPr>
        <p:sp>
          <p:nvSpPr>
            <p:cNvPr id="512" name="Google Shape;512;p1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8" name="Google Shape;518;p10"/>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519" name="Google Shape;519;p10"/>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520" name="Google Shape;520;p10"/>
          <p:cNvGrpSpPr/>
          <p:nvPr/>
        </p:nvGrpSpPr>
        <p:grpSpPr>
          <a:xfrm>
            <a:off x="8064275" y="526925"/>
            <a:ext cx="581800" cy="582350"/>
            <a:chOff x="8064275" y="887850"/>
            <a:chExt cx="581800" cy="582350"/>
          </a:xfrm>
        </p:grpSpPr>
        <p:sp>
          <p:nvSpPr>
            <p:cNvPr id="521" name="Google Shape;521;p1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10"/>
          <p:cNvGrpSpPr/>
          <p:nvPr/>
        </p:nvGrpSpPr>
        <p:grpSpPr>
          <a:xfrm>
            <a:off x="7033875" y="170875"/>
            <a:ext cx="292025" cy="292575"/>
            <a:chOff x="7353050" y="316275"/>
            <a:chExt cx="292025" cy="292575"/>
          </a:xfrm>
        </p:grpSpPr>
        <p:sp>
          <p:nvSpPr>
            <p:cNvPr id="528" name="Google Shape;528;p1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 name="Google Shape;532;p10"/>
          <p:cNvGrpSpPr/>
          <p:nvPr/>
        </p:nvGrpSpPr>
        <p:grpSpPr>
          <a:xfrm>
            <a:off x="8757950" y="229650"/>
            <a:ext cx="175000" cy="175000"/>
            <a:chOff x="8792300" y="321275"/>
            <a:chExt cx="175000" cy="175000"/>
          </a:xfrm>
        </p:grpSpPr>
        <p:sp>
          <p:nvSpPr>
            <p:cNvPr id="533" name="Google Shape;533;p1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 name="Google Shape;537;p10"/>
          <p:cNvGrpSpPr/>
          <p:nvPr/>
        </p:nvGrpSpPr>
        <p:grpSpPr>
          <a:xfrm>
            <a:off x="8490050" y="170875"/>
            <a:ext cx="175013" cy="27000"/>
            <a:chOff x="5662375" y="212375"/>
            <a:chExt cx="175013" cy="27000"/>
          </a:xfrm>
        </p:grpSpPr>
        <p:sp>
          <p:nvSpPr>
            <p:cNvPr id="538" name="Google Shape;538;p1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0"/>
          <p:cNvGrpSpPr/>
          <p:nvPr/>
        </p:nvGrpSpPr>
        <p:grpSpPr>
          <a:xfrm>
            <a:off x="7916350" y="1124600"/>
            <a:ext cx="175013" cy="27000"/>
            <a:chOff x="5662375" y="212375"/>
            <a:chExt cx="175013" cy="27000"/>
          </a:xfrm>
        </p:grpSpPr>
        <p:sp>
          <p:nvSpPr>
            <p:cNvPr id="542" name="Google Shape;542;p1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146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5"/>
        <p:cNvGrpSpPr/>
        <p:nvPr/>
      </p:nvGrpSpPr>
      <p:grpSpPr>
        <a:xfrm>
          <a:off x="0" y="0"/>
          <a:ext cx="0" cy="0"/>
          <a:chOff x="0" y="0"/>
          <a:chExt cx="0" cy="0"/>
        </a:xfrm>
      </p:grpSpPr>
      <p:grpSp>
        <p:nvGrpSpPr>
          <p:cNvPr id="546" name="Google Shape;546;p11"/>
          <p:cNvGrpSpPr/>
          <p:nvPr/>
        </p:nvGrpSpPr>
        <p:grpSpPr>
          <a:xfrm rot="10800000">
            <a:off x="1954823" y="1124844"/>
            <a:ext cx="5234354" cy="3069144"/>
            <a:chOff x="1098425" y="237675"/>
            <a:chExt cx="5358675" cy="5174750"/>
          </a:xfrm>
        </p:grpSpPr>
        <p:sp>
          <p:nvSpPr>
            <p:cNvPr id="547" name="Google Shape;547;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1098425" y="237675"/>
              <a:ext cx="5358675" cy="5173850"/>
            </a:xfrm>
            <a:custGeom>
              <a:avLst/>
              <a:gdLst/>
              <a:ahLst/>
              <a:cxnLst/>
              <a:rect l="l" t="t" r="r" b="b"/>
              <a:pathLst>
                <a:path w="214347" h="206954" extrusionOk="0">
                  <a:moveTo>
                    <a:pt x="115079" y="1"/>
                  </a:moveTo>
                  <a:cubicBezTo>
                    <a:pt x="106819" y="1"/>
                    <a:pt x="98029" y="1749"/>
                    <a:pt x="88677" y="5654"/>
                  </a:cubicBezTo>
                  <a:cubicBezTo>
                    <a:pt x="67392" y="14588"/>
                    <a:pt x="50544" y="31735"/>
                    <a:pt x="37474" y="50742"/>
                  </a:cubicBezTo>
                  <a:cubicBezTo>
                    <a:pt x="17088" y="80241"/>
                    <a:pt x="4497" y="115076"/>
                    <a:pt x="1260" y="150810"/>
                  </a:cubicBezTo>
                  <a:cubicBezTo>
                    <a:pt x="1" y="164900"/>
                    <a:pt x="1140" y="181268"/>
                    <a:pt x="12472" y="189722"/>
                  </a:cubicBezTo>
                  <a:cubicBezTo>
                    <a:pt x="19127" y="194639"/>
                    <a:pt x="27881" y="195658"/>
                    <a:pt x="36155" y="196437"/>
                  </a:cubicBezTo>
                  <a:cubicBezTo>
                    <a:pt x="68471" y="199615"/>
                    <a:pt x="100788" y="202793"/>
                    <a:pt x="133105" y="205911"/>
                  </a:cubicBezTo>
                  <a:cubicBezTo>
                    <a:pt x="138433" y="206449"/>
                    <a:pt x="143882" y="206954"/>
                    <a:pt x="149263" y="206954"/>
                  </a:cubicBezTo>
                  <a:cubicBezTo>
                    <a:pt x="156478" y="206954"/>
                    <a:pt x="163573" y="206046"/>
                    <a:pt x="170098" y="203093"/>
                  </a:cubicBezTo>
                  <a:cubicBezTo>
                    <a:pt x="185747" y="196018"/>
                    <a:pt x="194081" y="179110"/>
                    <a:pt x="201216" y="163461"/>
                  </a:cubicBezTo>
                  <a:cubicBezTo>
                    <a:pt x="207451" y="149731"/>
                    <a:pt x="213867" y="135461"/>
                    <a:pt x="214106" y="120352"/>
                  </a:cubicBezTo>
                  <a:cubicBezTo>
                    <a:pt x="214346" y="105542"/>
                    <a:pt x="208710" y="91273"/>
                    <a:pt x="201875" y="78082"/>
                  </a:cubicBezTo>
                  <a:cubicBezTo>
                    <a:pt x="183394" y="42166"/>
                    <a:pt x="155643" y="1"/>
                    <a:pt x="11507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19425" y="238125"/>
              <a:ext cx="5331675" cy="5174300"/>
            </a:xfrm>
            <a:custGeom>
              <a:avLst/>
              <a:gdLst/>
              <a:ahLst/>
              <a:cxnLst/>
              <a:rect l="l" t="t" r="r" b="b"/>
              <a:pathLst>
                <a:path w="213267" h="206972" extrusionOk="0">
                  <a:moveTo>
                    <a:pt x="114278" y="0"/>
                  </a:moveTo>
                  <a:cubicBezTo>
                    <a:pt x="106004" y="0"/>
                    <a:pt x="97190" y="1739"/>
                    <a:pt x="87837" y="5636"/>
                  </a:cubicBezTo>
                  <a:cubicBezTo>
                    <a:pt x="66552" y="14570"/>
                    <a:pt x="49704" y="31717"/>
                    <a:pt x="36634" y="50724"/>
                  </a:cubicBezTo>
                  <a:cubicBezTo>
                    <a:pt x="16248" y="80223"/>
                    <a:pt x="3657" y="115058"/>
                    <a:pt x="420" y="150792"/>
                  </a:cubicBezTo>
                  <a:cubicBezTo>
                    <a:pt x="180" y="153610"/>
                    <a:pt x="0" y="156488"/>
                    <a:pt x="0" y="159366"/>
                  </a:cubicBezTo>
                  <a:cubicBezTo>
                    <a:pt x="0" y="171058"/>
                    <a:pt x="2578" y="182929"/>
                    <a:pt x="11632" y="189704"/>
                  </a:cubicBezTo>
                  <a:cubicBezTo>
                    <a:pt x="18287" y="194621"/>
                    <a:pt x="27041" y="195640"/>
                    <a:pt x="35315" y="196419"/>
                  </a:cubicBezTo>
                  <a:cubicBezTo>
                    <a:pt x="67631" y="199597"/>
                    <a:pt x="99948" y="202775"/>
                    <a:pt x="132265" y="205893"/>
                  </a:cubicBezTo>
                  <a:cubicBezTo>
                    <a:pt x="137601" y="206432"/>
                    <a:pt x="143057" y="206972"/>
                    <a:pt x="148393" y="206972"/>
                  </a:cubicBezTo>
                  <a:cubicBezTo>
                    <a:pt x="155648" y="206972"/>
                    <a:pt x="162723" y="206013"/>
                    <a:pt x="169258" y="203075"/>
                  </a:cubicBezTo>
                  <a:cubicBezTo>
                    <a:pt x="184907" y="196000"/>
                    <a:pt x="193241" y="179092"/>
                    <a:pt x="200376" y="163443"/>
                  </a:cubicBezTo>
                  <a:cubicBezTo>
                    <a:pt x="206611" y="149713"/>
                    <a:pt x="213027" y="135443"/>
                    <a:pt x="213266" y="120334"/>
                  </a:cubicBezTo>
                  <a:cubicBezTo>
                    <a:pt x="213266" y="120034"/>
                    <a:pt x="213266" y="119734"/>
                    <a:pt x="213266" y="119375"/>
                  </a:cubicBezTo>
                  <a:cubicBezTo>
                    <a:pt x="213266" y="104925"/>
                    <a:pt x="207690" y="90955"/>
                    <a:pt x="201035" y="78064"/>
                  </a:cubicBezTo>
                  <a:cubicBezTo>
                    <a:pt x="182569" y="42150"/>
                    <a:pt x="154809" y="0"/>
                    <a:pt x="11427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1"/>
          <p:cNvSpPr txBox="1">
            <a:spLocks noGrp="1"/>
          </p:cNvSpPr>
          <p:nvPr>
            <p:ph type="subTitle" idx="1"/>
          </p:nvPr>
        </p:nvSpPr>
        <p:spPr>
          <a:xfrm>
            <a:off x="3227832" y="2816352"/>
            <a:ext cx="2679300" cy="658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1800">
                <a:solidFill>
                  <a:srgbClr val="595959"/>
                </a:solidFill>
                <a:latin typeface="Barlow Semi Condensed"/>
                <a:ea typeface="Barlow Semi Condensed"/>
                <a:cs typeface="Barlow Semi Condensed"/>
                <a:sym typeface="Barlow Semi Condensed"/>
              </a:defRPr>
            </a:lvl1pPr>
            <a:lvl2pPr lvl="1">
              <a:spcBef>
                <a:spcPts val="0"/>
              </a:spcBef>
              <a:spcAft>
                <a:spcPts val="0"/>
              </a:spcAft>
              <a:buNone/>
              <a:defRPr sz="1800">
                <a:solidFill>
                  <a:srgbClr val="595959"/>
                </a:solidFill>
                <a:latin typeface="Barlow Semi Condensed"/>
                <a:ea typeface="Barlow Semi Condensed"/>
                <a:cs typeface="Barlow Semi Condensed"/>
                <a:sym typeface="Barlow Semi Condensed"/>
              </a:defRPr>
            </a:lvl2pPr>
            <a:lvl3pPr lvl="2">
              <a:spcBef>
                <a:spcPts val="0"/>
              </a:spcBef>
              <a:spcAft>
                <a:spcPts val="0"/>
              </a:spcAft>
              <a:buNone/>
              <a:defRPr sz="1800">
                <a:solidFill>
                  <a:srgbClr val="595959"/>
                </a:solidFill>
                <a:latin typeface="Barlow Semi Condensed"/>
                <a:ea typeface="Barlow Semi Condensed"/>
                <a:cs typeface="Barlow Semi Condensed"/>
                <a:sym typeface="Barlow Semi Condensed"/>
              </a:defRPr>
            </a:lvl3pPr>
            <a:lvl4pPr lvl="3">
              <a:spcBef>
                <a:spcPts val="0"/>
              </a:spcBef>
              <a:spcAft>
                <a:spcPts val="0"/>
              </a:spcAft>
              <a:buNone/>
              <a:defRPr sz="1800">
                <a:solidFill>
                  <a:srgbClr val="595959"/>
                </a:solidFill>
                <a:latin typeface="Barlow Semi Condensed"/>
                <a:ea typeface="Barlow Semi Condensed"/>
                <a:cs typeface="Barlow Semi Condensed"/>
                <a:sym typeface="Barlow Semi Condensed"/>
              </a:defRPr>
            </a:lvl4pPr>
            <a:lvl5pPr lvl="4">
              <a:spcBef>
                <a:spcPts val="0"/>
              </a:spcBef>
              <a:spcAft>
                <a:spcPts val="0"/>
              </a:spcAft>
              <a:buNone/>
              <a:defRPr sz="1800">
                <a:solidFill>
                  <a:srgbClr val="595959"/>
                </a:solidFill>
                <a:latin typeface="Barlow Semi Condensed"/>
                <a:ea typeface="Barlow Semi Condensed"/>
                <a:cs typeface="Barlow Semi Condensed"/>
                <a:sym typeface="Barlow Semi Condensed"/>
              </a:defRPr>
            </a:lvl5pPr>
            <a:lvl6pPr lvl="5">
              <a:spcBef>
                <a:spcPts val="0"/>
              </a:spcBef>
              <a:spcAft>
                <a:spcPts val="0"/>
              </a:spcAft>
              <a:buNone/>
              <a:defRPr sz="1800">
                <a:solidFill>
                  <a:srgbClr val="595959"/>
                </a:solidFill>
                <a:latin typeface="Barlow Semi Condensed"/>
                <a:ea typeface="Barlow Semi Condensed"/>
                <a:cs typeface="Barlow Semi Condensed"/>
                <a:sym typeface="Barlow Semi Condensed"/>
              </a:defRPr>
            </a:lvl6pPr>
            <a:lvl7pPr lvl="6">
              <a:spcBef>
                <a:spcPts val="0"/>
              </a:spcBef>
              <a:spcAft>
                <a:spcPts val="0"/>
              </a:spcAft>
              <a:buNone/>
              <a:defRPr sz="1800">
                <a:solidFill>
                  <a:srgbClr val="595959"/>
                </a:solidFill>
                <a:latin typeface="Barlow Semi Condensed"/>
                <a:ea typeface="Barlow Semi Condensed"/>
                <a:cs typeface="Barlow Semi Condensed"/>
                <a:sym typeface="Barlow Semi Condensed"/>
              </a:defRPr>
            </a:lvl7pPr>
            <a:lvl8pPr lvl="7">
              <a:spcBef>
                <a:spcPts val="0"/>
              </a:spcBef>
              <a:spcAft>
                <a:spcPts val="0"/>
              </a:spcAft>
              <a:buNone/>
              <a:defRPr sz="1800">
                <a:solidFill>
                  <a:srgbClr val="595959"/>
                </a:solidFill>
                <a:latin typeface="Barlow Semi Condensed"/>
                <a:ea typeface="Barlow Semi Condensed"/>
                <a:cs typeface="Barlow Semi Condensed"/>
                <a:sym typeface="Barlow Semi Condensed"/>
              </a:defRPr>
            </a:lvl8pPr>
            <a:lvl9pPr lvl="8">
              <a:spcBef>
                <a:spcPts val="0"/>
              </a:spcBef>
              <a:spcAft>
                <a:spcPts val="0"/>
              </a:spcAft>
              <a:buNone/>
              <a:defRPr sz="1800">
                <a:solidFill>
                  <a:srgbClr val="595959"/>
                </a:solidFill>
                <a:latin typeface="Barlow Semi Condensed"/>
                <a:ea typeface="Barlow Semi Condensed"/>
                <a:cs typeface="Barlow Semi Condensed"/>
                <a:sym typeface="Barlow Semi Condensed"/>
              </a:defRPr>
            </a:lvl9pPr>
          </a:lstStyle>
          <a:p>
            <a:endParaRPr/>
          </a:p>
        </p:txBody>
      </p:sp>
      <p:cxnSp>
        <p:nvCxnSpPr>
          <p:cNvPr id="551" name="Google Shape;551;p11"/>
          <p:cNvCxnSpPr/>
          <p:nvPr/>
        </p:nvCxnSpPr>
        <p:spPr>
          <a:xfrm rot="5400000">
            <a:off x="7269708" y="3324550"/>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552" name="Google Shape;552;p11"/>
          <p:cNvCxnSpPr/>
          <p:nvPr/>
        </p:nvCxnSpPr>
        <p:spPr>
          <a:xfrm rot="-5400000" flipH="1">
            <a:off x="7181408" y="2082400"/>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553" name="Google Shape;553;p11"/>
          <p:cNvCxnSpPr/>
          <p:nvPr/>
        </p:nvCxnSpPr>
        <p:spPr>
          <a:xfrm rot="5400000">
            <a:off x="7232433" y="736375"/>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554" name="Google Shape;554;p11"/>
          <p:cNvCxnSpPr/>
          <p:nvPr/>
        </p:nvCxnSpPr>
        <p:spPr>
          <a:xfrm rot="5400000">
            <a:off x="8168433" y="-6660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555" name="Google Shape;555;p11"/>
          <p:cNvGrpSpPr/>
          <p:nvPr/>
        </p:nvGrpSpPr>
        <p:grpSpPr>
          <a:xfrm rot="5400000" flipH="1">
            <a:off x="7407333" y="1284925"/>
            <a:ext cx="581800" cy="582350"/>
            <a:chOff x="8064275" y="887850"/>
            <a:chExt cx="581800" cy="582350"/>
          </a:xfrm>
        </p:grpSpPr>
        <p:sp>
          <p:nvSpPr>
            <p:cNvPr id="556" name="Google Shape;556;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11"/>
          <p:cNvGrpSpPr/>
          <p:nvPr/>
        </p:nvGrpSpPr>
        <p:grpSpPr>
          <a:xfrm rot="5400000" flipH="1">
            <a:off x="7869720" y="2754200"/>
            <a:ext cx="292025" cy="292575"/>
            <a:chOff x="7353050" y="316275"/>
            <a:chExt cx="292025" cy="292575"/>
          </a:xfrm>
        </p:grpSpPr>
        <p:sp>
          <p:nvSpPr>
            <p:cNvPr id="563" name="Google Shape;563;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1"/>
          <p:cNvGrpSpPr/>
          <p:nvPr/>
        </p:nvGrpSpPr>
        <p:grpSpPr>
          <a:xfrm rot="5400000" flipH="1">
            <a:off x="8012458" y="178175"/>
            <a:ext cx="175000" cy="175000"/>
            <a:chOff x="8792300" y="321275"/>
            <a:chExt cx="175000" cy="175000"/>
          </a:xfrm>
        </p:grpSpPr>
        <p:sp>
          <p:nvSpPr>
            <p:cNvPr id="568" name="Google Shape;568;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rot="5400000">
            <a:off x="7551683" y="3879926"/>
            <a:ext cx="293111" cy="293388"/>
            <a:chOff x="3164039" y="430875"/>
            <a:chExt cx="293111" cy="293388"/>
          </a:xfrm>
        </p:grpSpPr>
        <p:sp>
          <p:nvSpPr>
            <p:cNvPr id="573" name="Google Shape;573;p1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5400000" flipH="1">
            <a:off x="8259052" y="323144"/>
            <a:ext cx="175013" cy="27000"/>
            <a:chOff x="5662375" y="212375"/>
            <a:chExt cx="175013" cy="27000"/>
          </a:xfrm>
        </p:grpSpPr>
        <p:sp>
          <p:nvSpPr>
            <p:cNvPr id="580" name="Google Shape;580;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83" name="Google Shape;583;p11"/>
          <p:cNvCxnSpPr/>
          <p:nvPr/>
        </p:nvCxnSpPr>
        <p:spPr>
          <a:xfrm rot="5400000" flipH="1">
            <a:off x="740850" y="25983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584" name="Google Shape;584;p11"/>
          <p:cNvCxnSpPr/>
          <p:nvPr/>
        </p:nvCxnSpPr>
        <p:spPr>
          <a:xfrm rot="-5400000">
            <a:off x="847100" y="3554000"/>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585" name="Google Shape;585;p11"/>
          <p:cNvCxnSpPr/>
          <p:nvPr/>
        </p:nvCxnSpPr>
        <p:spPr>
          <a:xfrm rot="5400000" flipH="1">
            <a:off x="1105775" y="415125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586" name="Google Shape;586;p11"/>
          <p:cNvGrpSpPr/>
          <p:nvPr/>
        </p:nvGrpSpPr>
        <p:grpSpPr>
          <a:xfrm rot="5400000">
            <a:off x="621475" y="4062025"/>
            <a:ext cx="581800" cy="582350"/>
            <a:chOff x="8064275" y="887850"/>
            <a:chExt cx="581800" cy="582350"/>
          </a:xfrm>
        </p:grpSpPr>
        <p:sp>
          <p:nvSpPr>
            <p:cNvPr id="587" name="Google Shape;587;p1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11"/>
          <p:cNvGrpSpPr/>
          <p:nvPr/>
        </p:nvGrpSpPr>
        <p:grpSpPr>
          <a:xfrm rot="5400000">
            <a:off x="1482825" y="3350800"/>
            <a:ext cx="292025" cy="292575"/>
            <a:chOff x="7353050" y="316275"/>
            <a:chExt cx="292025" cy="292575"/>
          </a:xfrm>
        </p:grpSpPr>
        <p:sp>
          <p:nvSpPr>
            <p:cNvPr id="594" name="Google Shape;594;p1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11"/>
          <p:cNvGrpSpPr/>
          <p:nvPr/>
        </p:nvGrpSpPr>
        <p:grpSpPr>
          <a:xfrm rot="5400000">
            <a:off x="1595125" y="4790325"/>
            <a:ext cx="175000" cy="175000"/>
            <a:chOff x="8792300" y="321275"/>
            <a:chExt cx="175000" cy="175000"/>
          </a:xfrm>
        </p:grpSpPr>
        <p:sp>
          <p:nvSpPr>
            <p:cNvPr id="599" name="Google Shape;599;p1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1"/>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1"/>
          <p:cNvGrpSpPr/>
          <p:nvPr/>
        </p:nvGrpSpPr>
        <p:grpSpPr>
          <a:xfrm rot="5400000">
            <a:off x="1701119" y="1515381"/>
            <a:ext cx="175013" cy="27000"/>
            <a:chOff x="5662375" y="212375"/>
            <a:chExt cx="175013" cy="27000"/>
          </a:xfrm>
        </p:grpSpPr>
        <p:sp>
          <p:nvSpPr>
            <p:cNvPr id="610" name="Google Shape;610;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1"/>
          <p:cNvGrpSpPr/>
          <p:nvPr/>
        </p:nvGrpSpPr>
        <p:grpSpPr>
          <a:xfrm rot="5400000">
            <a:off x="1819519" y="4562081"/>
            <a:ext cx="175013" cy="27000"/>
            <a:chOff x="5662375" y="212375"/>
            <a:chExt cx="175013" cy="27000"/>
          </a:xfrm>
        </p:grpSpPr>
        <p:sp>
          <p:nvSpPr>
            <p:cNvPr id="614" name="Google Shape;614;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11"/>
          <p:cNvGrpSpPr/>
          <p:nvPr/>
        </p:nvGrpSpPr>
        <p:grpSpPr>
          <a:xfrm rot="5400000">
            <a:off x="408594" y="4140781"/>
            <a:ext cx="175013" cy="27000"/>
            <a:chOff x="5662375" y="212375"/>
            <a:chExt cx="175013" cy="27000"/>
          </a:xfrm>
        </p:grpSpPr>
        <p:sp>
          <p:nvSpPr>
            <p:cNvPr id="618" name="Google Shape;618;p11"/>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1"/>
          <p:cNvSpPr txBox="1">
            <a:spLocks noGrp="1"/>
          </p:cNvSpPr>
          <p:nvPr>
            <p:ph type="title" hasCustomPrompt="1"/>
          </p:nvPr>
        </p:nvSpPr>
        <p:spPr>
          <a:xfrm>
            <a:off x="2624328" y="2057400"/>
            <a:ext cx="3904500" cy="78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Tree>
    <p:extLst>
      <p:ext uri="{BB962C8B-B14F-4D97-AF65-F5344CB8AC3E}">
        <p14:creationId xmlns:p14="http://schemas.microsoft.com/office/powerpoint/2010/main" val="24888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2"/>
        <p:cNvGrpSpPr/>
        <p:nvPr/>
      </p:nvGrpSpPr>
      <p:grpSpPr>
        <a:xfrm>
          <a:off x="0" y="0"/>
          <a:ext cx="0" cy="0"/>
          <a:chOff x="0" y="0"/>
          <a:chExt cx="0" cy="0"/>
        </a:xfrm>
      </p:grpSpPr>
    </p:spTree>
    <p:extLst>
      <p:ext uri="{BB962C8B-B14F-4D97-AF65-F5344CB8AC3E}">
        <p14:creationId xmlns:p14="http://schemas.microsoft.com/office/powerpoint/2010/main" val="301119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23"/>
        <p:cNvGrpSpPr/>
        <p:nvPr/>
      </p:nvGrpSpPr>
      <p:grpSpPr>
        <a:xfrm>
          <a:off x="0" y="0"/>
          <a:ext cx="0" cy="0"/>
          <a:chOff x="0" y="0"/>
          <a:chExt cx="0" cy="0"/>
        </a:xfrm>
      </p:grpSpPr>
      <p:sp>
        <p:nvSpPr>
          <p:cNvPr id="624" name="Google Shape;624;p13"/>
          <p:cNvSpPr txBox="1">
            <a:spLocks noGrp="1"/>
          </p:cNvSpPr>
          <p:nvPr>
            <p:ph type="title"/>
          </p:nvPr>
        </p:nvSpPr>
        <p:spPr>
          <a:xfrm>
            <a:off x="5907024" y="356616"/>
            <a:ext cx="2615100" cy="57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625" name="Google Shape;625;p13"/>
          <p:cNvSpPr txBox="1">
            <a:spLocks noGrp="1"/>
          </p:cNvSpPr>
          <p:nvPr>
            <p:ph type="subTitle" idx="1"/>
          </p:nvPr>
        </p:nvSpPr>
        <p:spPr>
          <a:xfrm>
            <a:off x="1664208" y="429768"/>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26" name="Google Shape;626;p13"/>
          <p:cNvSpPr txBox="1">
            <a:spLocks noGrp="1"/>
          </p:cNvSpPr>
          <p:nvPr>
            <p:ph type="subTitle" idx="2"/>
          </p:nvPr>
        </p:nvSpPr>
        <p:spPr>
          <a:xfrm>
            <a:off x="1664208" y="713232"/>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7" name="Google Shape;627;p13"/>
          <p:cNvSpPr txBox="1">
            <a:spLocks noGrp="1"/>
          </p:cNvSpPr>
          <p:nvPr>
            <p:ph type="subTitle" idx="3"/>
          </p:nvPr>
        </p:nvSpPr>
        <p:spPr>
          <a:xfrm>
            <a:off x="1664208" y="1508760"/>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28" name="Google Shape;628;p13"/>
          <p:cNvSpPr txBox="1">
            <a:spLocks noGrp="1"/>
          </p:cNvSpPr>
          <p:nvPr>
            <p:ph type="subTitle" idx="4"/>
          </p:nvPr>
        </p:nvSpPr>
        <p:spPr>
          <a:xfrm>
            <a:off x="1664208" y="1792224"/>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29" name="Google Shape;629;p13"/>
          <p:cNvSpPr txBox="1">
            <a:spLocks noGrp="1"/>
          </p:cNvSpPr>
          <p:nvPr>
            <p:ph type="subTitle" idx="5"/>
          </p:nvPr>
        </p:nvSpPr>
        <p:spPr>
          <a:xfrm>
            <a:off x="1664208" y="2587752"/>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30" name="Google Shape;630;p13"/>
          <p:cNvSpPr txBox="1">
            <a:spLocks noGrp="1"/>
          </p:cNvSpPr>
          <p:nvPr>
            <p:ph type="subTitle" idx="6"/>
          </p:nvPr>
        </p:nvSpPr>
        <p:spPr>
          <a:xfrm>
            <a:off x="1664208" y="2871216"/>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1" name="Google Shape;631;p13"/>
          <p:cNvSpPr txBox="1">
            <a:spLocks noGrp="1"/>
          </p:cNvSpPr>
          <p:nvPr>
            <p:ph type="subTitle" idx="7"/>
          </p:nvPr>
        </p:nvSpPr>
        <p:spPr>
          <a:xfrm>
            <a:off x="1664208" y="3666744"/>
            <a:ext cx="2615100" cy="38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32" name="Google Shape;632;p13"/>
          <p:cNvSpPr txBox="1">
            <a:spLocks noGrp="1"/>
          </p:cNvSpPr>
          <p:nvPr>
            <p:ph type="subTitle" idx="8"/>
          </p:nvPr>
        </p:nvSpPr>
        <p:spPr>
          <a:xfrm>
            <a:off x="1664208" y="3950208"/>
            <a:ext cx="2615100" cy="57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33" name="Google Shape;633;p13"/>
          <p:cNvSpPr txBox="1">
            <a:spLocks noGrp="1"/>
          </p:cNvSpPr>
          <p:nvPr>
            <p:ph type="title" idx="9" hasCustomPrompt="1"/>
          </p:nvPr>
        </p:nvSpPr>
        <p:spPr>
          <a:xfrm>
            <a:off x="813816" y="722376"/>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634" name="Google Shape;634;p13"/>
          <p:cNvSpPr txBox="1">
            <a:spLocks noGrp="1"/>
          </p:cNvSpPr>
          <p:nvPr>
            <p:ph type="title" idx="13" hasCustomPrompt="1"/>
          </p:nvPr>
        </p:nvSpPr>
        <p:spPr>
          <a:xfrm>
            <a:off x="813816" y="1801368"/>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635" name="Google Shape;635;p13"/>
          <p:cNvSpPr txBox="1">
            <a:spLocks noGrp="1"/>
          </p:cNvSpPr>
          <p:nvPr>
            <p:ph type="title" idx="14" hasCustomPrompt="1"/>
          </p:nvPr>
        </p:nvSpPr>
        <p:spPr>
          <a:xfrm>
            <a:off x="813816" y="2880360"/>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
        <p:nvSpPr>
          <p:cNvPr id="636" name="Google Shape;636;p13"/>
          <p:cNvSpPr txBox="1">
            <a:spLocks noGrp="1"/>
          </p:cNvSpPr>
          <p:nvPr>
            <p:ph type="title" idx="15" hasCustomPrompt="1"/>
          </p:nvPr>
        </p:nvSpPr>
        <p:spPr>
          <a:xfrm>
            <a:off x="813816" y="3959352"/>
            <a:ext cx="4572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FFFFFF"/>
              </a:buClr>
              <a:buSzPts val="2000"/>
              <a:buNone/>
              <a:defRPr sz="2000">
                <a:solidFill>
                  <a:srgbClr val="FFFFFF"/>
                </a:solidFill>
              </a:defRPr>
            </a:lvl2pPr>
            <a:lvl3pPr lvl="2" algn="ctr" rtl="0">
              <a:spcBef>
                <a:spcPts val="0"/>
              </a:spcBef>
              <a:spcAft>
                <a:spcPts val="0"/>
              </a:spcAft>
              <a:buClr>
                <a:srgbClr val="FFFFFF"/>
              </a:buClr>
              <a:buSzPts val="2000"/>
              <a:buNone/>
              <a:defRPr sz="2000">
                <a:solidFill>
                  <a:srgbClr val="FFFFFF"/>
                </a:solidFill>
              </a:defRPr>
            </a:lvl3pPr>
            <a:lvl4pPr lvl="3" algn="ctr" rtl="0">
              <a:spcBef>
                <a:spcPts val="0"/>
              </a:spcBef>
              <a:spcAft>
                <a:spcPts val="0"/>
              </a:spcAft>
              <a:buClr>
                <a:srgbClr val="FFFFFF"/>
              </a:buClr>
              <a:buSzPts val="2000"/>
              <a:buNone/>
              <a:defRPr sz="2000">
                <a:solidFill>
                  <a:srgbClr val="FFFFFF"/>
                </a:solidFill>
              </a:defRPr>
            </a:lvl4pPr>
            <a:lvl5pPr lvl="4" algn="ctr" rtl="0">
              <a:spcBef>
                <a:spcPts val="0"/>
              </a:spcBef>
              <a:spcAft>
                <a:spcPts val="0"/>
              </a:spcAft>
              <a:buClr>
                <a:srgbClr val="FFFFFF"/>
              </a:buClr>
              <a:buSzPts val="2000"/>
              <a:buNone/>
              <a:defRPr sz="2000">
                <a:solidFill>
                  <a:srgbClr val="FFFFFF"/>
                </a:solidFill>
              </a:defRPr>
            </a:lvl5pPr>
            <a:lvl6pPr lvl="5" algn="ctr" rtl="0">
              <a:spcBef>
                <a:spcPts val="0"/>
              </a:spcBef>
              <a:spcAft>
                <a:spcPts val="0"/>
              </a:spcAft>
              <a:buClr>
                <a:srgbClr val="FFFFFF"/>
              </a:buClr>
              <a:buSzPts val="2000"/>
              <a:buNone/>
              <a:defRPr sz="2000">
                <a:solidFill>
                  <a:srgbClr val="FFFFFF"/>
                </a:solidFill>
              </a:defRPr>
            </a:lvl6pPr>
            <a:lvl7pPr lvl="6" algn="ctr" rtl="0">
              <a:spcBef>
                <a:spcPts val="0"/>
              </a:spcBef>
              <a:spcAft>
                <a:spcPts val="0"/>
              </a:spcAft>
              <a:buClr>
                <a:srgbClr val="FFFFFF"/>
              </a:buClr>
              <a:buSzPts val="2000"/>
              <a:buNone/>
              <a:defRPr sz="2000">
                <a:solidFill>
                  <a:srgbClr val="FFFFFF"/>
                </a:solidFill>
              </a:defRPr>
            </a:lvl7pPr>
            <a:lvl8pPr lvl="7" algn="ctr" rtl="0">
              <a:spcBef>
                <a:spcPts val="0"/>
              </a:spcBef>
              <a:spcAft>
                <a:spcPts val="0"/>
              </a:spcAft>
              <a:buClr>
                <a:srgbClr val="FFFFFF"/>
              </a:buClr>
              <a:buSzPts val="2000"/>
              <a:buNone/>
              <a:defRPr sz="2000">
                <a:solidFill>
                  <a:srgbClr val="FFFFFF"/>
                </a:solidFill>
              </a:defRPr>
            </a:lvl8pPr>
            <a:lvl9pPr lvl="8" algn="ctr" rtl="0">
              <a:spcBef>
                <a:spcPts val="0"/>
              </a:spcBef>
              <a:spcAft>
                <a:spcPts val="0"/>
              </a:spcAft>
              <a:buClr>
                <a:srgbClr val="FFFFFF"/>
              </a:buClr>
              <a:buSzPts val="2000"/>
              <a:buNone/>
              <a:defRPr sz="2000">
                <a:solidFill>
                  <a:srgbClr val="FFFFFF"/>
                </a:solidFill>
              </a:defRPr>
            </a:lvl9pPr>
          </a:lstStyle>
          <a:p>
            <a:r>
              <a:t>xx%</a:t>
            </a:r>
          </a:p>
        </p:txBody>
      </p:sp>
    </p:spTree>
    <p:extLst>
      <p:ext uri="{BB962C8B-B14F-4D97-AF65-F5344CB8AC3E}">
        <p14:creationId xmlns:p14="http://schemas.microsoft.com/office/powerpoint/2010/main" val="427540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lumns of text">
  <p:cSld name="Three columns of text">
    <p:spTree>
      <p:nvGrpSpPr>
        <p:cNvPr id="1" name="Shape 637"/>
        <p:cNvGrpSpPr/>
        <p:nvPr/>
      </p:nvGrpSpPr>
      <p:grpSpPr>
        <a:xfrm>
          <a:off x="0" y="0"/>
          <a:ext cx="0" cy="0"/>
          <a:chOff x="0" y="0"/>
          <a:chExt cx="0" cy="0"/>
        </a:xfrm>
      </p:grpSpPr>
      <p:sp>
        <p:nvSpPr>
          <p:cNvPr id="638" name="Google Shape;638;p14"/>
          <p:cNvSpPr txBox="1">
            <a:spLocks noGrp="1"/>
          </p:cNvSpPr>
          <p:nvPr>
            <p:ph type="title"/>
          </p:nvPr>
        </p:nvSpPr>
        <p:spPr>
          <a:xfrm>
            <a:off x="1719072" y="338328"/>
            <a:ext cx="5577900" cy="59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39" name="Google Shape;639;p14"/>
          <p:cNvSpPr txBox="1">
            <a:spLocks noGrp="1"/>
          </p:cNvSpPr>
          <p:nvPr>
            <p:ph type="subTitle" idx="1"/>
          </p:nvPr>
        </p:nvSpPr>
        <p:spPr>
          <a:xfrm>
            <a:off x="3694176"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40" name="Google Shape;640;p14"/>
          <p:cNvSpPr txBox="1">
            <a:spLocks noGrp="1"/>
          </p:cNvSpPr>
          <p:nvPr>
            <p:ph type="subTitle" idx="2"/>
          </p:nvPr>
        </p:nvSpPr>
        <p:spPr>
          <a:xfrm>
            <a:off x="1024128"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41" name="Google Shape;641;p14"/>
          <p:cNvSpPr txBox="1">
            <a:spLocks noGrp="1"/>
          </p:cNvSpPr>
          <p:nvPr>
            <p:ph type="subTitle" idx="3"/>
          </p:nvPr>
        </p:nvSpPr>
        <p:spPr>
          <a:xfrm>
            <a:off x="6355080" y="2414016"/>
            <a:ext cx="1764900" cy="32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42" name="Google Shape;642;p14"/>
          <p:cNvSpPr txBox="1">
            <a:spLocks noGrp="1"/>
          </p:cNvSpPr>
          <p:nvPr>
            <p:ph type="subTitle" idx="4"/>
          </p:nvPr>
        </p:nvSpPr>
        <p:spPr>
          <a:xfrm>
            <a:off x="3694176"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3" name="Google Shape;643;p14"/>
          <p:cNvSpPr txBox="1">
            <a:spLocks noGrp="1"/>
          </p:cNvSpPr>
          <p:nvPr>
            <p:ph type="subTitle" idx="5"/>
          </p:nvPr>
        </p:nvSpPr>
        <p:spPr>
          <a:xfrm>
            <a:off x="1024128"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644" name="Google Shape;644;p14"/>
          <p:cNvSpPr txBox="1">
            <a:spLocks noGrp="1"/>
          </p:cNvSpPr>
          <p:nvPr>
            <p:ph type="subTitle" idx="6"/>
          </p:nvPr>
        </p:nvSpPr>
        <p:spPr>
          <a:xfrm>
            <a:off x="6355080" y="2825496"/>
            <a:ext cx="1764900" cy="107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grpSp>
        <p:nvGrpSpPr>
          <p:cNvPr id="645" name="Google Shape;645;p14"/>
          <p:cNvGrpSpPr/>
          <p:nvPr/>
        </p:nvGrpSpPr>
        <p:grpSpPr>
          <a:xfrm>
            <a:off x="261711" y="-1158"/>
            <a:ext cx="8550326" cy="3981600"/>
            <a:chOff x="261711" y="-1158"/>
            <a:chExt cx="8550326" cy="3981600"/>
          </a:xfrm>
        </p:grpSpPr>
        <p:cxnSp>
          <p:nvCxnSpPr>
            <p:cNvPr id="646" name="Google Shape;646;p14"/>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647" name="Google Shape;647;p14"/>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648" name="Google Shape;648;p14"/>
            <p:cNvGrpSpPr/>
            <p:nvPr/>
          </p:nvGrpSpPr>
          <p:grpSpPr>
            <a:xfrm rot="10800000">
              <a:off x="343275" y="3300779"/>
              <a:ext cx="344736" cy="345385"/>
              <a:chOff x="7353050" y="316275"/>
              <a:chExt cx="292025" cy="292575"/>
            </a:xfrm>
          </p:grpSpPr>
          <p:sp>
            <p:nvSpPr>
              <p:cNvPr id="649" name="Google Shape;649;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4"/>
            <p:cNvGrpSpPr/>
            <p:nvPr/>
          </p:nvGrpSpPr>
          <p:grpSpPr>
            <a:xfrm rot="10800000">
              <a:off x="8520013" y="714742"/>
              <a:ext cx="292025" cy="292575"/>
              <a:chOff x="7353050" y="316275"/>
              <a:chExt cx="292025" cy="292575"/>
            </a:xfrm>
          </p:grpSpPr>
          <p:sp>
            <p:nvSpPr>
              <p:cNvPr id="654" name="Google Shape;654;p1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14"/>
            <p:cNvGrpSpPr/>
            <p:nvPr/>
          </p:nvGrpSpPr>
          <p:grpSpPr>
            <a:xfrm rot="10800000">
              <a:off x="261711" y="465077"/>
              <a:ext cx="507562" cy="507984"/>
              <a:chOff x="8064275" y="887850"/>
              <a:chExt cx="581800" cy="582350"/>
            </a:xfrm>
          </p:grpSpPr>
          <p:sp>
            <p:nvSpPr>
              <p:cNvPr id="659" name="Google Shape;659;p1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13691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SUBTITLE">
  <p:cSld name="OBJECT_1">
    <p:bg>
      <p:bgPr>
        <a:solidFill>
          <a:schemeClr val="lt1"/>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887750" y="1917800"/>
            <a:ext cx="73686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6" name="Google Shape;16;p4"/>
          <p:cNvSpPr txBox="1">
            <a:spLocks noGrp="1"/>
          </p:cNvSpPr>
          <p:nvPr>
            <p:ph type="subTitle" idx="1"/>
          </p:nvPr>
        </p:nvSpPr>
        <p:spPr>
          <a:xfrm>
            <a:off x="2897425" y="2950825"/>
            <a:ext cx="3349200" cy="1524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sz="600"/>
            </a:lvl2pPr>
            <a:lvl3pPr lvl="2" algn="ctr" rtl="0">
              <a:spcBef>
                <a:spcPts val="0"/>
              </a:spcBef>
              <a:spcAft>
                <a:spcPts val="0"/>
              </a:spcAft>
              <a:buNone/>
              <a:defRPr sz="600"/>
            </a:lvl3pPr>
            <a:lvl4pPr lvl="3" algn="ctr" rtl="0">
              <a:spcBef>
                <a:spcPts val="0"/>
              </a:spcBef>
              <a:spcAft>
                <a:spcPts val="0"/>
              </a:spcAft>
              <a:buNone/>
              <a:defRPr sz="600"/>
            </a:lvl4pPr>
            <a:lvl5pPr lvl="4" algn="ctr" rtl="0">
              <a:spcBef>
                <a:spcPts val="0"/>
              </a:spcBef>
              <a:spcAft>
                <a:spcPts val="0"/>
              </a:spcAft>
              <a:buNone/>
              <a:defRPr sz="600"/>
            </a:lvl5pPr>
            <a:lvl6pPr lvl="5" algn="ctr" rtl="0">
              <a:spcBef>
                <a:spcPts val="0"/>
              </a:spcBef>
              <a:spcAft>
                <a:spcPts val="0"/>
              </a:spcAft>
              <a:buNone/>
              <a:defRPr sz="600"/>
            </a:lvl6pPr>
            <a:lvl7pPr lvl="6" algn="ctr" rtl="0">
              <a:spcBef>
                <a:spcPts val="0"/>
              </a:spcBef>
              <a:spcAft>
                <a:spcPts val="0"/>
              </a:spcAft>
              <a:buNone/>
              <a:defRPr sz="600"/>
            </a:lvl7pPr>
            <a:lvl8pPr lvl="7" algn="ctr" rtl="0">
              <a:spcBef>
                <a:spcPts val="0"/>
              </a:spcBef>
              <a:spcAft>
                <a:spcPts val="0"/>
              </a:spcAft>
              <a:buNone/>
              <a:defRPr sz="600"/>
            </a:lvl8pPr>
            <a:lvl9pPr lvl="8" algn="ctr" rtl="0">
              <a:spcBef>
                <a:spcPts val="0"/>
              </a:spcBef>
              <a:spcAft>
                <a:spcPts val="0"/>
              </a:spcAft>
              <a:buNone/>
              <a:defRPr sz="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columns of text">
  <p:cSld name="Four columns of text">
    <p:spTree>
      <p:nvGrpSpPr>
        <p:cNvPr id="1" name="Shape 665"/>
        <p:cNvGrpSpPr/>
        <p:nvPr/>
      </p:nvGrpSpPr>
      <p:grpSpPr>
        <a:xfrm>
          <a:off x="0" y="0"/>
          <a:ext cx="0" cy="0"/>
          <a:chOff x="0" y="0"/>
          <a:chExt cx="0" cy="0"/>
        </a:xfrm>
      </p:grpSpPr>
      <p:sp>
        <p:nvSpPr>
          <p:cNvPr id="666" name="Google Shape;666;p15"/>
          <p:cNvSpPr txBox="1">
            <a:spLocks noGrp="1"/>
          </p:cNvSpPr>
          <p:nvPr>
            <p:ph type="title"/>
          </p:nvPr>
        </p:nvSpPr>
        <p:spPr>
          <a:xfrm>
            <a:off x="1568775" y="442350"/>
            <a:ext cx="6006300" cy="59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7" name="Google Shape;667;p15"/>
          <p:cNvSpPr txBox="1">
            <a:spLocks noGrp="1"/>
          </p:cNvSpPr>
          <p:nvPr>
            <p:ph type="subTitle" idx="1"/>
          </p:nvPr>
        </p:nvSpPr>
        <p:spPr>
          <a:xfrm>
            <a:off x="1709928" y="1545336"/>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68" name="Google Shape;668;p15"/>
          <p:cNvSpPr txBox="1">
            <a:spLocks noGrp="1"/>
          </p:cNvSpPr>
          <p:nvPr>
            <p:ph type="subTitle" idx="2"/>
          </p:nvPr>
        </p:nvSpPr>
        <p:spPr>
          <a:xfrm>
            <a:off x="1709928" y="1938528"/>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69" name="Google Shape;669;p15"/>
          <p:cNvSpPr txBox="1">
            <a:spLocks noGrp="1"/>
          </p:cNvSpPr>
          <p:nvPr>
            <p:ph type="subTitle" idx="3"/>
          </p:nvPr>
        </p:nvSpPr>
        <p:spPr>
          <a:xfrm>
            <a:off x="5468112" y="1545336"/>
            <a:ext cx="19476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70" name="Google Shape;670;p15"/>
          <p:cNvSpPr txBox="1">
            <a:spLocks noGrp="1"/>
          </p:cNvSpPr>
          <p:nvPr>
            <p:ph type="subTitle" idx="4"/>
          </p:nvPr>
        </p:nvSpPr>
        <p:spPr>
          <a:xfrm>
            <a:off x="5468112" y="1938528"/>
            <a:ext cx="19476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1" name="Google Shape;671;p15"/>
          <p:cNvSpPr txBox="1">
            <a:spLocks noGrp="1"/>
          </p:cNvSpPr>
          <p:nvPr>
            <p:ph type="subTitle" idx="5"/>
          </p:nvPr>
        </p:nvSpPr>
        <p:spPr>
          <a:xfrm>
            <a:off x="2825496" y="3200400"/>
            <a:ext cx="19452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72" name="Google Shape;672;p15"/>
          <p:cNvSpPr txBox="1">
            <a:spLocks noGrp="1"/>
          </p:cNvSpPr>
          <p:nvPr>
            <p:ph type="subTitle" idx="6"/>
          </p:nvPr>
        </p:nvSpPr>
        <p:spPr>
          <a:xfrm>
            <a:off x="2825496" y="3593592"/>
            <a:ext cx="19452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sp>
        <p:nvSpPr>
          <p:cNvPr id="673" name="Google Shape;673;p15"/>
          <p:cNvSpPr txBox="1">
            <a:spLocks noGrp="1"/>
          </p:cNvSpPr>
          <p:nvPr>
            <p:ph type="subTitle" idx="7"/>
          </p:nvPr>
        </p:nvSpPr>
        <p:spPr>
          <a:xfrm>
            <a:off x="6464808" y="3200400"/>
            <a:ext cx="1993500" cy="375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4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674" name="Google Shape;674;p15"/>
          <p:cNvSpPr txBox="1">
            <a:spLocks noGrp="1"/>
          </p:cNvSpPr>
          <p:nvPr>
            <p:ph type="subTitle" idx="8"/>
          </p:nvPr>
        </p:nvSpPr>
        <p:spPr>
          <a:xfrm>
            <a:off x="6464808" y="3593592"/>
            <a:ext cx="1993500" cy="75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2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2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2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2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2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2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2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200">
                <a:solidFill>
                  <a:schemeClr val="dk2"/>
                </a:solidFill>
                <a:latin typeface="Barlow Semi Condensed"/>
                <a:ea typeface="Barlow Semi Condensed"/>
                <a:cs typeface="Barlow Semi Condensed"/>
                <a:sym typeface="Barlow Semi Condensed"/>
              </a:defRPr>
            </a:lvl9pPr>
          </a:lstStyle>
          <a:p>
            <a:endParaRPr/>
          </a:p>
        </p:txBody>
      </p:sp>
      <p:cxnSp>
        <p:nvCxnSpPr>
          <p:cNvPr id="675" name="Google Shape;675;p15"/>
          <p:cNvCxnSpPr/>
          <p:nvPr/>
        </p:nvCxnSpPr>
        <p:spPr>
          <a:xfrm rot="10800000">
            <a:off x="8109000" y="501275"/>
            <a:ext cx="737700" cy="737700"/>
          </a:xfrm>
          <a:prstGeom prst="straightConnector1">
            <a:avLst/>
          </a:prstGeom>
          <a:noFill/>
          <a:ln w="9525" cap="flat" cmpd="sng">
            <a:solidFill>
              <a:srgbClr val="595959"/>
            </a:solidFill>
            <a:prstDash val="solid"/>
            <a:round/>
            <a:headEnd type="none" w="med" len="med"/>
            <a:tailEnd type="none" w="med" len="med"/>
          </a:ln>
        </p:spPr>
      </p:cxnSp>
      <p:cxnSp>
        <p:nvCxnSpPr>
          <p:cNvPr id="676" name="Google Shape;676;p15"/>
          <p:cNvCxnSpPr/>
          <p:nvPr/>
        </p:nvCxnSpPr>
        <p:spPr>
          <a:xfrm>
            <a:off x="582475" y="282188"/>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677" name="Google Shape;677;p15"/>
          <p:cNvCxnSpPr/>
          <p:nvPr/>
        </p:nvCxnSpPr>
        <p:spPr>
          <a:xfrm rot="10800000" flipH="1">
            <a:off x="0" y="274188"/>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678" name="Google Shape;678;p15"/>
          <p:cNvGrpSpPr/>
          <p:nvPr/>
        </p:nvGrpSpPr>
        <p:grpSpPr>
          <a:xfrm flipH="1">
            <a:off x="423750" y="125363"/>
            <a:ext cx="292025" cy="292575"/>
            <a:chOff x="7353050" y="316275"/>
            <a:chExt cx="292025" cy="292575"/>
          </a:xfrm>
        </p:grpSpPr>
        <p:sp>
          <p:nvSpPr>
            <p:cNvPr id="679" name="Google Shape;679;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15"/>
          <p:cNvGrpSpPr/>
          <p:nvPr/>
        </p:nvGrpSpPr>
        <p:grpSpPr>
          <a:xfrm>
            <a:off x="1638739" y="558163"/>
            <a:ext cx="293111" cy="293388"/>
            <a:chOff x="3164039" y="430875"/>
            <a:chExt cx="293111" cy="293388"/>
          </a:xfrm>
        </p:grpSpPr>
        <p:sp>
          <p:nvSpPr>
            <p:cNvPr id="684" name="Google Shape;684;p15"/>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15"/>
          <p:cNvGrpSpPr/>
          <p:nvPr/>
        </p:nvGrpSpPr>
        <p:grpSpPr>
          <a:xfrm>
            <a:off x="1591750" y="362600"/>
            <a:ext cx="175013" cy="27000"/>
            <a:chOff x="5662375" y="212375"/>
            <a:chExt cx="175013" cy="27000"/>
          </a:xfrm>
        </p:grpSpPr>
        <p:sp>
          <p:nvSpPr>
            <p:cNvPr id="691" name="Google Shape;691;p1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4" name="Google Shape;694;p15"/>
          <p:cNvCxnSpPr/>
          <p:nvPr/>
        </p:nvCxnSpPr>
        <p:spPr>
          <a:xfrm flipH="1">
            <a:off x="8151325" y="6875"/>
            <a:ext cx="1002600" cy="494400"/>
          </a:xfrm>
          <a:prstGeom prst="straightConnector1">
            <a:avLst/>
          </a:prstGeom>
          <a:noFill/>
          <a:ln w="9525" cap="flat" cmpd="sng">
            <a:solidFill>
              <a:srgbClr val="595959"/>
            </a:solidFill>
            <a:prstDash val="solid"/>
            <a:round/>
            <a:headEnd type="none" w="med" len="med"/>
            <a:tailEnd type="none" w="med" len="med"/>
          </a:ln>
        </p:spPr>
      </p:cxnSp>
      <p:grpSp>
        <p:nvGrpSpPr>
          <p:cNvPr id="695" name="Google Shape;695;p15"/>
          <p:cNvGrpSpPr/>
          <p:nvPr/>
        </p:nvGrpSpPr>
        <p:grpSpPr>
          <a:xfrm>
            <a:off x="7823875" y="202375"/>
            <a:ext cx="581800" cy="582350"/>
            <a:chOff x="8064275" y="887850"/>
            <a:chExt cx="581800" cy="582350"/>
          </a:xfrm>
        </p:grpSpPr>
        <p:sp>
          <p:nvSpPr>
            <p:cNvPr id="696" name="Google Shape;696;p1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15"/>
          <p:cNvGrpSpPr/>
          <p:nvPr/>
        </p:nvGrpSpPr>
        <p:grpSpPr>
          <a:xfrm flipH="1">
            <a:off x="8698650" y="1117488"/>
            <a:ext cx="292025" cy="292575"/>
            <a:chOff x="7353050" y="316275"/>
            <a:chExt cx="292025" cy="292575"/>
          </a:xfrm>
        </p:grpSpPr>
        <p:sp>
          <p:nvSpPr>
            <p:cNvPr id="703" name="Google Shape;703;p1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15"/>
          <p:cNvGrpSpPr/>
          <p:nvPr/>
        </p:nvGrpSpPr>
        <p:grpSpPr>
          <a:xfrm>
            <a:off x="8678350" y="1581800"/>
            <a:ext cx="175013" cy="27000"/>
            <a:chOff x="5662375" y="212375"/>
            <a:chExt cx="175013" cy="27000"/>
          </a:xfrm>
        </p:grpSpPr>
        <p:sp>
          <p:nvSpPr>
            <p:cNvPr id="708" name="Google Shape;708;p15"/>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925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lumns of text 2">
  <p:cSld name="Three columns of text 2">
    <p:spTree>
      <p:nvGrpSpPr>
        <p:cNvPr id="1" name="Shape 711"/>
        <p:cNvGrpSpPr/>
        <p:nvPr/>
      </p:nvGrpSpPr>
      <p:grpSpPr>
        <a:xfrm>
          <a:off x="0" y="0"/>
          <a:ext cx="0" cy="0"/>
          <a:chOff x="0" y="0"/>
          <a:chExt cx="0" cy="0"/>
        </a:xfrm>
      </p:grpSpPr>
      <p:cxnSp>
        <p:nvCxnSpPr>
          <p:cNvPr id="712" name="Google Shape;712;p16"/>
          <p:cNvCxnSpPr/>
          <p:nvPr/>
        </p:nvCxnSpPr>
        <p:spPr>
          <a:xfrm>
            <a:off x="590450" y="4340600"/>
            <a:ext cx="670200" cy="423000"/>
          </a:xfrm>
          <a:prstGeom prst="straightConnector1">
            <a:avLst/>
          </a:prstGeom>
          <a:noFill/>
          <a:ln w="9525" cap="flat" cmpd="sng">
            <a:solidFill>
              <a:srgbClr val="595959"/>
            </a:solidFill>
            <a:prstDash val="solid"/>
            <a:round/>
            <a:headEnd type="none" w="med" len="med"/>
            <a:tailEnd type="none" w="med" len="med"/>
          </a:ln>
        </p:spPr>
      </p:cxnSp>
      <p:sp>
        <p:nvSpPr>
          <p:cNvPr id="713" name="Google Shape;713;p16"/>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14" name="Google Shape;714;p16"/>
          <p:cNvCxnSpPr/>
          <p:nvPr/>
        </p:nvCxnSpPr>
        <p:spPr>
          <a:xfrm rot="10800000" flipH="1">
            <a:off x="0" y="4332550"/>
            <a:ext cx="590700" cy="663900"/>
          </a:xfrm>
          <a:prstGeom prst="straightConnector1">
            <a:avLst/>
          </a:prstGeom>
          <a:noFill/>
          <a:ln w="9525" cap="flat" cmpd="sng">
            <a:solidFill>
              <a:srgbClr val="595959"/>
            </a:solidFill>
            <a:prstDash val="solid"/>
            <a:round/>
            <a:headEnd type="none" w="med" len="med"/>
            <a:tailEnd type="none" w="med" len="med"/>
          </a:ln>
        </p:spPr>
      </p:cxnSp>
      <p:grpSp>
        <p:nvGrpSpPr>
          <p:cNvPr id="715" name="Google Shape;715;p16"/>
          <p:cNvGrpSpPr/>
          <p:nvPr/>
        </p:nvGrpSpPr>
        <p:grpSpPr>
          <a:xfrm flipH="1">
            <a:off x="431725" y="4183775"/>
            <a:ext cx="292025" cy="292575"/>
            <a:chOff x="7353050" y="316275"/>
            <a:chExt cx="292025" cy="292575"/>
          </a:xfrm>
        </p:grpSpPr>
        <p:sp>
          <p:nvSpPr>
            <p:cNvPr id="716" name="Google Shape;716;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6"/>
          <p:cNvGrpSpPr/>
          <p:nvPr/>
        </p:nvGrpSpPr>
        <p:grpSpPr>
          <a:xfrm>
            <a:off x="1075789" y="4604675"/>
            <a:ext cx="293111" cy="293388"/>
            <a:chOff x="3164039" y="430875"/>
            <a:chExt cx="293111" cy="293388"/>
          </a:xfrm>
        </p:grpSpPr>
        <p:sp>
          <p:nvSpPr>
            <p:cNvPr id="721" name="Google Shape;721;p1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27" name="Google Shape;727;p16"/>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728" name="Google Shape;728;p16"/>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729" name="Google Shape;729;p16"/>
          <p:cNvGrpSpPr/>
          <p:nvPr/>
        </p:nvGrpSpPr>
        <p:grpSpPr>
          <a:xfrm>
            <a:off x="8064275" y="526925"/>
            <a:ext cx="581800" cy="582350"/>
            <a:chOff x="8064275" y="887850"/>
            <a:chExt cx="581800" cy="582350"/>
          </a:xfrm>
        </p:grpSpPr>
        <p:sp>
          <p:nvSpPr>
            <p:cNvPr id="730" name="Google Shape;730;p1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6"/>
          <p:cNvGrpSpPr/>
          <p:nvPr/>
        </p:nvGrpSpPr>
        <p:grpSpPr>
          <a:xfrm>
            <a:off x="7033875" y="170875"/>
            <a:ext cx="292025" cy="292575"/>
            <a:chOff x="7353050" y="316275"/>
            <a:chExt cx="292025" cy="292575"/>
          </a:xfrm>
        </p:grpSpPr>
        <p:sp>
          <p:nvSpPr>
            <p:cNvPr id="737" name="Google Shape;737;p1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16"/>
          <p:cNvGrpSpPr/>
          <p:nvPr/>
        </p:nvGrpSpPr>
        <p:grpSpPr>
          <a:xfrm>
            <a:off x="8757950" y="229650"/>
            <a:ext cx="175000" cy="175000"/>
            <a:chOff x="8792300" y="321275"/>
            <a:chExt cx="175000" cy="175000"/>
          </a:xfrm>
        </p:grpSpPr>
        <p:sp>
          <p:nvSpPr>
            <p:cNvPr id="742" name="Google Shape;742;p16"/>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6"/>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6"/>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6"/>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6"/>
          <p:cNvGrpSpPr/>
          <p:nvPr/>
        </p:nvGrpSpPr>
        <p:grpSpPr>
          <a:xfrm>
            <a:off x="8490050" y="170875"/>
            <a:ext cx="175013" cy="27000"/>
            <a:chOff x="5662375" y="212375"/>
            <a:chExt cx="175013" cy="27000"/>
          </a:xfrm>
        </p:grpSpPr>
        <p:sp>
          <p:nvSpPr>
            <p:cNvPr id="747" name="Google Shape;747;p1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6"/>
          <p:cNvGrpSpPr/>
          <p:nvPr/>
        </p:nvGrpSpPr>
        <p:grpSpPr>
          <a:xfrm>
            <a:off x="7916350" y="1124600"/>
            <a:ext cx="175013" cy="27000"/>
            <a:chOff x="5662375" y="212375"/>
            <a:chExt cx="175013" cy="27000"/>
          </a:xfrm>
        </p:grpSpPr>
        <p:sp>
          <p:nvSpPr>
            <p:cNvPr id="751" name="Google Shape;751;p1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4" name="Google Shape;754;p16"/>
          <p:cNvSpPr txBox="1">
            <a:spLocks noGrp="1"/>
          </p:cNvSpPr>
          <p:nvPr>
            <p:ph type="subTitle" idx="1"/>
          </p:nvPr>
        </p:nvSpPr>
        <p:spPr>
          <a:xfrm>
            <a:off x="6217920"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55" name="Google Shape;755;p16"/>
          <p:cNvSpPr txBox="1">
            <a:spLocks noGrp="1"/>
          </p:cNvSpPr>
          <p:nvPr>
            <p:ph type="subTitle" idx="2"/>
          </p:nvPr>
        </p:nvSpPr>
        <p:spPr>
          <a:xfrm>
            <a:off x="3749040" y="1252728"/>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56" name="Google Shape;756;p16"/>
          <p:cNvSpPr txBox="1">
            <a:spLocks noGrp="1"/>
          </p:cNvSpPr>
          <p:nvPr>
            <p:ph type="subTitle" idx="3"/>
          </p:nvPr>
        </p:nvSpPr>
        <p:spPr>
          <a:xfrm>
            <a:off x="1289304" y="1819656"/>
            <a:ext cx="1636800" cy="356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57" name="Google Shape;757;p16"/>
          <p:cNvSpPr txBox="1">
            <a:spLocks noGrp="1"/>
          </p:cNvSpPr>
          <p:nvPr>
            <p:ph type="subTitle" idx="4"/>
          </p:nvPr>
        </p:nvSpPr>
        <p:spPr>
          <a:xfrm>
            <a:off x="6217920" y="2139696"/>
            <a:ext cx="1636800" cy="877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defRPr>
            </a:lvl1pPr>
            <a:lvl2pPr lvl="1" algn="ctr" rtl="0">
              <a:spcBef>
                <a:spcPts val="0"/>
              </a:spcBef>
              <a:spcAft>
                <a:spcPts val="0"/>
              </a:spcAft>
              <a:buNone/>
              <a:defRPr sz="1600">
                <a:solidFill>
                  <a:schemeClr val="dk2"/>
                </a:solidFill>
              </a:defRPr>
            </a:lvl2pPr>
            <a:lvl3pPr lvl="2" algn="ctr" rtl="0">
              <a:spcBef>
                <a:spcPts val="0"/>
              </a:spcBef>
              <a:spcAft>
                <a:spcPts val="0"/>
              </a:spcAft>
              <a:buNone/>
              <a:defRPr sz="1600">
                <a:solidFill>
                  <a:schemeClr val="dk2"/>
                </a:solidFill>
              </a:defRPr>
            </a:lvl3pPr>
            <a:lvl4pPr lvl="3" algn="ctr" rtl="0">
              <a:spcBef>
                <a:spcPts val="0"/>
              </a:spcBef>
              <a:spcAft>
                <a:spcPts val="0"/>
              </a:spcAft>
              <a:buNone/>
              <a:defRPr sz="1600">
                <a:solidFill>
                  <a:schemeClr val="dk2"/>
                </a:solidFill>
              </a:defRPr>
            </a:lvl4pPr>
            <a:lvl5pPr lvl="4" algn="ctr" rtl="0">
              <a:spcBef>
                <a:spcPts val="0"/>
              </a:spcBef>
              <a:spcAft>
                <a:spcPts val="0"/>
              </a:spcAft>
              <a:buNone/>
              <a:defRPr sz="1600">
                <a:solidFill>
                  <a:schemeClr val="dk2"/>
                </a:solidFill>
              </a:defRPr>
            </a:lvl5pPr>
            <a:lvl6pPr lvl="5" algn="ctr" rtl="0">
              <a:spcBef>
                <a:spcPts val="0"/>
              </a:spcBef>
              <a:spcAft>
                <a:spcPts val="0"/>
              </a:spcAft>
              <a:buNone/>
              <a:defRPr sz="1600">
                <a:solidFill>
                  <a:schemeClr val="dk2"/>
                </a:solidFill>
              </a:defRPr>
            </a:lvl6pPr>
            <a:lvl7pPr lvl="6" algn="ctr" rtl="0">
              <a:spcBef>
                <a:spcPts val="0"/>
              </a:spcBef>
              <a:spcAft>
                <a:spcPts val="0"/>
              </a:spcAft>
              <a:buNone/>
              <a:defRPr sz="1600">
                <a:solidFill>
                  <a:schemeClr val="dk2"/>
                </a:solidFill>
              </a:defRPr>
            </a:lvl7pPr>
            <a:lvl8pPr lvl="7" algn="ctr" rtl="0">
              <a:spcBef>
                <a:spcPts val="0"/>
              </a:spcBef>
              <a:spcAft>
                <a:spcPts val="0"/>
              </a:spcAft>
              <a:buNone/>
              <a:defRPr sz="1600">
                <a:solidFill>
                  <a:schemeClr val="dk2"/>
                </a:solidFill>
              </a:defRPr>
            </a:lvl8pPr>
            <a:lvl9pPr lvl="8" algn="ctr" rtl="0">
              <a:spcBef>
                <a:spcPts val="0"/>
              </a:spcBef>
              <a:spcAft>
                <a:spcPts val="0"/>
              </a:spcAft>
              <a:buNone/>
              <a:defRPr sz="1600">
                <a:solidFill>
                  <a:schemeClr val="dk2"/>
                </a:solidFill>
              </a:defRPr>
            </a:lvl9pPr>
          </a:lstStyle>
          <a:p>
            <a:endParaRPr/>
          </a:p>
        </p:txBody>
      </p:sp>
      <p:sp>
        <p:nvSpPr>
          <p:cNvPr id="758" name="Google Shape;758;p16"/>
          <p:cNvSpPr txBox="1">
            <a:spLocks noGrp="1"/>
          </p:cNvSpPr>
          <p:nvPr>
            <p:ph type="subTitle" idx="5"/>
          </p:nvPr>
        </p:nvSpPr>
        <p:spPr>
          <a:xfrm>
            <a:off x="3749040" y="1581912"/>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759" name="Google Shape;759;p16"/>
          <p:cNvSpPr txBox="1">
            <a:spLocks noGrp="1"/>
          </p:cNvSpPr>
          <p:nvPr>
            <p:ph type="subTitle" idx="6"/>
          </p:nvPr>
        </p:nvSpPr>
        <p:spPr>
          <a:xfrm>
            <a:off x="1289304" y="2139696"/>
            <a:ext cx="1636800" cy="877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237686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x columns of text">
  <p:cSld name="Six columns of text">
    <p:spTree>
      <p:nvGrpSpPr>
        <p:cNvPr id="1" name="Shape 760"/>
        <p:cNvGrpSpPr/>
        <p:nvPr/>
      </p:nvGrpSpPr>
      <p:grpSpPr>
        <a:xfrm>
          <a:off x="0" y="0"/>
          <a:ext cx="0" cy="0"/>
          <a:chOff x="0" y="0"/>
          <a:chExt cx="0" cy="0"/>
        </a:xfrm>
      </p:grpSpPr>
      <p:sp>
        <p:nvSpPr>
          <p:cNvPr id="761" name="Google Shape;761;p17"/>
          <p:cNvSpPr txBox="1">
            <a:spLocks noGrp="1"/>
          </p:cNvSpPr>
          <p:nvPr>
            <p:ph type="title"/>
          </p:nvPr>
        </p:nvSpPr>
        <p:spPr>
          <a:xfrm>
            <a:off x="3090672" y="338328"/>
            <a:ext cx="2962800" cy="5760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62" name="Google Shape;762;p17"/>
          <p:cNvSpPr txBox="1">
            <a:spLocks noGrp="1"/>
          </p:cNvSpPr>
          <p:nvPr>
            <p:ph type="subTitle" idx="1"/>
          </p:nvPr>
        </p:nvSpPr>
        <p:spPr>
          <a:xfrm>
            <a:off x="152242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3" name="Google Shape;763;p17"/>
          <p:cNvSpPr txBox="1">
            <a:spLocks noGrp="1"/>
          </p:cNvSpPr>
          <p:nvPr>
            <p:ph type="subTitle" idx="2"/>
          </p:nvPr>
        </p:nvSpPr>
        <p:spPr>
          <a:xfrm>
            <a:off x="152242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4" name="Google Shape;764;p17"/>
          <p:cNvSpPr txBox="1">
            <a:spLocks noGrp="1"/>
          </p:cNvSpPr>
          <p:nvPr>
            <p:ph type="subTitle" idx="3"/>
          </p:nvPr>
        </p:nvSpPr>
        <p:spPr>
          <a:xfrm>
            <a:off x="3689552" y="1588336"/>
            <a:ext cx="1764900" cy="457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5" name="Google Shape;765;p17"/>
          <p:cNvSpPr txBox="1">
            <a:spLocks noGrp="1"/>
          </p:cNvSpPr>
          <p:nvPr>
            <p:ph type="subTitle" idx="4"/>
          </p:nvPr>
        </p:nvSpPr>
        <p:spPr>
          <a:xfrm>
            <a:off x="3689552"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6" name="Google Shape;766;p17"/>
          <p:cNvSpPr txBox="1">
            <a:spLocks noGrp="1"/>
          </p:cNvSpPr>
          <p:nvPr>
            <p:ph type="subTitle" idx="5"/>
          </p:nvPr>
        </p:nvSpPr>
        <p:spPr>
          <a:xfrm>
            <a:off x="5856675" y="1588336"/>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7" name="Google Shape;767;p17"/>
          <p:cNvSpPr txBox="1">
            <a:spLocks noGrp="1"/>
          </p:cNvSpPr>
          <p:nvPr>
            <p:ph type="subTitle" idx="6"/>
          </p:nvPr>
        </p:nvSpPr>
        <p:spPr>
          <a:xfrm>
            <a:off x="5856675" y="1928169"/>
            <a:ext cx="17649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68" name="Google Shape;768;p17"/>
          <p:cNvSpPr txBox="1">
            <a:spLocks noGrp="1"/>
          </p:cNvSpPr>
          <p:nvPr>
            <p:ph type="subTitle" idx="7"/>
          </p:nvPr>
        </p:nvSpPr>
        <p:spPr>
          <a:xfrm>
            <a:off x="152242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69" name="Google Shape;769;p17"/>
          <p:cNvSpPr txBox="1">
            <a:spLocks noGrp="1"/>
          </p:cNvSpPr>
          <p:nvPr>
            <p:ph type="subTitle" idx="8"/>
          </p:nvPr>
        </p:nvSpPr>
        <p:spPr>
          <a:xfrm>
            <a:off x="152242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0" name="Google Shape;770;p17"/>
          <p:cNvSpPr txBox="1">
            <a:spLocks noGrp="1"/>
          </p:cNvSpPr>
          <p:nvPr>
            <p:ph type="subTitle" idx="9"/>
          </p:nvPr>
        </p:nvSpPr>
        <p:spPr>
          <a:xfrm>
            <a:off x="3597450" y="3215961"/>
            <a:ext cx="19491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771" name="Google Shape;771;p17"/>
          <p:cNvSpPr txBox="1">
            <a:spLocks noGrp="1"/>
          </p:cNvSpPr>
          <p:nvPr>
            <p:ph type="subTitle" idx="13"/>
          </p:nvPr>
        </p:nvSpPr>
        <p:spPr>
          <a:xfrm>
            <a:off x="3597500" y="3556017"/>
            <a:ext cx="19491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sp>
        <p:nvSpPr>
          <p:cNvPr id="772" name="Google Shape;772;p17"/>
          <p:cNvSpPr txBox="1">
            <a:spLocks noGrp="1"/>
          </p:cNvSpPr>
          <p:nvPr>
            <p:ph type="subTitle" idx="14"/>
          </p:nvPr>
        </p:nvSpPr>
        <p:spPr>
          <a:xfrm>
            <a:off x="5856675" y="3215958"/>
            <a:ext cx="1764900" cy="457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6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773" name="Google Shape;773;p17"/>
          <p:cNvSpPr txBox="1">
            <a:spLocks noGrp="1"/>
          </p:cNvSpPr>
          <p:nvPr>
            <p:ph type="subTitle" idx="15"/>
          </p:nvPr>
        </p:nvSpPr>
        <p:spPr>
          <a:xfrm>
            <a:off x="5856675" y="3556017"/>
            <a:ext cx="1764900" cy="61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a:solidFill>
                  <a:schemeClr val="dk2"/>
                </a:solidFill>
                <a:latin typeface="Barlow Semi Condensed"/>
                <a:ea typeface="Barlow Semi Condensed"/>
                <a:cs typeface="Barlow Semi Condensed"/>
                <a:sym typeface="Barlow Semi Condensed"/>
              </a:defRPr>
            </a:lvl9pPr>
          </a:lstStyle>
          <a:p>
            <a:endParaRPr/>
          </a:p>
        </p:txBody>
      </p:sp>
      <p:cxnSp>
        <p:nvCxnSpPr>
          <p:cNvPr id="774" name="Google Shape;774;p17"/>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775" name="Google Shape;775;p17"/>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776" name="Google Shape;776;p17"/>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777" name="Google Shape;777;p17"/>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778" name="Google Shape;778;p17"/>
          <p:cNvGrpSpPr/>
          <p:nvPr/>
        </p:nvGrpSpPr>
        <p:grpSpPr>
          <a:xfrm flipH="1">
            <a:off x="1278333" y="4513075"/>
            <a:ext cx="581800" cy="582350"/>
            <a:chOff x="8064275" y="887850"/>
            <a:chExt cx="581800" cy="582350"/>
          </a:xfrm>
        </p:grpSpPr>
        <p:sp>
          <p:nvSpPr>
            <p:cNvPr id="779" name="Google Shape;779;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7"/>
          <p:cNvGrpSpPr/>
          <p:nvPr/>
        </p:nvGrpSpPr>
        <p:grpSpPr>
          <a:xfrm flipH="1">
            <a:off x="2747608" y="4340463"/>
            <a:ext cx="292025" cy="292575"/>
            <a:chOff x="7353050" y="316275"/>
            <a:chExt cx="292025" cy="292575"/>
          </a:xfrm>
        </p:grpSpPr>
        <p:sp>
          <p:nvSpPr>
            <p:cNvPr id="786" name="Google Shape;786;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7"/>
          <p:cNvGrpSpPr/>
          <p:nvPr/>
        </p:nvGrpSpPr>
        <p:grpSpPr>
          <a:xfrm flipH="1">
            <a:off x="171308" y="4315025"/>
            <a:ext cx="175000" cy="175000"/>
            <a:chOff x="8792300" y="321275"/>
            <a:chExt cx="175000" cy="175000"/>
          </a:xfrm>
        </p:grpSpPr>
        <p:sp>
          <p:nvSpPr>
            <p:cNvPr id="791" name="Google Shape;791;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7"/>
          <p:cNvGrpSpPr/>
          <p:nvPr/>
        </p:nvGrpSpPr>
        <p:grpSpPr>
          <a:xfrm>
            <a:off x="3873197" y="4657550"/>
            <a:ext cx="293111" cy="293388"/>
            <a:chOff x="3164039" y="430875"/>
            <a:chExt cx="293111" cy="293388"/>
          </a:xfrm>
        </p:grpSpPr>
        <p:sp>
          <p:nvSpPr>
            <p:cNvPr id="796" name="Google Shape;796;p17"/>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7"/>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7"/>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7"/>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7"/>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7"/>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17"/>
          <p:cNvGrpSpPr/>
          <p:nvPr/>
        </p:nvGrpSpPr>
        <p:grpSpPr>
          <a:xfrm flipH="1">
            <a:off x="242270" y="4142425"/>
            <a:ext cx="175013" cy="27000"/>
            <a:chOff x="5662375" y="212375"/>
            <a:chExt cx="175013" cy="27000"/>
          </a:xfrm>
        </p:grpSpPr>
        <p:sp>
          <p:nvSpPr>
            <p:cNvPr id="803" name="Google Shape;803;p1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6" name="Google Shape;806;p17"/>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807" name="Google Shape;807;p17"/>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808" name="Google Shape;808;p17"/>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809" name="Google Shape;809;p17"/>
          <p:cNvGrpSpPr/>
          <p:nvPr/>
        </p:nvGrpSpPr>
        <p:grpSpPr>
          <a:xfrm>
            <a:off x="8064275" y="1040250"/>
            <a:ext cx="581800" cy="582350"/>
            <a:chOff x="8064275" y="887850"/>
            <a:chExt cx="581800" cy="582350"/>
          </a:xfrm>
        </p:grpSpPr>
        <p:sp>
          <p:nvSpPr>
            <p:cNvPr id="810" name="Google Shape;810;p17"/>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7"/>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a:off x="7353050" y="316275"/>
            <a:ext cx="292025" cy="292575"/>
            <a:chOff x="7353050" y="316275"/>
            <a:chExt cx="292025" cy="292575"/>
          </a:xfrm>
        </p:grpSpPr>
        <p:sp>
          <p:nvSpPr>
            <p:cNvPr id="817" name="Google Shape;817;p17"/>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17"/>
          <p:cNvGrpSpPr/>
          <p:nvPr/>
        </p:nvGrpSpPr>
        <p:grpSpPr>
          <a:xfrm>
            <a:off x="8792300" y="321275"/>
            <a:ext cx="175000" cy="175000"/>
            <a:chOff x="8792300" y="321275"/>
            <a:chExt cx="175000" cy="175000"/>
          </a:xfrm>
        </p:grpSpPr>
        <p:sp>
          <p:nvSpPr>
            <p:cNvPr id="822" name="Google Shape;822;p17"/>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6" name="Google Shape;826;p17"/>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17"/>
          <p:cNvGrpSpPr/>
          <p:nvPr/>
        </p:nvGrpSpPr>
        <p:grpSpPr>
          <a:xfrm>
            <a:off x="8490050" y="170875"/>
            <a:ext cx="175013" cy="27000"/>
            <a:chOff x="5662375" y="212375"/>
            <a:chExt cx="175013" cy="27000"/>
          </a:xfrm>
        </p:grpSpPr>
        <p:sp>
          <p:nvSpPr>
            <p:cNvPr id="833" name="Google Shape;833;p1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7"/>
          <p:cNvGrpSpPr/>
          <p:nvPr/>
        </p:nvGrpSpPr>
        <p:grpSpPr>
          <a:xfrm>
            <a:off x="8678350" y="1658000"/>
            <a:ext cx="175013" cy="27000"/>
            <a:chOff x="5662375" y="212375"/>
            <a:chExt cx="175013" cy="27000"/>
          </a:xfrm>
        </p:grpSpPr>
        <p:sp>
          <p:nvSpPr>
            <p:cNvPr id="837" name="Google Shape;837;p17"/>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7"/>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82275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840"/>
        <p:cNvGrpSpPr/>
        <p:nvPr/>
      </p:nvGrpSpPr>
      <p:grpSpPr>
        <a:xfrm>
          <a:off x="0" y="0"/>
          <a:ext cx="0" cy="0"/>
          <a:chOff x="0" y="0"/>
          <a:chExt cx="0" cy="0"/>
        </a:xfrm>
      </p:grpSpPr>
      <p:sp>
        <p:nvSpPr>
          <p:cNvPr id="841" name="Google Shape;841;p18"/>
          <p:cNvSpPr txBox="1">
            <a:spLocks noGrp="1"/>
          </p:cNvSpPr>
          <p:nvPr>
            <p:ph type="title"/>
          </p:nvPr>
        </p:nvSpPr>
        <p:spPr>
          <a:xfrm>
            <a:off x="1271016" y="338328"/>
            <a:ext cx="6611100" cy="548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842" name="Google Shape;842;p18"/>
          <p:cNvSpPr txBox="1">
            <a:spLocks noGrp="1"/>
          </p:cNvSpPr>
          <p:nvPr>
            <p:ph type="subTitle" idx="1"/>
          </p:nvPr>
        </p:nvSpPr>
        <p:spPr>
          <a:xfrm>
            <a:off x="4690872" y="1572768"/>
            <a:ext cx="3557100" cy="23865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1pPr>
            <a:lvl2pPr lvl="1"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2pPr>
            <a:lvl3pPr lvl="2"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3pPr>
            <a:lvl4pPr lvl="3"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4pPr>
            <a:lvl5pPr lvl="4"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5pPr>
            <a:lvl6pPr lvl="5"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6pPr>
            <a:lvl7pPr lvl="6"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7pPr>
            <a:lvl8pPr lvl="7"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8pPr>
            <a:lvl9pPr lvl="8" algn="r" rtl="0">
              <a:spcBef>
                <a:spcPts val="0"/>
              </a:spcBef>
              <a:spcAft>
                <a:spcPts val="0"/>
              </a:spcAft>
              <a:buNone/>
              <a:defRPr sz="1600">
                <a:solidFill>
                  <a:srgbClr val="494949"/>
                </a:solidFill>
                <a:latin typeface="Barlow Semi Condensed"/>
                <a:ea typeface="Barlow Semi Condensed"/>
                <a:cs typeface="Barlow Semi Condensed"/>
                <a:sym typeface="Barlow Semi Condensed"/>
              </a:defRPr>
            </a:lvl9pPr>
          </a:lstStyle>
          <a:p>
            <a:endParaRPr/>
          </a:p>
        </p:txBody>
      </p:sp>
      <p:cxnSp>
        <p:nvCxnSpPr>
          <p:cNvPr id="843" name="Google Shape;843;p18"/>
          <p:cNvCxnSpPr/>
          <p:nvPr/>
        </p:nvCxnSpPr>
        <p:spPr>
          <a:xfrm rot="10800000">
            <a:off x="8109000" y="501275"/>
            <a:ext cx="737700" cy="737700"/>
          </a:xfrm>
          <a:prstGeom prst="straightConnector1">
            <a:avLst/>
          </a:prstGeom>
          <a:noFill/>
          <a:ln w="9525" cap="flat" cmpd="sng">
            <a:solidFill>
              <a:srgbClr val="595959"/>
            </a:solidFill>
            <a:prstDash val="solid"/>
            <a:round/>
            <a:headEnd type="none" w="med" len="med"/>
            <a:tailEnd type="none" w="med" len="med"/>
          </a:ln>
        </p:spPr>
      </p:cxnSp>
      <p:cxnSp>
        <p:nvCxnSpPr>
          <p:cNvPr id="844" name="Google Shape;844;p18"/>
          <p:cNvCxnSpPr/>
          <p:nvPr/>
        </p:nvCxnSpPr>
        <p:spPr>
          <a:xfrm>
            <a:off x="582475" y="282188"/>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845" name="Google Shape;845;p18"/>
          <p:cNvCxnSpPr/>
          <p:nvPr/>
        </p:nvCxnSpPr>
        <p:spPr>
          <a:xfrm rot="10800000" flipH="1">
            <a:off x="0" y="274188"/>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846" name="Google Shape;846;p18"/>
          <p:cNvGrpSpPr/>
          <p:nvPr/>
        </p:nvGrpSpPr>
        <p:grpSpPr>
          <a:xfrm flipH="1">
            <a:off x="423750" y="125363"/>
            <a:ext cx="292025" cy="292575"/>
            <a:chOff x="7353050" y="316275"/>
            <a:chExt cx="292025" cy="292575"/>
          </a:xfrm>
        </p:grpSpPr>
        <p:sp>
          <p:nvSpPr>
            <p:cNvPr id="847" name="Google Shape;847;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18"/>
          <p:cNvGrpSpPr/>
          <p:nvPr/>
        </p:nvGrpSpPr>
        <p:grpSpPr>
          <a:xfrm>
            <a:off x="1638739" y="558163"/>
            <a:ext cx="293111" cy="293388"/>
            <a:chOff x="3164039" y="430875"/>
            <a:chExt cx="293111" cy="293388"/>
          </a:xfrm>
        </p:grpSpPr>
        <p:sp>
          <p:nvSpPr>
            <p:cNvPr id="852" name="Google Shape;852;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 name="Google Shape;858;p18"/>
          <p:cNvGrpSpPr/>
          <p:nvPr/>
        </p:nvGrpSpPr>
        <p:grpSpPr>
          <a:xfrm>
            <a:off x="1591750" y="362600"/>
            <a:ext cx="175013" cy="27000"/>
            <a:chOff x="5662375" y="212375"/>
            <a:chExt cx="175013" cy="27000"/>
          </a:xfrm>
        </p:grpSpPr>
        <p:sp>
          <p:nvSpPr>
            <p:cNvPr id="859" name="Google Shape;859;p1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62" name="Google Shape;862;p18"/>
          <p:cNvCxnSpPr/>
          <p:nvPr/>
        </p:nvCxnSpPr>
        <p:spPr>
          <a:xfrm flipH="1">
            <a:off x="8151325" y="6875"/>
            <a:ext cx="1002600" cy="494400"/>
          </a:xfrm>
          <a:prstGeom prst="straightConnector1">
            <a:avLst/>
          </a:prstGeom>
          <a:noFill/>
          <a:ln w="9525" cap="flat" cmpd="sng">
            <a:solidFill>
              <a:srgbClr val="595959"/>
            </a:solidFill>
            <a:prstDash val="solid"/>
            <a:round/>
            <a:headEnd type="none" w="med" len="med"/>
            <a:tailEnd type="none" w="med" len="med"/>
          </a:ln>
        </p:spPr>
      </p:cxnSp>
      <p:grpSp>
        <p:nvGrpSpPr>
          <p:cNvPr id="863" name="Google Shape;863;p18"/>
          <p:cNvGrpSpPr/>
          <p:nvPr/>
        </p:nvGrpSpPr>
        <p:grpSpPr>
          <a:xfrm>
            <a:off x="7823875" y="202375"/>
            <a:ext cx="581800" cy="582350"/>
            <a:chOff x="8064275" y="887850"/>
            <a:chExt cx="581800" cy="582350"/>
          </a:xfrm>
        </p:grpSpPr>
        <p:sp>
          <p:nvSpPr>
            <p:cNvPr id="864" name="Google Shape;86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18"/>
          <p:cNvGrpSpPr/>
          <p:nvPr/>
        </p:nvGrpSpPr>
        <p:grpSpPr>
          <a:xfrm flipH="1">
            <a:off x="8698650" y="1117488"/>
            <a:ext cx="292025" cy="292575"/>
            <a:chOff x="7353050" y="316275"/>
            <a:chExt cx="292025" cy="292575"/>
          </a:xfrm>
        </p:grpSpPr>
        <p:sp>
          <p:nvSpPr>
            <p:cNvPr id="871" name="Google Shape;87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18"/>
          <p:cNvGrpSpPr/>
          <p:nvPr/>
        </p:nvGrpSpPr>
        <p:grpSpPr>
          <a:xfrm>
            <a:off x="8678350" y="1581800"/>
            <a:ext cx="175013" cy="27000"/>
            <a:chOff x="5662375" y="212375"/>
            <a:chExt cx="175013" cy="27000"/>
          </a:xfrm>
        </p:grpSpPr>
        <p:sp>
          <p:nvSpPr>
            <p:cNvPr id="876" name="Google Shape;876;p1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79" name="Google Shape;879;p18"/>
          <p:cNvCxnSpPr/>
          <p:nvPr/>
        </p:nvCxnSpPr>
        <p:spPr>
          <a:xfrm flipH="1">
            <a:off x="5101704"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880" name="Google Shape;880;p18"/>
          <p:cNvCxnSpPr/>
          <p:nvPr/>
        </p:nvCxnSpPr>
        <p:spPr>
          <a:xfrm rot="10800000">
            <a:off x="6234804"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881" name="Google Shape;881;p18"/>
          <p:cNvCxnSpPr/>
          <p:nvPr/>
        </p:nvCxnSpPr>
        <p:spPr>
          <a:xfrm flipH="1">
            <a:off x="7547529"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882" name="Google Shape;882;p18"/>
          <p:cNvCxnSpPr/>
          <p:nvPr/>
        </p:nvCxnSpPr>
        <p:spPr>
          <a:xfrm flipH="1">
            <a:off x="8872054"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883" name="Google Shape;883;p18"/>
          <p:cNvGrpSpPr/>
          <p:nvPr/>
        </p:nvGrpSpPr>
        <p:grpSpPr>
          <a:xfrm>
            <a:off x="7278954" y="4513075"/>
            <a:ext cx="581800" cy="582350"/>
            <a:chOff x="8064275" y="887850"/>
            <a:chExt cx="581800" cy="582350"/>
          </a:xfrm>
        </p:grpSpPr>
        <p:sp>
          <p:nvSpPr>
            <p:cNvPr id="884" name="Google Shape;884;p1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18"/>
          <p:cNvGrpSpPr/>
          <p:nvPr/>
        </p:nvGrpSpPr>
        <p:grpSpPr>
          <a:xfrm>
            <a:off x="6099454" y="4340463"/>
            <a:ext cx="292025" cy="292575"/>
            <a:chOff x="7353050" y="316275"/>
            <a:chExt cx="292025" cy="292575"/>
          </a:xfrm>
        </p:grpSpPr>
        <p:sp>
          <p:nvSpPr>
            <p:cNvPr id="891" name="Google Shape;891;p1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18"/>
          <p:cNvGrpSpPr/>
          <p:nvPr/>
        </p:nvGrpSpPr>
        <p:grpSpPr>
          <a:xfrm>
            <a:off x="8792779" y="4315025"/>
            <a:ext cx="175000" cy="175000"/>
            <a:chOff x="8792300" y="321275"/>
            <a:chExt cx="175000" cy="175000"/>
          </a:xfrm>
        </p:grpSpPr>
        <p:sp>
          <p:nvSpPr>
            <p:cNvPr id="896" name="Google Shape;896;p18"/>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8"/>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8"/>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8"/>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18"/>
          <p:cNvGrpSpPr/>
          <p:nvPr/>
        </p:nvGrpSpPr>
        <p:grpSpPr>
          <a:xfrm flipH="1">
            <a:off x="4972779" y="4657550"/>
            <a:ext cx="293111" cy="293388"/>
            <a:chOff x="3164039" y="430875"/>
            <a:chExt cx="293111" cy="293388"/>
          </a:xfrm>
        </p:grpSpPr>
        <p:sp>
          <p:nvSpPr>
            <p:cNvPr id="901" name="Google Shape;901;p18"/>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8"/>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8"/>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18"/>
          <p:cNvGrpSpPr/>
          <p:nvPr/>
        </p:nvGrpSpPr>
        <p:grpSpPr>
          <a:xfrm>
            <a:off x="8721804" y="4142425"/>
            <a:ext cx="175013" cy="27000"/>
            <a:chOff x="5662375" y="212375"/>
            <a:chExt cx="175013" cy="27000"/>
          </a:xfrm>
        </p:grpSpPr>
        <p:sp>
          <p:nvSpPr>
            <p:cNvPr id="908" name="Google Shape;908;p18"/>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720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ighlighted numbers">
  <p:cSld name="Highlighted numbers">
    <p:spTree>
      <p:nvGrpSpPr>
        <p:cNvPr id="1" name="Shape 985"/>
        <p:cNvGrpSpPr/>
        <p:nvPr/>
      </p:nvGrpSpPr>
      <p:grpSpPr>
        <a:xfrm>
          <a:off x="0" y="0"/>
          <a:ext cx="0" cy="0"/>
          <a:chOff x="0" y="0"/>
          <a:chExt cx="0" cy="0"/>
        </a:xfrm>
      </p:grpSpPr>
      <p:sp>
        <p:nvSpPr>
          <p:cNvPr id="986" name="Google Shape;986;p20"/>
          <p:cNvSpPr txBox="1">
            <a:spLocks noGrp="1"/>
          </p:cNvSpPr>
          <p:nvPr>
            <p:ph type="title" hasCustomPrompt="1"/>
          </p:nvPr>
        </p:nvSpPr>
        <p:spPr>
          <a:xfrm>
            <a:off x="2825496" y="704088"/>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7C6FC"/>
              </a:buClr>
              <a:buSzPts val="3600"/>
              <a:buNone/>
              <a:defRPr sz="3600">
                <a:solidFill>
                  <a:srgbClr val="77C6FC"/>
                </a:solidFill>
              </a:defRPr>
            </a:lvl1pPr>
            <a:lvl2pPr lvl="1" algn="ctr" rtl="0">
              <a:spcBef>
                <a:spcPts val="0"/>
              </a:spcBef>
              <a:spcAft>
                <a:spcPts val="0"/>
              </a:spcAft>
              <a:buClr>
                <a:srgbClr val="77C6FC"/>
              </a:buClr>
              <a:buSzPts val="3600"/>
              <a:buNone/>
              <a:defRPr sz="3600">
                <a:solidFill>
                  <a:srgbClr val="77C6FC"/>
                </a:solidFill>
              </a:defRPr>
            </a:lvl2pPr>
            <a:lvl3pPr lvl="2" algn="ctr" rtl="0">
              <a:spcBef>
                <a:spcPts val="0"/>
              </a:spcBef>
              <a:spcAft>
                <a:spcPts val="0"/>
              </a:spcAft>
              <a:buClr>
                <a:srgbClr val="77C6FC"/>
              </a:buClr>
              <a:buSzPts val="3600"/>
              <a:buNone/>
              <a:defRPr sz="3600">
                <a:solidFill>
                  <a:srgbClr val="77C6FC"/>
                </a:solidFill>
              </a:defRPr>
            </a:lvl3pPr>
            <a:lvl4pPr lvl="3" algn="ctr" rtl="0">
              <a:spcBef>
                <a:spcPts val="0"/>
              </a:spcBef>
              <a:spcAft>
                <a:spcPts val="0"/>
              </a:spcAft>
              <a:buClr>
                <a:srgbClr val="77C6FC"/>
              </a:buClr>
              <a:buSzPts val="3600"/>
              <a:buNone/>
              <a:defRPr sz="3600">
                <a:solidFill>
                  <a:srgbClr val="77C6FC"/>
                </a:solidFill>
              </a:defRPr>
            </a:lvl4pPr>
            <a:lvl5pPr lvl="4" algn="ctr" rtl="0">
              <a:spcBef>
                <a:spcPts val="0"/>
              </a:spcBef>
              <a:spcAft>
                <a:spcPts val="0"/>
              </a:spcAft>
              <a:buClr>
                <a:srgbClr val="77C6FC"/>
              </a:buClr>
              <a:buSzPts val="3600"/>
              <a:buNone/>
              <a:defRPr sz="3600">
                <a:solidFill>
                  <a:srgbClr val="77C6FC"/>
                </a:solidFill>
              </a:defRPr>
            </a:lvl5pPr>
            <a:lvl6pPr lvl="5" algn="ctr" rtl="0">
              <a:spcBef>
                <a:spcPts val="0"/>
              </a:spcBef>
              <a:spcAft>
                <a:spcPts val="0"/>
              </a:spcAft>
              <a:buClr>
                <a:srgbClr val="77C6FC"/>
              </a:buClr>
              <a:buSzPts val="3600"/>
              <a:buNone/>
              <a:defRPr sz="3600">
                <a:solidFill>
                  <a:srgbClr val="77C6FC"/>
                </a:solidFill>
              </a:defRPr>
            </a:lvl6pPr>
            <a:lvl7pPr lvl="6" algn="ctr" rtl="0">
              <a:spcBef>
                <a:spcPts val="0"/>
              </a:spcBef>
              <a:spcAft>
                <a:spcPts val="0"/>
              </a:spcAft>
              <a:buClr>
                <a:srgbClr val="77C6FC"/>
              </a:buClr>
              <a:buSzPts val="3600"/>
              <a:buNone/>
              <a:defRPr sz="3600">
                <a:solidFill>
                  <a:srgbClr val="77C6FC"/>
                </a:solidFill>
              </a:defRPr>
            </a:lvl7pPr>
            <a:lvl8pPr lvl="7" algn="ctr" rtl="0">
              <a:spcBef>
                <a:spcPts val="0"/>
              </a:spcBef>
              <a:spcAft>
                <a:spcPts val="0"/>
              </a:spcAft>
              <a:buClr>
                <a:srgbClr val="77C6FC"/>
              </a:buClr>
              <a:buSzPts val="3600"/>
              <a:buNone/>
              <a:defRPr sz="3600">
                <a:solidFill>
                  <a:srgbClr val="77C6FC"/>
                </a:solidFill>
              </a:defRPr>
            </a:lvl8pPr>
            <a:lvl9pPr lvl="8" algn="ctr" rtl="0">
              <a:spcBef>
                <a:spcPts val="0"/>
              </a:spcBef>
              <a:spcAft>
                <a:spcPts val="0"/>
              </a:spcAft>
              <a:buClr>
                <a:srgbClr val="77C6FC"/>
              </a:buClr>
              <a:buSzPts val="3600"/>
              <a:buNone/>
              <a:defRPr sz="3600">
                <a:solidFill>
                  <a:srgbClr val="77C6FC"/>
                </a:solidFill>
              </a:defRPr>
            </a:lvl9pPr>
          </a:lstStyle>
          <a:p>
            <a:r>
              <a:t>xx%</a:t>
            </a:r>
          </a:p>
        </p:txBody>
      </p:sp>
      <p:sp>
        <p:nvSpPr>
          <p:cNvPr id="987" name="Google Shape;987;p20"/>
          <p:cNvSpPr txBox="1">
            <a:spLocks noGrp="1"/>
          </p:cNvSpPr>
          <p:nvPr>
            <p:ph type="subTitle" idx="1"/>
          </p:nvPr>
        </p:nvSpPr>
        <p:spPr>
          <a:xfrm>
            <a:off x="2825496" y="1225296"/>
            <a:ext cx="3483900" cy="27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988" name="Google Shape;988;p20"/>
          <p:cNvSpPr txBox="1">
            <a:spLocks noGrp="1"/>
          </p:cNvSpPr>
          <p:nvPr>
            <p:ph type="title" idx="2" hasCustomPrompt="1"/>
          </p:nvPr>
        </p:nvSpPr>
        <p:spPr>
          <a:xfrm>
            <a:off x="2825496" y="218541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7C6FC"/>
              </a:buClr>
              <a:buSzPts val="3600"/>
              <a:buNone/>
              <a:defRPr sz="3600">
                <a:solidFill>
                  <a:srgbClr val="77C6FC"/>
                </a:solidFill>
              </a:defRPr>
            </a:lvl1pPr>
            <a:lvl2pPr lvl="1" algn="ctr" rtl="0">
              <a:spcBef>
                <a:spcPts val="0"/>
              </a:spcBef>
              <a:spcAft>
                <a:spcPts val="0"/>
              </a:spcAft>
              <a:buClr>
                <a:srgbClr val="77C6FC"/>
              </a:buClr>
              <a:buSzPts val="3600"/>
              <a:buNone/>
              <a:defRPr sz="3600">
                <a:solidFill>
                  <a:srgbClr val="77C6FC"/>
                </a:solidFill>
              </a:defRPr>
            </a:lvl2pPr>
            <a:lvl3pPr lvl="2" algn="ctr" rtl="0">
              <a:spcBef>
                <a:spcPts val="0"/>
              </a:spcBef>
              <a:spcAft>
                <a:spcPts val="0"/>
              </a:spcAft>
              <a:buClr>
                <a:srgbClr val="77C6FC"/>
              </a:buClr>
              <a:buSzPts val="3600"/>
              <a:buNone/>
              <a:defRPr sz="3600">
                <a:solidFill>
                  <a:srgbClr val="77C6FC"/>
                </a:solidFill>
              </a:defRPr>
            </a:lvl3pPr>
            <a:lvl4pPr lvl="3" algn="ctr" rtl="0">
              <a:spcBef>
                <a:spcPts val="0"/>
              </a:spcBef>
              <a:spcAft>
                <a:spcPts val="0"/>
              </a:spcAft>
              <a:buClr>
                <a:srgbClr val="77C6FC"/>
              </a:buClr>
              <a:buSzPts val="3600"/>
              <a:buNone/>
              <a:defRPr sz="3600">
                <a:solidFill>
                  <a:srgbClr val="77C6FC"/>
                </a:solidFill>
              </a:defRPr>
            </a:lvl4pPr>
            <a:lvl5pPr lvl="4" algn="ctr" rtl="0">
              <a:spcBef>
                <a:spcPts val="0"/>
              </a:spcBef>
              <a:spcAft>
                <a:spcPts val="0"/>
              </a:spcAft>
              <a:buClr>
                <a:srgbClr val="77C6FC"/>
              </a:buClr>
              <a:buSzPts val="3600"/>
              <a:buNone/>
              <a:defRPr sz="3600">
                <a:solidFill>
                  <a:srgbClr val="77C6FC"/>
                </a:solidFill>
              </a:defRPr>
            </a:lvl5pPr>
            <a:lvl6pPr lvl="5" algn="ctr" rtl="0">
              <a:spcBef>
                <a:spcPts val="0"/>
              </a:spcBef>
              <a:spcAft>
                <a:spcPts val="0"/>
              </a:spcAft>
              <a:buClr>
                <a:srgbClr val="77C6FC"/>
              </a:buClr>
              <a:buSzPts val="3600"/>
              <a:buNone/>
              <a:defRPr sz="3600">
                <a:solidFill>
                  <a:srgbClr val="77C6FC"/>
                </a:solidFill>
              </a:defRPr>
            </a:lvl6pPr>
            <a:lvl7pPr lvl="6" algn="ctr" rtl="0">
              <a:spcBef>
                <a:spcPts val="0"/>
              </a:spcBef>
              <a:spcAft>
                <a:spcPts val="0"/>
              </a:spcAft>
              <a:buClr>
                <a:srgbClr val="77C6FC"/>
              </a:buClr>
              <a:buSzPts val="3600"/>
              <a:buNone/>
              <a:defRPr sz="3600">
                <a:solidFill>
                  <a:srgbClr val="77C6FC"/>
                </a:solidFill>
              </a:defRPr>
            </a:lvl7pPr>
            <a:lvl8pPr lvl="7" algn="ctr" rtl="0">
              <a:spcBef>
                <a:spcPts val="0"/>
              </a:spcBef>
              <a:spcAft>
                <a:spcPts val="0"/>
              </a:spcAft>
              <a:buClr>
                <a:srgbClr val="77C6FC"/>
              </a:buClr>
              <a:buSzPts val="3600"/>
              <a:buNone/>
              <a:defRPr sz="3600">
                <a:solidFill>
                  <a:srgbClr val="77C6FC"/>
                </a:solidFill>
              </a:defRPr>
            </a:lvl8pPr>
            <a:lvl9pPr lvl="8" algn="ctr" rtl="0">
              <a:spcBef>
                <a:spcPts val="0"/>
              </a:spcBef>
              <a:spcAft>
                <a:spcPts val="0"/>
              </a:spcAft>
              <a:buClr>
                <a:srgbClr val="77C6FC"/>
              </a:buClr>
              <a:buSzPts val="3600"/>
              <a:buNone/>
              <a:defRPr sz="3600">
                <a:solidFill>
                  <a:srgbClr val="77C6FC"/>
                </a:solidFill>
              </a:defRPr>
            </a:lvl9pPr>
          </a:lstStyle>
          <a:p>
            <a:r>
              <a:t>xx%</a:t>
            </a:r>
          </a:p>
        </p:txBody>
      </p:sp>
      <p:sp>
        <p:nvSpPr>
          <p:cNvPr id="989" name="Google Shape;989;p20"/>
          <p:cNvSpPr txBox="1">
            <a:spLocks noGrp="1"/>
          </p:cNvSpPr>
          <p:nvPr>
            <p:ph type="subTitle" idx="3"/>
          </p:nvPr>
        </p:nvSpPr>
        <p:spPr>
          <a:xfrm>
            <a:off x="2825496" y="2697480"/>
            <a:ext cx="3483900" cy="27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990" name="Google Shape;990;p20"/>
          <p:cNvSpPr txBox="1">
            <a:spLocks noGrp="1"/>
          </p:cNvSpPr>
          <p:nvPr>
            <p:ph type="title" idx="4" hasCustomPrompt="1"/>
          </p:nvPr>
        </p:nvSpPr>
        <p:spPr>
          <a:xfrm>
            <a:off x="2825496" y="3648456"/>
            <a:ext cx="3483900" cy="567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7C6FC"/>
              </a:buClr>
              <a:buSzPts val="3600"/>
              <a:buNone/>
              <a:defRPr sz="3600">
                <a:solidFill>
                  <a:srgbClr val="77C6FC"/>
                </a:solidFill>
              </a:defRPr>
            </a:lvl1pPr>
            <a:lvl2pPr lvl="1" algn="ctr" rtl="0">
              <a:spcBef>
                <a:spcPts val="0"/>
              </a:spcBef>
              <a:spcAft>
                <a:spcPts val="0"/>
              </a:spcAft>
              <a:buClr>
                <a:srgbClr val="77C6FC"/>
              </a:buClr>
              <a:buSzPts val="3600"/>
              <a:buNone/>
              <a:defRPr sz="3600">
                <a:solidFill>
                  <a:srgbClr val="77C6FC"/>
                </a:solidFill>
              </a:defRPr>
            </a:lvl2pPr>
            <a:lvl3pPr lvl="2" algn="ctr" rtl="0">
              <a:spcBef>
                <a:spcPts val="0"/>
              </a:spcBef>
              <a:spcAft>
                <a:spcPts val="0"/>
              </a:spcAft>
              <a:buClr>
                <a:srgbClr val="77C6FC"/>
              </a:buClr>
              <a:buSzPts val="3600"/>
              <a:buNone/>
              <a:defRPr sz="3600">
                <a:solidFill>
                  <a:srgbClr val="77C6FC"/>
                </a:solidFill>
              </a:defRPr>
            </a:lvl3pPr>
            <a:lvl4pPr lvl="3" algn="ctr" rtl="0">
              <a:spcBef>
                <a:spcPts val="0"/>
              </a:spcBef>
              <a:spcAft>
                <a:spcPts val="0"/>
              </a:spcAft>
              <a:buClr>
                <a:srgbClr val="77C6FC"/>
              </a:buClr>
              <a:buSzPts val="3600"/>
              <a:buNone/>
              <a:defRPr sz="3600">
                <a:solidFill>
                  <a:srgbClr val="77C6FC"/>
                </a:solidFill>
              </a:defRPr>
            </a:lvl4pPr>
            <a:lvl5pPr lvl="4" algn="ctr" rtl="0">
              <a:spcBef>
                <a:spcPts val="0"/>
              </a:spcBef>
              <a:spcAft>
                <a:spcPts val="0"/>
              </a:spcAft>
              <a:buClr>
                <a:srgbClr val="77C6FC"/>
              </a:buClr>
              <a:buSzPts val="3600"/>
              <a:buNone/>
              <a:defRPr sz="3600">
                <a:solidFill>
                  <a:srgbClr val="77C6FC"/>
                </a:solidFill>
              </a:defRPr>
            </a:lvl5pPr>
            <a:lvl6pPr lvl="5" algn="ctr" rtl="0">
              <a:spcBef>
                <a:spcPts val="0"/>
              </a:spcBef>
              <a:spcAft>
                <a:spcPts val="0"/>
              </a:spcAft>
              <a:buClr>
                <a:srgbClr val="77C6FC"/>
              </a:buClr>
              <a:buSzPts val="3600"/>
              <a:buNone/>
              <a:defRPr sz="3600">
                <a:solidFill>
                  <a:srgbClr val="77C6FC"/>
                </a:solidFill>
              </a:defRPr>
            </a:lvl6pPr>
            <a:lvl7pPr lvl="6" algn="ctr" rtl="0">
              <a:spcBef>
                <a:spcPts val="0"/>
              </a:spcBef>
              <a:spcAft>
                <a:spcPts val="0"/>
              </a:spcAft>
              <a:buClr>
                <a:srgbClr val="77C6FC"/>
              </a:buClr>
              <a:buSzPts val="3600"/>
              <a:buNone/>
              <a:defRPr sz="3600">
                <a:solidFill>
                  <a:srgbClr val="77C6FC"/>
                </a:solidFill>
              </a:defRPr>
            </a:lvl7pPr>
            <a:lvl8pPr lvl="7" algn="ctr" rtl="0">
              <a:spcBef>
                <a:spcPts val="0"/>
              </a:spcBef>
              <a:spcAft>
                <a:spcPts val="0"/>
              </a:spcAft>
              <a:buClr>
                <a:srgbClr val="77C6FC"/>
              </a:buClr>
              <a:buSzPts val="3600"/>
              <a:buNone/>
              <a:defRPr sz="3600">
                <a:solidFill>
                  <a:srgbClr val="77C6FC"/>
                </a:solidFill>
              </a:defRPr>
            </a:lvl8pPr>
            <a:lvl9pPr lvl="8" algn="ctr" rtl="0">
              <a:spcBef>
                <a:spcPts val="0"/>
              </a:spcBef>
              <a:spcAft>
                <a:spcPts val="0"/>
              </a:spcAft>
              <a:buClr>
                <a:srgbClr val="77C6FC"/>
              </a:buClr>
              <a:buSzPts val="3600"/>
              <a:buNone/>
              <a:defRPr sz="3600">
                <a:solidFill>
                  <a:srgbClr val="77C6FC"/>
                </a:solidFill>
              </a:defRPr>
            </a:lvl9pPr>
          </a:lstStyle>
          <a:p>
            <a:r>
              <a:t>xx%</a:t>
            </a:r>
          </a:p>
        </p:txBody>
      </p:sp>
      <p:sp>
        <p:nvSpPr>
          <p:cNvPr id="991" name="Google Shape;991;p20"/>
          <p:cNvSpPr txBox="1">
            <a:spLocks noGrp="1"/>
          </p:cNvSpPr>
          <p:nvPr>
            <p:ph type="subTitle" idx="5"/>
          </p:nvPr>
        </p:nvSpPr>
        <p:spPr>
          <a:xfrm>
            <a:off x="2834640" y="4169664"/>
            <a:ext cx="3483900" cy="27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cxnSp>
        <p:nvCxnSpPr>
          <p:cNvPr id="992" name="Google Shape;992;p20"/>
          <p:cNvCxnSpPr/>
          <p:nvPr/>
        </p:nvCxnSpPr>
        <p:spPr>
          <a:xfrm rot="5400000">
            <a:off x="7269708" y="3324550"/>
            <a:ext cx="1133100" cy="306300"/>
          </a:xfrm>
          <a:prstGeom prst="straightConnector1">
            <a:avLst/>
          </a:prstGeom>
          <a:noFill/>
          <a:ln w="9525" cap="flat" cmpd="sng">
            <a:solidFill>
              <a:srgbClr val="1A2E35"/>
            </a:solidFill>
            <a:prstDash val="solid"/>
            <a:round/>
            <a:headEnd type="none" w="med" len="med"/>
            <a:tailEnd type="none" w="med" len="med"/>
          </a:ln>
        </p:spPr>
      </p:cxnSp>
      <p:cxnSp>
        <p:nvCxnSpPr>
          <p:cNvPr id="993" name="Google Shape;993;p20"/>
          <p:cNvCxnSpPr/>
          <p:nvPr/>
        </p:nvCxnSpPr>
        <p:spPr>
          <a:xfrm rot="-5400000" flipH="1">
            <a:off x="7181408" y="2082400"/>
            <a:ext cx="1342200" cy="315300"/>
          </a:xfrm>
          <a:prstGeom prst="straightConnector1">
            <a:avLst/>
          </a:prstGeom>
          <a:noFill/>
          <a:ln w="9525" cap="flat" cmpd="sng">
            <a:solidFill>
              <a:srgbClr val="1A2E35"/>
            </a:solidFill>
            <a:prstDash val="solid"/>
            <a:round/>
            <a:headEnd type="none" w="med" len="med"/>
            <a:tailEnd type="none" w="med" len="med"/>
          </a:ln>
        </p:spPr>
      </p:cxnSp>
      <p:cxnSp>
        <p:nvCxnSpPr>
          <p:cNvPr id="994" name="Google Shape;994;p20"/>
          <p:cNvCxnSpPr/>
          <p:nvPr/>
        </p:nvCxnSpPr>
        <p:spPr>
          <a:xfrm rot="5400000">
            <a:off x="7232433" y="736375"/>
            <a:ext cx="1332000" cy="392100"/>
          </a:xfrm>
          <a:prstGeom prst="straightConnector1">
            <a:avLst/>
          </a:prstGeom>
          <a:noFill/>
          <a:ln w="9525" cap="flat" cmpd="sng">
            <a:solidFill>
              <a:srgbClr val="1A2E35"/>
            </a:solidFill>
            <a:prstDash val="solid"/>
            <a:round/>
            <a:headEnd type="none" w="med" len="med"/>
            <a:tailEnd type="none" w="med" len="med"/>
          </a:ln>
        </p:spPr>
      </p:cxnSp>
      <p:cxnSp>
        <p:nvCxnSpPr>
          <p:cNvPr id="995" name="Google Shape;995;p20"/>
          <p:cNvCxnSpPr/>
          <p:nvPr/>
        </p:nvCxnSpPr>
        <p:spPr>
          <a:xfrm rot="5400000">
            <a:off x="8168433" y="-66600"/>
            <a:ext cx="273900" cy="407100"/>
          </a:xfrm>
          <a:prstGeom prst="straightConnector1">
            <a:avLst/>
          </a:prstGeom>
          <a:noFill/>
          <a:ln w="9525" cap="flat" cmpd="sng">
            <a:solidFill>
              <a:srgbClr val="1A2E35"/>
            </a:solidFill>
            <a:prstDash val="solid"/>
            <a:round/>
            <a:headEnd type="none" w="med" len="med"/>
            <a:tailEnd type="none" w="med" len="med"/>
          </a:ln>
        </p:spPr>
      </p:cxnSp>
      <p:grpSp>
        <p:nvGrpSpPr>
          <p:cNvPr id="996" name="Google Shape;996;p20"/>
          <p:cNvGrpSpPr/>
          <p:nvPr/>
        </p:nvGrpSpPr>
        <p:grpSpPr>
          <a:xfrm rot="5400000" flipH="1">
            <a:off x="7407333" y="1284925"/>
            <a:ext cx="581800" cy="582350"/>
            <a:chOff x="8064275" y="887850"/>
            <a:chExt cx="581800" cy="582350"/>
          </a:xfrm>
        </p:grpSpPr>
        <p:sp>
          <p:nvSpPr>
            <p:cNvPr id="997" name="Google Shape;997;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0"/>
          <p:cNvGrpSpPr/>
          <p:nvPr/>
        </p:nvGrpSpPr>
        <p:grpSpPr>
          <a:xfrm rot="5400000" flipH="1">
            <a:off x="7869720" y="2754200"/>
            <a:ext cx="292025" cy="292575"/>
            <a:chOff x="7353050" y="316275"/>
            <a:chExt cx="292025" cy="292575"/>
          </a:xfrm>
        </p:grpSpPr>
        <p:sp>
          <p:nvSpPr>
            <p:cNvPr id="1004" name="Google Shape;1004;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20"/>
          <p:cNvGrpSpPr/>
          <p:nvPr/>
        </p:nvGrpSpPr>
        <p:grpSpPr>
          <a:xfrm rot="5400000" flipH="1">
            <a:off x="8012458" y="178175"/>
            <a:ext cx="175000" cy="175000"/>
            <a:chOff x="8792300" y="321275"/>
            <a:chExt cx="175000" cy="175000"/>
          </a:xfrm>
        </p:grpSpPr>
        <p:sp>
          <p:nvSpPr>
            <p:cNvPr id="1009" name="Google Shape;1009;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20"/>
          <p:cNvGrpSpPr/>
          <p:nvPr/>
        </p:nvGrpSpPr>
        <p:grpSpPr>
          <a:xfrm rot="5400000">
            <a:off x="7551683" y="3879926"/>
            <a:ext cx="293111" cy="293388"/>
            <a:chOff x="3164039" y="430875"/>
            <a:chExt cx="293111" cy="293388"/>
          </a:xfrm>
        </p:grpSpPr>
        <p:sp>
          <p:nvSpPr>
            <p:cNvPr id="1014" name="Google Shape;1014;p2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20"/>
          <p:cNvGrpSpPr/>
          <p:nvPr/>
        </p:nvGrpSpPr>
        <p:grpSpPr>
          <a:xfrm rot="5400000" flipH="1">
            <a:off x="8259052" y="323144"/>
            <a:ext cx="175013" cy="27000"/>
            <a:chOff x="5662375" y="212375"/>
            <a:chExt cx="175013" cy="27000"/>
          </a:xfrm>
        </p:grpSpPr>
        <p:sp>
          <p:nvSpPr>
            <p:cNvPr id="1021" name="Google Shape;1021;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4" name="Google Shape;1024;p20"/>
          <p:cNvCxnSpPr/>
          <p:nvPr/>
        </p:nvCxnSpPr>
        <p:spPr>
          <a:xfrm rot="5400000" flipH="1">
            <a:off x="740850" y="2598325"/>
            <a:ext cx="1672500" cy="126000"/>
          </a:xfrm>
          <a:prstGeom prst="straightConnector1">
            <a:avLst/>
          </a:prstGeom>
          <a:noFill/>
          <a:ln w="9525" cap="flat" cmpd="sng">
            <a:solidFill>
              <a:srgbClr val="1A2E35"/>
            </a:solidFill>
            <a:prstDash val="solid"/>
            <a:round/>
            <a:headEnd type="none" w="med" len="med"/>
            <a:tailEnd type="none" w="med" len="med"/>
          </a:ln>
        </p:spPr>
      </p:cxnSp>
      <p:cxnSp>
        <p:nvCxnSpPr>
          <p:cNvPr id="1025" name="Google Shape;1025;p20"/>
          <p:cNvCxnSpPr/>
          <p:nvPr/>
        </p:nvCxnSpPr>
        <p:spPr>
          <a:xfrm rot="-5400000">
            <a:off x="847100" y="3554000"/>
            <a:ext cx="829500" cy="743400"/>
          </a:xfrm>
          <a:prstGeom prst="straightConnector1">
            <a:avLst/>
          </a:prstGeom>
          <a:noFill/>
          <a:ln w="9525" cap="flat" cmpd="sng">
            <a:solidFill>
              <a:srgbClr val="1A2E35"/>
            </a:solidFill>
            <a:prstDash val="solid"/>
            <a:round/>
            <a:headEnd type="none" w="med" len="med"/>
            <a:tailEnd type="none" w="med" len="med"/>
          </a:ln>
        </p:spPr>
      </p:cxnSp>
      <p:cxnSp>
        <p:nvCxnSpPr>
          <p:cNvPr id="1026" name="Google Shape;1026;p20"/>
          <p:cNvCxnSpPr/>
          <p:nvPr/>
        </p:nvCxnSpPr>
        <p:spPr>
          <a:xfrm rot="5400000" flipH="1">
            <a:off x="1105775" y="4151250"/>
            <a:ext cx="796500" cy="1188000"/>
          </a:xfrm>
          <a:prstGeom prst="straightConnector1">
            <a:avLst/>
          </a:prstGeom>
          <a:noFill/>
          <a:ln w="9525" cap="flat" cmpd="sng">
            <a:solidFill>
              <a:srgbClr val="1A2E35"/>
            </a:solidFill>
            <a:prstDash val="solid"/>
            <a:round/>
            <a:headEnd type="none" w="med" len="med"/>
            <a:tailEnd type="none" w="med" len="med"/>
          </a:ln>
        </p:spPr>
      </p:cxnSp>
      <p:grpSp>
        <p:nvGrpSpPr>
          <p:cNvPr id="1027" name="Google Shape;1027;p20"/>
          <p:cNvGrpSpPr/>
          <p:nvPr/>
        </p:nvGrpSpPr>
        <p:grpSpPr>
          <a:xfrm rot="5400000">
            <a:off x="621475" y="4062025"/>
            <a:ext cx="581800" cy="582350"/>
            <a:chOff x="8064275" y="887850"/>
            <a:chExt cx="581800" cy="582350"/>
          </a:xfrm>
        </p:grpSpPr>
        <p:sp>
          <p:nvSpPr>
            <p:cNvPr id="1028" name="Google Shape;1028;p2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1034;p20"/>
          <p:cNvGrpSpPr/>
          <p:nvPr/>
        </p:nvGrpSpPr>
        <p:grpSpPr>
          <a:xfrm rot="5400000">
            <a:off x="1482825" y="3350800"/>
            <a:ext cx="292025" cy="292575"/>
            <a:chOff x="7353050" y="316275"/>
            <a:chExt cx="292025" cy="292575"/>
          </a:xfrm>
        </p:grpSpPr>
        <p:sp>
          <p:nvSpPr>
            <p:cNvPr id="1035" name="Google Shape;1035;p2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0"/>
          <p:cNvGrpSpPr/>
          <p:nvPr/>
        </p:nvGrpSpPr>
        <p:grpSpPr>
          <a:xfrm rot="5400000">
            <a:off x="1595125" y="4790325"/>
            <a:ext cx="175000" cy="175000"/>
            <a:chOff x="8792300" y="321275"/>
            <a:chExt cx="175000" cy="175000"/>
          </a:xfrm>
        </p:grpSpPr>
        <p:sp>
          <p:nvSpPr>
            <p:cNvPr id="1040" name="Google Shape;1040;p2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4" name="Google Shape;1044;p20"/>
          <p:cNvSpPr/>
          <p:nvPr/>
        </p:nvSpPr>
        <p:spPr>
          <a:xfrm rot="5400000">
            <a:off x="1377117" y="1688743"/>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rot="5400000">
            <a:off x="1374876" y="1686211"/>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rot="5400000">
            <a:off x="1413610" y="172523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rot="5400000">
            <a:off x="1411362" y="1722714"/>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rot="5400000">
            <a:off x="1453339" y="1764682"/>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rot="5400000">
            <a:off x="1450946" y="1762579"/>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0" name="Google Shape;1050;p20"/>
          <p:cNvGrpSpPr/>
          <p:nvPr/>
        </p:nvGrpSpPr>
        <p:grpSpPr>
          <a:xfrm rot="5400000">
            <a:off x="1701119" y="1515381"/>
            <a:ext cx="175013" cy="27000"/>
            <a:chOff x="5662375" y="212375"/>
            <a:chExt cx="175013" cy="27000"/>
          </a:xfrm>
        </p:grpSpPr>
        <p:sp>
          <p:nvSpPr>
            <p:cNvPr id="1051" name="Google Shape;1051;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4" name="Google Shape;1054;p20"/>
          <p:cNvGrpSpPr/>
          <p:nvPr/>
        </p:nvGrpSpPr>
        <p:grpSpPr>
          <a:xfrm rot="5400000">
            <a:off x="1819519" y="4562081"/>
            <a:ext cx="175013" cy="27000"/>
            <a:chOff x="5662375" y="212375"/>
            <a:chExt cx="175013" cy="27000"/>
          </a:xfrm>
        </p:grpSpPr>
        <p:sp>
          <p:nvSpPr>
            <p:cNvPr id="1055" name="Google Shape;1055;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20"/>
          <p:cNvGrpSpPr/>
          <p:nvPr/>
        </p:nvGrpSpPr>
        <p:grpSpPr>
          <a:xfrm rot="5400000">
            <a:off x="408594" y="4140781"/>
            <a:ext cx="175013" cy="27000"/>
            <a:chOff x="5662375" y="212375"/>
            <a:chExt cx="175013" cy="27000"/>
          </a:xfrm>
        </p:grpSpPr>
        <p:sp>
          <p:nvSpPr>
            <p:cNvPr id="1059" name="Google Shape;1059;p2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65758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lumns of text 3">
  <p:cSld name="Three columns of text 3">
    <p:spTree>
      <p:nvGrpSpPr>
        <p:cNvPr id="1" name="Shape 1062"/>
        <p:cNvGrpSpPr/>
        <p:nvPr/>
      </p:nvGrpSpPr>
      <p:grpSpPr>
        <a:xfrm>
          <a:off x="0" y="0"/>
          <a:ext cx="0" cy="0"/>
          <a:chOff x="0" y="0"/>
          <a:chExt cx="0" cy="0"/>
        </a:xfrm>
      </p:grpSpPr>
      <p:sp>
        <p:nvSpPr>
          <p:cNvPr id="1063" name="Google Shape;1063;p21"/>
          <p:cNvSpPr txBox="1">
            <a:spLocks noGrp="1"/>
          </p:cNvSpPr>
          <p:nvPr>
            <p:ph type="title"/>
          </p:nvPr>
        </p:nvSpPr>
        <p:spPr>
          <a:xfrm>
            <a:off x="2962656" y="338328"/>
            <a:ext cx="3218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grpSp>
        <p:nvGrpSpPr>
          <p:cNvPr id="1064" name="Google Shape;1064;p21"/>
          <p:cNvGrpSpPr/>
          <p:nvPr/>
        </p:nvGrpSpPr>
        <p:grpSpPr>
          <a:xfrm>
            <a:off x="261711" y="-1158"/>
            <a:ext cx="8550326" cy="3981600"/>
            <a:chOff x="261711" y="-1158"/>
            <a:chExt cx="8550326" cy="3981600"/>
          </a:xfrm>
        </p:grpSpPr>
        <p:cxnSp>
          <p:nvCxnSpPr>
            <p:cNvPr id="1065" name="Google Shape;1065;p21"/>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066" name="Google Shape;1066;p21"/>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067" name="Google Shape;1067;p21"/>
            <p:cNvGrpSpPr/>
            <p:nvPr/>
          </p:nvGrpSpPr>
          <p:grpSpPr>
            <a:xfrm rot="10800000">
              <a:off x="343275" y="3300779"/>
              <a:ext cx="344736" cy="345385"/>
              <a:chOff x="7353050" y="316275"/>
              <a:chExt cx="292025" cy="292575"/>
            </a:xfrm>
          </p:grpSpPr>
          <p:sp>
            <p:nvSpPr>
              <p:cNvPr id="1068" name="Google Shape;1068;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1"/>
            <p:cNvGrpSpPr/>
            <p:nvPr/>
          </p:nvGrpSpPr>
          <p:grpSpPr>
            <a:xfrm rot="10800000">
              <a:off x="8520013" y="714742"/>
              <a:ext cx="292025" cy="292575"/>
              <a:chOff x="7353050" y="316275"/>
              <a:chExt cx="292025" cy="292575"/>
            </a:xfrm>
          </p:grpSpPr>
          <p:sp>
            <p:nvSpPr>
              <p:cNvPr id="1073" name="Google Shape;1073;p2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21"/>
            <p:cNvGrpSpPr/>
            <p:nvPr/>
          </p:nvGrpSpPr>
          <p:grpSpPr>
            <a:xfrm rot="10800000">
              <a:off x="261711" y="465077"/>
              <a:ext cx="507562" cy="507984"/>
              <a:chOff x="8064275" y="887850"/>
              <a:chExt cx="581800" cy="582350"/>
            </a:xfrm>
          </p:grpSpPr>
          <p:sp>
            <p:nvSpPr>
              <p:cNvPr id="1078" name="Google Shape;1078;p2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4" name="Google Shape;1084;p21"/>
          <p:cNvSpPr txBox="1">
            <a:spLocks noGrp="1"/>
          </p:cNvSpPr>
          <p:nvPr>
            <p:ph type="subTitle" idx="1"/>
          </p:nvPr>
        </p:nvSpPr>
        <p:spPr>
          <a:xfrm>
            <a:off x="1408175" y="1035279"/>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5" name="Google Shape;1085;p21"/>
          <p:cNvSpPr txBox="1">
            <a:spLocks noGrp="1"/>
          </p:cNvSpPr>
          <p:nvPr>
            <p:ph type="subTitle" idx="2"/>
          </p:nvPr>
        </p:nvSpPr>
        <p:spPr>
          <a:xfrm>
            <a:off x="1408175" y="1336956"/>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6" name="Google Shape;1086;p21"/>
          <p:cNvSpPr txBox="1">
            <a:spLocks noGrp="1"/>
          </p:cNvSpPr>
          <p:nvPr>
            <p:ph type="subTitle" idx="3"/>
          </p:nvPr>
        </p:nvSpPr>
        <p:spPr>
          <a:xfrm>
            <a:off x="1408175" y="2309476"/>
            <a:ext cx="2184000" cy="457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7" name="Google Shape;1087;p21"/>
          <p:cNvSpPr txBox="1">
            <a:spLocks noGrp="1"/>
          </p:cNvSpPr>
          <p:nvPr>
            <p:ph type="subTitle" idx="4"/>
          </p:nvPr>
        </p:nvSpPr>
        <p:spPr>
          <a:xfrm>
            <a:off x="1408175" y="2609979"/>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088" name="Google Shape;1088;p21"/>
          <p:cNvSpPr txBox="1">
            <a:spLocks noGrp="1"/>
          </p:cNvSpPr>
          <p:nvPr>
            <p:ph type="subTitle" idx="5"/>
          </p:nvPr>
        </p:nvSpPr>
        <p:spPr>
          <a:xfrm>
            <a:off x="1408175" y="3587645"/>
            <a:ext cx="2184000" cy="457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1pPr>
            <a:lvl2pPr lvl="1"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2pPr>
            <a:lvl3pPr lvl="2"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3pPr>
            <a:lvl4pPr lvl="3"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4pPr>
            <a:lvl5pPr lvl="4"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5pPr>
            <a:lvl6pPr lvl="5"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6pPr>
            <a:lvl7pPr lvl="6"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7pPr>
            <a:lvl8pPr lvl="7"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8pPr>
            <a:lvl9pPr lvl="8" rtl="0">
              <a:spcBef>
                <a:spcPts val="0"/>
              </a:spcBef>
              <a:spcAft>
                <a:spcPts val="0"/>
              </a:spcAft>
              <a:buNone/>
              <a:defRPr sz="1800">
                <a:solidFill>
                  <a:schemeClr val="accent1"/>
                </a:solidFill>
                <a:latin typeface="Barlow Semi Condensed Medium"/>
                <a:ea typeface="Barlow Semi Condensed Medium"/>
                <a:cs typeface="Barlow Semi Condensed Medium"/>
                <a:sym typeface="Barlow Semi Condensed Medium"/>
              </a:defRPr>
            </a:lvl9pPr>
          </a:lstStyle>
          <a:p>
            <a:endParaRPr/>
          </a:p>
        </p:txBody>
      </p:sp>
      <p:sp>
        <p:nvSpPr>
          <p:cNvPr id="1089" name="Google Shape;1089;p21"/>
          <p:cNvSpPr txBox="1">
            <a:spLocks noGrp="1"/>
          </p:cNvSpPr>
          <p:nvPr>
            <p:ph type="subTitle" idx="6"/>
          </p:nvPr>
        </p:nvSpPr>
        <p:spPr>
          <a:xfrm>
            <a:off x="1408175" y="3889317"/>
            <a:ext cx="2184000" cy="61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23978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columns of text 4">
  <p:cSld name="Three columns of text 4">
    <p:spTree>
      <p:nvGrpSpPr>
        <p:cNvPr id="1" name="Shape 1090"/>
        <p:cNvGrpSpPr/>
        <p:nvPr/>
      </p:nvGrpSpPr>
      <p:grpSpPr>
        <a:xfrm>
          <a:off x="0" y="0"/>
          <a:ext cx="0" cy="0"/>
          <a:chOff x="0" y="0"/>
          <a:chExt cx="0" cy="0"/>
        </a:xfrm>
      </p:grpSpPr>
      <p:cxnSp>
        <p:nvCxnSpPr>
          <p:cNvPr id="1091" name="Google Shape;1091;p22"/>
          <p:cNvCxnSpPr/>
          <p:nvPr/>
        </p:nvCxnSpPr>
        <p:spPr>
          <a:xfrm>
            <a:off x="590450" y="4340600"/>
            <a:ext cx="670200" cy="423000"/>
          </a:xfrm>
          <a:prstGeom prst="straightConnector1">
            <a:avLst/>
          </a:prstGeom>
          <a:noFill/>
          <a:ln w="9525" cap="flat" cmpd="sng">
            <a:solidFill>
              <a:srgbClr val="595959"/>
            </a:solidFill>
            <a:prstDash val="solid"/>
            <a:round/>
            <a:headEnd type="none" w="med" len="med"/>
            <a:tailEnd type="none" w="med" len="med"/>
          </a:ln>
        </p:spPr>
      </p:cxnSp>
      <p:sp>
        <p:nvSpPr>
          <p:cNvPr id="1092" name="Google Shape;1092;p22"/>
          <p:cNvSpPr txBox="1">
            <a:spLocks noGrp="1"/>
          </p:cNvSpPr>
          <p:nvPr>
            <p:ph type="title"/>
          </p:nvPr>
        </p:nvSpPr>
        <p:spPr>
          <a:xfrm>
            <a:off x="2208175" y="342775"/>
            <a:ext cx="472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1093" name="Google Shape;1093;p22"/>
          <p:cNvCxnSpPr/>
          <p:nvPr/>
        </p:nvCxnSpPr>
        <p:spPr>
          <a:xfrm rot="10800000" flipH="1">
            <a:off x="0" y="4332550"/>
            <a:ext cx="590700" cy="663900"/>
          </a:xfrm>
          <a:prstGeom prst="straightConnector1">
            <a:avLst/>
          </a:prstGeom>
          <a:noFill/>
          <a:ln w="9525" cap="flat" cmpd="sng">
            <a:solidFill>
              <a:srgbClr val="595959"/>
            </a:solidFill>
            <a:prstDash val="solid"/>
            <a:round/>
            <a:headEnd type="none" w="med" len="med"/>
            <a:tailEnd type="none" w="med" len="med"/>
          </a:ln>
        </p:spPr>
      </p:cxnSp>
      <p:grpSp>
        <p:nvGrpSpPr>
          <p:cNvPr id="1094" name="Google Shape;1094;p22"/>
          <p:cNvGrpSpPr/>
          <p:nvPr/>
        </p:nvGrpSpPr>
        <p:grpSpPr>
          <a:xfrm flipH="1">
            <a:off x="431725" y="4183775"/>
            <a:ext cx="292025" cy="292575"/>
            <a:chOff x="7353050" y="316275"/>
            <a:chExt cx="292025" cy="292575"/>
          </a:xfrm>
        </p:grpSpPr>
        <p:sp>
          <p:nvSpPr>
            <p:cNvPr id="1095" name="Google Shape;1095;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22"/>
          <p:cNvGrpSpPr/>
          <p:nvPr/>
        </p:nvGrpSpPr>
        <p:grpSpPr>
          <a:xfrm>
            <a:off x="1075789" y="4604675"/>
            <a:ext cx="293111" cy="293388"/>
            <a:chOff x="3164039" y="430875"/>
            <a:chExt cx="293111" cy="293388"/>
          </a:xfrm>
        </p:grpSpPr>
        <p:sp>
          <p:nvSpPr>
            <p:cNvPr id="1100" name="Google Shape;1100;p22"/>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06" name="Google Shape;1106;p22"/>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1107" name="Google Shape;1107;p22"/>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1108" name="Google Shape;1108;p22"/>
          <p:cNvGrpSpPr/>
          <p:nvPr/>
        </p:nvGrpSpPr>
        <p:grpSpPr>
          <a:xfrm>
            <a:off x="8064275" y="526925"/>
            <a:ext cx="581800" cy="582350"/>
            <a:chOff x="8064275" y="887850"/>
            <a:chExt cx="581800" cy="582350"/>
          </a:xfrm>
        </p:grpSpPr>
        <p:sp>
          <p:nvSpPr>
            <p:cNvPr id="1109" name="Google Shape;1109;p22"/>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22"/>
          <p:cNvGrpSpPr/>
          <p:nvPr/>
        </p:nvGrpSpPr>
        <p:grpSpPr>
          <a:xfrm>
            <a:off x="7033875" y="170875"/>
            <a:ext cx="292025" cy="292575"/>
            <a:chOff x="7353050" y="316275"/>
            <a:chExt cx="292025" cy="292575"/>
          </a:xfrm>
        </p:grpSpPr>
        <p:sp>
          <p:nvSpPr>
            <p:cNvPr id="1116" name="Google Shape;1116;p22"/>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22"/>
          <p:cNvGrpSpPr/>
          <p:nvPr/>
        </p:nvGrpSpPr>
        <p:grpSpPr>
          <a:xfrm>
            <a:off x="8757950" y="229650"/>
            <a:ext cx="175000" cy="175000"/>
            <a:chOff x="8792300" y="321275"/>
            <a:chExt cx="175000" cy="175000"/>
          </a:xfrm>
        </p:grpSpPr>
        <p:sp>
          <p:nvSpPr>
            <p:cNvPr id="1121" name="Google Shape;1121;p22"/>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8490050" y="170875"/>
            <a:ext cx="175013" cy="27000"/>
            <a:chOff x="5662375" y="212375"/>
            <a:chExt cx="175013" cy="27000"/>
          </a:xfrm>
        </p:grpSpPr>
        <p:sp>
          <p:nvSpPr>
            <p:cNvPr id="1126" name="Google Shape;1126;p2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22"/>
          <p:cNvGrpSpPr/>
          <p:nvPr/>
        </p:nvGrpSpPr>
        <p:grpSpPr>
          <a:xfrm>
            <a:off x="7916350" y="1124600"/>
            <a:ext cx="175013" cy="27000"/>
            <a:chOff x="5662375" y="212375"/>
            <a:chExt cx="175013" cy="27000"/>
          </a:xfrm>
        </p:grpSpPr>
        <p:sp>
          <p:nvSpPr>
            <p:cNvPr id="1130" name="Google Shape;1130;p22"/>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22"/>
          <p:cNvSpPr txBox="1">
            <a:spLocks noGrp="1"/>
          </p:cNvSpPr>
          <p:nvPr>
            <p:ph type="subTitle" idx="1"/>
          </p:nvPr>
        </p:nvSpPr>
        <p:spPr>
          <a:xfrm>
            <a:off x="5641848" y="2743200"/>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1134" name="Google Shape;1134;p22"/>
          <p:cNvSpPr txBox="1">
            <a:spLocks noGrp="1"/>
          </p:cNvSpPr>
          <p:nvPr>
            <p:ph type="subTitle" idx="2"/>
          </p:nvPr>
        </p:nvSpPr>
        <p:spPr>
          <a:xfrm>
            <a:off x="3639312" y="1636776"/>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1135" name="Google Shape;1135;p22"/>
          <p:cNvSpPr txBox="1">
            <a:spLocks noGrp="1"/>
          </p:cNvSpPr>
          <p:nvPr>
            <p:ph type="subTitle" idx="3"/>
          </p:nvPr>
        </p:nvSpPr>
        <p:spPr>
          <a:xfrm>
            <a:off x="1636776" y="2249424"/>
            <a:ext cx="1865400" cy="402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1pPr>
            <a:lvl2pPr lvl="1"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2pPr>
            <a:lvl3pPr lvl="2"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3pPr>
            <a:lvl4pPr lvl="3"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4pPr>
            <a:lvl5pPr lvl="4"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5pPr>
            <a:lvl6pPr lvl="5"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6pPr>
            <a:lvl7pPr lvl="6"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7pPr>
            <a:lvl8pPr lvl="7"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8pPr>
            <a:lvl9pPr lvl="8" algn="ctr" rtl="0">
              <a:spcBef>
                <a:spcPts val="0"/>
              </a:spcBef>
              <a:spcAft>
                <a:spcPts val="0"/>
              </a:spcAft>
              <a:buNone/>
              <a:defRPr sz="1800">
                <a:solidFill>
                  <a:srgbClr val="77C6FC"/>
                </a:solidFill>
                <a:latin typeface="Barlow Semi Condensed Medium"/>
                <a:ea typeface="Barlow Semi Condensed Medium"/>
                <a:cs typeface="Barlow Semi Condensed Medium"/>
                <a:sym typeface="Barlow Semi Condensed Medium"/>
              </a:defRPr>
            </a:lvl9pPr>
          </a:lstStyle>
          <a:p>
            <a:endParaRPr/>
          </a:p>
        </p:txBody>
      </p:sp>
      <p:sp>
        <p:nvSpPr>
          <p:cNvPr id="1136" name="Google Shape;1136;p22"/>
          <p:cNvSpPr txBox="1">
            <a:spLocks noGrp="1"/>
          </p:cNvSpPr>
          <p:nvPr>
            <p:ph type="subTitle" idx="4"/>
          </p:nvPr>
        </p:nvSpPr>
        <p:spPr>
          <a:xfrm>
            <a:off x="5641848" y="3081528"/>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7" name="Google Shape;1137;p22"/>
          <p:cNvSpPr txBox="1">
            <a:spLocks noGrp="1"/>
          </p:cNvSpPr>
          <p:nvPr>
            <p:ph type="subTitle" idx="5"/>
          </p:nvPr>
        </p:nvSpPr>
        <p:spPr>
          <a:xfrm>
            <a:off x="3639312" y="1975104"/>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
        <p:nvSpPr>
          <p:cNvPr id="1138" name="Google Shape;1138;p22"/>
          <p:cNvSpPr txBox="1">
            <a:spLocks noGrp="1"/>
          </p:cNvSpPr>
          <p:nvPr>
            <p:ph type="subTitle" idx="6"/>
          </p:nvPr>
        </p:nvSpPr>
        <p:spPr>
          <a:xfrm>
            <a:off x="1636776"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13976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139"/>
        <p:cNvGrpSpPr/>
        <p:nvPr/>
      </p:nvGrpSpPr>
      <p:grpSpPr>
        <a:xfrm>
          <a:off x="0" y="0"/>
          <a:ext cx="0" cy="0"/>
          <a:chOff x="0" y="0"/>
          <a:chExt cx="0" cy="0"/>
        </a:xfrm>
      </p:grpSpPr>
      <p:sp>
        <p:nvSpPr>
          <p:cNvPr id="1140" name="Google Shape;1140;p23"/>
          <p:cNvSpPr txBox="1">
            <a:spLocks noGrp="1"/>
          </p:cNvSpPr>
          <p:nvPr>
            <p:ph type="title"/>
          </p:nvPr>
        </p:nvSpPr>
        <p:spPr>
          <a:xfrm>
            <a:off x="2532888" y="338328"/>
            <a:ext cx="4087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595959"/>
              </a:buClr>
              <a:buSzPts val="2800"/>
              <a:buNone/>
              <a:defRPr>
                <a:solidFill>
                  <a:srgbClr val="595959"/>
                </a:solidFill>
              </a:defRPr>
            </a:lvl1pPr>
            <a:lvl2pPr lvl="1" algn="ctr" rtl="0">
              <a:spcBef>
                <a:spcPts val="0"/>
              </a:spcBef>
              <a:spcAft>
                <a:spcPts val="0"/>
              </a:spcAft>
              <a:buClr>
                <a:srgbClr val="595959"/>
              </a:buClr>
              <a:buSzPts val="2800"/>
              <a:buNone/>
              <a:defRPr>
                <a:solidFill>
                  <a:srgbClr val="595959"/>
                </a:solidFill>
              </a:defRPr>
            </a:lvl2pPr>
            <a:lvl3pPr lvl="2" algn="ctr" rtl="0">
              <a:spcBef>
                <a:spcPts val="0"/>
              </a:spcBef>
              <a:spcAft>
                <a:spcPts val="0"/>
              </a:spcAft>
              <a:buClr>
                <a:srgbClr val="595959"/>
              </a:buClr>
              <a:buSzPts val="2800"/>
              <a:buNone/>
              <a:defRPr>
                <a:solidFill>
                  <a:srgbClr val="595959"/>
                </a:solidFill>
              </a:defRPr>
            </a:lvl3pPr>
            <a:lvl4pPr lvl="3" algn="ctr" rtl="0">
              <a:spcBef>
                <a:spcPts val="0"/>
              </a:spcBef>
              <a:spcAft>
                <a:spcPts val="0"/>
              </a:spcAft>
              <a:buClr>
                <a:srgbClr val="595959"/>
              </a:buClr>
              <a:buSzPts val="2800"/>
              <a:buNone/>
              <a:defRPr>
                <a:solidFill>
                  <a:srgbClr val="595959"/>
                </a:solidFill>
              </a:defRPr>
            </a:lvl4pPr>
            <a:lvl5pPr lvl="4" algn="ctr" rtl="0">
              <a:spcBef>
                <a:spcPts val="0"/>
              </a:spcBef>
              <a:spcAft>
                <a:spcPts val="0"/>
              </a:spcAft>
              <a:buClr>
                <a:srgbClr val="595959"/>
              </a:buClr>
              <a:buSzPts val="2800"/>
              <a:buNone/>
              <a:defRPr>
                <a:solidFill>
                  <a:srgbClr val="595959"/>
                </a:solidFill>
              </a:defRPr>
            </a:lvl5pPr>
            <a:lvl6pPr lvl="5" algn="ctr" rtl="0">
              <a:spcBef>
                <a:spcPts val="0"/>
              </a:spcBef>
              <a:spcAft>
                <a:spcPts val="0"/>
              </a:spcAft>
              <a:buClr>
                <a:srgbClr val="595959"/>
              </a:buClr>
              <a:buSzPts val="2800"/>
              <a:buNone/>
              <a:defRPr>
                <a:solidFill>
                  <a:srgbClr val="595959"/>
                </a:solidFill>
              </a:defRPr>
            </a:lvl6pPr>
            <a:lvl7pPr lvl="6" algn="ctr" rtl="0">
              <a:spcBef>
                <a:spcPts val="0"/>
              </a:spcBef>
              <a:spcAft>
                <a:spcPts val="0"/>
              </a:spcAft>
              <a:buClr>
                <a:srgbClr val="595959"/>
              </a:buClr>
              <a:buSzPts val="2800"/>
              <a:buNone/>
              <a:defRPr>
                <a:solidFill>
                  <a:srgbClr val="595959"/>
                </a:solidFill>
              </a:defRPr>
            </a:lvl7pPr>
            <a:lvl8pPr lvl="7" algn="ctr" rtl="0">
              <a:spcBef>
                <a:spcPts val="0"/>
              </a:spcBef>
              <a:spcAft>
                <a:spcPts val="0"/>
              </a:spcAft>
              <a:buClr>
                <a:srgbClr val="595959"/>
              </a:buClr>
              <a:buSzPts val="2800"/>
              <a:buNone/>
              <a:defRPr>
                <a:solidFill>
                  <a:srgbClr val="595959"/>
                </a:solidFill>
              </a:defRPr>
            </a:lvl8pPr>
            <a:lvl9pPr lvl="8" algn="ctr" rtl="0">
              <a:spcBef>
                <a:spcPts val="0"/>
              </a:spcBef>
              <a:spcAft>
                <a:spcPts val="0"/>
              </a:spcAft>
              <a:buClr>
                <a:srgbClr val="595959"/>
              </a:buClr>
              <a:buSzPts val="2800"/>
              <a:buNone/>
              <a:defRPr>
                <a:solidFill>
                  <a:srgbClr val="595959"/>
                </a:solidFill>
              </a:defRPr>
            </a:lvl9pPr>
          </a:lstStyle>
          <a:p>
            <a:endParaRPr/>
          </a:p>
        </p:txBody>
      </p:sp>
      <p:sp>
        <p:nvSpPr>
          <p:cNvPr id="1141" name="Google Shape;1141;p23"/>
          <p:cNvSpPr txBox="1">
            <a:spLocks noGrp="1"/>
          </p:cNvSpPr>
          <p:nvPr>
            <p:ph type="body" idx="1"/>
          </p:nvPr>
        </p:nvSpPr>
        <p:spPr>
          <a:xfrm>
            <a:off x="621792" y="1152144"/>
            <a:ext cx="7891200" cy="35295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1pPr>
            <a:lvl2pPr marL="914400" lvl="1"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2pPr>
            <a:lvl3pPr marL="1371600" lvl="2"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3pPr>
            <a:lvl4pPr marL="1828800" lvl="3"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4pPr>
            <a:lvl5pPr marL="2286000" lvl="4"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5pPr>
            <a:lvl6pPr marL="2743200" lvl="5"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6pPr>
            <a:lvl7pPr marL="3200400" lvl="6"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7pPr>
            <a:lvl8pPr marL="3657600" lvl="7"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8pPr>
            <a:lvl9pPr marL="4114800" lvl="8" indent="-317500" rtl="0">
              <a:spcBef>
                <a:spcPts val="0"/>
              </a:spcBef>
              <a:spcAft>
                <a:spcPts val="0"/>
              </a:spcAft>
              <a:buClr>
                <a:srgbClr val="595959"/>
              </a:buClr>
              <a:buSzPts val="1400"/>
              <a:buFont typeface="Barlow Semi Condensed"/>
              <a:buChar char="■"/>
              <a:defRPr>
                <a:solidFill>
                  <a:srgbClr val="595959"/>
                </a:solidFill>
                <a:latin typeface="Barlow Semi Condensed"/>
                <a:ea typeface="Barlow Semi Condensed"/>
                <a:cs typeface="Barlow Semi Condensed"/>
                <a:sym typeface="Barlow Semi Condensed"/>
              </a:defRPr>
            </a:lvl9pPr>
          </a:lstStyle>
          <a:p>
            <a:endParaRPr/>
          </a:p>
        </p:txBody>
      </p:sp>
      <p:cxnSp>
        <p:nvCxnSpPr>
          <p:cNvPr id="1142" name="Google Shape;1142;p23"/>
          <p:cNvCxnSpPr/>
          <p:nvPr/>
        </p:nvCxnSpPr>
        <p:spPr>
          <a:xfrm rot="10800000">
            <a:off x="303000" y="3359375"/>
            <a:ext cx="151800" cy="957300"/>
          </a:xfrm>
          <a:prstGeom prst="straightConnector1">
            <a:avLst/>
          </a:prstGeom>
          <a:noFill/>
          <a:ln w="9525" cap="flat" cmpd="sng">
            <a:solidFill>
              <a:srgbClr val="595959"/>
            </a:solidFill>
            <a:prstDash val="solid"/>
            <a:round/>
            <a:headEnd type="none" w="med" len="med"/>
            <a:tailEnd type="none" w="med" len="med"/>
          </a:ln>
        </p:spPr>
      </p:cxnSp>
      <p:cxnSp>
        <p:nvCxnSpPr>
          <p:cNvPr id="1143" name="Google Shape;1143;p23"/>
          <p:cNvCxnSpPr/>
          <p:nvPr/>
        </p:nvCxnSpPr>
        <p:spPr>
          <a:xfrm rot="10800000" flipH="1">
            <a:off x="0" y="4332550"/>
            <a:ext cx="446700" cy="663900"/>
          </a:xfrm>
          <a:prstGeom prst="straightConnector1">
            <a:avLst/>
          </a:prstGeom>
          <a:noFill/>
          <a:ln w="9525" cap="flat" cmpd="sng">
            <a:solidFill>
              <a:srgbClr val="595959"/>
            </a:solidFill>
            <a:prstDash val="solid"/>
            <a:round/>
            <a:headEnd type="none" w="med" len="med"/>
            <a:tailEnd type="none" w="med" len="med"/>
          </a:ln>
        </p:spPr>
      </p:cxnSp>
      <p:grpSp>
        <p:nvGrpSpPr>
          <p:cNvPr id="1144" name="Google Shape;1144;p23"/>
          <p:cNvGrpSpPr/>
          <p:nvPr/>
        </p:nvGrpSpPr>
        <p:grpSpPr>
          <a:xfrm flipH="1">
            <a:off x="300738" y="4167800"/>
            <a:ext cx="292025" cy="292575"/>
            <a:chOff x="7353050" y="316275"/>
            <a:chExt cx="292025" cy="292575"/>
          </a:xfrm>
        </p:grpSpPr>
        <p:sp>
          <p:nvSpPr>
            <p:cNvPr id="1145" name="Google Shape;1145;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23"/>
          <p:cNvGrpSpPr/>
          <p:nvPr/>
        </p:nvGrpSpPr>
        <p:grpSpPr>
          <a:xfrm>
            <a:off x="148789" y="3224300"/>
            <a:ext cx="293111" cy="293388"/>
            <a:chOff x="3164039" y="430875"/>
            <a:chExt cx="293111" cy="293388"/>
          </a:xfrm>
        </p:grpSpPr>
        <p:sp>
          <p:nvSpPr>
            <p:cNvPr id="1150" name="Google Shape;1150;p23"/>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3"/>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3"/>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3"/>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3"/>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3"/>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56" name="Google Shape;1156;p23"/>
          <p:cNvCxnSpPr/>
          <p:nvPr/>
        </p:nvCxnSpPr>
        <p:spPr>
          <a:xfrm rot="10800000">
            <a:off x="7196975" y="2951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1157" name="Google Shape;1157;p23"/>
          <p:cNvCxnSpPr/>
          <p:nvPr/>
        </p:nvCxnSpPr>
        <p:spPr>
          <a:xfrm flipH="1">
            <a:off x="8354075" y="-66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1158" name="Google Shape;1158;p23"/>
          <p:cNvGrpSpPr/>
          <p:nvPr/>
        </p:nvGrpSpPr>
        <p:grpSpPr>
          <a:xfrm>
            <a:off x="8064275" y="526925"/>
            <a:ext cx="581800" cy="582350"/>
            <a:chOff x="8064275" y="887850"/>
            <a:chExt cx="581800" cy="582350"/>
          </a:xfrm>
        </p:grpSpPr>
        <p:sp>
          <p:nvSpPr>
            <p:cNvPr id="1159" name="Google Shape;1159;p23"/>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3"/>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3"/>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3"/>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3"/>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3"/>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3"/>
          <p:cNvGrpSpPr/>
          <p:nvPr/>
        </p:nvGrpSpPr>
        <p:grpSpPr>
          <a:xfrm>
            <a:off x="7033875" y="170875"/>
            <a:ext cx="292025" cy="292575"/>
            <a:chOff x="7353050" y="316275"/>
            <a:chExt cx="292025" cy="292575"/>
          </a:xfrm>
        </p:grpSpPr>
        <p:sp>
          <p:nvSpPr>
            <p:cNvPr id="1166" name="Google Shape;1166;p23"/>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3"/>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3"/>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3"/>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3"/>
          <p:cNvGrpSpPr/>
          <p:nvPr/>
        </p:nvGrpSpPr>
        <p:grpSpPr>
          <a:xfrm>
            <a:off x="8757950" y="229650"/>
            <a:ext cx="175000" cy="175000"/>
            <a:chOff x="8792300" y="321275"/>
            <a:chExt cx="175000" cy="175000"/>
          </a:xfrm>
        </p:grpSpPr>
        <p:sp>
          <p:nvSpPr>
            <p:cNvPr id="1171" name="Google Shape;1171;p23"/>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3"/>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3"/>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3"/>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3"/>
          <p:cNvGrpSpPr/>
          <p:nvPr/>
        </p:nvGrpSpPr>
        <p:grpSpPr>
          <a:xfrm>
            <a:off x="8490050" y="170875"/>
            <a:ext cx="175013" cy="27000"/>
            <a:chOff x="5662375" y="212375"/>
            <a:chExt cx="175013" cy="27000"/>
          </a:xfrm>
        </p:grpSpPr>
        <p:sp>
          <p:nvSpPr>
            <p:cNvPr id="1176" name="Google Shape;1176;p23"/>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3"/>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3"/>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23"/>
          <p:cNvGrpSpPr/>
          <p:nvPr/>
        </p:nvGrpSpPr>
        <p:grpSpPr>
          <a:xfrm>
            <a:off x="7916350" y="1124600"/>
            <a:ext cx="175013" cy="27000"/>
            <a:chOff x="5662375" y="212375"/>
            <a:chExt cx="175013" cy="27000"/>
          </a:xfrm>
        </p:grpSpPr>
        <p:sp>
          <p:nvSpPr>
            <p:cNvPr id="1180" name="Google Shape;1180;p23"/>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3965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83"/>
        <p:cNvGrpSpPr/>
        <p:nvPr/>
      </p:nvGrpSpPr>
      <p:grpSpPr>
        <a:xfrm>
          <a:off x="0" y="0"/>
          <a:ext cx="0" cy="0"/>
          <a:chOff x="0" y="0"/>
          <a:chExt cx="0" cy="0"/>
        </a:xfrm>
      </p:grpSpPr>
      <p:sp>
        <p:nvSpPr>
          <p:cNvPr id="1184" name="Google Shape;1184;p24"/>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cxnSp>
        <p:nvCxnSpPr>
          <p:cNvPr id="1185" name="Google Shape;1185;p24"/>
          <p:cNvCxnSpPr/>
          <p:nvPr/>
        </p:nvCxnSpPr>
        <p:spPr>
          <a:xfrm>
            <a:off x="590450" y="4340600"/>
            <a:ext cx="670200" cy="423000"/>
          </a:xfrm>
          <a:prstGeom prst="straightConnector1">
            <a:avLst/>
          </a:prstGeom>
          <a:noFill/>
          <a:ln w="9525" cap="flat" cmpd="sng">
            <a:solidFill>
              <a:srgbClr val="595959"/>
            </a:solidFill>
            <a:prstDash val="solid"/>
            <a:round/>
            <a:headEnd type="none" w="med" len="med"/>
            <a:tailEnd type="none" w="med" len="med"/>
          </a:ln>
        </p:spPr>
      </p:cxnSp>
      <p:cxnSp>
        <p:nvCxnSpPr>
          <p:cNvPr id="1186" name="Google Shape;1186;p24"/>
          <p:cNvCxnSpPr/>
          <p:nvPr/>
        </p:nvCxnSpPr>
        <p:spPr>
          <a:xfrm rot="10800000" flipH="1">
            <a:off x="0" y="4332550"/>
            <a:ext cx="590700" cy="663900"/>
          </a:xfrm>
          <a:prstGeom prst="straightConnector1">
            <a:avLst/>
          </a:prstGeom>
          <a:noFill/>
          <a:ln w="9525" cap="flat" cmpd="sng">
            <a:solidFill>
              <a:srgbClr val="595959"/>
            </a:solidFill>
            <a:prstDash val="solid"/>
            <a:round/>
            <a:headEnd type="none" w="med" len="med"/>
            <a:tailEnd type="none" w="med" len="med"/>
          </a:ln>
        </p:spPr>
      </p:cxnSp>
      <p:grpSp>
        <p:nvGrpSpPr>
          <p:cNvPr id="1187" name="Google Shape;1187;p24"/>
          <p:cNvGrpSpPr/>
          <p:nvPr/>
        </p:nvGrpSpPr>
        <p:grpSpPr>
          <a:xfrm flipH="1">
            <a:off x="431725" y="4183775"/>
            <a:ext cx="292025" cy="292575"/>
            <a:chOff x="7353050" y="316275"/>
            <a:chExt cx="292025" cy="292575"/>
          </a:xfrm>
        </p:grpSpPr>
        <p:sp>
          <p:nvSpPr>
            <p:cNvPr id="1188" name="Google Shape;1188;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24"/>
          <p:cNvGrpSpPr/>
          <p:nvPr/>
        </p:nvGrpSpPr>
        <p:grpSpPr>
          <a:xfrm>
            <a:off x="1075789" y="4604675"/>
            <a:ext cx="293111" cy="293388"/>
            <a:chOff x="3164039" y="430875"/>
            <a:chExt cx="293111" cy="293388"/>
          </a:xfrm>
        </p:grpSpPr>
        <p:sp>
          <p:nvSpPr>
            <p:cNvPr id="1193" name="Google Shape;1193;p24"/>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99" name="Google Shape;1199;p24"/>
          <p:cNvCxnSpPr/>
          <p:nvPr/>
        </p:nvCxnSpPr>
        <p:spPr>
          <a:xfrm rot="10800000">
            <a:off x="7196975" y="295100"/>
            <a:ext cx="1157100" cy="542700"/>
          </a:xfrm>
          <a:prstGeom prst="straightConnector1">
            <a:avLst/>
          </a:prstGeom>
          <a:noFill/>
          <a:ln w="9525" cap="flat" cmpd="sng">
            <a:solidFill>
              <a:srgbClr val="595959"/>
            </a:solidFill>
            <a:prstDash val="solid"/>
            <a:round/>
            <a:headEnd type="none" w="med" len="med"/>
            <a:tailEnd type="none" w="med" len="med"/>
          </a:ln>
        </p:spPr>
      </p:cxnSp>
      <p:cxnSp>
        <p:nvCxnSpPr>
          <p:cNvPr id="1200" name="Google Shape;1200;p24"/>
          <p:cNvCxnSpPr/>
          <p:nvPr/>
        </p:nvCxnSpPr>
        <p:spPr>
          <a:xfrm flipH="1">
            <a:off x="8354075" y="-6625"/>
            <a:ext cx="791400" cy="836400"/>
          </a:xfrm>
          <a:prstGeom prst="straightConnector1">
            <a:avLst/>
          </a:prstGeom>
          <a:noFill/>
          <a:ln w="9525" cap="flat" cmpd="sng">
            <a:solidFill>
              <a:srgbClr val="595959"/>
            </a:solidFill>
            <a:prstDash val="solid"/>
            <a:round/>
            <a:headEnd type="none" w="med" len="med"/>
            <a:tailEnd type="none" w="med" len="med"/>
          </a:ln>
        </p:spPr>
      </p:cxnSp>
      <p:grpSp>
        <p:nvGrpSpPr>
          <p:cNvPr id="1201" name="Google Shape;1201;p24"/>
          <p:cNvGrpSpPr/>
          <p:nvPr/>
        </p:nvGrpSpPr>
        <p:grpSpPr>
          <a:xfrm>
            <a:off x="8064275" y="526925"/>
            <a:ext cx="581800" cy="582350"/>
            <a:chOff x="8064275" y="887850"/>
            <a:chExt cx="581800" cy="582350"/>
          </a:xfrm>
        </p:grpSpPr>
        <p:sp>
          <p:nvSpPr>
            <p:cNvPr id="1202" name="Google Shape;1202;p24"/>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4"/>
          <p:cNvGrpSpPr/>
          <p:nvPr/>
        </p:nvGrpSpPr>
        <p:grpSpPr>
          <a:xfrm>
            <a:off x="7033875" y="170875"/>
            <a:ext cx="292025" cy="292575"/>
            <a:chOff x="7353050" y="316275"/>
            <a:chExt cx="292025" cy="292575"/>
          </a:xfrm>
        </p:grpSpPr>
        <p:sp>
          <p:nvSpPr>
            <p:cNvPr id="1209" name="Google Shape;1209;p24"/>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24"/>
          <p:cNvGrpSpPr/>
          <p:nvPr/>
        </p:nvGrpSpPr>
        <p:grpSpPr>
          <a:xfrm>
            <a:off x="8757950" y="229650"/>
            <a:ext cx="175000" cy="175000"/>
            <a:chOff x="8792300" y="321275"/>
            <a:chExt cx="175000" cy="175000"/>
          </a:xfrm>
        </p:grpSpPr>
        <p:sp>
          <p:nvSpPr>
            <p:cNvPr id="1214" name="Google Shape;1214;p24"/>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4"/>
          <p:cNvGrpSpPr/>
          <p:nvPr/>
        </p:nvGrpSpPr>
        <p:grpSpPr>
          <a:xfrm>
            <a:off x="8490050" y="170875"/>
            <a:ext cx="175013" cy="27000"/>
            <a:chOff x="5662375" y="212375"/>
            <a:chExt cx="175013" cy="27000"/>
          </a:xfrm>
        </p:grpSpPr>
        <p:sp>
          <p:nvSpPr>
            <p:cNvPr id="1219" name="Google Shape;1219;p2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7916350" y="1124600"/>
            <a:ext cx="175013" cy="27000"/>
            <a:chOff x="5662375" y="212375"/>
            <a:chExt cx="175013" cy="27000"/>
          </a:xfrm>
        </p:grpSpPr>
        <p:sp>
          <p:nvSpPr>
            <p:cNvPr id="1223" name="Google Shape;1223;p24"/>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9731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226"/>
        <p:cNvGrpSpPr/>
        <p:nvPr/>
      </p:nvGrpSpPr>
      <p:grpSpPr>
        <a:xfrm>
          <a:off x="0" y="0"/>
          <a:ext cx="0" cy="0"/>
          <a:chOff x="0" y="0"/>
          <a:chExt cx="0" cy="0"/>
        </a:xfrm>
      </p:grpSpPr>
      <p:sp>
        <p:nvSpPr>
          <p:cNvPr id="1227" name="Google Shape;1227;p25"/>
          <p:cNvSpPr txBox="1">
            <a:spLocks noGrp="1"/>
          </p:cNvSpPr>
          <p:nvPr>
            <p:ph type="title"/>
          </p:nvPr>
        </p:nvSpPr>
        <p:spPr>
          <a:xfrm>
            <a:off x="896112" y="2039112"/>
            <a:ext cx="3566100" cy="136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cxnSp>
        <p:nvCxnSpPr>
          <p:cNvPr id="1228" name="Google Shape;1228;p25"/>
          <p:cNvCxnSpPr/>
          <p:nvPr/>
        </p:nvCxnSpPr>
        <p:spPr>
          <a:xfrm>
            <a:off x="1645925" y="523125"/>
            <a:ext cx="1672500" cy="126000"/>
          </a:xfrm>
          <a:prstGeom prst="straightConnector1">
            <a:avLst/>
          </a:prstGeom>
          <a:noFill/>
          <a:ln w="9525" cap="flat" cmpd="sng">
            <a:solidFill>
              <a:srgbClr val="374957"/>
            </a:solidFill>
            <a:prstDash val="solid"/>
            <a:round/>
            <a:headEnd type="none" w="med" len="med"/>
            <a:tailEnd type="none" w="med" len="med"/>
          </a:ln>
        </p:spPr>
      </p:cxnSp>
      <p:cxnSp>
        <p:nvCxnSpPr>
          <p:cNvPr id="1229" name="Google Shape;1229;p25"/>
          <p:cNvCxnSpPr/>
          <p:nvPr/>
        </p:nvCxnSpPr>
        <p:spPr>
          <a:xfrm rot="10800000" flipH="1">
            <a:off x="803050" y="529675"/>
            <a:ext cx="829500" cy="743400"/>
          </a:xfrm>
          <a:prstGeom prst="straightConnector1">
            <a:avLst/>
          </a:prstGeom>
          <a:noFill/>
          <a:ln w="9525" cap="flat" cmpd="sng">
            <a:solidFill>
              <a:srgbClr val="374957"/>
            </a:solidFill>
            <a:prstDash val="solid"/>
            <a:round/>
            <a:headEnd type="none" w="med" len="med"/>
            <a:tailEnd type="none" w="med" len="med"/>
          </a:ln>
        </p:spPr>
      </p:cxnSp>
      <p:cxnSp>
        <p:nvCxnSpPr>
          <p:cNvPr id="1230" name="Google Shape;1230;p25"/>
          <p:cNvCxnSpPr/>
          <p:nvPr/>
        </p:nvCxnSpPr>
        <p:spPr>
          <a:xfrm>
            <a:off x="0" y="65200"/>
            <a:ext cx="796500" cy="1188000"/>
          </a:xfrm>
          <a:prstGeom prst="straightConnector1">
            <a:avLst/>
          </a:prstGeom>
          <a:noFill/>
          <a:ln w="9525" cap="flat" cmpd="sng">
            <a:solidFill>
              <a:srgbClr val="374957"/>
            </a:solidFill>
            <a:prstDash val="solid"/>
            <a:round/>
            <a:headEnd type="none" w="med" len="med"/>
            <a:tailEnd type="none" w="med" len="med"/>
          </a:ln>
        </p:spPr>
      </p:cxnSp>
      <p:grpSp>
        <p:nvGrpSpPr>
          <p:cNvPr id="1231" name="Google Shape;1231;p25"/>
          <p:cNvGrpSpPr/>
          <p:nvPr/>
        </p:nvGrpSpPr>
        <p:grpSpPr>
          <a:xfrm flipH="1">
            <a:off x="499400" y="959675"/>
            <a:ext cx="581800" cy="582350"/>
            <a:chOff x="8064275" y="887850"/>
            <a:chExt cx="581800" cy="582350"/>
          </a:xfrm>
        </p:grpSpPr>
        <p:sp>
          <p:nvSpPr>
            <p:cNvPr id="1232" name="Google Shape;1232;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25"/>
          <p:cNvGrpSpPr/>
          <p:nvPr/>
        </p:nvGrpSpPr>
        <p:grpSpPr>
          <a:xfrm flipH="1">
            <a:off x="1500400" y="388100"/>
            <a:ext cx="292025" cy="292575"/>
            <a:chOff x="7353050" y="316275"/>
            <a:chExt cx="292025" cy="292575"/>
          </a:xfrm>
        </p:grpSpPr>
        <p:sp>
          <p:nvSpPr>
            <p:cNvPr id="1239" name="Google Shape;1239;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3" name="Google Shape;1243;p25"/>
          <p:cNvSpPr/>
          <p:nvPr/>
        </p:nvSpPr>
        <p:spPr>
          <a:xfrm flipH="1">
            <a:off x="3166281" y="497632"/>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flipH="1">
            <a:off x="3164039" y="495100"/>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flipH="1">
            <a:off x="3202780" y="534134"/>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flipH="1">
            <a:off x="3200525" y="531602"/>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flipH="1">
            <a:off x="3242641" y="573709"/>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flipH="1">
            <a:off x="3240109" y="571467"/>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9" name="Google Shape;1249;p25"/>
          <p:cNvGrpSpPr/>
          <p:nvPr/>
        </p:nvGrpSpPr>
        <p:grpSpPr>
          <a:xfrm flipH="1">
            <a:off x="3527112" y="361100"/>
            <a:ext cx="175013" cy="27000"/>
            <a:chOff x="5662375" y="212375"/>
            <a:chExt cx="175013" cy="27000"/>
          </a:xfrm>
        </p:grpSpPr>
        <p:sp>
          <p:nvSpPr>
            <p:cNvPr id="1250" name="Google Shape;1250;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25"/>
          <p:cNvGrpSpPr/>
          <p:nvPr/>
        </p:nvGrpSpPr>
        <p:grpSpPr>
          <a:xfrm flipH="1">
            <a:off x="480412" y="242700"/>
            <a:ext cx="175013" cy="27000"/>
            <a:chOff x="5662375" y="212375"/>
            <a:chExt cx="175013" cy="27000"/>
          </a:xfrm>
        </p:grpSpPr>
        <p:sp>
          <p:nvSpPr>
            <p:cNvPr id="1254" name="Google Shape;1254;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25"/>
          <p:cNvGrpSpPr/>
          <p:nvPr/>
        </p:nvGrpSpPr>
        <p:grpSpPr>
          <a:xfrm flipH="1">
            <a:off x="901712" y="1653625"/>
            <a:ext cx="175013" cy="27000"/>
            <a:chOff x="5662375" y="212375"/>
            <a:chExt cx="175013" cy="27000"/>
          </a:xfrm>
        </p:grpSpPr>
        <p:sp>
          <p:nvSpPr>
            <p:cNvPr id="1258" name="Google Shape;1258;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61" name="Google Shape;1261;p25"/>
          <p:cNvCxnSpPr/>
          <p:nvPr/>
        </p:nvCxnSpPr>
        <p:spPr>
          <a:xfrm>
            <a:off x="791400" y="4212400"/>
            <a:ext cx="1157100" cy="542700"/>
          </a:xfrm>
          <a:prstGeom prst="straightConnector1">
            <a:avLst/>
          </a:prstGeom>
          <a:noFill/>
          <a:ln w="9525" cap="flat" cmpd="sng">
            <a:solidFill>
              <a:srgbClr val="374957"/>
            </a:solidFill>
            <a:prstDash val="solid"/>
            <a:round/>
            <a:headEnd type="none" w="med" len="med"/>
            <a:tailEnd type="none" w="med" len="med"/>
          </a:ln>
        </p:spPr>
      </p:cxnSp>
      <p:cxnSp>
        <p:nvCxnSpPr>
          <p:cNvPr id="1262" name="Google Shape;1262;p25"/>
          <p:cNvCxnSpPr/>
          <p:nvPr/>
        </p:nvCxnSpPr>
        <p:spPr>
          <a:xfrm rot="10800000" flipH="1">
            <a:off x="0" y="4220425"/>
            <a:ext cx="791400" cy="836400"/>
          </a:xfrm>
          <a:prstGeom prst="straightConnector1">
            <a:avLst/>
          </a:prstGeom>
          <a:noFill/>
          <a:ln w="9525" cap="flat" cmpd="sng">
            <a:solidFill>
              <a:srgbClr val="374957"/>
            </a:solidFill>
            <a:prstDash val="solid"/>
            <a:round/>
            <a:headEnd type="none" w="med" len="med"/>
            <a:tailEnd type="none" w="med" len="med"/>
          </a:ln>
        </p:spPr>
      </p:cxnSp>
      <p:grpSp>
        <p:nvGrpSpPr>
          <p:cNvPr id="1263" name="Google Shape;1263;p25"/>
          <p:cNvGrpSpPr/>
          <p:nvPr/>
        </p:nvGrpSpPr>
        <p:grpSpPr>
          <a:xfrm rot="10800000">
            <a:off x="499400" y="3940925"/>
            <a:ext cx="581800" cy="582350"/>
            <a:chOff x="8064275" y="887850"/>
            <a:chExt cx="581800" cy="582350"/>
          </a:xfrm>
        </p:grpSpPr>
        <p:sp>
          <p:nvSpPr>
            <p:cNvPr id="1264" name="Google Shape;1264;p25"/>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5"/>
          <p:cNvGrpSpPr/>
          <p:nvPr/>
        </p:nvGrpSpPr>
        <p:grpSpPr>
          <a:xfrm rot="10800000">
            <a:off x="1819575" y="4586750"/>
            <a:ext cx="292025" cy="292575"/>
            <a:chOff x="7353050" y="316275"/>
            <a:chExt cx="292025" cy="292575"/>
          </a:xfrm>
        </p:grpSpPr>
        <p:sp>
          <p:nvSpPr>
            <p:cNvPr id="1271" name="Google Shape;1271;p25"/>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rot="10800000">
            <a:off x="212525" y="4645550"/>
            <a:ext cx="175000" cy="175000"/>
            <a:chOff x="8792300" y="321275"/>
            <a:chExt cx="175000" cy="175000"/>
          </a:xfrm>
        </p:grpSpPr>
        <p:sp>
          <p:nvSpPr>
            <p:cNvPr id="1276" name="Google Shape;1276;p25"/>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25"/>
          <p:cNvGrpSpPr/>
          <p:nvPr/>
        </p:nvGrpSpPr>
        <p:grpSpPr>
          <a:xfrm rot="10800000">
            <a:off x="480412" y="4852325"/>
            <a:ext cx="175013" cy="27000"/>
            <a:chOff x="5662375" y="212375"/>
            <a:chExt cx="175013" cy="27000"/>
          </a:xfrm>
        </p:grpSpPr>
        <p:sp>
          <p:nvSpPr>
            <p:cNvPr id="1281" name="Google Shape;1281;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5"/>
          <p:cNvGrpSpPr/>
          <p:nvPr/>
        </p:nvGrpSpPr>
        <p:grpSpPr>
          <a:xfrm rot="10800000">
            <a:off x="1054112" y="3898600"/>
            <a:ext cx="175013" cy="27000"/>
            <a:chOff x="5662375" y="212375"/>
            <a:chExt cx="175013" cy="27000"/>
          </a:xfrm>
        </p:grpSpPr>
        <p:sp>
          <p:nvSpPr>
            <p:cNvPr id="1285" name="Google Shape;1285;p25"/>
            <p:cNvSpPr/>
            <p:nvPr/>
          </p:nvSpPr>
          <p:spPr>
            <a:xfrm>
              <a:off x="5662375"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5736381"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5810388" y="212375"/>
              <a:ext cx="27000" cy="27000"/>
            </a:xfrm>
            <a:prstGeom prst="ellipse">
              <a:avLst/>
            </a:pr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216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
    <p:bg>
      <p:bgPr>
        <a:solidFill>
          <a:schemeClr val="dk1"/>
        </a:solid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2629800" y="2949025"/>
            <a:ext cx="3884400" cy="365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1200"/>
              <a:buNone/>
              <a:defRPr sz="1200" i="0">
                <a:solidFill>
                  <a:schemeClr val="lt1"/>
                </a:solidFill>
              </a:defRPr>
            </a:lvl1pPr>
            <a:lvl2pPr lvl="1"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2pPr>
            <a:lvl3pPr lvl="2"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3pPr>
            <a:lvl4pPr lvl="3"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4pPr>
            <a:lvl5pPr lvl="4"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5pPr>
            <a:lvl6pPr lvl="5"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6pPr>
            <a:lvl7pPr lvl="6"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7pPr>
            <a:lvl8pPr lvl="7"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8pPr>
            <a:lvl9pPr lvl="8" rtl="0">
              <a:spcBef>
                <a:spcPts val="0"/>
              </a:spcBef>
              <a:spcAft>
                <a:spcPts val="0"/>
              </a:spcAft>
              <a:buClr>
                <a:schemeClr val="lt1"/>
              </a:buClr>
              <a:buSzPts val="1300"/>
              <a:buFont typeface="BenchNine"/>
              <a:buNone/>
              <a:defRPr sz="1300">
                <a:solidFill>
                  <a:schemeClr val="lt1"/>
                </a:solidFill>
                <a:latin typeface="BenchNine"/>
                <a:ea typeface="BenchNine"/>
                <a:cs typeface="BenchNine"/>
                <a:sym typeface="BenchNine"/>
              </a:defRPr>
            </a:lvl9pPr>
          </a:lstStyle>
          <a:p>
            <a:endParaRPr/>
          </a:p>
        </p:txBody>
      </p:sp>
      <p:sp>
        <p:nvSpPr>
          <p:cNvPr id="19" name="Google Shape;19;p5"/>
          <p:cNvSpPr txBox="1">
            <a:spLocks noGrp="1"/>
          </p:cNvSpPr>
          <p:nvPr>
            <p:ph type="subTitle" idx="1"/>
          </p:nvPr>
        </p:nvSpPr>
        <p:spPr>
          <a:xfrm>
            <a:off x="2629800" y="2131725"/>
            <a:ext cx="3884400" cy="699000"/>
          </a:xfrm>
          <a:prstGeom prst="rect">
            <a:avLst/>
          </a:prstGeom>
        </p:spPr>
        <p:txBody>
          <a:bodyPr spcFirstLastPara="1" wrap="square" lIns="0" tIns="0" rIns="0" bIns="0" anchor="b"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sz="600">
                <a:solidFill>
                  <a:schemeClr val="lt1"/>
                </a:solidFill>
              </a:defRPr>
            </a:lvl2pPr>
            <a:lvl3pPr lvl="2" rtl="0">
              <a:spcBef>
                <a:spcPts val="0"/>
              </a:spcBef>
              <a:spcAft>
                <a:spcPts val="0"/>
              </a:spcAft>
              <a:buNone/>
              <a:defRPr sz="600">
                <a:solidFill>
                  <a:schemeClr val="lt1"/>
                </a:solidFill>
              </a:defRPr>
            </a:lvl3pPr>
            <a:lvl4pPr lvl="3" rtl="0">
              <a:spcBef>
                <a:spcPts val="0"/>
              </a:spcBef>
              <a:spcAft>
                <a:spcPts val="0"/>
              </a:spcAft>
              <a:buNone/>
              <a:defRPr sz="600">
                <a:solidFill>
                  <a:schemeClr val="lt1"/>
                </a:solidFill>
              </a:defRPr>
            </a:lvl4pPr>
            <a:lvl5pPr lvl="4" rtl="0">
              <a:spcBef>
                <a:spcPts val="0"/>
              </a:spcBef>
              <a:spcAft>
                <a:spcPts val="0"/>
              </a:spcAft>
              <a:buNone/>
              <a:defRPr sz="600">
                <a:solidFill>
                  <a:schemeClr val="lt1"/>
                </a:solidFill>
              </a:defRPr>
            </a:lvl5pPr>
            <a:lvl6pPr lvl="5" rtl="0">
              <a:spcBef>
                <a:spcPts val="0"/>
              </a:spcBef>
              <a:spcAft>
                <a:spcPts val="0"/>
              </a:spcAft>
              <a:buNone/>
              <a:defRPr sz="600">
                <a:solidFill>
                  <a:schemeClr val="lt1"/>
                </a:solidFill>
              </a:defRPr>
            </a:lvl6pPr>
            <a:lvl7pPr lvl="6" rtl="0">
              <a:spcBef>
                <a:spcPts val="0"/>
              </a:spcBef>
              <a:spcAft>
                <a:spcPts val="0"/>
              </a:spcAft>
              <a:buNone/>
              <a:defRPr sz="600">
                <a:solidFill>
                  <a:schemeClr val="lt1"/>
                </a:solidFill>
              </a:defRPr>
            </a:lvl7pPr>
            <a:lvl8pPr lvl="7" rtl="0">
              <a:spcBef>
                <a:spcPts val="0"/>
              </a:spcBef>
              <a:spcAft>
                <a:spcPts val="0"/>
              </a:spcAft>
              <a:buNone/>
              <a:defRPr sz="600">
                <a:solidFill>
                  <a:schemeClr val="lt1"/>
                </a:solidFill>
              </a:defRPr>
            </a:lvl8pPr>
            <a:lvl9pPr lvl="8" rtl="0">
              <a:spcBef>
                <a:spcPts val="0"/>
              </a:spcBef>
              <a:spcAft>
                <a:spcPts val="0"/>
              </a:spcAft>
              <a:buNone/>
              <a:defRPr sz="6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288"/>
        <p:cNvGrpSpPr/>
        <p:nvPr/>
      </p:nvGrpSpPr>
      <p:grpSpPr>
        <a:xfrm>
          <a:off x="0" y="0"/>
          <a:ext cx="0" cy="0"/>
          <a:chOff x="0" y="0"/>
          <a:chExt cx="0" cy="0"/>
        </a:xfrm>
      </p:grpSpPr>
      <p:sp>
        <p:nvSpPr>
          <p:cNvPr id="1289" name="Google Shape;1289;p26"/>
          <p:cNvSpPr txBox="1">
            <a:spLocks noGrp="1"/>
          </p:cNvSpPr>
          <p:nvPr>
            <p:ph type="title"/>
          </p:nvPr>
        </p:nvSpPr>
        <p:spPr>
          <a:xfrm>
            <a:off x="723750" y="526925"/>
            <a:ext cx="7696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cxnSp>
        <p:nvCxnSpPr>
          <p:cNvPr id="1290" name="Google Shape;1290;p26"/>
          <p:cNvCxnSpPr/>
          <p:nvPr/>
        </p:nvCxnSpPr>
        <p:spPr>
          <a:xfrm rot="10800000">
            <a:off x="8109000" y="501275"/>
            <a:ext cx="737700" cy="737700"/>
          </a:xfrm>
          <a:prstGeom prst="straightConnector1">
            <a:avLst/>
          </a:prstGeom>
          <a:noFill/>
          <a:ln w="9525" cap="flat" cmpd="sng">
            <a:solidFill>
              <a:srgbClr val="595959"/>
            </a:solidFill>
            <a:prstDash val="solid"/>
            <a:round/>
            <a:headEnd type="none" w="med" len="med"/>
            <a:tailEnd type="none" w="med" len="med"/>
          </a:ln>
        </p:spPr>
      </p:cxnSp>
      <p:cxnSp>
        <p:nvCxnSpPr>
          <p:cNvPr id="1291" name="Google Shape;1291;p26"/>
          <p:cNvCxnSpPr/>
          <p:nvPr/>
        </p:nvCxnSpPr>
        <p:spPr>
          <a:xfrm>
            <a:off x="582475" y="282188"/>
            <a:ext cx="1212900" cy="422700"/>
          </a:xfrm>
          <a:prstGeom prst="straightConnector1">
            <a:avLst/>
          </a:prstGeom>
          <a:noFill/>
          <a:ln w="9525" cap="flat" cmpd="sng">
            <a:solidFill>
              <a:srgbClr val="595959"/>
            </a:solidFill>
            <a:prstDash val="solid"/>
            <a:round/>
            <a:headEnd type="none" w="med" len="med"/>
            <a:tailEnd type="none" w="med" len="med"/>
          </a:ln>
        </p:spPr>
      </p:cxnSp>
      <p:cxnSp>
        <p:nvCxnSpPr>
          <p:cNvPr id="1292" name="Google Shape;1292;p26"/>
          <p:cNvCxnSpPr/>
          <p:nvPr/>
        </p:nvCxnSpPr>
        <p:spPr>
          <a:xfrm rot="10800000" flipH="1">
            <a:off x="0" y="274188"/>
            <a:ext cx="582600" cy="654300"/>
          </a:xfrm>
          <a:prstGeom prst="straightConnector1">
            <a:avLst/>
          </a:prstGeom>
          <a:noFill/>
          <a:ln w="9525" cap="flat" cmpd="sng">
            <a:solidFill>
              <a:srgbClr val="595959"/>
            </a:solidFill>
            <a:prstDash val="solid"/>
            <a:round/>
            <a:headEnd type="none" w="med" len="med"/>
            <a:tailEnd type="none" w="med" len="med"/>
          </a:ln>
        </p:spPr>
      </p:cxnSp>
      <p:grpSp>
        <p:nvGrpSpPr>
          <p:cNvPr id="1293" name="Google Shape;1293;p26"/>
          <p:cNvGrpSpPr/>
          <p:nvPr/>
        </p:nvGrpSpPr>
        <p:grpSpPr>
          <a:xfrm flipH="1">
            <a:off x="423750" y="125363"/>
            <a:ext cx="292025" cy="292575"/>
            <a:chOff x="7353050" y="316275"/>
            <a:chExt cx="292025" cy="292575"/>
          </a:xfrm>
        </p:grpSpPr>
        <p:sp>
          <p:nvSpPr>
            <p:cNvPr id="1294" name="Google Shape;1294;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 name="Google Shape;1298;p26"/>
          <p:cNvGrpSpPr/>
          <p:nvPr/>
        </p:nvGrpSpPr>
        <p:grpSpPr>
          <a:xfrm>
            <a:off x="1638739" y="558163"/>
            <a:ext cx="293111" cy="293388"/>
            <a:chOff x="3164039" y="430875"/>
            <a:chExt cx="293111" cy="293388"/>
          </a:xfrm>
        </p:grpSpPr>
        <p:sp>
          <p:nvSpPr>
            <p:cNvPr id="1299" name="Google Shape;1299;p26"/>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6"/>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6"/>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6"/>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6"/>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6"/>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26"/>
          <p:cNvGrpSpPr/>
          <p:nvPr/>
        </p:nvGrpSpPr>
        <p:grpSpPr>
          <a:xfrm>
            <a:off x="1591750" y="362600"/>
            <a:ext cx="175013" cy="27000"/>
            <a:chOff x="5662375" y="212375"/>
            <a:chExt cx="175013" cy="27000"/>
          </a:xfrm>
        </p:grpSpPr>
        <p:sp>
          <p:nvSpPr>
            <p:cNvPr id="1306" name="Google Shape;1306;p2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9" name="Google Shape;1309;p26"/>
          <p:cNvCxnSpPr/>
          <p:nvPr/>
        </p:nvCxnSpPr>
        <p:spPr>
          <a:xfrm flipH="1">
            <a:off x="8151325" y="6875"/>
            <a:ext cx="1002600" cy="494400"/>
          </a:xfrm>
          <a:prstGeom prst="straightConnector1">
            <a:avLst/>
          </a:prstGeom>
          <a:noFill/>
          <a:ln w="9525" cap="flat" cmpd="sng">
            <a:solidFill>
              <a:srgbClr val="595959"/>
            </a:solidFill>
            <a:prstDash val="solid"/>
            <a:round/>
            <a:headEnd type="none" w="med" len="med"/>
            <a:tailEnd type="none" w="med" len="med"/>
          </a:ln>
        </p:spPr>
      </p:cxnSp>
      <p:grpSp>
        <p:nvGrpSpPr>
          <p:cNvPr id="1310" name="Google Shape;1310;p26"/>
          <p:cNvGrpSpPr/>
          <p:nvPr/>
        </p:nvGrpSpPr>
        <p:grpSpPr>
          <a:xfrm>
            <a:off x="7823875" y="202375"/>
            <a:ext cx="581800" cy="582350"/>
            <a:chOff x="8064275" y="887850"/>
            <a:chExt cx="581800" cy="582350"/>
          </a:xfrm>
        </p:grpSpPr>
        <p:sp>
          <p:nvSpPr>
            <p:cNvPr id="1311" name="Google Shape;1311;p26"/>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6"/>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6"/>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6"/>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26"/>
          <p:cNvGrpSpPr/>
          <p:nvPr/>
        </p:nvGrpSpPr>
        <p:grpSpPr>
          <a:xfrm flipH="1">
            <a:off x="8698650" y="1117488"/>
            <a:ext cx="292025" cy="292575"/>
            <a:chOff x="7353050" y="316275"/>
            <a:chExt cx="292025" cy="292575"/>
          </a:xfrm>
        </p:grpSpPr>
        <p:sp>
          <p:nvSpPr>
            <p:cNvPr id="1318" name="Google Shape;1318;p26"/>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26"/>
          <p:cNvGrpSpPr/>
          <p:nvPr/>
        </p:nvGrpSpPr>
        <p:grpSpPr>
          <a:xfrm>
            <a:off x="8678350" y="1581800"/>
            <a:ext cx="175013" cy="27000"/>
            <a:chOff x="5662375" y="212375"/>
            <a:chExt cx="175013" cy="27000"/>
          </a:xfrm>
        </p:grpSpPr>
        <p:sp>
          <p:nvSpPr>
            <p:cNvPr id="1323" name="Google Shape;1323;p26"/>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9079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97"/>
        <p:cNvGrpSpPr/>
        <p:nvPr/>
      </p:nvGrpSpPr>
      <p:grpSpPr>
        <a:xfrm>
          <a:off x="0" y="0"/>
          <a:ext cx="0" cy="0"/>
          <a:chOff x="0" y="0"/>
          <a:chExt cx="0" cy="0"/>
        </a:xfrm>
      </p:grpSpPr>
      <p:grpSp>
        <p:nvGrpSpPr>
          <p:cNvPr id="1398" name="Google Shape;1398;p28"/>
          <p:cNvGrpSpPr/>
          <p:nvPr/>
        </p:nvGrpSpPr>
        <p:grpSpPr>
          <a:xfrm>
            <a:off x="261711" y="-1158"/>
            <a:ext cx="8550326" cy="3981600"/>
            <a:chOff x="261711" y="-1158"/>
            <a:chExt cx="8550326" cy="3981600"/>
          </a:xfrm>
        </p:grpSpPr>
        <p:cxnSp>
          <p:nvCxnSpPr>
            <p:cNvPr id="1399" name="Google Shape;1399;p28"/>
            <p:cNvCxnSpPr/>
            <p:nvPr/>
          </p:nvCxnSpPr>
          <p:spPr>
            <a:xfrm>
              <a:off x="515925" y="-1158"/>
              <a:ext cx="0" cy="3981600"/>
            </a:xfrm>
            <a:prstGeom prst="straightConnector1">
              <a:avLst/>
            </a:prstGeom>
            <a:noFill/>
            <a:ln w="9525" cap="flat" cmpd="sng">
              <a:solidFill>
                <a:srgbClr val="595959"/>
              </a:solidFill>
              <a:prstDash val="solid"/>
              <a:round/>
              <a:headEnd type="none" w="med" len="med"/>
              <a:tailEnd type="none" w="med" len="med"/>
            </a:ln>
          </p:spPr>
        </p:cxnSp>
        <p:cxnSp>
          <p:nvCxnSpPr>
            <p:cNvPr id="1400" name="Google Shape;1400;p28"/>
            <p:cNvCxnSpPr/>
            <p:nvPr/>
          </p:nvCxnSpPr>
          <p:spPr>
            <a:xfrm>
              <a:off x="8666025" y="-1158"/>
              <a:ext cx="0" cy="1902000"/>
            </a:xfrm>
            <a:prstGeom prst="straightConnector1">
              <a:avLst/>
            </a:prstGeom>
            <a:noFill/>
            <a:ln w="9525" cap="flat" cmpd="sng">
              <a:solidFill>
                <a:srgbClr val="595959"/>
              </a:solidFill>
              <a:prstDash val="solid"/>
              <a:round/>
              <a:headEnd type="none" w="med" len="med"/>
              <a:tailEnd type="none" w="med" len="med"/>
            </a:ln>
          </p:spPr>
        </p:cxnSp>
        <p:grpSp>
          <p:nvGrpSpPr>
            <p:cNvPr id="1401" name="Google Shape;1401;p28"/>
            <p:cNvGrpSpPr/>
            <p:nvPr/>
          </p:nvGrpSpPr>
          <p:grpSpPr>
            <a:xfrm rot="10800000">
              <a:off x="343275" y="3300779"/>
              <a:ext cx="344736" cy="345385"/>
              <a:chOff x="7353050" y="316275"/>
              <a:chExt cx="292025" cy="292575"/>
            </a:xfrm>
          </p:grpSpPr>
          <p:sp>
            <p:nvSpPr>
              <p:cNvPr id="1402" name="Google Shape;1402;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28"/>
            <p:cNvGrpSpPr/>
            <p:nvPr/>
          </p:nvGrpSpPr>
          <p:grpSpPr>
            <a:xfrm rot="10800000">
              <a:off x="8520013" y="714742"/>
              <a:ext cx="292025" cy="292575"/>
              <a:chOff x="7353050" y="316275"/>
              <a:chExt cx="292025" cy="292575"/>
            </a:xfrm>
          </p:grpSpPr>
          <p:sp>
            <p:nvSpPr>
              <p:cNvPr id="1407" name="Google Shape;1407;p28"/>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28"/>
            <p:cNvGrpSpPr/>
            <p:nvPr/>
          </p:nvGrpSpPr>
          <p:grpSpPr>
            <a:xfrm rot="10800000">
              <a:off x="261711" y="465077"/>
              <a:ext cx="507562" cy="507984"/>
              <a:chOff x="8064275" y="887850"/>
              <a:chExt cx="581800" cy="582350"/>
            </a:xfrm>
          </p:grpSpPr>
          <p:sp>
            <p:nvSpPr>
              <p:cNvPr id="1412" name="Google Shape;1412;p28"/>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33720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418"/>
        <p:cNvGrpSpPr/>
        <p:nvPr/>
      </p:nvGrpSpPr>
      <p:grpSpPr>
        <a:xfrm>
          <a:off x="0" y="0"/>
          <a:ext cx="0" cy="0"/>
          <a:chOff x="0" y="0"/>
          <a:chExt cx="0" cy="0"/>
        </a:xfrm>
      </p:grpSpPr>
      <p:grpSp>
        <p:nvGrpSpPr>
          <p:cNvPr id="1419" name="Google Shape;1419;p29"/>
          <p:cNvGrpSpPr/>
          <p:nvPr/>
        </p:nvGrpSpPr>
        <p:grpSpPr>
          <a:xfrm>
            <a:off x="432850" y="0"/>
            <a:ext cx="8278300" cy="5165700"/>
            <a:chOff x="432850" y="0"/>
            <a:chExt cx="8278300" cy="5165700"/>
          </a:xfrm>
        </p:grpSpPr>
        <p:cxnSp>
          <p:nvCxnSpPr>
            <p:cNvPr id="1420" name="Google Shape;1420;p29"/>
            <p:cNvCxnSpPr/>
            <p:nvPr/>
          </p:nvCxnSpPr>
          <p:spPr>
            <a:xfrm rot="10800000">
              <a:off x="8420275" y="2664300"/>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21" name="Google Shape;1421;p29"/>
            <p:cNvGrpSpPr/>
            <p:nvPr/>
          </p:nvGrpSpPr>
          <p:grpSpPr>
            <a:xfrm>
              <a:off x="8129350" y="4292175"/>
              <a:ext cx="581800" cy="582350"/>
              <a:chOff x="8064275" y="887850"/>
              <a:chExt cx="581800" cy="582350"/>
            </a:xfrm>
          </p:grpSpPr>
          <p:sp>
            <p:nvSpPr>
              <p:cNvPr id="1422" name="Google Shape;1422;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29"/>
            <p:cNvGrpSpPr/>
            <p:nvPr/>
          </p:nvGrpSpPr>
          <p:grpSpPr>
            <a:xfrm>
              <a:off x="8274238" y="3720600"/>
              <a:ext cx="292025" cy="292575"/>
              <a:chOff x="7353050" y="316275"/>
              <a:chExt cx="292025" cy="292575"/>
            </a:xfrm>
          </p:grpSpPr>
          <p:sp>
            <p:nvSpPr>
              <p:cNvPr id="1429" name="Google Shape;1429;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29"/>
            <p:cNvGrpSpPr/>
            <p:nvPr/>
          </p:nvGrpSpPr>
          <p:grpSpPr>
            <a:xfrm>
              <a:off x="8332763" y="3212475"/>
              <a:ext cx="175000" cy="175000"/>
              <a:chOff x="8792300" y="321275"/>
              <a:chExt cx="175000" cy="175000"/>
            </a:xfrm>
          </p:grpSpPr>
          <p:sp>
            <p:nvSpPr>
              <p:cNvPr id="1434" name="Google Shape;1434;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38" name="Google Shape;1438;p29"/>
            <p:cNvCxnSpPr/>
            <p:nvPr/>
          </p:nvCxnSpPr>
          <p:spPr>
            <a:xfrm>
              <a:off x="723725" y="613"/>
              <a:ext cx="0" cy="2501400"/>
            </a:xfrm>
            <a:prstGeom prst="straightConnector1">
              <a:avLst/>
            </a:prstGeom>
            <a:noFill/>
            <a:ln w="9525" cap="flat" cmpd="sng">
              <a:solidFill>
                <a:srgbClr val="595959"/>
              </a:solidFill>
              <a:prstDash val="solid"/>
              <a:round/>
              <a:headEnd type="none" w="med" len="med"/>
              <a:tailEnd type="none" w="med" len="med"/>
            </a:ln>
          </p:spPr>
        </p:cxnSp>
        <p:grpSp>
          <p:nvGrpSpPr>
            <p:cNvPr id="1439" name="Google Shape;1439;p29"/>
            <p:cNvGrpSpPr/>
            <p:nvPr/>
          </p:nvGrpSpPr>
          <p:grpSpPr>
            <a:xfrm rot="10800000">
              <a:off x="432850" y="291788"/>
              <a:ext cx="581800" cy="582350"/>
              <a:chOff x="8064275" y="887850"/>
              <a:chExt cx="581800" cy="582350"/>
            </a:xfrm>
          </p:grpSpPr>
          <p:sp>
            <p:nvSpPr>
              <p:cNvPr id="1440" name="Google Shape;1440;p29"/>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9"/>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9"/>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29"/>
            <p:cNvGrpSpPr/>
            <p:nvPr/>
          </p:nvGrpSpPr>
          <p:grpSpPr>
            <a:xfrm rot="10800000">
              <a:off x="577738" y="1153138"/>
              <a:ext cx="292025" cy="292575"/>
              <a:chOff x="7353050" y="316275"/>
              <a:chExt cx="292025" cy="292575"/>
            </a:xfrm>
          </p:grpSpPr>
          <p:sp>
            <p:nvSpPr>
              <p:cNvPr id="1447" name="Google Shape;1447;p29"/>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9"/>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29"/>
            <p:cNvGrpSpPr/>
            <p:nvPr/>
          </p:nvGrpSpPr>
          <p:grpSpPr>
            <a:xfrm rot="10800000">
              <a:off x="636238" y="1778838"/>
              <a:ext cx="175000" cy="175000"/>
              <a:chOff x="8792300" y="321275"/>
              <a:chExt cx="175000" cy="175000"/>
            </a:xfrm>
          </p:grpSpPr>
          <p:sp>
            <p:nvSpPr>
              <p:cNvPr id="1452" name="Google Shape;1452;p29"/>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9"/>
            <p:cNvGrpSpPr/>
            <p:nvPr/>
          </p:nvGrpSpPr>
          <p:grpSpPr>
            <a:xfrm>
              <a:off x="432850" y="2003163"/>
              <a:ext cx="175013" cy="27000"/>
              <a:chOff x="5662375" y="212375"/>
              <a:chExt cx="175013" cy="27000"/>
            </a:xfrm>
          </p:grpSpPr>
          <p:sp>
            <p:nvSpPr>
              <p:cNvPr id="1457" name="Google Shape;1457;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29"/>
            <p:cNvGrpSpPr/>
            <p:nvPr/>
          </p:nvGrpSpPr>
          <p:grpSpPr>
            <a:xfrm>
              <a:off x="788100" y="208488"/>
              <a:ext cx="175013" cy="27000"/>
              <a:chOff x="5662375" y="212375"/>
              <a:chExt cx="175013" cy="27000"/>
            </a:xfrm>
          </p:grpSpPr>
          <p:sp>
            <p:nvSpPr>
              <p:cNvPr id="1461" name="Google Shape;1461;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129350" y="4988725"/>
              <a:ext cx="175013" cy="27000"/>
              <a:chOff x="5662375" y="212375"/>
              <a:chExt cx="175013" cy="27000"/>
            </a:xfrm>
          </p:grpSpPr>
          <p:sp>
            <p:nvSpPr>
              <p:cNvPr id="1465" name="Google Shape;1465;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29"/>
            <p:cNvGrpSpPr/>
            <p:nvPr/>
          </p:nvGrpSpPr>
          <p:grpSpPr>
            <a:xfrm>
              <a:off x="8497550" y="3429425"/>
              <a:ext cx="175013" cy="27000"/>
              <a:chOff x="5662375" y="212375"/>
              <a:chExt cx="175013" cy="27000"/>
            </a:xfrm>
          </p:grpSpPr>
          <p:sp>
            <p:nvSpPr>
              <p:cNvPr id="1469" name="Google Shape;1469;p29"/>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9"/>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472" name="Google Shape;1472;p29"/>
            <p:cNvCxnSpPr/>
            <p:nvPr/>
          </p:nvCxnSpPr>
          <p:spPr>
            <a:xfrm>
              <a:off x="8407225" y="0"/>
              <a:ext cx="0" cy="2160900"/>
            </a:xfrm>
            <a:prstGeom prst="straightConnector1">
              <a:avLst/>
            </a:prstGeom>
            <a:noFill/>
            <a:ln w="9525" cap="flat" cmpd="sng">
              <a:solidFill>
                <a:srgbClr val="595959"/>
              </a:solidFill>
              <a:prstDash val="solid"/>
              <a:round/>
              <a:headEnd type="none" w="med" len="med"/>
              <a:tailEnd type="none" w="med" len="med"/>
            </a:ln>
          </p:spPr>
        </p:cxnSp>
        <p:cxnSp>
          <p:nvCxnSpPr>
            <p:cNvPr id="1473" name="Google Shape;1473;p29"/>
            <p:cNvCxnSpPr/>
            <p:nvPr/>
          </p:nvCxnSpPr>
          <p:spPr>
            <a:xfrm>
              <a:off x="718025" y="2985634"/>
              <a:ext cx="0" cy="2160900"/>
            </a:xfrm>
            <a:prstGeom prst="straightConnector1">
              <a:avLst/>
            </a:prstGeom>
            <a:noFill/>
            <a:ln w="9525" cap="flat" cmpd="sng">
              <a:solidFill>
                <a:srgbClr val="595959"/>
              </a:solidFill>
              <a:prstDash val="solid"/>
              <a:round/>
              <a:headEnd type="none" w="med" len="med"/>
              <a:tailEnd type="none" w="med" len="med"/>
            </a:ln>
          </p:spPr>
        </p:cxnSp>
        <p:sp>
          <p:nvSpPr>
            <p:cNvPr id="1474" name="Google Shape;1474;p29"/>
            <p:cNvSpPr/>
            <p:nvPr/>
          </p:nvSpPr>
          <p:spPr>
            <a:xfrm>
              <a:off x="671825" y="458788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671825" y="3940338"/>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8361025" y="1453500"/>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8361025" y="234875"/>
              <a:ext cx="92400" cy="92400"/>
            </a:xfrm>
            <a:prstGeom prst="ellipse">
              <a:avLst/>
            </a:prstGeom>
            <a:solidFill>
              <a:srgbClr val="595959"/>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82081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78"/>
        <p:cNvGrpSpPr/>
        <p:nvPr/>
      </p:nvGrpSpPr>
      <p:grpSpPr>
        <a:xfrm>
          <a:off x="0" y="0"/>
          <a:ext cx="0" cy="0"/>
          <a:chOff x="0" y="0"/>
          <a:chExt cx="0" cy="0"/>
        </a:xfrm>
      </p:grpSpPr>
      <p:grpSp>
        <p:nvGrpSpPr>
          <p:cNvPr id="1479" name="Google Shape;1479;p30"/>
          <p:cNvGrpSpPr/>
          <p:nvPr/>
        </p:nvGrpSpPr>
        <p:grpSpPr>
          <a:xfrm>
            <a:off x="-6867" y="-6625"/>
            <a:ext cx="9152342" cy="5102050"/>
            <a:chOff x="-6867" y="-6625"/>
            <a:chExt cx="9152342" cy="5102050"/>
          </a:xfrm>
        </p:grpSpPr>
        <p:cxnSp>
          <p:nvCxnSpPr>
            <p:cNvPr id="1480" name="Google Shape;1480;p30"/>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481" name="Google Shape;1481;p30"/>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482" name="Google Shape;1482;p30"/>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483" name="Google Shape;1483;p30"/>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484" name="Google Shape;1484;p30"/>
            <p:cNvGrpSpPr/>
            <p:nvPr/>
          </p:nvGrpSpPr>
          <p:grpSpPr>
            <a:xfrm flipH="1">
              <a:off x="1278333" y="4513075"/>
              <a:ext cx="581800" cy="582350"/>
              <a:chOff x="8064275" y="887850"/>
              <a:chExt cx="581800" cy="582350"/>
            </a:xfrm>
          </p:grpSpPr>
          <p:sp>
            <p:nvSpPr>
              <p:cNvPr id="1485" name="Google Shape;1485;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30"/>
            <p:cNvGrpSpPr/>
            <p:nvPr/>
          </p:nvGrpSpPr>
          <p:grpSpPr>
            <a:xfrm flipH="1">
              <a:off x="2747608" y="4340463"/>
              <a:ext cx="292025" cy="292575"/>
              <a:chOff x="7353050" y="316275"/>
              <a:chExt cx="292025" cy="292575"/>
            </a:xfrm>
          </p:grpSpPr>
          <p:sp>
            <p:nvSpPr>
              <p:cNvPr id="1492" name="Google Shape;1492;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0"/>
            <p:cNvGrpSpPr/>
            <p:nvPr/>
          </p:nvGrpSpPr>
          <p:grpSpPr>
            <a:xfrm flipH="1">
              <a:off x="171308" y="4315025"/>
              <a:ext cx="175000" cy="175000"/>
              <a:chOff x="8792300" y="321275"/>
              <a:chExt cx="175000" cy="175000"/>
            </a:xfrm>
          </p:grpSpPr>
          <p:sp>
            <p:nvSpPr>
              <p:cNvPr id="1497" name="Google Shape;1497;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0"/>
            <p:cNvGrpSpPr/>
            <p:nvPr/>
          </p:nvGrpSpPr>
          <p:grpSpPr>
            <a:xfrm>
              <a:off x="3873197" y="4657550"/>
              <a:ext cx="293111" cy="293388"/>
              <a:chOff x="3164039" y="430875"/>
              <a:chExt cx="293111" cy="293388"/>
            </a:xfrm>
          </p:grpSpPr>
          <p:sp>
            <p:nvSpPr>
              <p:cNvPr id="1502" name="Google Shape;1502;p30"/>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0"/>
            <p:cNvGrpSpPr/>
            <p:nvPr/>
          </p:nvGrpSpPr>
          <p:grpSpPr>
            <a:xfrm flipH="1">
              <a:off x="242270" y="4142425"/>
              <a:ext cx="175013" cy="27000"/>
              <a:chOff x="5662375" y="212375"/>
              <a:chExt cx="175013" cy="27000"/>
            </a:xfrm>
          </p:grpSpPr>
          <p:sp>
            <p:nvSpPr>
              <p:cNvPr id="1509" name="Google Shape;150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2" name="Google Shape;1512;p30"/>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13" name="Google Shape;1513;p30"/>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14" name="Google Shape;1514;p30"/>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15" name="Google Shape;1515;p30"/>
            <p:cNvGrpSpPr/>
            <p:nvPr/>
          </p:nvGrpSpPr>
          <p:grpSpPr>
            <a:xfrm>
              <a:off x="8064275" y="1040250"/>
              <a:ext cx="581800" cy="582350"/>
              <a:chOff x="8064275" y="887850"/>
              <a:chExt cx="581800" cy="582350"/>
            </a:xfrm>
          </p:grpSpPr>
          <p:sp>
            <p:nvSpPr>
              <p:cNvPr id="1516" name="Google Shape;1516;p30"/>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0"/>
            <p:cNvGrpSpPr/>
            <p:nvPr/>
          </p:nvGrpSpPr>
          <p:grpSpPr>
            <a:xfrm>
              <a:off x="7353050" y="316275"/>
              <a:ext cx="292025" cy="292575"/>
              <a:chOff x="7353050" y="316275"/>
              <a:chExt cx="292025" cy="292575"/>
            </a:xfrm>
          </p:grpSpPr>
          <p:sp>
            <p:nvSpPr>
              <p:cNvPr id="1523" name="Google Shape;1523;p30"/>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0"/>
            <p:cNvGrpSpPr/>
            <p:nvPr/>
          </p:nvGrpSpPr>
          <p:grpSpPr>
            <a:xfrm>
              <a:off x="8792300" y="321275"/>
              <a:ext cx="175000" cy="175000"/>
              <a:chOff x="8792300" y="321275"/>
              <a:chExt cx="175000" cy="175000"/>
            </a:xfrm>
          </p:grpSpPr>
          <p:sp>
            <p:nvSpPr>
              <p:cNvPr id="1528" name="Google Shape;1528;p30"/>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0"/>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0"/>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0"/>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0"/>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0"/>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0"/>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0"/>
            <p:cNvGrpSpPr/>
            <p:nvPr/>
          </p:nvGrpSpPr>
          <p:grpSpPr>
            <a:xfrm>
              <a:off x="8490050" y="170875"/>
              <a:ext cx="175013" cy="27000"/>
              <a:chOff x="5662375" y="212375"/>
              <a:chExt cx="175013" cy="27000"/>
            </a:xfrm>
          </p:grpSpPr>
          <p:sp>
            <p:nvSpPr>
              <p:cNvPr id="1539" name="Google Shape;1539;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0"/>
            <p:cNvGrpSpPr/>
            <p:nvPr/>
          </p:nvGrpSpPr>
          <p:grpSpPr>
            <a:xfrm>
              <a:off x="8678350" y="1658000"/>
              <a:ext cx="175013" cy="27000"/>
              <a:chOff x="5662375" y="212375"/>
              <a:chExt cx="175013" cy="27000"/>
            </a:xfrm>
          </p:grpSpPr>
          <p:sp>
            <p:nvSpPr>
              <p:cNvPr id="1543" name="Google Shape;1543;p30"/>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0"/>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0"/>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90097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1546"/>
        <p:cNvGrpSpPr/>
        <p:nvPr/>
      </p:nvGrpSpPr>
      <p:grpSpPr>
        <a:xfrm>
          <a:off x="0" y="0"/>
          <a:ext cx="0" cy="0"/>
          <a:chOff x="0" y="0"/>
          <a:chExt cx="0" cy="0"/>
        </a:xfrm>
      </p:grpSpPr>
      <p:grpSp>
        <p:nvGrpSpPr>
          <p:cNvPr id="1547" name="Google Shape;1547;p31"/>
          <p:cNvGrpSpPr/>
          <p:nvPr/>
        </p:nvGrpSpPr>
        <p:grpSpPr>
          <a:xfrm>
            <a:off x="1349626" y="598417"/>
            <a:ext cx="6453730" cy="3631136"/>
            <a:chOff x="365750" y="1285025"/>
            <a:chExt cx="6934275" cy="3315500"/>
          </a:xfrm>
        </p:grpSpPr>
        <p:sp>
          <p:nvSpPr>
            <p:cNvPr id="1548" name="Google Shape;1548;p31"/>
            <p:cNvSpPr/>
            <p:nvPr/>
          </p:nvSpPr>
          <p:spPr>
            <a:xfrm>
              <a:off x="365750" y="1285025"/>
              <a:ext cx="6934275" cy="3315500"/>
            </a:xfrm>
            <a:custGeom>
              <a:avLst/>
              <a:gdLst/>
              <a:ahLst/>
              <a:cxnLst/>
              <a:rect l="l" t="t" r="r" b="b"/>
              <a:pathLst>
                <a:path w="277371" h="132620" extrusionOk="0">
                  <a:moveTo>
                    <a:pt x="139292" y="1"/>
                  </a:moveTo>
                  <a:cubicBezTo>
                    <a:pt x="131931" y="1"/>
                    <a:pt x="124510" y="530"/>
                    <a:pt x="116820" y="2020"/>
                  </a:cubicBezTo>
                  <a:cubicBezTo>
                    <a:pt x="97286" y="5794"/>
                    <a:pt x="78528" y="13563"/>
                    <a:pt x="62212" y="24940"/>
                  </a:cubicBezTo>
                  <a:cubicBezTo>
                    <a:pt x="40180" y="40312"/>
                    <a:pt x="16039" y="63953"/>
                    <a:pt x="5883" y="89204"/>
                  </a:cubicBezTo>
                  <a:cubicBezTo>
                    <a:pt x="2054" y="98638"/>
                    <a:pt x="1" y="109904"/>
                    <a:pt x="5162" y="118672"/>
                  </a:cubicBezTo>
                  <a:cubicBezTo>
                    <a:pt x="10878" y="128329"/>
                    <a:pt x="23309" y="131547"/>
                    <a:pt x="34519" y="132324"/>
                  </a:cubicBezTo>
                  <a:cubicBezTo>
                    <a:pt x="37485" y="132528"/>
                    <a:pt x="40447" y="132620"/>
                    <a:pt x="43408" y="132620"/>
                  </a:cubicBezTo>
                  <a:cubicBezTo>
                    <a:pt x="64717" y="132620"/>
                    <a:pt x="85919" y="127832"/>
                    <a:pt x="107164" y="125054"/>
                  </a:cubicBezTo>
                  <a:cubicBezTo>
                    <a:pt x="121795" y="123154"/>
                    <a:pt x="136548" y="122208"/>
                    <a:pt x="151300" y="122208"/>
                  </a:cubicBezTo>
                  <a:cubicBezTo>
                    <a:pt x="172303" y="122208"/>
                    <a:pt x="193303" y="124126"/>
                    <a:pt x="213939" y="127940"/>
                  </a:cubicBezTo>
                  <a:cubicBezTo>
                    <a:pt x="222522" y="129553"/>
                    <a:pt x="231673" y="131360"/>
                    <a:pt x="240407" y="131360"/>
                  </a:cubicBezTo>
                  <a:cubicBezTo>
                    <a:pt x="248501" y="131360"/>
                    <a:pt x="256237" y="129808"/>
                    <a:pt x="262831" y="125110"/>
                  </a:cubicBezTo>
                  <a:cubicBezTo>
                    <a:pt x="276372" y="115454"/>
                    <a:pt x="277371" y="99138"/>
                    <a:pt x="274429" y="84431"/>
                  </a:cubicBezTo>
                  <a:cubicBezTo>
                    <a:pt x="271488" y="69670"/>
                    <a:pt x="264329" y="59902"/>
                    <a:pt x="257059" y="47305"/>
                  </a:cubicBezTo>
                  <a:cubicBezTo>
                    <a:pt x="252786" y="39868"/>
                    <a:pt x="247736" y="33098"/>
                    <a:pt x="241798" y="27215"/>
                  </a:cubicBezTo>
                  <a:cubicBezTo>
                    <a:pt x="234972" y="20500"/>
                    <a:pt x="226925" y="14951"/>
                    <a:pt x="217768" y="11177"/>
                  </a:cubicBezTo>
                  <a:cubicBezTo>
                    <a:pt x="203783" y="5350"/>
                    <a:pt x="188521" y="3407"/>
                    <a:pt x="173482" y="2186"/>
                  </a:cubicBezTo>
                  <a:cubicBezTo>
                    <a:pt x="161726" y="1246"/>
                    <a:pt x="150579" y="1"/>
                    <a:pt x="139292"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a:off x="417100" y="1285575"/>
              <a:ext cx="6842700" cy="3314500"/>
            </a:xfrm>
            <a:custGeom>
              <a:avLst/>
              <a:gdLst/>
              <a:ahLst/>
              <a:cxnLst/>
              <a:rect l="l" t="t" r="r" b="b"/>
              <a:pathLst>
                <a:path w="273708" h="132580" extrusionOk="0">
                  <a:moveTo>
                    <a:pt x="137298" y="0"/>
                  </a:moveTo>
                  <a:cubicBezTo>
                    <a:pt x="129917" y="0"/>
                    <a:pt x="122480" y="500"/>
                    <a:pt x="114766" y="1998"/>
                  </a:cubicBezTo>
                  <a:cubicBezTo>
                    <a:pt x="95232" y="5772"/>
                    <a:pt x="76474" y="13541"/>
                    <a:pt x="60158" y="24918"/>
                  </a:cubicBezTo>
                  <a:cubicBezTo>
                    <a:pt x="38126" y="40290"/>
                    <a:pt x="13985" y="63931"/>
                    <a:pt x="3829" y="89182"/>
                  </a:cubicBezTo>
                  <a:cubicBezTo>
                    <a:pt x="1609" y="94621"/>
                    <a:pt x="0" y="100614"/>
                    <a:pt x="56" y="106386"/>
                  </a:cubicBezTo>
                  <a:cubicBezTo>
                    <a:pt x="56" y="110715"/>
                    <a:pt x="943" y="114877"/>
                    <a:pt x="3108" y="118650"/>
                  </a:cubicBezTo>
                  <a:cubicBezTo>
                    <a:pt x="8824" y="128307"/>
                    <a:pt x="21255" y="131525"/>
                    <a:pt x="32465" y="132302"/>
                  </a:cubicBezTo>
                  <a:cubicBezTo>
                    <a:pt x="35407" y="132469"/>
                    <a:pt x="38403" y="132580"/>
                    <a:pt x="41345" y="132580"/>
                  </a:cubicBezTo>
                  <a:cubicBezTo>
                    <a:pt x="62655" y="132580"/>
                    <a:pt x="83855" y="127807"/>
                    <a:pt x="105110" y="125032"/>
                  </a:cubicBezTo>
                  <a:cubicBezTo>
                    <a:pt x="119761" y="123146"/>
                    <a:pt x="134523" y="122202"/>
                    <a:pt x="149340" y="122202"/>
                  </a:cubicBezTo>
                  <a:cubicBezTo>
                    <a:pt x="170318" y="122202"/>
                    <a:pt x="191240" y="124089"/>
                    <a:pt x="211885" y="127918"/>
                  </a:cubicBezTo>
                  <a:cubicBezTo>
                    <a:pt x="220486" y="129528"/>
                    <a:pt x="229643" y="131359"/>
                    <a:pt x="238412" y="131359"/>
                  </a:cubicBezTo>
                  <a:cubicBezTo>
                    <a:pt x="246459" y="131359"/>
                    <a:pt x="254173" y="129805"/>
                    <a:pt x="260777" y="125088"/>
                  </a:cubicBezTo>
                  <a:cubicBezTo>
                    <a:pt x="270433" y="118206"/>
                    <a:pt x="273707" y="107884"/>
                    <a:pt x="273707" y="97229"/>
                  </a:cubicBezTo>
                  <a:cubicBezTo>
                    <a:pt x="273707" y="92956"/>
                    <a:pt x="273208" y="88627"/>
                    <a:pt x="272375" y="84409"/>
                  </a:cubicBezTo>
                  <a:cubicBezTo>
                    <a:pt x="269434" y="69648"/>
                    <a:pt x="262275" y="59880"/>
                    <a:pt x="255005" y="47283"/>
                  </a:cubicBezTo>
                  <a:cubicBezTo>
                    <a:pt x="250732" y="39846"/>
                    <a:pt x="245682" y="33076"/>
                    <a:pt x="239744" y="27193"/>
                  </a:cubicBezTo>
                  <a:cubicBezTo>
                    <a:pt x="232918" y="20478"/>
                    <a:pt x="224871" y="14929"/>
                    <a:pt x="215714" y="11155"/>
                  </a:cubicBezTo>
                  <a:cubicBezTo>
                    <a:pt x="201729" y="5328"/>
                    <a:pt x="186467" y="3385"/>
                    <a:pt x="171428" y="2164"/>
                  </a:cubicBezTo>
                  <a:cubicBezTo>
                    <a:pt x="159663" y="1221"/>
                    <a:pt x="148563" y="0"/>
                    <a:pt x="13729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31"/>
          <p:cNvSpPr txBox="1">
            <a:spLocks noGrp="1"/>
          </p:cNvSpPr>
          <p:nvPr>
            <p:ph type="title"/>
          </p:nvPr>
        </p:nvSpPr>
        <p:spPr>
          <a:xfrm>
            <a:off x="2624328" y="1018528"/>
            <a:ext cx="3904500" cy="1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1551" name="Google Shape;1551;p31"/>
          <p:cNvGrpSpPr/>
          <p:nvPr/>
        </p:nvGrpSpPr>
        <p:grpSpPr>
          <a:xfrm>
            <a:off x="-6867" y="-6625"/>
            <a:ext cx="9152342" cy="5102050"/>
            <a:chOff x="-6867" y="-6625"/>
            <a:chExt cx="9152342" cy="5102050"/>
          </a:xfrm>
        </p:grpSpPr>
        <p:cxnSp>
          <p:nvCxnSpPr>
            <p:cNvPr id="1552" name="Google Shape;1552;p31"/>
            <p:cNvCxnSpPr/>
            <p:nvPr/>
          </p:nvCxnSpPr>
          <p:spPr>
            <a:xfrm>
              <a:off x="2904283" y="4513075"/>
              <a:ext cx="1133100" cy="306300"/>
            </a:xfrm>
            <a:prstGeom prst="straightConnector1">
              <a:avLst/>
            </a:prstGeom>
            <a:noFill/>
            <a:ln w="9525" cap="flat" cmpd="sng">
              <a:solidFill>
                <a:srgbClr val="595959"/>
              </a:solidFill>
              <a:prstDash val="solid"/>
              <a:round/>
              <a:headEnd type="none" w="med" len="med"/>
              <a:tailEnd type="none" w="med" len="med"/>
            </a:ln>
          </p:spPr>
        </p:cxnSp>
        <p:cxnSp>
          <p:nvCxnSpPr>
            <p:cNvPr id="1553" name="Google Shape;1553;p31"/>
            <p:cNvCxnSpPr/>
            <p:nvPr/>
          </p:nvCxnSpPr>
          <p:spPr>
            <a:xfrm rot="10800000" flipH="1">
              <a:off x="1562083" y="4492325"/>
              <a:ext cx="1342200" cy="315300"/>
            </a:xfrm>
            <a:prstGeom prst="straightConnector1">
              <a:avLst/>
            </a:prstGeom>
            <a:noFill/>
            <a:ln w="9525" cap="flat" cmpd="sng">
              <a:solidFill>
                <a:srgbClr val="595959"/>
              </a:solidFill>
              <a:prstDash val="solid"/>
              <a:round/>
              <a:headEnd type="none" w="med" len="med"/>
              <a:tailEnd type="none" w="med" len="med"/>
            </a:ln>
          </p:spPr>
        </p:cxnSp>
        <p:cxnSp>
          <p:nvCxnSpPr>
            <p:cNvPr id="1554" name="Google Shape;1554;p31"/>
            <p:cNvCxnSpPr/>
            <p:nvPr/>
          </p:nvCxnSpPr>
          <p:spPr>
            <a:xfrm>
              <a:off x="259558" y="4408000"/>
              <a:ext cx="1332000" cy="392100"/>
            </a:xfrm>
            <a:prstGeom prst="straightConnector1">
              <a:avLst/>
            </a:prstGeom>
            <a:noFill/>
            <a:ln w="9525" cap="flat" cmpd="sng">
              <a:solidFill>
                <a:srgbClr val="595959"/>
              </a:solidFill>
              <a:prstDash val="solid"/>
              <a:round/>
              <a:headEnd type="none" w="med" len="med"/>
              <a:tailEnd type="none" w="med" len="med"/>
            </a:ln>
          </p:spPr>
        </p:cxnSp>
        <p:cxnSp>
          <p:nvCxnSpPr>
            <p:cNvPr id="1555" name="Google Shape;1555;p31"/>
            <p:cNvCxnSpPr/>
            <p:nvPr/>
          </p:nvCxnSpPr>
          <p:spPr>
            <a:xfrm>
              <a:off x="-6867" y="3993550"/>
              <a:ext cx="273900" cy="407100"/>
            </a:xfrm>
            <a:prstGeom prst="straightConnector1">
              <a:avLst/>
            </a:prstGeom>
            <a:noFill/>
            <a:ln w="9525" cap="flat" cmpd="sng">
              <a:solidFill>
                <a:srgbClr val="595959"/>
              </a:solidFill>
              <a:prstDash val="solid"/>
              <a:round/>
              <a:headEnd type="none" w="med" len="med"/>
              <a:tailEnd type="none" w="med" len="med"/>
            </a:ln>
          </p:spPr>
        </p:cxnSp>
        <p:grpSp>
          <p:nvGrpSpPr>
            <p:cNvPr id="1556" name="Google Shape;1556;p31"/>
            <p:cNvGrpSpPr/>
            <p:nvPr/>
          </p:nvGrpSpPr>
          <p:grpSpPr>
            <a:xfrm flipH="1">
              <a:off x="1278333" y="4513075"/>
              <a:ext cx="581800" cy="582350"/>
              <a:chOff x="8064275" y="887850"/>
              <a:chExt cx="581800" cy="582350"/>
            </a:xfrm>
          </p:grpSpPr>
          <p:sp>
            <p:nvSpPr>
              <p:cNvPr id="1557" name="Google Shape;1557;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31"/>
            <p:cNvGrpSpPr/>
            <p:nvPr/>
          </p:nvGrpSpPr>
          <p:grpSpPr>
            <a:xfrm flipH="1">
              <a:off x="2747608" y="4340463"/>
              <a:ext cx="292025" cy="292575"/>
              <a:chOff x="7353050" y="316275"/>
              <a:chExt cx="292025" cy="292575"/>
            </a:xfrm>
          </p:grpSpPr>
          <p:sp>
            <p:nvSpPr>
              <p:cNvPr id="1564" name="Google Shape;1564;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31"/>
            <p:cNvGrpSpPr/>
            <p:nvPr/>
          </p:nvGrpSpPr>
          <p:grpSpPr>
            <a:xfrm flipH="1">
              <a:off x="171308" y="4315025"/>
              <a:ext cx="175000" cy="175000"/>
              <a:chOff x="8792300" y="321275"/>
              <a:chExt cx="175000" cy="175000"/>
            </a:xfrm>
          </p:grpSpPr>
          <p:sp>
            <p:nvSpPr>
              <p:cNvPr id="1569" name="Google Shape;1569;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31"/>
            <p:cNvGrpSpPr/>
            <p:nvPr/>
          </p:nvGrpSpPr>
          <p:grpSpPr>
            <a:xfrm>
              <a:off x="3873197" y="4657550"/>
              <a:ext cx="293111" cy="293388"/>
              <a:chOff x="3164039" y="430875"/>
              <a:chExt cx="293111" cy="293388"/>
            </a:xfrm>
          </p:grpSpPr>
          <p:sp>
            <p:nvSpPr>
              <p:cNvPr id="1574" name="Google Shape;1574;p31"/>
              <p:cNvSpPr/>
              <p:nvPr/>
            </p:nvSpPr>
            <p:spPr>
              <a:xfrm flipH="1">
                <a:off x="3166281" y="4334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1"/>
              <p:cNvSpPr/>
              <p:nvPr/>
            </p:nvSpPr>
            <p:spPr>
              <a:xfrm flipH="1">
                <a:off x="3164039" y="4308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flipH="1">
                <a:off x="3202780" y="4699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flipH="1">
                <a:off x="3200525" y="4673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flipH="1">
                <a:off x="3242641" y="5094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flipH="1">
                <a:off x="3240109" y="5072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1"/>
            <p:cNvGrpSpPr/>
            <p:nvPr/>
          </p:nvGrpSpPr>
          <p:grpSpPr>
            <a:xfrm flipH="1">
              <a:off x="242270" y="4142425"/>
              <a:ext cx="175013" cy="27000"/>
              <a:chOff x="5662375" y="212375"/>
              <a:chExt cx="175013" cy="27000"/>
            </a:xfrm>
          </p:grpSpPr>
          <p:sp>
            <p:nvSpPr>
              <p:cNvPr id="1581" name="Google Shape;158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84" name="Google Shape;1584;p31"/>
            <p:cNvCxnSpPr/>
            <p:nvPr/>
          </p:nvCxnSpPr>
          <p:spPr>
            <a:xfrm rot="10800000">
              <a:off x="5995050" y="226600"/>
              <a:ext cx="1504500" cy="224700"/>
            </a:xfrm>
            <a:prstGeom prst="straightConnector1">
              <a:avLst/>
            </a:prstGeom>
            <a:noFill/>
            <a:ln w="9525" cap="flat" cmpd="sng">
              <a:solidFill>
                <a:srgbClr val="595959"/>
              </a:solidFill>
              <a:prstDash val="solid"/>
              <a:round/>
              <a:headEnd type="none" w="med" len="med"/>
              <a:tailEnd type="none" w="med" len="med"/>
            </a:ln>
          </p:spPr>
        </p:cxnSp>
        <p:cxnSp>
          <p:nvCxnSpPr>
            <p:cNvPr id="1585" name="Google Shape;1585;p31"/>
            <p:cNvCxnSpPr/>
            <p:nvPr/>
          </p:nvCxnSpPr>
          <p:spPr>
            <a:xfrm rot="10800000">
              <a:off x="7512925" y="457850"/>
              <a:ext cx="829500" cy="743400"/>
            </a:xfrm>
            <a:prstGeom prst="straightConnector1">
              <a:avLst/>
            </a:prstGeom>
            <a:noFill/>
            <a:ln w="9525" cap="flat" cmpd="sng">
              <a:solidFill>
                <a:srgbClr val="595959"/>
              </a:solidFill>
              <a:prstDash val="solid"/>
              <a:round/>
              <a:headEnd type="none" w="med" len="med"/>
              <a:tailEnd type="none" w="med" len="med"/>
            </a:ln>
          </p:spPr>
        </p:cxnSp>
        <p:cxnSp>
          <p:nvCxnSpPr>
            <p:cNvPr id="1586" name="Google Shape;1586;p31"/>
            <p:cNvCxnSpPr/>
            <p:nvPr/>
          </p:nvCxnSpPr>
          <p:spPr>
            <a:xfrm flipH="1">
              <a:off x="8348975" y="-6625"/>
              <a:ext cx="796500" cy="1188000"/>
            </a:xfrm>
            <a:prstGeom prst="straightConnector1">
              <a:avLst/>
            </a:prstGeom>
            <a:noFill/>
            <a:ln w="9525" cap="flat" cmpd="sng">
              <a:solidFill>
                <a:srgbClr val="595959"/>
              </a:solidFill>
              <a:prstDash val="solid"/>
              <a:round/>
              <a:headEnd type="none" w="med" len="med"/>
              <a:tailEnd type="none" w="med" len="med"/>
            </a:ln>
          </p:spPr>
        </p:cxnSp>
        <p:grpSp>
          <p:nvGrpSpPr>
            <p:cNvPr id="1587" name="Google Shape;1587;p31"/>
            <p:cNvGrpSpPr/>
            <p:nvPr/>
          </p:nvGrpSpPr>
          <p:grpSpPr>
            <a:xfrm>
              <a:off x="8064275" y="1040250"/>
              <a:ext cx="581800" cy="582350"/>
              <a:chOff x="8064275" y="887850"/>
              <a:chExt cx="581800" cy="582350"/>
            </a:xfrm>
          </p:grpSpPr>
          <p:sp>
            <p:nvSpPr>
              <p:cNvPr id="1588" name="Google Shape;1588;p31"/>
              <p:cNvSpPr/>
              <p:nvPr/>
            </p:nvSpPr>
            <p:spPr>
              <a:xfrm>
                <a:off x="8068750" y="892875"/>
                <a:ext cx="572875" cy="572325"/>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8064275" y="887850"/>
                <a:ext cx="581800" cy="582350"/>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8141175" y="965325"/>
                <a:ext cx="428000" cy="427425"/>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8136725" y="960300"/>
                <a:ext cx="436925" cy="437475"/>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8219750" y="1043875"/>
                <a:ext cx="270300" cy="270300"/>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8215300" y="1039425"/>
                <a:ext cx="279775" cy="279225"/>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1"/>
            <p:cNvGrpSpPr/>
            <p:nvPr/>
          </p:nvGrpSpPr>
          <p:grpSpPr>
            <a:xfrm>
              <a:off x="7353050" y="316275"/>
              <a:ext cx="292025" cy="292575"/>
              <a:chOff x="7353050" y="316275"/>
              <a:chExt cx="292025" cy="292575"/>
            </a:xfrm>
          </p:grpSpPr>
          <p:sp>
            <p:nvSpPr>
              <p:cNvPr id="1595" name="Google Shape;1595;p31"/>
              <p:cNvSpPr/>
              <p:nvPr/>
            </p:nvSpPr>
            <p:spPr>
              <a:xfrm>
                <a:off x="7358075" y="321275"/>
                <a:ext cx="282550" cy="282550"/>
              </a:xfrm>
              <a:custGeom>
                <a:avLst/>
                <a:gdLst/>
                <a:ahLst/>
                <a:cxnLst/>
                <a:rect l="l" t="t" r="r" b="b"/>
                <a:pathLst>
                  <a:path w="11302" h="11302" extrusionOk="0">
                    <a:moveTo>
                      <a:pt x="5640" y="1"/>
                    </a:moveTo>
                    <a:cubicBezTo>
                      <a:pt x="2519" y="1"/>
                      <a:pt x="0" y="2520"/>
                      <a:pt x="0" y="5640"/>
                    </a:cubicBezTo>
                    <a:cubicBezTo>
                      <a:pt x="0" y="8783"/>
                      <a:pt x="2519" y="11302"/>
                      <a:pt x="5640" y="11302"/>
                    </a:cubicBezTo>
                    <a:cubicBezTo>
                      <a:pt x="8783" y="11302"/>
                      <a:pt x="11301" y="8783"/>
                      <a:pt x="11301" y="5640"/>
                    </a:cubicBezTo>
                    <a:cubicBezTo>
                      <a:pt x="11301" y="2520"/>
                      <a:pt x="8783" y="1"/>
                      <a:pt x="5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7353050" y="316275"/>
                <a:ext cx="292025" cy="292575"/>
              </a:xfrm>
              <a:custGeom>
                <a:avLst/>
                <a:gdLst/>
                <a:ahLst/>
                <a:cxnLst/>
                <a:rect l="l" t="t" r="r" b="b"/>
                <a:pathLst>
                  <a:path w="11681" h="11703" extrusionOk="0">
                    <a:moveTo>
                      <a:pt x="5841" y="379"/>
                    </a:moveTo>
                    <a:cubicBezTo>
                      <a:pt x="7356" y="379"/>
                      <a:pt x="8716" y="981"/>
                      <a:pt x="9719" y="1984"/>
                    </a:cubicBezTo>
                    <a:cubicBezTo>
                      <a:pt x="10700" y="2965"/>
                      <a:pt x="11324" y="4347"/>
                      <a:pt x="11324" y="5840"/>
                    </a:cubicBezTo>
                    <a:cubicBezTo>
                      <a:pt x="11324" y="7356"/>
                      <a:pt x="10700" y="8738"/>
                      <a:pt x="9719" y="9719"/>
                    </a:cubicBezTo>
                    <a:cubicBezTo>
                      <a:pt x="8716" y="10699"/>
                      <a:pt x="7356" y="11324"/>
                      <a:pt x="5841" y="11324"/>
                    </a:cubicBezTo>
                    <a:cubicBezTo>
                      <a:pt x="4347" y="11324"/>
                      <a:pt x="2965" y="10699"/>
                      <a:pt x="1984" y="9719"/>
                    </a:cubicBezTo>
                    <a:cubicBezTo>
                      <a:pt x="981" y="8738"/>
                      <a:pt x="380" y="7356"/>
                      <a:pt x="380" y="5840"/>
                    </a:cubicBezTo>
                    <a:cubicBezTo>
                      <a:pt x="380" y="4347"/>
                      <a:pt x="981" y="2965"/>
                      <a:pt x="1984" y="1984"/>
                    </a:cubicBezTo>
                    <a:cubicBezTo>
                      <a:pt x="2965" y="981"/>
                      <a:pt x="4347" y="379"/>
                      <a:pt x="5841" y="379"/>
                    </a:cubicBezTo>
                    <a:close/>
                    <a:moveTo>
                      <a:pt x="5841" y="0"/>
                    </a:moveTo>
                    <a:cubicBezTo>
                      <a:pt x="2631" y="0"/>
                      <a:pt x="1" y="2630"/>
                      <a:pt x="1" y="5840"/>
                    </a:cubicBezTo>
                    <a:cubicBezTo>
                      <a:pt x="1" y="9072"/>
                      <a:pt x="2631" y="11703"/>
                      <a:pt x="5841" y="11703"/>
                    </a:cubicBezTo>
                    <a:cubicBezTo>
                      <a:pt x="9073" y="11703"/>
                      <a:pt x="11681" y="9072"/>
                      <a:pt x="11681" y="5840"/>
                    </a:cubicBezTo>
                    <a:cubicBezTo>
                      <a:pt x="11681" y="2630"/>
                      <a:pt x="9073" y="0"/>
                      <a:pt x="584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7419925" y="383125"/>
                <a:ext cx="158275" cy="158300"/>
              </a:xfrm>
              <a:custGeom>
                <a:avLst/>
                <a:gdLst/>
                <a:ahLst/>
                <a:cxnLst/>
                <a:rect l="l" t="t" r="r" b="b"/>
                <a:pathLst>
                  <a:path w="6331" h="6332" extrusionOk="0">
                    <a:moveTo>
                      <a:pt x="3166" y="1"/>
                    </a:moveTo>
                    <a:cubicBezTo>
                      <a:pt x="1427" y="1"/>
                      <a:pt x="0" y="1428"/>
                      <a:pt x="0" y="3166"/>
                    </a:cubicBezTo>
                    <a:cubicBezTo>
                      <a:pt x="0" y="4927"/>
                      <a:pt x="1427" y="6331"/>
                      <a:pt x="3166" y="6331"/>
                    </a:cubicBezTo>
                    <a:cubicBezTo>
                      <a:pt x="4927" y="6331"/>
                      <a:pt x="6331" y="4927"/>
                      <a:pt x="6331" y="3166"/>
                    </a:cubicBezTo>
                    <a:cubicBezTo>
                      <a:pt x="6331" y="1428"/>
                      <a:pt x="4927" y="1"/>
                      <a:pt x="3166"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1"/>
              <p:cNvSpPr/>
              <p:nvPr/>
            </p:nvSpPr>
            <p:spPr>
              <a:xfrm>
                <a:off x="7415475" y="378675"/>
                <a:ext cx="167750" cy="167775"/>
              </a:xfrm>
              <a:custGeom>
                <a:avLst/>
                <a:gdLst/>
                <a:ahLst/>
                <a:cxnLst/>
                <a:rect l="l" t="t" r="r" b="b"/>
                <a:pathLst>
                  <a:path w="6710" h="6711" extrusionOk="0">
                    <a:moveTo>
                      <a:pt x="3344" y="380"/>
                    </a:moveTo>
                    <a:cubicBezTo>
                      <a:pt x="4168" y="380"/>
                      <a:pt x="4926" y="714"/>
                      <a:pt x="5461" y="1249"/>
                    </a:cubicBezTo>
                    <a:cubicBezTo>
                      <a:pt x="5996" y="1784"/>
                      <a:pt x="6330" y="2519"/>
                      <a:pt x="6330" y="3344"/>
                    </a:cubicBezTo>
                    <a:cubicBezTo>
                      <a:pt x="6330" y="4169"/>
                      <a:pt x="5996" y="4927"/>
                      <a:pt x="5461" y="5462"/>
                    </a:cubicBezTo>
                    <a:cubicBezTo>
                      <a:pt x="4926" y="5997"/>
                      <a:pt x="4168" y="6331"/>
                      <a:pt x="3344" y="6331"/>
                    </a:cubicBezTo>
                    <a:cubicBezTo>
                      <a:pt x="2519" y="6331"/>
                      <a:pt x="1783" y="5997"/>
                      <a:pt x="1248" y="5462"/>
                    </a:cubicBezTo>
                    <a:cubicBezTo>
                      <a:pt x="713" y="4927"/>
                      <a:pt x="379" y="4169"/>
                      <a:pt x="379" y="3344"/>
                    </a:cubicBezTo>
                    <a:cubicBezTo>
                      <a:pt x="379" y="2519"/>
                      <a:pt x="713" y="1784"/>
                      <a:pt x="1248" y="1249"/>
                    </a:cubicBezTo>
                    <a:cubicBezTo>
                      <a:pt x="1783" y="714"/>
                      <a:pt x="2519" y="380"/>
                      <a:pt x="3344" y="380"/>
                    </a:cubicBezTo>
                    <a:close/>
                    <a:moveTo>
                      <a:pt x="3344" y="1"/>
                    </a:moveTo>
                    <a:cubicBezTo>
                      <a:pt x="1494" y="1"/>
                      <a:pt x="0" y="1494"/>
                      <a:pt x="0" y="3344"/>
                    </a:cubicBezTo>
                    <a:cubicBezTo>
                      <a:pt x="0" y="5194"/>
                      <a:pt x="1494" y="6710"/>
                      <a:pt x="3344" y="6710"/>
                    </a:cubicBezTo>
                    <a:cubicBezTo>
                      <a:pt x="5194" y="6710"/>
                      <a:pt x="6709" y="5194"/>
                      <a:pt x="6709" y="3344"/>
                    </a:cubicBezTo>
                    <a:cubicBezTo>
                      <a:pt x="6709" y="1494"/>
                      <a:pt x="5194" y="1"/>
                      <a:pt x="334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1"/>
            <p:cNvGrpSpPr/>
            <p:nvPr/>
          </p:nvGrpSpPr>
          <p:grpSpPr>
            <a:xfrm>
              <a:off x="8792300" y="321275"/>
              <a:ext cx="175000" cy="175000"/>
              <a:chOff x="8792300" y="321275"/>
              <a:chExt cx="175000" cy="175000"/>
            </a:xfrm>
          </p:grpSpPr>
          <p:sp>
            <p:nvSpPr>
              <p:cNvPr id="1600" name="Google Shape;1600;p31"/>
              <p:cNvSpPr/>
              <p:nvPr/>
            </p:nvSpPr>
            <p:spPr>
              <a:xfrm>
                <a:off x="8796750" y="326300"/>
                <a:ext cx="166100" cy="165525"/>
              </a:xfrm>
              <a:custGeom>
                <a:avLst/>
                <a:gdLst/>
                <a:ahLst/>
                <a:cxnLst/>
                <a:rect l="l" t="t" r="r" b="b"/>
                <a:pathLst>
                  <a:path w="6644" h="6621" extrusionOk="0">
                    <a:moveTo>
                      <a:pt x="3322" y="0"/>
                    </a:moveTo>
                    <a:cubicBezTo>
                      <a:pt x="1494" y="0"/>
                      <a:pt x="1" y="1471"/>
                      <a:pt x="1" y="3299"/>
                    </a:cubicBezTo>
                    <a:cubicBezTo>
                      <a:pt x="1" y="5127"/>
                      <a:pt x="1494" y="6620"/>
                      <a:pt x="3322" y="6620"/>
                    </a:cubicBezTo>
                    <a:cubicBezTo>
                      <a:pt x="5150" y="6620"/>
                      <a:pt x="6643" y="5127"/>
                      <a:pt x="6643" y="3299"/>
                    </a:cubicBezTo>
                    <a:cubicBezTo>
                      <a:pt x="6643" y="1471"/>
                      <a:pt x="5150" y="0"/>
                      <a:pt x="3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8792300" y="321275"/>
                <a:ext cx="175000" cy="175000"/>
              </a:xfrm>
              <a:custGeom>
                <a:avLst/>
                <a:gdLst/>
                <a:ahLst/>
                <a:cxnLst/>
                <a:rect l="l" t="t" r="r" b="b"/>
                <a:pathLst>
                  <a:path w="7000" h="7000" extrusionOk="0">
                    <a:moveTo>
                      <a:pt x="3500" y="380"/>
                    </a:moveTo>
                    <a:cubicBezTo>
                      <a:pt x="4369" y="380"/>
                      <a:pt x="5149" y="736"/>
                      <a:pt x="5707" y="1293"/>
                    </a:cubicBezTo>
                    <a:cubicBezTo>
                      <a:pt x="6286" y="1873"/>
                      <a:pt x="6621" y="2653"/>
                      <a:pt x="6621" y="3500"/>
                    </a:cubicBezTo>
                    <a:cubicBezTo>
                      <a:pt x="6621" y="4370"/>
                      <a:pt x="6286" y="5150"/>
                      <a:pt x="5707" y="5729"/>
                    </a:cubicBezTo>
                    <a:cubicBezTo>
                      <a:pt x="5149" y="6286"/>
                      <a:pt x="4369" y="6643"/>
                      <a:pt x="3500" y="6643"/>
                    </a:cubicBezTo>
                    <a:cubicBezTo>
                      <a:pt x="2631" y="6643"/>
                      <a:pt x="1851" y="6286"/>
                      <a:pt x="1293" y="5729"/>
                    </a:cubicBezTo>
                    <a:cubicBezTo>
                      <a:pt x="714" y="5150"/>
                      <a:pt x="379" y="4370"/>
                      <a:pt x="379" y="3500"/>
                    </a:cubicBezTo>
                    <a:cubicBezTo>
                      <a:pt x="379" y="2653"/>
                      <a:pt x="714" y="1873"/>
                      <a:pt x="1293" y="1293"/>
                    </a:cubicBezTo>
                    <a:cubicBezTo>
                      <a:pt x="1851" y="736"/>
                      <a:pt x="2631" y="380"/>
                      <a:pt x="3500" y="380"/>
                    </a:cubicBezTo>
                    <a:close/>
                    <a:moveTo>
                      <a:pt x="3500" y="1"/>
                    </a:moveTo>
                    <a:cubicBezTo>
                      <a:pt x="1561" y="1"/>
                      <a:pt x="0" y="1583"/>
                      <a:pt x="0" y="3500"/>
                    </a:cubicBezTo>
                    <a:cubicBezTo>
                      <a:pt x="0" y="5439"/>
                      <a:pt x="1561" y="7000"/>
                      <a:pt x="3500" y="7000"/>
                    </a:cubicBezTo>
                    <a:cubicBezTo>
                      <a:pt x="5439" y="7000"/>
                      <a:pt x="7000" y="5439"/>
                      <a:pt x="7000" y="3500"/>
                    </a:cubicBezTo>
                    <a:cubicBezTo>
                      <a:pt x="7000" y="1583"/>
                      <a:pt x="5439" y="1"/>
                      <a:pt x="350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1"/>
              <p:cNvSpPr/>
              <p:nvPr/>
            </p:nvSpPr>
            <p:spPr>
              <a:xfrm>
                <a:off x="8833525" y="362525"/>
                <a:ext cx="92550" cy="93075"/>
              </a:xfrm>
              <a:custGeom>
                <a:avLst/>
                <a:gdLst/>
                <a:ahLst/>
                <a:cxnLst/>
                <a:rect l="l" t="t" r="r" b="b"/>
                <a:pathLst>
                  <a:path w="3702" h="3723" extrusionOk="0">
                    <a:moveTo>
                      <a:pt x="1851" y="0"/>
                    </a:moveTo>
                    <a:cubicBezTo>
                      <a:pt x="826" y="0"/>
                      <a:pt x="1" y="825"/>
                      <a:pt x="1" y="1850"/>
                    </a:cubicBezTo>
                    <a:cubicBezTo>
                      <a:pt x="1" y="2876"/>
                      <a:pt x="826" y="3723"/>
                      <a:pt x="1851" y="3723"/>
                    </a:cubicBezTo>
                    <a:cubicBezTo>
                      <a:pt x="2876" y="3723"/>
                      <a:pt x="3701" y="2876"/>
                      <a:pt x="3701" y="1850"/>
                    </a:cubicBezTo>
                    <a:cubicBezTo>
                      <a:pt x="3701" y="825"/>
                      <a:pt x="2876" y="0"/>
                      <a:pt x="1851"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1"/>
              <p:cNvSpPr/>
              <p:nvPr/>
            </p:nvSpPr>
            <p:spPr>
              <a:xfrm>
                <a:off x="8828525" y="358050"/>
                <a:ext cx="102550" cy="102000"/>
              </a:xfrm>
              <a:custGeom>
                <a:avLst/>
                <a:gdLst/>
                <a:ahLst/>
                <a:cxnLst/>
                <a:rect l="l" t="t" r="r" b="b"/>
                <a:pathLst>
                  <a:path w="4102" h="4080" extrusionOk="0">
                    <a:moveTo>
                      <a:pt x="2051" y="357"/>
                    </a:moveTo>
                    <a:cubicBezTo>
                      <a:pt x="2519" y="357"/>
                      <a:pt x="2920" y="558"/>
                      <a:pt x="3232" y="848"/>
                    </a:cubicBezTo>
                    <a:cubicBezTo>
                      <a:pt x="3544" y="1160"/>
                      <a:pt x="3723" y="1583"/>
                      <a:pt x="3723" y="2029"/>
                    </a:cubicBezTo>
                    <a:cubicBezTo>
                      <a:pt x="3723" y="2497"/>
                      <a:pt x="3544" y="2921"/>
                      <a:pt x="3232" y="3211"/>
                    </a:cubicBezTo>
                    <a:cubicBezTo>
                      <a:pt x="2920" y="3523"/>
                      <a:pt x="2519" y="3701"/>
                      <a:pt x="2051" y="3701"/>
                    </a:cubicBezTo>
                    <a:cubicBezTo>
                      <a:pt x="1583" y="3701"/>
                      <a:pt x="1182" y="3523"/>
                      <a:pt x="870" y="3211"/>
                    </a:cubicBezTo>
                    <a:cubicBezTo>
                      <a:pt x="558" y="2921"/>
                      <a:pt x="379" y="2497"/>
                      <a:pt x="379" y="2029"/>
                    </a:cubicBezTo>
                    <a:cubicBezTo>
                      <a:pt x="379" y="1583"/>
                      <a:pt x="558" y="1160"/>
                      <a:pt x="870" y="848"/>
                    </a:cubicBezTo>
                    <a:cubicBezTo>
                      <a:pt x="1182" y="558"/>
                      <a:pt x="1583" y="357"/>
                      <a:pt x="2051" y="357"/>
                    </a:cubicBezTo>
                    <a:close/>
                    <a:moveTo>
                      <a:pt x="2051" y="1"/>
                    </a:moveTo>
                    <a:cubicBezTo>
                      <a:pt x="914" y="1"/>
                      <a:pt x="0" y="915"/>
                      <a:pt x="0" y="2029"/>
                    </a:cubicBezTo>
                    <a:cubicBezTo>
                      <a:pt x="0" y="3166"/>
                      <a:pt x="914" y="4080"/>
                      <a:pt x="2051" y="4080"/>
                    </a:cubicBezTo>
                    <a:cubicBezTo>
                      <a:pt x="3188" y="4080"/>
                      <a:pt x="4102" y="3166"/>
                      <a:pt x="4102" y="2029"/>
                    </a:cubicBezTo>
                    <a:cubicBezTo>
                      <a:pt x="4102" y="915"/>
                      <a:pt x="3188" y="1"/>
                      <a:pt x="20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4" name="Google Shape;1604;p31"/>
            <p:cNvSpPr/>
            <p:nvPr/>
          </p:nvSpPr>
          <p:spPr>
            <a:xfrm>
              <a:off x="5829305" y="68707"/>
              <a:ext cx="288614" cy="288337"/>
            </a:xfrm>
            <a:custGeom>
              <a:avLst/>
              <a:gdLst/>
              <a:ahLst/>
              <a:cxnLst/>
              <a:rect l="l" t="t" r="r" b="b"/>
              <a:pathLst>
                <a:path w="22915" h="22893" extrusionOk="0">
                  <a:moveTo>
                    <a:pt x="11457" y="0"/>
                  </a:moveTo>
                  <a:cubicBezTo>
                    <a:pt x="5127" y="0"/>
                    <a:pt x="0" y="5127"/>
                    <a:pt x="0" y="11435"/>
                  </a:cubicBezTo>
                  <a:cubicBezTo>
                    <a:pt x="0" y="17766"/>
                    <a:pt x="5127" y="22892"/>
                    <a:pt x="11457" y="22892"/>
                  </a:cubicBezTo>
                  <a:cubicBezTo>
                    <a:pt x="17788" y="22892"/>
                    <a:pt x="22914" y="17766"/>
                    <a:pt x="22914" y="11435"/>
                  </a:cubicBezTo>
                  <a:cubicBezTo>
                    <a:pt x="22914" y="5127"/>
                    <a:pt x="17788" y="0"/>
                    <a:pt x="11457" y="0"/>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5827050" y="66175"/>
              <a:ext cx="293111" cy="293388"/>
            </a:xfrm>
            <a:custGeom>
              <a:avLst/>
              <a:gdLst/>
              <a:ahLst/>
              <a:cxnLst/>
              <a:rect l="l" t="t" r="r" b="b"/>
              <a:pathLst>
                <a:path w="23272" h="23294" extrusionOk="0">
                  <a:moveTo>
                    <a:pt x="11636" y="380"/>
                  </a:moveTo>
                  <a:cubicBezTo>
                    <a:pt x="14757" y="380"/>
                    <a:pt x="17566" y="1628"/>
                    <a:pt x="19594" y="3679"/>
                  </a:cubicBezTo>
                  <a:cubicBezTo>
                    <a:pt x="21645" y="5707"/>
                    <a:pt x="22893" y="8538"/>
                    <a:pt x="22893" y="11636"/>
                  </a:cubicBezTo>
                  <a:cubicBezTo>
                    <a:pt x="22893" y="14757"/>
                    <a:pt x="21645" y="17565"/>
                    <a:pt x="19594" y="19616"/>
                  </a:cubicBezTo>
                  <a:cubicBezTo>
                    <a:pt x="17566" y="21644"/>
                    <a:pt x="14757" y="22915"/>
                    <a:pt x="11636" y="22915"/>
                  </a:cubicBezTo>
                  <a:cubicBezTo>
                    <a:pt x="8516" y="22915"/>
                    <a:pt x="5707" y="21644"/>
                    <a:pt x="3657" y="19616"/>
                  </a:cubicBezTo>
                  <a:cubicBezTo>
                    <a:pt x="1628" y="17565"/>
                    <a:pt x="358" y="14757"/>
                    <a:pt x="358" y="11636"/>
                  </a:cubicBezTo>
                  <a:cubicBezTo>
                    <a:pt x="358" y="8538"/>
                    <a:pt x="1628" y="5707"/>
                    <a:pt x="3657" y="3679"/>
                  </a:cubicBezTo>
                  <a:cubicBezTo>
                    <a:pt x="5707" y="1628"/>
                    <a:pt x="8516" y="380"/>
                    <a:pt x="11636" y="380"/>
                  </a:cubicBezTo>
                  <a:close/>
                  <a:moveTo>
                    <a:pt x="11636" y="1"/>
                  </a:moveTo>
                  <a:cubicBezTo>
                    <a:pt x="5217" y="1"/>
                    <a:pt x="1" y="5217"/>
                    <a:pt x="1" y="11636"/>
                  </a:cubicBezTo>
                  <a:cubicBezTo>
                    <a:pt x="1" y="18078"/>
                    <a:pt x="5217" y="23294"/>
                    <a:pt x="11636" y="23294"/>
                  </a:cubicBezTo>
                  <a:cubicBezTo>
                    <a:pt x="18056" y="23294"/>
                    <a:pt x="23272" y="18078"/>
                    <a:pt x="23272" y="11636"/>
                  </a:cubicBezTo>
                  <a:cubicBezTo>
                    <a:pt x="23272" y="5217"/>
                    <a:pt x="18056" y="1"/>
                    <a:pt x="116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1"/>
            <p:cNvSpPr/>
            <p:nvPr/>
          </p:nvSpPr>
          <p:spPr>
            <a:xfrm>
              <a:off x="5865794" y="105209"/>
              <a:ext cx="215626" cy="215337"/>
            </a:xfrm>
            <a:custGeom>
              <a:avLst/>
              <a:gdLst/>
              <a:ahLst/>
              <a:cxnLst/>
              <a:rect l="l" t="t" r="r" b="b"/>
              <a:pathLst>
                <a:path w="17120" h="17097" extrusionOk="0">
                  <a:moveTo>
                    <a:pt x="8560" y="0"/>
                  </a:moveTo>
                  <a:cubicBezTo>
                    <a:pt x="3835" y="0"/>
                    <a:pt x="1" y="3812"/>
                    <a:pt x="1" y="8537"/>
                  </a:cubicBezTo>
                  <a:cubicBezTo>
                    <a:pt x="1" y="13263"/>
                    <a:pt x="3835" y="17097"/>
                    <a:pt x="8560" y="17097"/>
                  </a:cubicBezTo>
                  <a:cubicBezTo>
                    <a:pt x="13286" y="17097"/>
                    <a:pt x="17120" y="13263"/>
                    <a:pt x="17120" y="8537"/>
                  </a:cubicBezTo>
                  <a:cubicBezTo>
                    <a:pt x="17120" y="3812"/>
                    <a:pt x="13286" y="0"/>
                    <a:pt x="8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1"/>
            <p:cNvSpPr/>
            <p:nvPr/>
          </p:nvSpPr>
          <p:spPr>
            <a:xfrm>
              <a:off x="5863552" y="102677"/>
              <a:ext cx="220123" cy="220400"/>
            </a:xfrm>
            <a:custGeom>
              <a:avLst/>
              <a:gdLst/>
              <a:ahLst/>
              <a:cxnLst/>
              <a:rect l="l" t="t" r="r" b="b"/>
              <a:pathLst>
                <a:path w="17477" h="17499" extrusionOk="0">
                  <a:moveTo>
                    <a:pt x="8738" y="379"/>
                  </a:moveTo>
                  <a:cubicBezTo>
                    <a:pt x="11057" y="379"/>
                    <a:pt x="13130" y="1316"/>
                    <a:pt x="14645" y="2831"/>
                  </a:cubicBezTo>
                  <a:cubicBezTo>
                    <a:pt x="16161" y="4347"/>
                    <a:pt x="17097" y="6442"/>
                    <a:pt x="17097" y="8738"/>
                  </a:cubicBezTo>
                  <a:cubicBezTo>
                    <a:pt x="17097" y="11056"/>
                    <a:pt x="16161" y="13152"/>
                    <a:pt x="14645" y="14667"/>
                  </a:cubicBezTo>
                  <a:cubicBezTo>
                    <a:pt x="13130" y="16183"/>
                    <a:pt x="11057" y="17119"/>
                    <a:pt x="8738" y="17119"/>
                  </a:cubicBezTo>
                  <a:cubicBezTo>
                    <a:pt x="6420" y="17119"/>
                    <a:pt x="4325" y="16183"/>
                    <a:pt x="2809" y="14667"/>
                  </a:cubicBezTo>
                  <a:cubicBezTo>
                    <a:pt x="1293" y="13152"/>
                    <a:pt x="357" y="11056"/>
                    <a:pt x="357" y="8738"/>
                  </a:cubicBezTo>
                  <a:cubicBezTo>
                    <a:pt x="357" y="6442"/>
                    <a:pt x="1293" y="4347"/>
                    <a:pt x="2809" y="2831"/>
                  </a:cubicBezTo>
                  <a:cubicBezTo>
                    <a:pt x="4325" y="1316"/>
                    <a:pt x="6420" y="379"/>
                    <a:pt x="8738" y="379"/>
                  </a:cubicBezTo>
                  <a:close/>
                  <a:moveTo>
                    <a:pt x="8738" y="0"/>
                  </a:moveTo>
                  <a:cubicBezTo>
                    <a:pt x="3901" y="0"/>
                    <a:pt x="1" y="3924"/>
                    <a:pt x="1" y="8738"/>
                  </a:cubicBezTo>
                  <a:cubicBezTo>
                    <a:pt x="1" y="13575"/>
                    <a:pt x="3901" y="17498"/>
                    <a:pt x="8738" y="17498"/>
                  </a:cubicBezTo>
                  <a:cubicBezTo>
                    <a:pt x="13553" y="17498"/>
                    <a:pt x="17476" y="13575"/>
                    <a:pt x="17476" y="8738"/>
                  </a:cubicBezTo>
                  <a:cubicBezTo>
                    <a:pt x="17476" y="3924"/>
                    <a:pt x="13553" y="0"/>
                    <a:pt x="873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1"/>
            <p:cNvSpPr/>
            <p:nvPr/>
          </p:nvSpPr>
          <p:spPr>
            <a:xfrm>
              <a:off x="5905382" y="144784"/>
              <a:ext cx="136177" cy="136177"/>
            </a:xfrm>
            <a:custGeom>
              <a:avLst/>
              <a:gdLst/>
              <a:ahLst/>
              <a:cxnLst/>
              <a:rect l="l" t="t" r="r" b="b"/>
              <a:pathLst>
                <a:path w="10812" h="10812" extrusionOk="0">
                  <a:moveTo>
                    <a:pt x="5417" y="1"/>
                  </a:moveTo>
                  <a:cubicBezTo>
                    <a:pt x="2430" y="1"/>
                    <a:pt x="1" y="2431"/>
                    <a:pt x="1" y="5395"/>
                  </a:cubicBezTo>
                  <a:cubicBezTo>
                    <a:pt x="1" y="8382"/>
                    <a:pt x="2430" y="10812"/>
                    <a:pt x="5417" y="10812"/>
                  </a:cubicBezTo>
                  <a:cubicBezTo>
                    <a:pt x="8404" y="10812"/>
                    <a:pt x="10812" y="8382"/>
                    <a:pt x="10812" y="5395"/>
                  </a:cubicBezTo>
                  <a:cubicBezTo>
                    <a:pt x="10812" y="2431"/>
                    <a:pt x="8404" y="1"/>
                    <a:pt x="541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1"/>
            <p:cNvSpPr/>
            <p:nvPr/>
          </p:nvSpPr>
          <p:spPr>
            <a:xfrm>
              <a:off x="5903140" y="142542"/>
              <a:ext cx="140951" cy="140674"/>
            </a:xfrm>
            <a:custGeom>
              <a:avLst/>
              <a:gdLst/>
              <a:ahLst/>
              <a:cxnLst/>
              <a:rect l="l" t="t" r="r" b="b"/>
              <a:pathLst>
                <a:path w="11191" h="11169" extrusionOk="0">
                  <a:moveTo>
                    <a:pt x="5595" y="357"/>
                  </a:moveTo>
                  <a:cubicBezTo>
                    <a:pt x="7044" y="357"/>
                    <a:pt x="8337" y="937"/>
                    <a:pt x="9273" y="1895"/>
                  </a:cubicBezTo>
                  <a:cubicBezTo>
                    <a:pt x="10232" y="2832"/>
                    <a:pt x="10811" y="4147"/>
                    <a:pt x="10811" y="5573"/>
                  </a:cubicBezTo>
                  <a:cubicBezTo>
                    <a:pt x="10811" y="7022"/>
                    <a:pt x="10232" y="8337"/>
                    <a:pt x="9273" y="9273"/>
                  </a:cubicBezTo>
                  <a:cubicBezTo>
                    <a:pt x="8337" y="10210"/>
                    <a:pt x="7044" y="10789"/>
                    <a:pt x="5595" y="10789"/>
                  </a:cubicBezTo>
                  <a:cubicBezTo>
                    <a:pt x="4147" y="10789"/>
                    <a:pt x="2854" y="10210"/>
                    <a:pt x="1895" y="9273"/>
                  </a:cubicBezTo>
                  <a:cubicBezTo>
                    <a:pt x="959" y="8337"/>
                    <a:pt x="379" y="7022"/>
                    <a:pt x="379" y="5573"/>
                  </a:cubicBezTo>
                  <a:cubicBezTo>
                    <a:pt x="379" y="4147"/>
                    <a:pt x="959" y="2832"/>
                    <a:pt x="1895" y="1895"/>
                  </a:cubicBezTo>
                  <a:cubicBezTo>
                    <a:pt x="2854" y="937"/>
                    <a:pt x="4147" y="357"/>
                    <a:pt x="5595" y="357"/>
                  </a:cubicBezTo>
                  <a:close/>
                  <a:moveTo>
                    <a:pt x="5595" y="1"/>
                  </a:moveTo>
                  <a:cubicBezTo>
                    <a:pt x="2497" y="1"/>
                    <a:pt x="1" y="2497"/>
                    <a:pt x="1" y="5573"/>
                  </a:cubicBezTo>
                  <a:cubicBezTo>
                    <a:pt x="1" y="8672"/>
                    <a:pt x="2497" y="11168"/>
                    <a:pt x="5595" y="11168"/>
                  </a:cubicBezTo>
                  <a:cubicBezTo>
                    <a:pt x="8671" y="11168"/>
                    <a:pt x="11190" y="8672"/>
                    <a:pt x="11190" y="5573"/>
                  </a:cubicBezTo>
                  <a:cubicBezTo>
                    <a:pt x="11190" y="2497"/>
                    <a:pt x="8671" y="1"/>
                    <a:pt x="559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1"/>
            <p:cNvGrpSpPr/>
            <p:nvPr/>
          </p:nvGrpSpPr>
          <p:grpSpPr>
            <a:xfrm>
              <a:off x="8490050" y="170875"/>
              <a:ext cx="175013" cy="27000"/>
              <a:chOff x="5662375" y="212375"/>
              <a:chExt cx="175013" cy="27000"/>
            </a:xfrm>
          </p:grpSpPr>
          <p:sp>
            <p:nvSpPr>
              <p:cNvPr id="1611" name="Google Shape;1611;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31"/>
            <p:cNvGrpSpPr/>
            <p:nvPr/>
          </p:nvGrpSpPr>
          <p:grpSpPr>
            <a:xfrm>
              <a:off x="8678350" y="1658000"/>
              <a:ext cx="175013" cy="27000"/>
              <a:chOff x="5662375" y="212375"/>
              <a:chExt cx="175013" cy="27000"/>
            </a:xfrm>
          </p:grpSpPr>
          <p:sp>
            <p:nvSpPr>
              <p:cNvPr id="1615" name="Google Shape;1615;p31"/>
              <p:cNvSpPr/>
              <p:nvPr/>
            </p:nvSpPr>
            <p:spPr>
              <a:xfrm>
                <a:off x="5662375"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1"/>
              <p:cNvSpPr/>
              <p:nvPr/>
            </p:nvSpPr>
            <p:spPr>
              <a:xfrm>
                <a:off x="5736381"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1"/>
              <p:cNvSpPr/>
              <p:nvPr/>
            </p:nvSpPr>
            <p:spPr>
              <a:xfrm>
                <a:off x="5810388" y="212375"/>
                <a:ext cx="27000" cy="27000"/>
              </a:xfrm>
              <a:prstGeom prst="ellipse">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8" name="Google Shape;1618;p31"/>
          <p:cNvSpPr txBox="1">
            <a:spLocks noGrp="1"/>
          </p:cNvSpPr>
          <p:nvPr>
            <p:ph type="subTitle" idx="1"/>
          </p:nvPr>
        </p:nvSpPr>
        <p:spPr>
          <a:xfrm>
            <a:off x="3639300" y="2596896"/>
            <a:ext cx="1865400" cy="612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1pPr>
            <a:lvl2pPr lvl="1"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2pPr>
            <a:lvl3pPr lvl="2"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3pPr>
            <a:lvl4pPr lvl="3"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4pPr>
            <a:lvl5pPr lvl="4"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5pPr>
            <a:lvl6pPr lvl="5"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6pPr>
            <a:lvl7pPr lvl="6"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7pPr>
            <a:lvl8pPr lvl="7"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8pPr>
            <a:lvl9pPr lvl="8" algn="ctr" rtl="0">
              <a:spcBef>
                <a:spcPts val="0"/>
              </a:spcBef>
              <a:spcAft>
                <a:spcPts val="0"/>
              </a:spcAft>
              <a:buNone/>
              <a:defRPr sz="1600">
                <a:solidFill>
                  <a:schemeClr val="dk2"/>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336688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LE &amp; TEXT">
  <p:cSld name="Title Slide">
    <p:bg>
      <p:bgPr>
        <a:solidFill>
          <a:schemeClr val="lt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703500" y="1403875"/>
            <a:ext cx="31890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0" name="Google Shape;40;p8"/>
          <p:cNvSpPr txBox="1">
            <a:spLocks noGrp="1"/>
          </p:cNvSpPr>
          <p:nvPr>
            <p:ph type="subTitle" idx="1"/>
          </p:nvPr>
        </p:nvSpPr>
        <p:spPr>
          <a:xfrm>
            <a:off x="703500" y="2579800"/>
            <a:ext cx="3561000" cy="1449600"/>
          </a:xfrm>
          <a:prstGeom prst="rect">
            <a:avLst/>
          </a:prstGeom>
        </p:spPr>
        <p:txBody>
          <a:bodyPr spcFirstLastPara="1" wrap="square" lIns="0" tIns="0" rIns="0" bIns="0" anchor="t" anchorCtr="0">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LE DESIGN">
  <p:cSld name="CUSTOM_8">
    <p:bg>
      <p:bgPr>
        <a:solidFill>
          <a:schemeClr val="dk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705000" y="341500"/>
            <a:ext cx="7734000" cy="531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lt1"/>
              </a:buClr>
              <a:buSzPts val="2200"/>
              <a:buNone/>
              <a:defRPr sz="2200" i="0">
                <a:solidFill>
                  <a:schemeClr val="lt1"/>
                </a:solidFill>
              </a:defRPr>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LE DESIGN 1 ">
  <p:cSld name="CUSTOM_8_1_1_1">
    <p:bg>
      <p:bgPr>
        <a:solidFill>
          <a:schemeClr val="lt1"/>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08637" y="467977"/>
            <a:ext cx="85458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200" i="0"/>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chemeClr val="lt1"/>
        </a:solidFill>
        <a:effectLst/>
      </p:bgPr>
    </p:bg>
    <p:spTree>
      <p:nvGrpSpPr>
        <p:cNvPr id="1" name="Shape 11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2">
    <p:bg>
      <p:bgPr>
        <a:solidFill>
          <a:schemeClr val="dk1"/>
        </a:solid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1">
  <p:cSld name="CUSTOM_12_3">
    <p:bg>
      <p:bgPr>
        <a:solidFill>
          <a:schemeClr val="lt2"/>
        </a:solidFill>
        <a:effectLst/>
      </p:bgPr>
    </p:bg>
    <p:spTree>
      <p:nvGrpSpPr>
        <p:cNvPr id="1" name="Shape 1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434343"/>
              </a:buClr>
              <a:buSzPts val="700"/>
              <a:buFont typeface="Oswald Regular"/>
              <a:buNone/>
              <a:defRPr sz="3300" i="0" u="none" strike="noStrike" cap="none">
                <a:solidFill>
                  <a:srgbClr val="434343"/>
                </a:solidFill>
                <a:latin typeface="Oswald Regular"/>
                <a:ea typeface="Oswald Regular"/>
                <a:cs typeface="Oswald Regular"/>
                <a:sym typeface="Oswald Regular"/>
              </a:defRPr>
            </a:lvl1pPr>
            <a:lvl2pPr lvl="1">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2pPr>
            <a:lvl3pPr lvl="2">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3pPr>
            <a:lvl4pPr lvl="3">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4pPr>
            <a:lvl5pPr lvl="4">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5pPr>
            <a:lvl6pPr lvl="5">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6pPr>
            <a:lvl7pPr lvl="6">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7pPr>
            <a:lvl8pPr lvl="7">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8pPr>
            <a:lvl9pPr lvl="8">
              <a:spcBef>
                <a:spcPts val="0"/>
              </a:spcBef>
              <a:spcAft>
                <a:spcPts val="0"/>
              </a:spcAft>
              <a:buClr>
                <a:srgbClr val="434343"/>
              </a:buClr>
              <a:buSzPts val="700"/>
              <a:buFont typeface="Oswald Regular"/>
              <a:buNone/>
              <a:defRPr sz="900">
                <a:solidFill>
                  <a:srgbClr val="434343"/>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1pPr>
            <a:lvl2pPr marL="914400" marR="0" lvl="1"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2pPr>
            <a:lvl3pPr marL="1371600" marR="0" lvl="2"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3pPr>
            <a:lvl4pPr marL="1828800" marR="0" lvl="3"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4pPr>
            <a:lvl5pPr marL="2286000" marR="0" lvl="4"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5pPr>
            <a:lvl6pPr marL="2743200" marR="0" lvl="5"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6pPr>
            <a:lvl7pPr marL="3200400" marR="0" lvl="6"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7pPr>
            <a:lvl8pPr marL="3657600" marR="0" lvl="7"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8pPr>
            <a:lvl9pPr marL="4114800" marR="0" lvl="8" indent="-228600" algn="l" rtl="0">
              <a:spcBef>
                <a:spcPts val="0"/>
              </a:spcBef>
              <a:spcAft>
                <a:spcPts val="0"/>
              </a:spcAft>
              <a:buClr>
                <a:srgbClr val="434343"/>
              </a:buClr>
              <a:buSzPts val="1200"/>
              <a:buFont typeface="Advent Pro Light"/>
              <a:buNone/>
              <a:defRPr sz="1200" i="0" u="none" strike="noStrike" cap="none">
                <a:solidFill>
                  <a:srgbClr val="434343"/>
                </a:solidFill>
                <a:latin typeface="Advent Pro Light"/>
                <a:ea typeface="Advent Pro Light"/>
                <a:cs typeface="Advent Pro Light"/>
                <a:sym typeface="Advent Pr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61" r:id="rId5"/>
    <p:sldLayoutId id="2147483662"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3750" y="526925"/>
            <a:ext cx="7696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1pPr>
            <a:lvl2pPr lvl="1"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2pPr>
            <a:lvl3pPr lvl="2"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3pPr>
            <a:lvl4pPr lvl="3"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4pPr>
            <a:lvl5pPr lvl="4"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5pPr>
            <a:lvl6pPr lvl="5"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6pPr>
            <a:lvl7pPr lvl="6"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7pPr>
            <a:lvl8pPr lvl="7"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8pPr>
            <a:lvl9pPr lvl="8" rtl="0">
              <a:spcBef>
                <a:spcPts val="0"/>
              </a:spcBef>
              <a:spcAft>
                <a:spcPts val="0"/>
              </a:spcAft>
              <a:buClr>
                <a:srgbClr val="595959"/>
              </a:buClr>
              <a:buSzPts val="2800"/>
              <a:buFont typeface="Fjalla One"/>
              <a:buNone/>
              <a:defRPr sz="2800">
                <a:solidFill>
                  <a:srgbClr val="595959"/>
                </a:solidFill>
                <a:latin typeface="Fjalla One"/>
                <a:ea typeface="Fjalla One"/>
                <a:cs typeface="Fjalla One"/>
                <a:sym typeface="Fjalla One"/>
              </a:defRPr>
            </a:lvl9pPr>
          </a:lstStyle>
          <a:p>
            <a:endParaRPr/>
          </a:p>
        </p:txBody>
      </p:sp>
    </p:spTree>
    <p:extLst>
      <p:ext uri="{BB962C8B-B14F-4D97-AF65-F5344CB8AC3E}">
        <p14:creationId xmlns:p14="http://schemas.microsoft.com/office/powerpoint/2010/main" val="1342473964"/>
      </p:ext>
    </p:extLst>
  </p:cSld>
  <p:clrMap bg1="lt1" tx1="dk1" bg2="dk2" tx2="lt2" accent1="accent1" accent2="accent2" accent3="accent3" accent4="accent4" accent5="accent5" accent6="accent6" hlink="hlink" folHlink="folHlink"/>
  <p:sldLayoutIdLst>
    <p:sldLayoutId id="2147483679"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7" r:id="rId15"/>
    <p:sldLayoutId id="2147483698" r:id="rId16"/>
    <p:sldLayoutId id="2147483699" r:id="rId17"/>
    <p:sldLayoutId id="2147483700" r:id="rId18"/>
    <p:sldLayoutId id="2147483701" r:id="rId19"/>
    <p:sldLayoutId id="2147483702" r:id="rId20"/>
    <p:sldLayoutId id="2147483703" r:id="rId21"/>
    <p:sldLayoutId id="2147483705" r:id="rId22"/>
    <p:sldLayoutId id="2147483706" r:id="rId23"/>
    <p:sldLayoutId id="2147483707" r:id="rId24"/>
    <p:sldLayoutId id="214748370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25"/>
        <p:cNvGrpSpPr/>
        <p:nvPr/>
      </p:nvGrpSpPr>
      <p:grpSpPr>
        <a:xfrm>
          <a:off x="0" y="0"/>
          <a:ext cx="0" cy="0"/>
          <a:chOff x="0" y="0"/>
          <a:chExt cx="0" cy="0"/>
        </a:xfrm>
      </p:grpSpPr>
      <p:grpSp>
        <p:nvGrpSpPr>
          <p:cNvPr id="128" name="Google Shape;128;p31"/>
          <p:cNvGrpSpPr/>
          <p:nvPr/>
        </p:nvGrpSpPr>
        <p:grpSpPr>
          <a:xfrm>
            <a:off x="4432326" y="248872"/>
            <a:ext cx="4330674" cy="4627928"/>
            <a:chOff x="4432326" y="248872"/>
            <a:chExt cx="4330674" cy="4627928"/>
          </a:xfrm>
        </p:grpSpPr>
        <p:sp>
          <p:nvSpPr>
            <p:cNvPr id="129" name="Google Shape;129;p31"/>
            <p:cNvSpPr/>
            <p:nvPr/>
          </p:nvSpPr>
          <p:spPr>
            <a:xfrm>
              <a:off x="4432326" y="722981"/>
              <a:ext cx="4330674" cy="3369890"/>
            </a:xfrm>
            <a:custGeom>
              <a:avLst/>
              <a:gdLst/>
              <a:ahLst/>
              <a:cxnLst/>
              <a:rect l="l" t="t" r="r" b="b"/>
              <a:pathLst>
                <a:path w="196069" h="152570" extrusionOk="0">
                  <a:moveTo>
                    <a:pt x="142998" y="1"/>
                  </a:moveTo>
                  <a:cubicBezTo>
                    <a:pt x="142338" y="1"/>
                    <a:pt x="141677" y="15"/>
                    <a:pt x="141017" y="44"/>
                  </a:cubicBezTo>
                  <a:cubicBezTo>
                    <a:pt x="130024" y="539"/>
                    <a:pt x="119675" y="5013"/>
                    <a:pt x="109307" y="8691"/>
                  </a:cubicBezTo>
                  <a:cubicBezTo>
                    <a:pt x="101690" y="11396"/>
                    <a:pt x="93613" y="13712"/>
                    <a:pt x="85626" y="13712"/>
                  </a:cubicBezTo>
                  <a:cubicBezTo>
                    <a:pt x="82740" y="13712"/>
                    <a:pt x="79866" y="13409"/>
                    <a:pt x="77029" y="12714"/>
                  </a:cubicBezTo>
                  <a:cubicBezTo>
                    <a:pt x="69292" y="10820"/>
                    <a:pt x="62490" y="6139"/>
                    <a:pt x="54821" y="4006"/>
                  </a:cubicBezTo>
                  <a:cubicBezTo>
                    <a:pt x="51664" y="3128"/>
                    <a:pt x="48550" y="2718"/>
                    <a:pt x="45521" y="2718"/>
                  </a:cubicBezTo>
                  <a:cubicBezTo>
                    <a:pt x="19649" y="2718"/>
                    <a:pt x="0" y="32673"/>
                    <a:pt x="13205" y="56998"/>
                  </a:cubicBezTo>
                  <a:cubicBezTo>
                    <a:pt x="16824" y="63664"/>
                    <a:pt x="22408" y="69008"/>
                    <a:pt x="27089" y="74980"/>
                  </a:cubicBezTo>
                  <a:cubicBezTo>
                    <a:pt x="31774" y="80952"/>
                    <a:pt x="35717" y="88153"/>
                    <a:pt x="35086" y="95715"/>
                  </a:cubicBezTo>
                  <a:cubicBezTo>
                    <a:pt x="34562" y="101970"/>
                    <a:pt x="30995" y="107545"/>
                    <a:pt x="29517" y="113648"/>
                  </a:cubicBezTo>
                  <a:cubicBezTo>
                    <a:pt x="26693" y="125340"/>
                    <a:pt x="32293" y="138200"/>
                    <a:pt x="41988" y="145323"/>
                  </a:cubicBezTo>
                  <a:cubicBezTo>
                    <a:pt x="48682" y="150246"/>
                    <a:pt x="56989" y="152570"/>
                    <a:pt x="65333" y="152570"/>
                  </a:cubicBezTo>
                  <a:cubicBezTo>
                    <a:pt x="69066" y="152570"/>
                    <a:pt x="72807" y="152105"/>
                    <a:pt x="76414" y="151198"/>
                  </a:cubicBezTo>
                  <a:cubicBezTo>
                    <a:pt x="88077" y="148271"/>
                    <a:pt x="98378" y="141093"/>
                    <a:pt x="106479" y="132205"/>
                  </a:cubicBezTo>
                  <a:cubicBezTo>
                    <a:pt x="110816" y="127449"/>
                    <a:pt x="115046" y="121885"/>
                    <a:pt x="121277" y="120267"/>
                  </a:cubicBezTo>
                  <a:cubicBezTo>
                    <a:pt x="122614" y="119920"/>
                    <a:pt x="123961" y="119777"/>
                    <a:pt x="125314" y="119777"/>
                  </a:cubicBezTo>
                  <a:cubicBezTo>
                    <a:pt x="130007" y="119777"/>
                    <a:pt x="134776" y="121497"/>
                    <a:pt x="139483" y="122396"/>
                  </a:cubicBezTo>
                  <a:cubicBezTo>
                    <a:pt x="141980" y="122872"/>
                    <a:pt x="144519" y="123106"/>
                    <a:pt x="147059" y="123106"/>
                  </a:cubicBezTo>
                  <a:cubicBezTo>
                    <a:pt x="155882" y="123106"/>
                    <a:pt x="164714" y="120286"/>
                    <a:pt x="171820" y="115038"/>
                  </a:cubicBezTo>
                  <a:cubicBezTo>
                    <a:pt x="186483" y="104210"/>
                    <a:pt x="194491" y="84179"/>
                    <a:pt x="195238" y="63924"/>
                  </a:cubicBezTo>
                  <a:cubicBezTo>
                    <a:pt x="196069" y="41516"/>
                    <a:pt x="188013" y="18833"/>
                    <a:pt x="170266" y="8036"/>
                  </a:cubicBezTo>
                  <a:cubicBezTo>
                    <a:pt x="162072" y="3052"/>
                    <a:pt x="152576" y="1"/>
                    <a:pt x="142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31"/>
            <p:cNvSpPr/>
            <p:nvPr/>
          </p:nvSpPr>
          <p:spPr>
            <a:xfrm>
              <a:off x="4999334" y="4230453"/>
              <a:ext cx="3231777" cy="646347"/>
            </a:xfrm>
            <a:custGeom>
              <a:avLst/>
              <a:gdLst/>
              <a:ahLst/>
              <a:cxnLst/>
              <a:rect l="l" t="t" r="r" b="b"/>
              <a:pathLst>
                <a:path w="146317" h="29263" extrusionOk="0">
                  <a:moveTo>
                    <a:pt x="73158" y="0"/>
                  </a:moveTo>
                  <a:cubicBezTo>
                    <a:pt x="32757" y="0"/>
                    <a:pt x="0" y="6550"/>
                    <a:pt x="0" y="14631"/>
                  </a:cubicBezTo>
                  <a:cubicBezTo>
                    <a:pt x="0" y="22712"/>
                    <a:pt x="32757" y="29262"/>
                    <a:pt x="73158" y="29262"/>
                  </a:cubicBezTo>
                  <a:cubicBezTo>
                    <a:pt x="113560" y="29262"/>
                    <a:pt x="146317" y="22712"/>
                    <a:pt x="146317" y="14631"/>
                  </a:cubicBezTo>
                  <a:cubicBezTo>
                    <a:pt x="146317" y="6550"/>
                    <a:pt x="113560" y="0"/>
                    <a:pt x="73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31"/>
            <p:cNvSpPr/>
            <p:nvPr/>
          </p:nvSpPr>
          <p:spPr>
            <a:xfrm>
              <a:off x="7093472" y="254770"/>
              <a:ext cx="1309148" cy="1428531"/>
            </a:xfrm>
            <a:custGeom>
              <a:avLst/>
              <a:gdLst/>
              <a:ahLst/>
              <a:cxnLst/>
              <a:rect l="l" t="t" r="r" b="b"/>
              <a:pathLst>
                <a:path w="59271" h="64676" extrusionOk="0">
                  <a:moveTo>
                    <a:pt x="3351" y="0"/>
                  </a:moveTo>
                  <a:cubicBezTo>
                    <a:pt x="1502" y="0"/>
                    <a:pt x="0" y="1503"/>
                    <a:pt x="0" y="3352"/>
                  </a:cubicBezTo>
                  <a:lnTo>
                    <a:pt x="0" y="61324"/>
                  </a:lnTo>
                  <a:cubicBezTo>
                    <a:pt x="0" y="63173"/>
                    <a:pt x="1502" y="64676"/>
                    <a:pt x="3351" y="64676"/>
                  </a:cubicBezTo>
                  <a:lnTo>
                    <a:pt x="55923" y="64676"/>
                  </a:lnTo>
                  <a:cubicBezTo>
                    <a:pt x="57773" y="64676"/>
                    <a:pt x="59270" y="63173"/>
                    <a:pt x="59270" y="61324"/>
                  </a:cubicBezTo>
                  <a:lnTo>
                    <a:pt x="59270" y="3352"/>
                  </a:lnTo>
                  <a:cubicBezTo>
                    <a:pt x="59270" y="1503"/>
                    <a:pt x="57773" y="0"/>
                    <a:pt x="55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31"/>
            <p:cNvSpPr/>
            <p:nvPr/>
          </p:nvSpPr>
          <p:spPr>
            <a:xfrm>
              <a:off x="7087464" y="248872"/>
              <a:ext cx="1321142" cy="1440326"/>
            </a:xfrm>
            <a:custGeom>
              <a:avLst/>
              <a:gdLst/>
              <a:ahLst/>
              <a:cxnLst/>
              <a:rect l="l" t="t" r="r" b="b"/>
              <a:pathLst>
                <a:path w="59814" h="65210" extrusionOk="0">
                  <a:moveTo>
                    <a:pt x="56279" y="540"/>
                  </a:moveTo>
                  <a:cubicBezTo>
                    <a:pt x="57929" y="540"/>
                    <a:pt x="59275" y="1882"/>
                    <a:pt x="59275" y="3535"/>
                  </a:cubicBezTo>
                  <a:lnTo>
                    <a:pt x="59275" y="61676"/>
                  </a:lnTo>
                  <a:cubicBezTo>
                    <a:pt x="59275" y="63329"/>
                    <a:pt x="57929" y="64671"/>
                    <a:pt x="56279" y="64671"/>
                  </a:cubicBezTo>
                  <a:lnTo>
                    <a:pt x="3535" y="64671"/>
                  </a:lnTo>
                  <a:cubicBezTo>
                    <a:pt x="1885" y="64671"/>
                    <a:pt x="543" y="63329"/>
                    <a:pt x="543" y="61676"/>
                  </a:cubicBezTo>
                  <a:lnTo>
                    <a:pt x="543" y="3535"/>
                  </a:lnTo>
                  <a:cubicBezTo>
                    <a:pt x="543" y="1882"/>
                    <a:pt x="1885" y="540"/>
                    <a:pt x="3535" y="540"/>
                  </a:cubicBezTo>
                  <a:close/>
                  <a:moveTo>
                    <a:pt x="3535" y="0"/>
                  </a:moveTo>
                  <a:cubicBezTo>
                    <a:pt x="1586" y="0"/>
                    <a:pt x="1" y="1586"/>
                    <a:pt x="1" y="3535"/>
                  </a:cubicBezTo>
                  <a:lnTo>
                    <a:pt x="1" y="61676"/>
                  </a:lnTo>
                  <a:cubicBezTo>
                    <a:pt x="1" y="63624"/>
                    <a:pt x="1586" y="65210"/>
                    <a:pt x="3535" y="65210"/>
                  </a:cubicBezTo>
                  <a:lnTo>
                    <a:pt x="56279" y="65210"/>
                  </a:lnTo>
                  <a:cubicBezTo>
                    <a:pt x="58228" y="65210"/>
                    <a:pt x="59814" y="63624"/>
                    <a:pt x="59814" y="61676"/>
                  </a:cubicBezTo>
                  <a:lnTo>
                    <a:pt x="59814" y="3535"/>
                  </a:lnTo>
                  <a:cubicBezTo>
                    <a:pt x="59814" y="1586"/>
                    <a:pt x="58228" y="0"/>
                    <a:pt x="56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31"/>
            <p:cNvSpPr/>
            <p:nvPr/>
          </p:nvSpPr>
          <p:spPr>
            <a:xfrm>
              <a:off x="7093472" y="254770"/>
              <a:ext cx="1309148" cy="147014"/>
            </a:xfrm>
            <a:custGeom>
              <a:avLst/>
              <a:gdLst/>
              <a:ahLst/>
              <a:cxnLst/>
              <a:rect l="l" t="t" r="r" b="b"/>
              <a:pathLst>
                <a:path w="59271" h="6656" extrusionOk="0">
                  <a:moveTo>
                    <a:pt x="3068" y="0"/>
                  </a:moveTo>
                  <a:cubicBezTo>
                    <a:pt x="1374" y="0"/>
                    <a:pt x="0" y="1375"/>
                    <a:pt x="0" y="3072"/>
                  </a:cubicBezTo>
                  <a:lnTo>
                    <a:pt x="0" y="6655"/>
                  </a:lnTo>
                  <a:lnTo>
                    <a:pt x="59270" y="6655"/>
                  </a:lnTo>
                  <a:lnTo>
                    <a:pt x="59270" y="3407"/>
                  </a:lnTo>
                  <a:cubicBezTo>
                    <a:pt x="59270" y="1527"/>
                    <a:pt x="57749" y="0"/>
                    <a:pt x="55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31"/>
            <p:cNvSpPr/>
            <p:nvPr/>
          </p:nvSpPr>
          <p:spPr>
            <a:xfrm>
              <a:off x="7087464" y="248872"/>
              <a:ext cx="1321142" cy="158897"/>
            </a:xfrm>
            <a:custGeom>
              <a:avLst/>
              <a:gdLst/>
              <a:ahLst/>
              <a:cxnLst/>
              <a:rect l="l" t="t" r="r" b="b"/>
              <a:pathLst>
                <a:path w="59814" h="7194" extrusionOk="0">
                  <a:moveTo>
                    <a:pt x="56279" y="540"/>
                  </a:moveTo>
                  <a:cubicBezTo>
                    <a:pt x="57929" y="540"/>
                    <a:pt x="59275" y="1882"/>
                    <a:pt x="59275" y="3535"/>
                  </a:cubicBezTo>
                  <a:lnTo>
                    <a:pt x="59275" y="6651"/>
                  </a:lnTo>
                  <a:lnTo>
                    <a:pt x="543" y="6651"/>
                  </a:lnTo>
                  <a:lnTo>
                    <a:pt x="543" y="3535"/>
                  </a:lnTo>
                  <a:cubicBezTo>
                    <a:pt x="543" y="1882"/>
                    <a:pt x="1885" y="540"/>
                    <a:pt x="3535" y="540"/>
                  </a:cubicBezTo>
                  <a:close/>
                  <a:moveTo>
                    <a:pt x="3535" y="0"/>
                  </a:moveTo>
                  <a:cubicBezTo>
                    <a:pt x="1586" y="0"/>
                    <a:pt x="1" y="1586"/>
                    <a:pt x="1" y="3535"/>
                  </a:cubicBezTo>
                  <a:lnTo>
                    <a:pt x="1" y="6922"/>
                  </a:lnTo>
                  <a:cubicBezTo>
                    <a:pt x="1" y="7070"/>
                    <a:pt x="124" y="7193"/>
                    <a:pt x="272" y="7193"/>
                  </a:cubicBezTo>
                  <a:lnTo>
                    <a:pt x="59542" y="7193"/>
                  </a:lnTo>
                  <a:cubicBezTo>
                    <a:pt x="59694" y="7193"/>
                    <a:pt x="59814" y="7070"/>
                    <a:pt x="59814" y="6922"/>
                  </a:cubicBezTo>
                  <a:lnTo>
                    <a:pt x="59814" y="3535"/>
                  </a:lnTo>
                  <a:cubicBezTo>
                    <a:pt x="59814" y="1586"/>
                    <a:pt x="58228" y="0"/>
                    <a:pt x="56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31"/>
            <p:cNvSpPr/>
            <p:nvPr/>
          </p:nvSpPr>
          <p:spPr>
            <a:xfrm>
              <a:off x="7158939" y="1011465"/>
              <a:ext cx="538692" cy="12016"/>
            </a:xfrm>
            <a:custGeom>
              <a:avLst/>
              <a:gdLst/>
              <a:ahLst/>
              <a:cxnLst/>
              <a:rect l="l" t="t" r="r" b="b"/>
              <a:pathLst>
                <a:path w="24389" h="544" extrusionOk="0">
                  <a:moveTo>
                    <a:pt x="268" y="1"/>
                  </a:moveTo>
                  <a:cubicBezTo>
                    <a:pt x="120" y="1"/>
                    <a:pt x="0" y="124"/>
                    <a:pt x="0" y="272"/>
                  </a:cubicBezTo>
                  <a:cubicBezTo>
                    <a:pt x="0" y="419"/>
                    <a:pt x="120" y="543"/>
                    <a:pt x="268" y="543"/>
                  </a:cubicBezTo>
                  <a:lnTo>
                    <a:pt x="24117" y="543"/>
                  </a:lnTo>
                  <a:cubicBezTo>
                    <a:pt x="24268" y="543"/>
                    <a:pt x="24388" y="419"/>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31"/>
            <p:cNvSpPr/>
            <p:nvPr/>
          </p:nvSpPr>
          <p:spPr>
            <a:xfrm>
              <a:off x="7158939" y="1079473"/>
              <a:ext cx="538692" cy="12038"/>
            </a:xfrm>
            <a:custGeom>
              <a:avLst/>
              <a:gdLst/>
              <a:ahLst/>
              <a:cxnLst/>
              <a:rect l="l" t="t" r="r" b="b"/>
              <a:pathLst>
                <a:path w="24389" h="545" extrusionOk="0">
                  <a:moveTo>
                    <a:pt x="268" y="1"/>
                  </a:moveTo>
                  <a:cubicBezTo>
                    <a:pt x="120" y="1"/>
                    <a:pt x="0" y="124"/>
                    <a:pt x="0" y="273"/>
                  </a:cubicBezTo>
                  <a:cubicBezTo>
                    <a:pt x="0" y="420"/>
                    <a:pt x="120" y="544"/>
                    <a:pt x="268" y="544"/>
                  </a:cubicBezTo>
                  <a:lnTo>
                    <a:pt x="24117" y="544"/>
                  </a:lnTo>
                  <a:cubicBezTo>
                    <a:pt x="24268" y="544"/>
                    <a:pt x="24388" y="420"/>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31"/>
            <p:cNvSpPr/>
            <p:nvPr/>
          </p:nvSpPr>
          <p:spPr>
            <a:xfrm>
              <a:off x="7158939" y="1147502"/>
              <a:ext cx="538692" cy="12016"/>
            </a:xfrm>
            <a:custGeom>
              <a:avLst/>
              <a:gdLst/>
              <a:ahLst/>
              <a:cxnLst/>
              <a:rect l="l" t="t" r="r" b="b"/>
              <a:pathLst>
                <a:path w="24389" h="544" extrusionOk="0">
                  <a:moveTo>
                    <a:pt x="268" y="1"/>
                  </a:moveTo>
                  <a:cubicBezTo>
                    <a:pt x="120" y="1"/>
                    <a:pt x="0" y="124"/>
                    <a:pt x="0" y="272"/>
                  </a:cubicBezTo>
                  <a:cubicBezTo>
                    <a:pt x="0" y="423"/>
                    <a:pt x="120" y="543"/>
                    <a:pt x="268" y="543"/>
                  </a:cubicBezTo>
                  <a:lnTo>
                    <a:pt x="24117" y="543"/>
                  </a:lnTo>
                  <a:cubicBezTo>
                    <a:pt x="24268" y="543"/>
                    <a:pt x="24388" y="423"/>
                    <a:pt x="24388" y="272"/>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31"/>
            <p:cNvSpPr/>
            <p:nvPr/>
          </p:nvSpPr>
          <p:spPr>
            <a:xfrm>
              <a:off x="7158939" y="1215510"/>
              <a:ext cx="538692" cy="12038"/>
            </a:xfrm>
            <a:custGeom>
              <a:avLst/>
              <a:gdLst/>
              <a:ahLst/>
              <a:cxnLst/>
              <a:rect l="l" t="t" r="r" b="b"/>
              <a:pathLst>
                <a:path w="24389" h="545" extrusionOk="0">
                  <a:moveTo>
                    <a:pt x="268" y="1"/>
                  </a:moveTo>
                  <a:cubicBezTo>
                    <a:pt x="120" y="1"/>
                    <a:pt x="0" y="124"/>
                    <a:pt x="0" y="273"/>
                  </a:cubicBezTo>
                  <a:cubicBezTo>
                    <a:pt x="0" y="424"/>
                    <a:pt x="120" y="544"/>
                    <a:pt x="268" y="544"/>
                  </a:cubicBezTo>
                  <a:lnTo>
                    <a:pt x="24117" y="544"/>
                  </a:lnTo>
                  <a:cubicBezTo>
                    <a:pt x="24268" y="544"/>
                    <a:pt x="24388" y="424"/>
                    <a:pt x="24388" y="273"/>
                  </a:cubicBezTo>
                  <a:cubicBezTo>
                    <a:pt x="24388" y="124"/>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31"/>
            <p:cNvSpPr/>
            <p:nvPr/>
          </p:nvSpPr>
          <p:spPr>
            <a:xfrm>
              <a:off x="7158939" y="1283628"/>
              <a:ext cx="538692" cy="11927"/>
            </a:xfrm>
            <a:custGeom>
              <a:avLst/>
              <a:gdLst/>
              <a:ahLst/>
              <a:cxnLst/>
              <a:rect l="l" t="t" r="r" b="b"/>
              <a:pathLst>
                <a:path w="24389" h="540" extrusionOk="0">
                  <a:moveTo>
                    <a:pt x="268" y="1"/>
                  </a:moveTo>
                  <a:cubicBezTo>
                    <a:pt x="120" y="1"/>
                    <a:pt x="0" y="120"/>
                    <a:pt x="0" y="268"/>
                  </a:cubicBezTo>
                  <a:cubicBezTo>
                    <a:pt x="0" y="420"/>
                    <a:pt x="120" y="539"/>
                    <a:pt x="268" y="539"/>
                  </a:cubicBezTo>
                  <a:lnTo>
                    <a:pt x="24117" y="539"/>
                  </a:lnTo>
                  <a:cubicBezTo>
                    <a:pt x="24268" y="539"/>
                    <a:pt x="24388" y="420"/>
                    <a:pt x="24388" y="268"/>
                  </a:cubicBezTo>
                  <a:cubicBezTo>
                    <a:pt x="24388" y="120"/>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31"/>
            <p:cNvSpPr/>
            <p:nvPr/>
          </p:nvSpPr>
          <p:spPr>
            <a:xfrm>
              <a:off x="7158939" y="1351635"/>
              <a:ext cx="538692" cy="11949"/>
            </a:xfrm>
            <a:custGeom>
              <a:avLst/>
              <a:gdLst/>
              <a:ahLst/>
              <a:cxnLst/>
              <a:rect l="l" t="t" r="r" b="b"/>
              <a:pathLst>
                <a:path w="24389" h="541" extrusionOk="0">
                  <a:moveTo>
                    <a:pt x="268" y="1"/>
                  </a:moveTo>
                  <a:cubicBezTo>
                    <a:pt x="120" y="1"/>
                    <a:pt x="0" y="121"/>
                    <a:pt x="0" y="269"/>
                  </a:cubicBezTo>
                  <a:cubicBezTo>
                    <a:pt x="0" y="421"/>
                    <a:pt x="120" y="540"/>
                    <a:pt x="268" y="540"/>
                  </a:cubicBezTo>
                  <a:lnTo>
                    <a:pt x="24117" y="540"/>
                  </a:lnTo>
                  <a:cubicBezTo>
                    <a:pt x="24268" y="540"/>
                    <a:pt x="24388" y="421"/>
                    <a:pt x="24388" y="269"/>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31"/>
            <p:cNvSpPr/>
            <p:nvPr/>
          </p:nvSpPr>
          <p:spPr>
            <a:xfrm>
              <a:off x="7158939" y="1419664"/>
              <a:ext cx="538692" cy="11927"/>
            </a:xfrm>
            <a:custGeom>
              <a:avLst/>
              <a:gdLst/>
              <a:ahLst/>
              <a:cxnLst/>
              <a:rect l="l" t="t" r="r" b="b"/>
              <a:pathLst>
                <a:path w="24389" h="540" extrusionOk="0">
                  <a:moveTo>
                    <a:pt x="268" y="1"/>
                  </a:moveTo>
                  <a:cubicBezTo>
                    <a:pt x="120" y="1"/>
                    <a:pt x="0" y="121"/>
                    <a:pt x="0" y="272"/>
                  </a:cubicBezTo>
                  <a:cubicBezTo>
                    <a:pt x="0" y="420"/>
                    <a:pt x="120" y="539"/>
                    <a:pt x="268" y="539"/>
                  </a:cubicBezTo>
                  <a:lnTo>
                    <a:pt x="24117" y="539"/>
                  </a:lnTo>
                  <a:cubicBezTo>
                    <a:pt x="24268" y="539"/>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31"/>
            <p:cNvSpPr/>
            <p:nvPr/>
          </p:nvSpPr>
          <p:spPr>
            <a:xfrm>
              <a:off x="7158939" y="1487672"/>
              <a:ext cx="538692" cy="11949"/>
            </a:xfrm>
            <a:custGeom>
              <a:avLst/>
              <a:gdLst/>
              <a:ahLst/>
              <a:cxnLst/>
              <a:rect l="l" t="t" r="r" b="b"/>
              <a:pathLst>
                <a:path w="24389" h="541" extrusionOk="0">
                  <a:moveTo>
                    <a:pt x="268" y="1"/>
                  </a:moveTo>
                  <a:cubicBezTo>
                    <a:pt x="120" y="1"/>
                    <a:pt x="0" y="121"/>
                    <a:pt x="0" y="273"/>
                  </a:cubicBezTo>
                  <a:cubicBezTo>
                    <a:pt x="0" y="421"/>
                    <a:pt x="120" y="541"/>
                    <a:pt x="268" y="541"/>
                  </a:cubicBezTo>
                  <a:lnTo>
                    <a:pt x="24117" y="541"/>
                  </a:lnTo>
                  <a:cubicBezTo>
                    <a:pt x="24268" y="541"/>
                    <a:pt x="24388" y="421"/>
                    <a:pt x="24388" y="273"/>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31"/>
            <p:cNvSpPr/>
            <p:nvPr/>
          </p:nvSpPr>
          <p:spPr>
            <a:xfrm>
              <a:off x="7158939" y="1555701"/>
              <a:ext cx="538692" cy="11927"/>
            </a:xfrm>
            <a:custGeom>
              <a:avLst/>
              <a:gdLst/>
              <a:ahLst/>
              <a:cxnLst/>
              <a:rect l="l" t="t" r="r" b="b"/>
              <a:pathLst>
                <a:path w="24389" h="540" extrusionOk="0">
                  <a:moveTo>
                    <a:pt x="268" y="1"/>
                  </a:moveTo>
                  <a:cubicBezTo>
                    <a:pt x="120" y="1"/>
                    <a:pt x="0" y="121"/>
                    <a:pt x="0" y="272"/>
                  </a:cubicBezTo>
                  <a:cubicBezTo>
                    <a:pt x="0" y="420"/>
                    <a:pt x="120" y="540"/>
                    <a:pt x="268" y="540"/>
                  </a:cubicBezTo>
                  <a:lnTo>
                    <a:pt x="24117" y="540"/>
                  </a:lnTo>
                  <a:cubicBezTo>
                    <a:pt x="24268" y="540"/>
                    <a:pt x="24388" y="420"/>
                    <a:pt x="24388" y="272"/>
                  </a:cubicBezTo>
                  <a:cubicBezTo>
                    <a:pt x="24388" y="121"/>
                    <a:pt x="24268"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31"/>
            <p:cNvSpPr/>
            <p:nvPr/>
          </p:nvSpPr>
          <p:spPr>
            <a:xfrm>
              <a:off x="7778339" y="1011465"/>
              <a:ext cx="538692" cy="12016"/>
            </a:xfrm>
            <a:custGeom>
              <a:avLst/>
              <a:gdLst/>
              <a:ahLst/>
              <a:cxnLst/>
              <a:rect l="l" t="t" r="r" b="b"/>
              <a:pathLst>
                <a:path w="24389" h="544" extrusionOk="0">
                  <a:moveTo>
                    <a:pt x="272" y="1"/>
                  </a:moveTo>
                  <a:cubicBezTo>
                    <a:pt x="120" y="1"/>
                    <a:pt x="0" y="124"/>
                    <a:pt x="0" y="272"/>
                  </a:cubicBezTo>
                  <a:cubicBezTo>
                    <a:pt x="0" y="419"/>
                    <a:pt x="120" y="543"/>
                    <a:pt x="272" y="543"/>
                  </a:cubicBezTo>
                  <a:lnTo>
                    <a:pt x="24117" y="543"/>
                  </a:lnTo>
                  <a:cubicBezTo>
                    <a:pt x="24269" y="543"/>
                    <a:pt x="24389" y="419"/>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31"/>
            <p:cNvSpPr/>
            <p:nvPr/>
          </p:nvSpPr>
          <p:spPr>
            <a:xfrm>
              <a:off x="7778339" y="1079473"/>
              <a:ext cx="538692" cy="12038"/>
            </a:xfrm>
            <a:custGeom>
              <a:avLst/>
              <a:gdLst/>
              <a:ahLst/>
              <a:cxnLst/>
              <a:rect l="l" t="t" r="r" b="b"/>
              <a:pathLst>
                <a:path w="24389" h="545" extrusionOk="0">
                  <a:moveTo>
                    <a:pt x="272" y="1"/>
                  </a:moveTo>
                  <a:cubicBezTo>
                    <a:pt x="120" y="1"/>
                    <a:pt x="0" y="124"/>
                    <a:pt x="0" y="273"/>
                  </a:cubicBezTo>
                  <a:cubicBezTo>
                    <a:pt x="0" y="420"/>
                    <a:pt x="120" y="544"/>
                    <a:pt x="272" y="544"/>
                  </a:cubicBezTo>
                  <a:lnTo>
                    <a:pt x="24117" y="544"/>
                  </a:lnTo>
                  <a:cubicBezTo>
                    <a:pt x="24269" y="544"/>
                    <a:pt x="24389" y="420"/>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31"/>
            <p:cNvSpPr/>
            <p:nvPr/>
          </p:nvSpPr>
          <p:spPr>
            <a:xfrm>
              <a:off x="7778339" y="1147502"/>
              <a:ext cx="538692" cy="12016"/>
            </a:xfrm>
            <a:custGeom>
              <a:avLst/>
              <a:gdLst/>
              <a:ahLst/>
              <a:cxnLst/>
              <a:rect l="l" t="t" r="r" b="b"/>
              <a:pathLst>
                <a:path w="24389" h="544" extrusionOk="0">
                  <a:moveTo>
                    <a:pt x="272" y="1"/>
                  </a:moveTo>
                  <a:cubicBezTo>
                    <a:pt x="120" y="1"/>
                    <a:pt x="0" y="124"/>
                    <a:pt x="0" y="272"/>
                  </a:cubicBezTo>
                  <a:cubicBezTo>
                    <a:pt x="0" y="423"/>
                    <a:pt x="120" y="543"/>
                    <a:pt x="272" y="543"/>
                  </a:cubicBezTo>
                  <a:lnTo>
                    <a:pt x="24117" y="543"/>
                  </a:lnTo>
                  <a:cubicBezTo>
                    <a:pt x="24269" y="543"/>
                    <a:pt x="24389" y="423"/>
                    <a:pt x="24389" y="272"/>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31"/>
            <p:cNvSpPr/>
            <p:nvPr/>
          </p:nvSpPr>
          <p:spPr>
            <a:xfrm>
              <a:off x="7778339" y="1215510"/>
              <a:ext cx="538692" cy="12038"/>
            </a:xfrm>
            <a:custGeom>
              <a:avLst/>
              <a:gdLst/>
              <a:ahLst/>
              <a:cxnLst/>
              <a:rect l="l" t="t" r="r" b="b"/>
              <a:pathLst>
                <a:path w="24389" h="545" extrusionOk="0">
                  <a:moveTo>
                    <a:pt x="272" y="1"/>
                  </a:moveTo>
                  <a:cubicBezTo>
                    <a:pt x="120" y="1"/>
                    <a:pt x="0" y="124"/>
                    <a:pt x="0" y="273"/>
                  </a:cubicBezTo>
                  <a:cubicBezTo>
                    <a:pt x="0" y="424"/>
                    <a:pt x="120" y="544"/>
                    <a:pt x="272" y="544"/>
                  </a:cubicBezTo>
                  <a:lnTo>
                    <a:pt x="24117" y="544"/>
                  </a:lnTo>
                  <a:cubicBezTo>
                    <a:pt x="24269" y="544"/>
                    <a:pt x="24389" y="424"/>
                    <a:pt x="24389" y="273"/>
                  </a:cubicBezTo>
                  <a:cubicBezTo>
                    <a:pt x="24389" y="124"/>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31"/>
            <p:cNvSpPr/>
            <p:nvPr/>
          </p:nvSpPr>
          <p:spPr>
            <a:xfrm>
              <a:off x="7778339" y="1283628"/>
              <a:ext cx="538692" cy="11927"/>
            </a:xfrm>
            <a:custGeom>
              <a:avLst/>
              <a:gdLst/>
              <a:ahLst/>
              <a:cxnLst/>
              <a:rect l="l" t="t" r="r" b="b"/>
              <a:pathLst>
                <a:path w="24389" h="540" extrusionOk="0">
                  <a:moveTo>
                    <a:pt x="272" y="1"/>
                  </a:moveTo>
                  <a:cubicBezTo>
                    <a:pt x="120" y="1"/>
                    <a:pt x="0" y="120"/>
                    <a:pt x="0" y="268"/>
                  </a:cubicBezTo>
                  <a:cubicBezTo>
                    <a:pt x="0" y="420"/>
                    <a:pt x="120" y="539"/>
                    <a:pt x="272" y="539"/>
                  </a:cubicBezTo>
                  <a:lnTo>
                    <a:pt x="24117" y="539"/>
                  </a:lnTo>
                  <a:cubicBezTo>
                    <a:pt x="24269" y="539"/>
                    <a:pt x="24389" y="420"/>
                    <a:pt x="24389" y="268"/>
                  </a:cubicBezTo>
                  <a:cubicBezTo>
                    <a:pt x="24389" y="120"/>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31"/>
            <p:cNvSpPr/>
            <p:nvPr/>
          </p:nvSpPr>
          <p:spPr>
            <a:xfrm>
              <a:off x="7778339" y="1351635"/>
              <a:ext cx="538692" cy="11949"/>
            </a:xfrm>
            <a:custGeom>
              <a:avLst/>
              <a:gdLst/>
              <a:ahLst/>
              <a:cxnLst/>
              <a:rect l="l" t="t" r="r" b="b"/>
              <a:pathLst>
                <a:path w="24389" h="541" extrusionOk="0">
                  <a:moveTo>
                    <a:pt x="272" y="1"/>
                  </a:moveTo>
                  <a:cubicBezTo>
                    <a:pt x="120" y="1"/>
                    <a:pt x="0" y="121"/>
                    <a:pt x="0" y="269"/>
                  </a:cubicBezTo>
                  <a:cubicBezTo>
                    <a:pt x="0" y="421"/>
                    <a:pt x="120" y="540"/>
                    <a:pt x="272" y="540"/>
                  </a:cubicBezTo>
                  <a:lnTo>
                    <a:pt x="24117" y="540"/>
                  </a:lnTo>
                  <a:cubicBezTo>
                    <a:pt x="24269" y="540"/>
                    <a:pt x="24389" y="421"/>
                    <a:pt x="24389" y="269"/>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31"/>
            <p:cNvSpPr/>
            <p:nvPr/>
          </p:nvSpPr>
          <p:spPr>
            <a:xfrm>
              <a:off x="7778339" y="1419664"/>
              <a:ext cx="538692" cy="11927"/>
            </a:xfrm>
            <a:custGeom>
              <a:avLst/>
              <a:gdLst/>
              <a:ahLst/>
              <a:cxnLst/>
              <a:rect l="l" t="t" r="r" b="b"/>
              <a:pathLst>
                <a:path w="24389" h="540" extrusionOk="0">
                  <a:moveTo>
                    <a:pt x="272" y="1"/>
                  </a:moveTo>
                  <a:cubicBezTo>
                    <a:pt x="120" y="1"/>
                    <a:pt x="0" y="121"/>
                    <a:pt x="0" y="272"/>
                  </a:cubicBezTo>
                  <a:cubicBezTo>
                    <a:pt x="0" y="420"/>
                    <a:pt x="120" y="539"/>
                    <a:pt x="272" y="539"/>
                  </a:cubicBezTo>
                  <a:lnTo>
                    <a:pt x="24117" y="539"/>
                  </a:lnTo>
                  <a:cubicBezTo>
                    <a:pt x="24269" y="539"/>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31"/>
            <p:cNvSpPr/>
            <p:nvPr/>
          </p:nvSpPr>
          <p:spPr>
            <a:xfrm>
              <a:off x="7778339" y="1487672"/>
              <a:ext cx="538692" cy="11949"/>
            </a:xfrm>
            <a:custGeom>
              <a:avLst/>
              <a:gdLst/>
              <a:ahLst/>
              <a:cxnLst/>
              <a:rect l="l" t="t" r="r" b="b"/>
              <a:pathLst>
                <a:path w="24389" h="541" extrusionOk="0">
                  <a:moveTo>
                    <a:pt x="272" y="1"/>
                  </a:moveTo>
                  <a:cubicBezTo>
                    <a:pt x="120" y="1"/>
                    <a:pt x="0" y="121"/>
                    <a:pt x="0" y="273"/>
                  </a:cubicBezTo>
                  <a:cubicBezTo>
                    <a:pt x="0" y="421"/>
                    <a:pt x="120" y="541"/>
                    <a:pt x="272" y="541"/>
                  </a:cubicBezTo>
                  <a:lnTo>
                    <a:pt x="24117" y="541"/>
                  </a:lnTo>
                  <a:cubicBezTo>
                    <a:pt x="24269" y="541"/>
                    <a:pt x="24389" y="421"/>
                    <a:pt x="24389" y="273"/>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31"/>
            <p:cNvSpPr/>
            <p:nvPr/>
          </p:nvSpPr>
          <p:spPr>
            <a:xfrm>
              <a:off x="7778339" y="1555701"/>
              <a:ext cx="538692" cy="11927"/>
            </a:xfrm>
            <a:custGeom>
              <a:avLst/>
              <a:gdLst/>
              <a:ahLst/>
              <a:cxnLst/>
              <a:rect l="l" t="t" r="r" b="b"/>
              <a:pathLst>
                <a:path w="24389" h="540" extrusionOk="0">
                  <a:moveTo>
                    <a:pt x="272" y="1"/>
                  </a:moveTo>
                  <a:cubicBezTo>
                    <a:pt x="120" y="1"/>
                    <a:pt x="0" y="121"/>
                    <a:pt x="0" y="272"/>
                  </a:cubicBezTo>
                  <a:cubicBezTo>
                    <a:pt x="0" y="420"/>
                    <a:pt x="120" y="540"/>
                    <a:pt x="272" y="540"/>
                  </a:cubicBezTo>
                  <a:lnTo>
                    <a:pt x="24117" y="540"/>
                  </a:lnTo>
                  <a:cubicBezTo>
                    <a:pt x="24269" y="540"/>
                    <a:pt x="24389" y="420"/>
                    <a:pt x="24389" y="272"/>
                  </a:cubicBezTo>
                  <a:cubicBezTo>
                    <a:pt x="24389" y="121"/>
                    <a:pt x="24269" y="1"/>
                    <a:pt x="2411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31"/>
            <p:cNvSpPr/>
            <p:nvPr/>
          </p:nvSpPr>
          <p:spPr>
            <a:xfrm>
              <a:off x="7153108" y="522006"/>
              <a:ext cx="432650" cy="304476"/>
            </a:xfrm>
            <a:custGeom>
              <a:avLst/>
              <a:gdLst/>
              <a:ahLst/>
              <a:cxnLst/>
              <a:rect l="l" t="t" r="r" b="b"/>
              <a:pathLst>
                <a:path w="19588" h="13785" extrusionOk="0">
                  <a:moveTo>
                    <a:pt x="0" y="0"/>
                  </a:moveTo>
                  <a:lnTo>
                    <a:pt x="0" y="328"/>
                  </a:lnTo>
                  <a:lnTo>
                    <a:pt x="1462" y="328"/>
                  </a:lnTo>
                  <a:lnTo>
                    <a:pt x="5616" y="13784"/>
                  </a:lnTo>
                  <a:lnTo>
                    <a:pt x="5680" y="13784"/>
                  </a:lnTo>
                  <a:cubicBezTo>
                    <a:pt x="6442" y="13784"/>
                    <a:pt x="6647" y="13249"/>
                    <a:pt x="6894" y="12530"/>
                  </a:cubicBezTo>
                  <a:lnTo>
                    <a:pt x="9567" y="4526"/>
                  </a:lnTo>
                  <a:lnTo>
                    <a:pt x="12426" y="13784"/>
                  </a:lnTo>
                  <a:lnTo>
                    <a:pt x="12490" y="13784"/>
                  </a:lnTo>
                  <a:cubicBezTo>
                    <a:pt x="13249" y="13784"/>
                    <a:pt x="13457" y="13249"/>
                    <a:pt x="13704" y="12530"/>
                  </a:cubicBezTo>
                  <a:lnTo>
                    <a:pt x="16935" y="2836"/>
                  </a:lnTo>
                  <a:cubicBezTo>
                    <a:pt x="17447" y="1335"/>
                    <a:pt x="18002" y="328"/>
                    <a:pt x="19588" y="328"/>
                  </a:cubicBezTo>
                  <a:lnTo>
                    <a:pt x="19588" y="0"/>
                  </a:lnTo>
                  <a:lnTo>
                    <a:pt x="13497" y="0"/>
                  </a:lnTo>
                  <a:lnTo>
                    <a:pt x="13497" y="328"/>
                  </a:lnTo>
                  <a:lnTo>
                    <a:pt x="13848" y="328"/>
                  </a:lnTo>
                  <a:cubicBezTo>
                    <a:pt x="15246" y="328"/>
                    <a:pt x="16668" y="411"/>
                    <a:pt x="16668" y="1810"/>
                  </a:cubicBezTo>
                  <a:cubicBezTo>
                    <a:pt x="16668" y="2137"/>
                    <a:pt x="16604" y="2592"/>
                    <a:pt x="16480" y="2940"/>
                  </a:cubicBezTo>
                  <a:lnTo>
                    <a:pt x="13848" y="10945"/>
                  </a:lnTo>
                  <a:lnTo>
                    <a:pt x="13724" y="10945"/>
                  </a:lnTo>
                  <a:lnTo>
                    <a:pt x="10636" y="328"/>
                  </a:lnTo>
                  <a:lnTo>
                    <a:pt x="12159" y="328"/>
                  </a:lnTo>
                  <a:lnTo>
                    <a:pt x="12159" y="0"/>
                  </a:lnTo>
                  <a:lnTo>
                    <a:pt x="6810" y="0"/>
                  </a:lnTo>
                  <a:lnTo>
                    <a:pt x="6810" y="328"/>
                  </a:lnTo>
                  <a:lnTo>
                    <a:pt x="8272" y="328"/>
                  </a:lnTo>
                  <a:lnTo>
                    <a:pt x="9362" y="3866"/>
                  </a:lnTo>
                  <a:lnTo>
                    <a:pt x="7038" y="10945"/>
                  </a:lnTo>
                  <a:lnTo>
                    <a:pt x="6914" y="10945"/>
                  </a:lnTo>
                  <a:lnTo>
                    <a:pt x="3826" y="328"/>
                  </a:lnTo>
                  <a:lnTo>
                    <a:pt x="5352" y="328"/>
                  </a:lnTo>
                  <a:lnTo>
                    <a:pt x="53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31"/>
            <p:cNvSpPr/>
            <p:nvPr/>
          </p:nvSpPr>
          <p:spPr>
            <a:xfrm>
              <a:off x="7772685" y="454154"/>
              <a:ext cx="542138" cy="490033"/>
            </a:xfrm>
            <a:custGeom>
              <a:avLst/>
              <a:gdLst/>
              <a:ahLst/>
              <a:cxnLst/>
              <a:rect l="l" t="t" r="r" b="b"/>
              <a:pathLst>
                <a:path w="24545" h="22186" extrusionOk="0">
                  <a:moveTo>
                    <a:pt x="0" y="1"/>
                  </a:moveTo>
                  <a:lnTo>
                    <a:pt x="0" y="22185"/>
                  </a:lnTo>
                  <a:lnTo>
                    <a:pt x="24545" y="22185"/>
                  </a:lnTo>
                  <a:lnTo>
                    <a:pt x="24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31"/>
            <p:cNvSpPr/>
            <p:nvPr/>
          </p:nvSpPr>
          <p:spPr>
            <a:xfrm>
              <a:off x="7760780" y="442248"/>
              <a:ext cx="565970" cy="513822"/>
            </a:xfrm>
            <a:custGeom>
              <a:avLst/>
              <a:gdLst/>
              <a:ahLst/>
              <a:cxnLst/>
              <a:rect l="l" t="t" r="r" b="b"/>
              <a:pathLst>
                <a:path w="25624" h="23263" extrusionOk="0">
                  <a:moveTo>
                    <a:pt x="24541" y="1083"/>
                  </a:moveTo>
                  <a:lnTo>
                    <a:pt x="24541" y="22181"/>
                  </a:lnTo>
                  <a:lnTo>
                    <a:pt x="1083" y="22181"/>
                  </a:lnTo>
                  <a:lnTo>
                    <a:pt x="1083" y="1083"/>
                  </a:lnTo>
                  <a:close/>
                  <a:moveTo>
                    <a:pt x="539" y="0"/>
                  </a:moveTo>
                  <a:cubicBezTo>
                    <a:pt x="240" y="0"/>
                    <a:pt x="1" y="245"/>
                    <a:pt x="1" y="540"/>
                  </a:cubicBezTo>
                  <a:lnTo>
                    <a:pt x="1" y="22724"/>
                  </a:lnTo>
                  <a:cubicBezTo>
                    <a:pt x="1" y="23023"/>
                    <a:pt x="240" y="23263"/>
                    <a:pt x="539" y="23263"/>
                  </a:cubicBezTo>
                  <a:lnTo>
                    <a:pt x="25084" y="23263"/>
                  </a:lnTo>
                  <a:cubicBezTo>
                    <a:pt x="25384" y="23263"/>
                    <a:pt x="25624" y="23023"/>
                    <a:pt x="25624" y="22724"/>
                  </a:cubicBezTo>
                  <a:lnTo>
                    <a:pt x="25624" y="540"/>
                  </a:lnTo>
                  <a:cubicBezTo>
                    <a:pt x="25624" y="245"/>
                    <a:pt x="25384" y="0"/>
                    <a:pt x="25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31"/>
            <p:cNvSpPr/>
            <p:nvPr/>
          </p:nvSpPr>
          <p:spPr>
            <a:xfrm>
              <a:off x="7772685" y="658927"/>
              <a:ext cx="542138" cy="285260"/>
            </a:xfrm>
            <a:custGeom>
              <a:avLst/>
              <a:gdLst/>
              <a:ahLst/>
              <a:cxnLst/>
              <a:rect l="l" t="t" r="r" b="b"/>
              <a:pathLst>
                <a:path w="24545" h="12915" extrusionOk="0">
                  <a:moveTo>
                    <a:pt x="24545" y="1"/>
                  </a:moveTo>
                  <a:cubicBezTo>
                    <a:pt x="23882" y="36"/>
                    <a:pt x="23075" y="132"/>
                    <a:pt x="22097" y="348"/>
                  </a:cubicBezTo>
                  <a:cubicBezTo>
                    <a:pt x="18366" y="1159"/>
                    <a:pt x="17396" y="6507"/>
                    <a:pt x="13181" y="6507"/>
                  </a:cubicBezTo>
                  <a:cubicBezTo>
                    <a:pt x="9447" y="6507"/>
                    <a:pt x="9127" y="1483"/>
                    <a:pt x="3779" y="831"/>
                  </a:cubicBezTo>
                  <a:cubicBezTo>
                    <a:pt x="3456" y="792"/>
                    <a:pt x="3149" y="773"/>
                    <a:pt x="2857" y="773"/>
                  </a:cubicBezTo>
                  <a:cubicBezTo>
                    <a:pt x="1684" y="773"/>
                    <a:pt x="749" y="1068"/>
                    <a:pt x="0" y="1507"/>
                  </a:cubicBezTo>
                  <a:lnTo>
                    <a:pt x="0" y="12914"/>
                  </a:lnTo>
                  <a:lnTo>
                    <a:pt x="24545" y="12914"/>
                  </a:lnTo>
                  <a:lnTo>
                    <a:pt x="245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31"/>
            <p:cNvSpPr/>
            <p:nvPr/>
          </p:nvSpPr>
          <p:spPr>
            <a:xfrm>
              <a:off x="7766787" y="653007"/>
              <a:ext cx="554065" cy="297077"/>
            </a:xfrm>
            <a:custGeom>
              <a:avLst/>
              <a:gdLst/>
              <a:ahLst/>
              <a:cxnLst/>
              <a:rect l="l" t="t" r="r" b="b"/>
              <a:pathLst>
                <a:path w="25085" h="13450" extrusionOk="0">
                  <a:moveTo>
                    <a:pt x="24541" y="556"/>
                  </a:moveTo>
                  <a:lnTo>
                    <a:pt x="24541" y="12910"/>
                  </a:lnTo>
                  <a:lnTo>
                    <a:pt x="539" y="12910"/>
                  </a:lnTo>
                  <a:lnTo>
                    <a:pt x="539" y="1930"/>
                  </a:lnTo>
                  <a:cubicBezTo>
                    <a:pt x="1294" y="1522"/>
                    <a:pt x="2157" y="1314"/>
                    <a:pt x="3116" y="1314"/>
                  </a:cubicBezTo>
                  <a:cubicBezTo>
                    <a:pt x="3406" y="1314"/>
                    <a:pt x="3704" y="1333"/>
                    <a:pt x="4010" y="1371"/>
                  </a:cubicBezTo>
                  <a:cubicBezTo>
                    <a:pt x="6751" y="1703"/>
                    <a:pt x="8144" y="3244"/>
                    <a:pt x="9371" y="4606"/>
                  </a:cubicBezTo>
                  <a:cubicBezTo>
                    <a:pt x="10505" y="5860"/>
                    <a:pt x="11575" y="7047"/>
                    <a:pt x="13448" y="7047"/>
                  </a:cubicBezTo>
                  <a:cubicBezTo>
                    <a:pt x="15849" y="7047"/>
                    <a:pt x="17247" y="5405"/>
                    <a:pt x="18593" y="3819"/>
                  </a:cubicBezTo>
                  <a:cubicBezTo>
                    <a:pt x="19727" y="2489"/>
                    <a:pt x="20798" y="1231"/>
                    <a:pt x="22419" y="879"/>
                  </a:cubicBezTo>
                  <a:cubicBezTo>
                    <a:pt x="23178" y="715"/>
                    <a:pt x="23890" y="608"/>
                    <a:pt x="24541" y="556"/>
                  </a:cubicBezTo>
                  <a:close/>
                  <a:moveTo>
                    <a:pt x="24816" y="0"/>
                  </a:moveTo>
                  <a:cubicBezTo>
                    <a:pt x="24810" y="0"/>
                    <a:pt x="24803" y="1"/>
                    <a:pt x="24797" y="1"/>
                  </a:cubicBezTo>
                  <a:cubicBezTo>
                    <a:pt x="24041" y="37"/>
                    <a:pt x="23202" y="156"/>
                    <a:pt x="22304" y="348"/>
                  </a:cubicBezTo>
                  <a:cubicBezTo>
                    <a:pt x="20502" y="744"/>
                    <a:pt x="19324" y="2129"/>
                    <a:pt x="18182" y="3467"/>
                  </a:cubicBezTo>
                  <a:cubicBezTo>
                    <a:pt x="16855" y="5029"/>
                    <a:pt x="15601" y="6503"/>
                    <a:pt x="13448" y="6503"/>
                  </a:cubicBezTo>
                  <a:cubicBezTo>
                    <a:pt x="11815" y="6503"/>
                    <a:pt x="10868" y="5457"/>
                    <a:pt x="9774" y="4243"/>
                  </a:cubicBezTo>
                  <a:cubicBezTo>
                    <a:pt x="8480" y="2813"/>
                    <a:pt x="7014" y="1187"/>
                    <a:pt x="4078" y="831"/>
                  </a:cubicBezTo>
                  <a:cubicBezTo>
                    <a:pt x="3753" y="793"/>
                    <a:pt x="3436" y="773"/>
                    <a:pt x="3128" y="773"/>
                  </a:cubicBezTo>
                  <a:cubicBezTo>
                    <a:pt x="2009" y="773"/>
                    <a:pt x="1005" y="1028"/>
                    <a:pt x="131" y="1539"/>
                  </a:cubicBezTo>
                  <a:cubicBezTo>
                    <a:pt x="48" y="1587"/>
                    <a:pt x="0" y="1679"/>
                    <a:pt x="0" y="1775"/>
                  </a:cubicBezTo>
                  <a:lnTo>
                    <a:pt x="0" y="13182"/>
                  </a:lnTo>
                  <a:cubicBezTo>
                    <a:pt x="0" y="13330"/>
                    <a:pt x="120" y="13450"/>
                    <a:pt x="267" y="13450"/>
                  </a:cubicBezTo>
                  <a:lnTo>
                    <a:pt x="24812" y="13450"/>
                  </a:lnTo>
                  <a:cubicBezTo>
                    <a:pt x="24960" y="13450"/>
                    <a:pt x="25084" y="13330"/>
                    <a:pt x="25084" y="13182"/>
                  </a:cubicBezTo>
                  <a:lnTo>
                    <a:pt x="25084" y="269"/>
                  </a:lnTo>
                  <a:cubicBezTo>
                    <a:pt x="25084" y="197"/>
                    <a:pt x="25052" y="125"/>
                    <a:pt x="25000" y="73"/>
                  </a:cubicBezTo>
                  <a:cubicBezTo>
                    <a:pt x="24949" y="25"/>
                    <a:pt x="24887" y="0"/>
                    <a:pt x="24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31"/>
            <p:cNvSpPr/>
            <p:nvPr/>
          </p:nvSpPr>
          <p:spPr>
            <a:xfrm>
              <a:off x="7831084" y="505419"/>
              <a:ext cx="121680" cy="121768"/>
            </a:xfrm>
            <a:custGeom>
              <a:avLst/>
              <a:gdLst/>
              <a:ahLst/>
              <a:cxnLst/>
              <a:rect l="l" t="t" r="r" b="b"/>
              <a:pathLst>
                <a:path w="5509" h="5513" extrusionOk="0">
                  <a:moveTo>
                    <a:pt x="2753" y="1"/>
                  </a:moveTo>
                  <a:cubicBezTo>
                    <a:pt x="1231" y="1"/>
                    <a:pt x="0" y="1234"/>
                    <a:pt x="0" y="2757"/>
                  </a:cubicBezTo>
                  <a:cubicBezTo>
                    <a:pt x="0" y="4278"/>
                    <a:pt x="1231" y="5513"/>
                    <a:pt x="2753" y="5513"/>
                  </a:cubicBezTo>
                  <a:cubicBezTo>
                    <a:pt x="4275" y="5513"/>
                    <a:pt x="5509" y="4278"/>
                    <a:pt x="5509" y="2757"/>
                  </a:cubicBezTo>
                  <a:cubicBezTo>
                    <a:pt x="5509" y="1234"/>
                    <a:pt x="4275" y="1"/>
                    <a:pt x="2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31"/>
            <p:cNvSpPr/>
            <p:nvPr/>
          </p:nvSpPr>
          <p:spPr>
            <a:xfrm>
              <a:off x="7825098" y="499521"/>
              <a:ext cx="133674" cy="133651"/>
            </a:xfrm>
            <a:custGeom>
              <a:avLst/>
              <a:gdLst/>
              <a:ahLst/>
              <a:cxnLst/>
              <a:rect l="l" t="t" r="r" b="b"/>
              <a:pathLst>
                <a:path w="6052" h="6051" extrusionOk="0">
                  <a:moveTo>
                    <a:pt x="3024" y="539"/>
                  </a:moveTo>
                  <a:cubicBezTo>
                    <a:pt x="4393" y="539"/>
                    <a:pt x="5512" y="1654"/>
                    <a:pt x="5512" y="3024"/>
                  </a:cubicBezTo>
                  <a:cubicBezTo>
                    <a:pt x="5512" y="4393"/>
                    <a:pt x="4393" y="5512"/>
                    <a:pt x="3024" y="5512"/>
                  </a:cubicBezTo>
                  <a:cubicBezTo>
                    <a:pt x="1654" y="5512"/>
                    <a:pt x="540" y="4393"/>
                    <a:pt x="540" y="3024"/>
                  </a:cubicBezTo>
                  <a:cubicBezTo>
                    <a:pt x="540" y="1654"/>
                    <a:pt x="1654" y="539"/>
                    <a:pt x="3024" y="539"/>
                  </a:cubicBezTo>
                  <a:close/>
                  <a:moveTo>
                    <a:pt x="3024" y="0"/>
                  </a:moveTo>
                  <a:cubicBezTo>
                    <a:pt x="1358" y="0"/>
                    <a:pt x="0" y="1358"/>
                    <a:pt x="0" y="3024"/>
                  </a:cubicBezTo>
                  <a:cubicBezTo>
                    <a:pt x="0" y="4693"/>
                    <a:pt x="1358" y="6051"/>
                    <a:pt x="3024" y="6051"/>
                  </a:cubicBezTo>
                  <a:cubicBezTo>
                    <a:pt x="4693" y="6051"/>
                    <a:pt x="6052" y="4693"/>
                    <a:pt x="6052" y="3024"/>
                  </a:cubicBezTo>
                  <a:cubicBezTo>
                    <a:pt x="6052" y="1358"/>
                    <a:pt x="4693" y="0"/>
                    <a:pt x="3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31"/>
            <p:cNvSpPr/>
            <p:nvPr/>
          </p:nvSpPr>
          <p:spPr>
            <a:xfrm>
              <a:off x="7132898" y="297730"/>
              <a:ext cx="1206640" cy="46605"/>
            </a:xfrm>
            <a:custGeom>
              <a:avLst/>
              <a:gdLst/>
              <a:ahLst/>
              <a:cxnLst/>
              <a:rect l="l" t="t" r="r" b="b"/>
              <a:pathLst>
                <a:path w="54630" h="2110" extrusionOk="0">
                  <a:moveTo>
                    <a:pt x="0" y="0"/>
                  </a:moveTo>
                  <a:lnTo>
                    <a:pt x="0" y="2109"/>
                  </a:lnTo>
                  <a:lnTo>
                    <a:pt x="54630" y="2109"/>
                  </a:lnTo>
                  <a:lnTo>
                    <a:pt x="54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31"/>
            <p:cNvSpPr/>
            <p:nvPr/>
          </p:nvSpPr>
          <p:spPr>
            <a:xfrm>
              <a:off x="7126891" y="291833"/>
              <a:ext cx="1218567" cy="58510"/>
            </a:xfrm>
            <a:custGeom>
              <a:avLst/>
              <a:gdLst/>
              <a:ahLst/>
              <a:cxnLst/>
              <a:rect l="l" t="t" r="r" b="b"/>
              <a:pathLst>
                <a:path w="55170" h="2649" extrusionOk="0">
                  <a:moveTo>
                    <a:pt x="54630" y="540"/>
                  </a:moveTo>
                  <a:lnTo>
                    <a:pt x="54630" y="2105"/>
                  </a:lnTo>
                  <a:lnTo>
                    <a:pt x="540" y="2105"/>
                  </a:lnTo>
                  <a:lnTo>
                    <a:pt x="540" y="540"/>
                  </a:lnTo>
                  <a:close/>
                  <a:moveTo>
                    <a:pt x="272" y="0"/>
                  </a:moveTo>
                  <a:cubicBezTo>
                    <a:pt x="121" y="0"/>
                    <a:pt x="1" y="120"/>
                    <a:pt x="1" y="272"/>
                  </a:cubicBezTo>
                  <a:lnTo>
                    <a:pt x="1" y="2376"/>
                  </a:lnTo>
                  <a:cubicBezTo>
                    <a:pt x="1" y="2525"/>
                    <a:pt x="121" y="2649"/>
                    <a:pt x="272" y="2649"/>
                  </a:cubicBezTo>
                  <a:lnTo>
                    <a:pt x="54898" y="2649"/>
                  </a:lnTo>
                  <a:cubicBezTo>
                    <a:pt x="55049" y="2649"/>
                    <a:pt x="55169" y="2525"/>
                    <a:pt x="55169" y="2376"/>
                  </a:cubicBezTo>
                  <a:lnTo>
                    <a:pt x="55169" y="272"/>
                  </a:lnTo>
                  <a:cubicBezTo>
                    <a:pt x="55169" y="120"/>
                    <a:pt x="55049" y="0"/>
                    <a:pt x="54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162;p31"/>
            <p:cNvSpPr/>
            <p:nvPr/>
          </p:nvSpPr>
          <p:spPr>
            <a:xfrm>
              <a:off x="5314810" y="424247"/>
              <a:ext cx="1014037" cy="673337"/>
            </a:xfrm>
            <a:custGeom>
              <a:avLst/>
              <a:gdLst/>
              <a:ahLst/>
              <a:cxnLst/>
              <a:rect l="l" t="t" r="r" b="b"/>
              <a:pathLst>
                <a:path w="45910" h="30485" extrusionOk="0">
                  <a:moveTo>
                    <a:pt x="3236" y="0"/>
                  </a:moveTo>
                  <a:cubicBezTo>
                    <a:pt x="1450" y="0"/>
                    <a:pt x="1" y="1451"/>
                    <a:pt x="1" y="3236"/>
                  </a:cubicBezTo>
                  <a:lnTo>
                    <a:pt x="1" y="27353"/>
                  </a:lnTo>
                  <a:cubicBezTo>
                    <a:pt x="1" y="29083"/>
                    <a:pt x="1406" y="30484"/>
                    <a:pt x="3136" y="30484"/>
                  </a:cubicBezTo>
                  <a:lnTo>
                    <a:pt x="42779" y="30484"/>
                  </a:lnTo>
                  <a:cubicBezTo>
                    <a:pt x="44508" y="30484"/>
                    <a:pt x="45910" y="29083"/>
                    <a:pt x="45910" y="27353"/>
                  </a:cubicBezTo>
                  <a:lnTo>
                    <a:pt x="45910" y="3236"/>
                  </a:lnTo>
                  <a:cubicBezTo>
                    <a:pt x="45910" y="1451"/>
                    <a:pt x="44464" y="0"/>
                    <a:pt x="42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163;p31"/>
            <p:cNvSpPr/>
            <p:nvPr/>
          </p:nvSpPr>
          <p:spPr>
            <a:xfrm>
              <a:off x="5308913" y="418239"/>
              <a:ext cx="1025942" cy="685353"/>
            </a:xfrm>
            <a:custGeom>
              <a:avLst/>
              <a:gdLst/>
              <a:ahLst/>
              <a:cxnLst/>
              <a:rect l="l" t="t" r="r" b="b"/>
              <a:pathLst>
                <a:path w="46449" h="31029" extrusionOk="0">
                  <a:moveTo>
                    <a:pt x="42682" y="544"/>
                  </a:moveTo>
                  <a:cubicBezTo>
                    <a:pt x="44460" y="544"/>
                    <a:pt x="45909" y="1990"/>
                    <a:pt x="45909" y="3771"/>
                  </a:cubicBezTo>
                  <a:lnTo>
                    <a:pt x="45909" y="30489"/>
                  </a:lnTo>
                  <a:lnTo>
                    <a:pt x="539" y="30489"/>
                  </a:lnTo>
                  <a:lnTo>
                    <a:pt x="539" y="3771"/>
                  </a:lnTo>
                  <a:cubicBezTo>
                    <a:pt x="539" y="1990"/>
                    <a:pt x="1989" y="544"/>
                    <a:pt x="3767" y="544"/>
                  </a:cubicBezTo>
                  <a:close/>
                  <a:moveTo>
                    <a:pt x="3767" y="1"/>
                  </a:moveTo>
                  <a:cubicBezTo>
                    <a:pt x="1689" y="1"/>
                    <a:pt x="0" y="1691"/>
                    <a:pt x="0" y="3771"/>
                  </a:cubicBezTo>
                  <a:lnTo>
                    <a:pt x="0" y="30756"/>
                  </a:lnTo>
                  <a:cubicBezTo>
                    <a:pt x="0" y="30909"/>
                    <a:pt x="120" y="31029"/>
                    <a:pt x="268" y="31029"/>
                  </a:cubicBezTo>
                  <a:lnTo>
                    <a:pt x="46177" y="31029"/>
                  </a:lnTo>
                  <a:cubicBezTo>
                    <a:pt x="46329" y="31029"/>
                    <a:pt x="46449" y="30909"/>
                    <a:pt x="46449" y="30756"/>
                  </a:cubicBezTo>
                  <a:lnTo>
                    <a:pt x="46449" y="3771"/>
                  </a:lnTo>
                  <a:cubicBezTo>
                    <a:pt x="46449" y="1691"/>
                    <a:pt x="44759" y="1"/>
                    <a:pt x="4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31"/>
            <p:cNvSpPr/>
            <p:nvPr/>
          </p:nvSpPr>
          <p:spPr>
            <a:xfrm>
              <a:off x="5314810" y="1001659"/>
              <a:ext cx="1014037" cy="95926"/>
            </a:xfrm>
            <a:custGeom>
              <a:avLst/>
              <a:gdLst/>
              <a:ahLst/>
              <a:cxnLst/>
              <a:rect l="l" t="t" r="r" b="b"/>
              <a:pathLst>
                <a:path w="45910" h="4343" extrusionOk="0">
                  <a:moveTo>
                    <a:pt x="1" y="1"/>
                  </a:moveTo>
                  <a:lnTo>
                    <a:pt x="1" y="4342"/>
                  </a:lnTo>
                  <a:lnTo>
                    <a:pt x="45910" y="4342"/>
                  </a:lnTo>
                  <a:lnTo>
                    <a:pt x="45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31"/>
            <p:cNvSpPr/>
            <p:nvPr/>
          </p:nvSpPr>
          <p:spPr>
            <a:xfrm>
              <a:off x="5308913" y="995761"/>
              <a:ext cx="1025942" cy="107831"/>
            </a:xfrm>
            <a:custGeom>
              <a:avLst/>
              <a:gdLst/>
              <a:ahLst/>
              <a:cxnLst/>
              <a:rect l="l" t="t" r="r" b="b"/>
              <a:pathLst>
                <a:path w="46449" h="4882" extrusionOk="0">
                  <a:moveTo>
                    <a:pt x="45909" y="540"/>
                  </a:moveTo>
                  <a:lnTo>
                    <a:pt x="45909" y="4342"/>
                  </a:lnTo>
                  <a:lnTo>
                    <a:pt x="539" y="4342"/>
                  </a:lnTo>
                  <a:lnTo>
                    <a:pt x="539" y="540"/>
                  </a:lnTo>
                  <a:close/>
                  <a:moveTo>
                    <a:pt x="268" y="0"/>
                  </a:moveTo>
                  <a:cubicBezTo>
                    <a:pt x="120" y="0"/>
                    <a:pt x="0" y="120"/>
                    <a:pt x="0" y="268"/>
                  </a:cubicBezTo>
                  <a:lnTo>
                    <a:pt x="0" y="4609"/>
                  </a:lnTo>
                  <a:cubicBezTo>
                    <a:pt x="0" y="4762"/>
                    <a:pt x="120" y="4882"/>
                    <a:pt x="268" y="4882"/>
                  </a:cubicBezTo>
                  <a:lnTo>
                    <a:pt x="46177" y="4882"/>
                  </a:lnTo>
                  <a:cubicBezTo>
                    <a:pt x="46329" y="4882"/>
                    <a:pt x="46449" y="4762"/>
                    <a:pt x="46449" y="4609"/>
                  </a:cubicBezTo>
                  <a:lnTo>
                    <a:pt x="46449" y="268"/>
                  </a:lnTo>
                  <a:cubicBezTo>
                    <a:pt x="46449" y="120"/>
                    <a:pt x="46329" y="0"/>
                    <a:pt x="461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31"/>
            <p:cNvSpPr/>
            <p:nvPr/>
          </p:nvSpPr>
          <p:spPr>
            <a:xfrm>
              <a:off x="5361304" y="1034481"/>
              <a:ext cx="921159" cy="30392"/>
            </a:xfrm>
            <a:custGeom>
              <a:avLst/>
              <a:gdLst/>
              <a:ahLst/>
              <a:cxnLst/>
              <a:rect l="l" t="t" r="r" b="b"/>
              <a:pathLst>
                <a:path w="41705" h="1376" extrusionOk="0">
                  <a:moveTo>
                    <a:pt x="1" y="1"/>
                  </a:moveTo>
                  <a:lnTo>
                    <a:pt x="1" y="1375"/>
                  </a:lnTo>
                  <a:lnTo>
                    <a:pt x="41704" y="1375"/>
                  </a:lnTo>
                  <a:lnTo>
                    <a:pt x="41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31"/>
            <p:cNvSpPr/>
            <p:nvPr/>
          </p:nvSpPr>
          <p:spPr>
            <a:xfrm>
              <a:off x="5355296" y="1028495"/>
              <a:ext cx="933153" cy="42364"/>
            </a:xfrm>
            <a:custGeom>
              <a:avLst/>
              <a:gdLst/>
              <a:ahLst/>
              <a:cxnLst/>
              <a:rect l="l" t="t" r="r" b="b"/>
              <a:pathLst>
                <a:path w="42248" h="1918" extrusionOk="0">
                  <a:moveTo>
                    <a:pt x="41704" y="544"/>
                  </a:moveTo>
                  <a:lnTo>
                    <a:pt x="41704" y="1374"/>
                  </a:lnTo>
                  <a:lnTo>
                    <a:pt x="540" y="1374"/>
                  </a:lnTo>
                  <a:lnTo>
                    <a:pt x="540" y="544"/>
                  </a:lnTo>
                  <a:close/>
                  <a:moveTo>
                    <a:pt x="273" y="0"/>
                  </a:moveTo>
                  <a:cubicBezTo>
                    <a:pt x="120" y="0"/>
                    <a:pt x="0" y="124"/>
                    <a:pt x="0" y="272"/>
                  </a:cubicBezTo>
                  <a:lnTo>
                    <a:pt x="0" y="1646"/>
                  </a:lnTo>
                  <a:cubicBezTo>
                    <a:pt x="0" y="1794"/>
                    <a:pt x="120" y="1918"/>
                    <a:pt x="273" y="1918"/>
                  </a:cubicBezTo>
                  <a:lnTo>
                    <a:pt x="41976" y="1918"/>
                  </a:lnTo>
                  <a:cubicBezTo>
                    <a:pt x="42128" y="1918"/>
                    <a:pt x="42248" y="1794"/>
                    <a:pt x="42248" y="1646"/>
                  </a:cubicBezTo>
                  <a:lnTo>
                    <a:pt x="42248" y="272"/>
                  </a:lnTo>
                  <a:cubicBezTo>
                    <a:pt x="42248" y="124"/>
                    <a:pt x="42128" y="0"/>
                    <a:pt x="4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31"/>
            <p:cNvSpPr/>
            <p:nvPr/>
          </p:nvSpPr>
          <p:spPr>
            <a:xfrm>
              <a:off x="5681816" y="590036"/>
              <a:ext cx="280114" cy="280114"/>
            </a:xfrm>
            <a:custGeom>
              <a:avLst/>
              <a:gdLst/>
              <a:ahLst/>
              <a:cxnLst/>
              <a:rect l="l" t="t" r="r" b="b"/>
              <a:pathLst>
                <a:path w="12682" h="12682" extrusionOk="0">
                  <a:moveTo>
                    <a:pt x="6340" y="0"/>
                  </a:moveTo>
                  <a:cubicBezTo>
                    <a:pt x="2841" y="0"/>
                    <a:pt x="0" y="2836"/>
                    <a:pt x="0" y="6339"/>
                  </a:cubicBezTo>
                  <a:cubicBezTo>
                    <a:pt x="0" y="9841"/>
                    <a:pt x="2841" y="12682"/>
                    <a:pt x="6340" y="12682"/>
                  </a:cubicBezTo>
                  <a:cubicBezTo>
                    <a:pt x="9842" y="12682"/>
                    <a:pt x="12682" y="9841"/>
                    <a:pt x="12682" y="6339"/>
                  </a:cubicBezTo>
                  <a:cubicBezTo>
                    <a:pt x="12682" y="2836"/>
                    <a:pt x="9842" y="0"/>
                    <a:pt x="6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31"/>
            <p:cNvSpPr/>
            <p:nvPr/>
          </p:nvSpPr>
          <p:spPr>
            <a:xfrm>
              <a:off x="5675808" y="584006"/>
              <a:ext cx="292151" cy="292063"/>
            </a:xfrm>
            <a:custGeom>
              <a:avLst/>
              <a:gdLst/>
              <a:ahLst/>
              <a:cxnLst/>
              <a:rect l="l" t="t" r="r" b="b"/>
              <a:pathLst>
                <a:path w="13227" h="13223" extrusionOk="0">
                  <a:moveTo>
                    <a:pt x="6612" y="541"/>
                  </a:moveTo>
                  <a:cubicBezTo>
                    <a:pt x="9958" y="541"/>
                    <a:pt x="12682" y="3264"/>
                    <a:pt x="12682" y="6612"/>
                  </a:cubicBezTo>
                  <a:cubicBezTo>
                    <a:pt x="12682" y="9959"/>
                    <a:pt x="9958" y="12683"/>
                    <a:pt x="6612" y="12683"/>
                  </a:cubicBezTo>
                  <a:cubicBezTo>
                    <a:pt x="3264" y="12683"/>
                    <a:pt x="544" y="9959"/>
                    <a:pt x="544" y="6612"/>
                  </a:cubicBezTo>
                  <a:cubicBezTo>
                    <a:pt x="544" y="3264"/>
                    <a:pt x="3264" y="541"/>
                    <a:pt x="6612" y="541"/>
                  </a:cubicBezTo>
                  <a:close/>
                  <a:moveTo>
                    <a:pt x="6612" y="1"/>
                  </a:moveTo>
                  <a:cubicBezTo>
                    <a:pt x="2969" y="1"/>
                    <a:pt x="1" y="2965"/>
                    <a:pt x="1" y="6612"/>
                  </a:cubicBezTo>
                  <a:cubicBezTo>
                    <a:pt x="1" y="10258"/>
                    <a:pt x="2969" y="13222"/>
                    <a:pt x="6612" y="13222"/>
                  </a:cubicBezTo>
                  <a:cubicBezTo>
                    <a:pt x="10258" y="13222"/>
                    <a:pt x="13226" y="10258"/>
                    <a:pt x="13226" y="6612"/>
                  </a:cubicBezTo>
                  <a:cubicBezTo>
                    <a:pt x="13226" y="2965"/>
                    <a:pt x="10258" y="1"/>
                    <a:pt x="6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31"/>
            <p:cNvSpPr/>
            <p:nvPr/>
          </p:nvSpPr>
          <p:spPr>
            <a:xfrm>
              <a:off x="5758658" y="642781"/>
              <a:ext cx="151145" cy="174535"/>
            </a:xfrm>
            <a:custGeom>
              <a:avLst/>
              <a:gdLst/>
              <a:ahLst/>
              <a:cxnLst/>
              <a:rect l="l" t="t" r="r" b="b"/>
              <a:pathLst>
                <a:path w="6843" h="7902" extrusionOk="0">
                  <a:moveTo>
                    <a:pt x="0" y="0"/>
                  </a:moveTo>
                  <a:lnTo>
                    <a:pt x="0" y="7901"/>
                  </a:lnTo>
                  <a:lnTo>
                    <a:pt x="6843" y="395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31"/>
            <p:cNvSpPr/>
            <p:nvPr/>
          </p:nvSpPr>
          <p:spPr>
            <a:xfrm>
              <a:off x="5752650" y="636883"/>
              <a:ext cx="163138" cy="186419"/>
            </a:xfrm>
            <a:custGeom>
              <a:avLst/>
              <a:gdLst/>
              <a:ahLst/>
              <a:cxnLst/>
              <a:rect l="l" t="t" r="r" b="b"/>
              <a:pathLst>
                <a:path w="7386" h="8440" extrusionOk="0">
                  <a:moveTo>
                    <a:pt x="544" y="739"/>
                  </a:moveTo>
                  <a:lnTo>
                    <a:pt x="6571" y="4218"/>
                  </a:lnTo>
                  <a:lnTo>
                    <a:pt x="544" y="7700"/>
                  </a:lnTo>
                  <a:lnTo>
                    <a:pt x="544" y="739"/>
                  </a:lnTo>
                  <a:close/>
                  <a:moveTo>
                    <a:pt x="272" y="0"/>
                  </a:moveTo>
                  <a:cubicBezTo>
                    <a:pt x="225" y="0"/>
                    <a:pt x="179" y="12"/>
                    <a:pt x="137" y="36"/>
                  </a:cubicBezTo>
                  <a:cubicBezTo>
                    <a:pt x="53" y="84"/>
                    <a:pt x="1" y="171"/>
                    <a:pt x="1" y="267"/>
                  </a:cubicBezTo>
                  <a:lnTo>
                    <a:pt x="1" y="8168"/>
                  </a:lnTo>
                  <a:cubicBezTo>
                    <a:pt x="1" y="8264"/>
                    <a:pt x="53" y="8352"/>
                    <a:pt x="137" y="8404"/>
                  </a:cubicBezTo>
                  <a:cubicBezTo>
                    <a:pt x="180" y="8428"/>
                    <a:pt x="224" y="8439"/>
                    <a:pt x="272" y="8439"/>
                  </a:cubicBezTo>
                  <a:cubicBezTo>
                    <a:pt x="320" y="8439"/>
                    <a:pt x="368" y="8428"/>
                    <a:pt x="408" y="8404"/>
                  </a:cubicBezTo>
                  <a:lnTo>
                    <a:pt x="7250" y="4453"/>
                  </a:lnTo>
                  <a:cubicBezTo>
                    <a:pt x="7334" y="4405"/>
                    <a:pt x="7386" y="4313"/>
                    <a:pt x="7386" y="4218"/>
                  </a:cubicBezTo>
                  <a:cubicBezTo>
                    <a:pt x="7386" y="4122"/>
                    <a:pt x="7334" y="4034"/>
                    <a:pt x="7250" y="3982"/>
                  </a:cubicBezTo>
                  <a:lnTo>
                    <a:pt x="408" y="36"/>
                  </a:lnTo>
                  <a:cubicBezTo>
                    <a:pt x="366" y="12"/>
                    <a:pt x="319"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31"/>
            <p:cNvSpPr/>
            <p:nvPr/>
          </p:nvSpPr>
          <p:spPr>
            <a:xfrm>
              <a:off x="4894065" y="1342910"/>
              <a:ext cx="1029852" cy="434262"/>
            </a:xfrm>
            <a:custGeom>
              <a:avLst/>
              <a:gdLst/>
              <a:ahLst/>
              <a:cxnLst/>
              <a:rect l="l" t="t" r="r" b="b"/>
              <a:pathLst>
                <a:path w="46626" h="19661" extrusionOk="0">
                  <a:moveTo>
                    <a:pt x="1887" y="1"/>
                  </a:moveTo>
                  <a:cubicBezTo>
                    <a:pt x="847" y="1"/>
                    <a:pt x="1" y="843"/>
                    <a:pt x="1" y="1886"/>
                  </a:cubicBezTo>
                  <a:lnTo>
                    <a:pt x="1" y="17775"/>
                  </a:lnTo>
                  <a:cubicBezTo>
                    <a:pt x="1" y="18817"/>
                    <a:pt x="847" y="19660"/>
                    <a:pt x="1887" y="19660"/>
                  </a:cubicBezTo>
                  <a:lnTo>
                    <a:pt x="44740" y="19660"/>
                  </a:lnTo>
                  <a:cubicBezTo>
                    <a:pt x="45782" y="19660"/>
                    <a:pt x="46625" y="18817"/>
                    <a:pt x="46625" y="17775"/>
                  </a:cubicBezTo>
                  <a:lnTo>
                    <a:pt x="46625" y="1886"/>
                  </a:lnTo>
                  <a:cubicBezTo>
                    <a:pt x="46625" y="843"/>
                    <a:pt x="45782" y="1"/>
                    <a:pt x="44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31"/>
            <p:cNvSpPr/>
            <p:nvPr/>
          </p:nvSpPr>
          <p:spPr>
            <a:xfrm>
              <a:off x="4888168" y="1336925"/>
              <a:ext cx="1041757" cy="446256"/>
            </a:xfrm>
            <a:custGeom>
              <a:avLst/>
              <a:gdLst/>
              <a:ahLst/>
              <a:cxnLst/>
              <a:rect l="l" t="t" r="r" b="b"/>
              <a:pathLst>
                <a:path w="47165" h="20204" extrusionOk="0">
                  <a:moveTo>
                    <a:pt x="45371" y="543"/>
                  </a:moveTo>
                  <a:cubicBezTo>
                    <a:pt x="46062" y="543"/>
                    <a:pt x="46621" y="1107"/>
                    <a:pt x="46621" y="1798"/>
                  </a:cubicBezTo>
                  <a:lnTo>
                    <a:pt x="46621" y="18410"/>
                  </a:lnTo>
                  <a:cubicBezTo>
                    <a:pt x="46621" y="19101"/>
                    <a:pt x="46062" y="19660"/>
                    <a:pt x="45371" y="19660"/>
                  </a:cubicBezTo>
                  <a:lnTo>
                    <a:pt x="1794" y="19660"/>
                  </a:lnTo>
                  <a:cubicBezTo>
                    <a:pt x="1103" y="19660"/>
                    <a:pt x="539" y="19101"/>
                    <a:pt x="539" y="18410"/>
                  </a:cubicBezTo>
                  <a:lnTo>
                    <a:pt x="539" y="1798"/>
                  </a:lnTo>
                  <a:cubicBezTo>
                    <a:pt x="539" y="1107"/>
                    <a:pt x="1103" y="543"/>
                    <a:pt x="1794" y="543"/>
                  </a:cubicBezTo>
                  <a:close/>
                  <a:moveTo>
                    <a:pt x="1794" y="0"/>
                  </a:moveTo>
                  <a:cubicBezTo>
                    <a:pt x="803" y="0"/>
                    <a:pt x="0" y="807"/>
                    <a:pt x="0" y="1798"/>
                  </a:cubicBezTo>
                  <a:lnTo>
                    <a:pt x="0" y="18410"/>
                  </a:lnTo>
                  <a:cubicBezTo>
                    <a:pt x="0" y="19396"/>
                    <a:pt x="803" y="20203"/>
                    <a:pt x="1794" y="20203"/>
                  </a:cubicBezTo>
                  <a:lnTo>
                    <a:pt x="45371" y="20203"/>
                  </a:lnTo>
                  <a:cubicBezTo>
                    <a:pt x="46357" y="20203"/>
                    <a:pt x="47164" y="19396"/>
                    <a:pt x="47164" y="18410"/>
                  </a:cubicBezTo>
                  <a:lnTo>
                    <a:pt x="47164" y="1798"/>
                  </a:lnTo>
                  <a:cubicBezTo>
                    <a:pt x="47164" y="807"/>
                    <a:pt x="46357" y="0"/>
                    <a:pt x="45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31"/>
            <p:cNvSpPr/>
            <p:nvPr/>
          </p:nvSpPr>
          <p:spPr>
            <a:xfrm>
              <a:off x="4967904" y="1402127"/>
              <a:ext cx="190328" cy="115937"/>
            </a:xfrm>
            <a:custGeom>
              <a:avLst/>
              <a:gdLst/>
              <a:ahLst/>
              <a:cxnLst/>
              <a:rect l="l" t="t" r="r" b="b"/>
              <a:pathLst>
                <a:path w="8617" h="5249" extrusionOk="0">
                  <a:moveTo>
                    <a:pt x="2214" y="0"/>
                  </a:moveTo>
                  <a:cubicBezTo>
                    <a:pt x="1055" y="651"/>
                    <a:pt x="1" y="1757"/>
                    <a:pt x="1" y="3140"/>
                  </a:cubicBezTo>
                  <a:cubicBezTo>
                    <a:pt x="1" y="4441"/>
                    <a:pt x="931" y="5248"/>
                    <a:pt x="2186" y="5248"/>
                  </a:cubicBezTo>
                  <a:cubicBezTo>
                    <a:pt x="3169" y="5248"/>
                    <a:pt x="3971" y="4545"/>
                    <a:pt x="3971" y="3562"/>
                  </a:cubicBezTo>
                  <a:cubicBezTo>
                    <a:pt x="3971" y="2784"/>
                    <a:pt x="3392" y="2157"/>
                    <a:pt x="2613" y="2157"/>
                  </a:cubicBezTo>
                  <a:cubicBezTo>
                    <a:pt x="1886" y="2157"/>
                    <a:pt x="1283" y="2636"/>
                    <a:pt x="1283" y="3363"/>
                  </a:cubicBezTo>
                  <a:cubicBezTo>
                    <a:pt x="1283" y="3914"/>
                    <a:pt x="1582" y="4242"/>
                    <a:pt x="1934" y="4318"/>
                  </a:cubicBezTo>
                  <a:cubicBezTo>
                    <a:pt x="2086" y="4342"/>
                    <a:pt x="2162" y="4417"/>
                    <a:pt x="2162" y="4545"/>
                  </a:cubicBezTo>
                  <a:cubicBezTo>
                    <a:pt x="2162" y="4693"/>
                    <a:pt x="2062" y="4769"/>
                    <a:pt x="1910" y="4769"/>
                  </a:cubicBezTo>
                  <a:cubicBezTo>
                    <a:pt x="1184" y="4769"/>
                    <a:pt x="452" y="4166"/>
                    <a:pt x="452" y="3140"/>
                  </a:cubicBezTo>
                  <a:cubicBezTo>
                    <a:pt x="452" y="1957"/>
                    <a:pt x="1407" y="950"/>
                    <a:pt x="2437" y="375"/>
                  </a:cubicBezTo>
                  <a:lnTo>
                    <a:pt x="2214" y="0"/>
                  </a:lnTo>
                  <a:close/>
                  <a:moveTo>
                    <a:pt x="6860" y="0"/>
                  </a:moveTo>
                  <a:cubicBezTo>
                    <a:pt x="5704" y="651"/>
                    <a:pt x="4646" y="1757"/>
                    <a:pt x="4646" y="3140"/>
                  </a:cubicBezTo>
                  <a:cubicBezTo>
                    <a:pt x="4646" y="4441"/>
                    <a:pt x="5577" y="5248"/>
                    <a:pt x="6836" y="5248"/>
                  </a:cubicBezTo>
                  <a:cubicBezTo>
                    <a:pt x="7813" y="5248"/>
                    <a:pt x="8617" y="4545"/>
                    <a:pt x="8617" y="3562"/>
                  </a:cubicBezTo>
                  <a:cubicBezTo>
                    <a:pt x="8617" y="2784"/>
                    <a:pt x="8038" y="2157"/>
                    <a:pt x="7258" y="2157"/>
                  </a:cubicBezTo>
                  <a:cubicBezTo>
                    <a:pt x="6532" y="2157"/>
                    <a:pt x="5929" y="2636"/>
                    <a:pt x="5929" y="3363"/>
                  </a:cubicBezTo>
                  <a:cubicBezTo>
                    <a:pt x="5929" y="3914"/>
                    <a:pt x="6232" y="4242"/>
                    <a:pt x="6583" y="4318"/>
                  </a:cubicBezTo>
                  <a:cubicBezTo>
                    <a:pt x="6731" y="4342"/>
                    <a:pt x="6807" y="4417"/>
                    <a:pt x="6807" y="4545"/>
                  </a:cubicBezTo>
                  <a:cubicBezTo>
                    <a:pt x="6807" y="4693"/>
                    <a:pt x="6707" y="4769"/>
                    <a:pt x="6556" y="4769"/>
                  </a:cubicBezTo>
                  <a:cubicBezTo>
                    <a:pt x="5829" y="4769"/>
                    <a:pt x="5101" y="4166"/>
                    <a:pt x="5101" y="3140"/>
                  </a:cubicBezTo>
                  <a:cubicBezTo>
                    <a:pt x="5101" y="1957"/>
                    <a:pt x="6056" y="950"/>
                    <a:pt x="7083" y="375"/>
                  </a:cubicBezTo>
                  <a:lnTo>
                    <a:pt x="6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31"/>
            <p:cNvSpPr/>
            <p:nvPr/>
          </p:nvSpPr>
          <p:spPr>
            <a:xfrm>
              <a:off x="5211683" y="1484602"/>
              <a:ext cx="597997" cy="11927"/>
            </a:xfrm>
            <a:custGeom>
              <a:avLst/>
              <a:gdLst/>
              <a:ahLst/>
              <a:cxnLst/>
              <a:rect l="l" t="t" r="r" b="b"/>
              <a:pathLst>
                <a:path w="27074" h="540" extrusionOk="0">
                  <a:moveTo>
                    <a:pt x="271" y="1"/>
                  </a:moveTo>
                  <a:cubicBezTo>
                    <a:pt x="124" y="1"/>
                    <a:pt x="0" y="121"/>
                    <a:pt x="0" y="268"/>
                  </a:cubicBezTo>
                  <a:cubicBezTo>
                    <a:pt x="0" y="420"/>
                    <a:pt x="124" y="540"/>
                    <a:pt x="271" y="540"/>
                  </a:cubicBezTo>
                  <a:lnTo>
                    <a:pt x="26801" y="540"/>
                  </a:lnTo>
                  <a:cubicBezTo>
                    <a:pt x="26954" y="540"/>
                    <a:pt x="27073" y="420"/>
                    <a:pt x="27073" y="268"/>
                  </a:cubicBezTo>
                  <a:cubicBezTo>
                    <a:pt x="27073" y="121"/>
                    <a:pt x="26954" y="1"/>
                    <a:pt x="2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31"/>
            <p:cNvSpPr/>
            <p:nvPr/>
          </p:nvSpPr>
          <p:spPr>
            <a:xfrm>
              <a:off x="5211683" y="1534895"/>
              <a:ext cx="597997" cy="12016"/>
            </a:xfrm>
            <a:custGeom>
              <a:avLst/>
              <a:gdLst/>
              <a:ahLst/>
              <a:cxnLst/>
              <a:rect l="l" t="t" r="r" b="b"/>
              <a:pathLst>
                <a:path w="27074" h="544" extrusionOk="0">
                  <a:moveTo>
                    <a:pt x="271" y="1"/>
                  </a:moveTo>
                  <a:cubicBezTo>
                    <a:pt x="124" y="1"/>
                    <a:pt x="0" y="120"/>
                    <a:pt x="0" y="272"/>
                  </a:cubicBezTo>
                  <a:cubicBezTo>
                    <a:pt x="0" y="419"/>
                    <a:pt x="124" y="543"/>
                    <a:pt x="271" y="543"/>
                  </a:cubicBezTo>
                  <a:lnTo>
                    <a:pt x="26801" y="543"/>
                  </a:lnTo>
                  <a:cubicBezTo>
                    <a:pt x="26954" y="543"/>
                    <a:pt x="27073" y="419"/>
                    <a:pt x="27073" y="272"/>
                  </a:cubicBezTo>
                  <a:cubicBezTo>
                    <a:pt x="27073" y="120"/>
                    <a:pt x="26954" y="1"/>
                    <a:pt x="2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31"/>
            <p:cNvSpPr/>
            <p:nvPr/>
          </p:nvSpPr>
          <p:spPr>
            <a:xfrm>
              <a:off x="5211683" y="1585277"/>
              <a:ext cx="597997" cy="11905"/>
            </a:xfrm>
            <a:custGeom>
              <a:avLst/>
              <a:gdLst/>
              <a:ahLst/>
              <a:cxnLst/>
              <a:rect l="l" t="t" r="r" b="b"/>
              <a:pathLst>
                <a:path w="27074" h="539" extrusionOk="0">
                  <a:moveTo>
                    <a:pt x="271" y="0"/>
                  </a:moveTo>
                  <a:cubicBezTo>
                    <a:pt x="124" y="0"/>
                    <a:pt x="0" y="120"/>
                    <a:pt x="0" y="268"/>
                  </a:cubicBezTo>
                  <a:cubicBezTo>
                    <a:pt x="0" y="419"/>
                    <a:pt x="124" y="539"/>
                    <a:pt x="271" y="539"/>
                  </a:cubicBezTo>
                  <a:lnTo>
                    <a:pt x="26801" y="539"/>
                  </a:lnTo>
                  <a:cubicBezTo>
                    <a:pt x="26954" y="539"/>
                    <a:pt x="27073" y="419"/>
                    <a:pt x="27073" y="268"/>
                  </a:cubicBezTo>
                  <a:cubicBezTo>
                    <a:pt x="27073" y="120"/>
                    <a:pt x="26954" y="0"/>
                    <a:pt x="268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31"/>
            <p:cNvSpPr/>
            <p:nvPr/>
          </p:nvSpPr>
          <p:spPr>
            <a:xfrm>
              <a:off x="5211683" y="1635548"/>
              <a:ext cx="597997" cy="12016"/>
            </a:xfrm>
            <a:custGeom>
              <a:avLst/>
              <a:gdLst/>
              <a:ahLst/>
              <a:cxnLst/>
              <a:rect l="l" t="t" r="r" b="b"/>
              <a:pathLst>
                <a:path w="27074" h="544" extrusionOk="0">
                  <a:moveTo>
                    <a:pt x="271" y="1"/>
                  </a:moveTo>
                  <a:cubicBezTo>
                    <a:pt x="124" y="1"/>
                    <a:pt x="0" y="121"/>
                    <a:pt x="0" y="272"/>
                  </a:cubicBezTo>
                  <a:cubicBezTo>
                    <a:pt x="0" y="420"/>
                    <a:pt x="124" y="543"/>
                    <a:pt x="271" y="543"/>
                  </a:cubicBezTo>
                  <a:lnTo>
                    <a:pt x="26801" y="543"/>
                  </a:lnTo>
                  <a:cubicBezTo>
                    <a:pt x="26954" y="543"/>
                    <a:pt x="27073" y="420"/>
                    <a:pt x="27073" y="272"/>
                  </a:cubicBezTo>
                  <a:cubicBezTo>
                    <a:pt x="27073" y="121"/>
                    <a:pt x="26954" y="1"/>
                    <a:pt x="26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31"/>
            <p:cNvSpPr/>
            <p:nvPr/>
          </p:nvSpPr>
          <p:spPr>
            <a:xfrm>
              <a:off x="6993769" y="2138767"/>
              <a:ext cx="370385" cy="619091"/>
            </a:xfrm>
            <a:custGeom>
              <a:avLst/>
              <a:gdLst/>
              <a:ahLst/>
              <a:cxnLst/>
              <a:rect l="l" t="t" r="r" b="b"/>
              <a:pathLst>
                <a:path w="16769" h="28029" extrusionOk="0">
                  <a:moveTo>
                    <a:pt x="9259" y="0"/>
                  </a:moveTo>
                  <a:lnTo>
                    <a:pt x="2656" y="4211"/>
                  </a:lnTo>
                  <a:cubicBezTo>
                    <a:pt x="2656" y="4211"/>
                    <a:pt x="8417" y="16509"/>
                    <a:pt x="8417" y="17156"/>
                  </a:cubicBezTo>
                  <a:cubicBezTo>
                    <a:pt x="8417" y="17803"/>
                    <a:pt x="3303" y="20587"/>
                    <a:pt x="2333" y="21170"/>
                  </a:cubicBezTo>
                  <a:cubicBezTo>
                    <a:pt x="1358" y="21749"/>
                    <a:pt x="1" y="22332"/>
                    <a:pt x="1" y="22332"/>
                  </a:cubicBezTo>
                  <a:lnTo>
                    <a:pt x="584" y="28028"/>
                  </a:lnTo>
                  <a:cubicBezTo>
                    <a:pt x="584" y="28028"/>
                    <a:pt x="9387" y="26023"/>
                    <a:pt x="13077" y="24018"/>
                  </a:cubicBezTo>
                  <a:cubicBezTo>
                    <a:pt x="16768" y="22009"/>
                    <a:pt x="16637" y="19744"/>
                    <a:pt x="15794" y="16377"/>
                  </a:cubicBezTo>
                  <a:cubicBezTo>
                    <a:pt x="14955" y="13014"/>
                    <a:pt x="9259" y="0"/>
                    <a:pt x="9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1"/>
            <p:cNvSpPr/>
            <p:nvPr/>
          </p:nvSpPr>
          <p:spPr>
            <a:xfrm>
              <a:off x="6987607" y="2132826"/>
              <a:ext cx="385206" cy="631018"/>
            </a:xfrm>
            <a:custGeom>
              <a:avLst/>
              <a:gdLst/>
              <a:ahLst/>
              <a:cxnLst/>
              <a:rect l="l" t="t" r="r" b="b"/>
              <a:pathLst>
                <a:path w="17440" h="28569" extrusionOk="0">
                  <a:moveTo>
                    <a:pt x="9415" y="669"/>
                  </a:moveTo>
                  <a:cubicBezTo>
                    <a:pt x="10257" y="2606"/>
                    <a:pt x="15054" y="13686"/>
                    <a:pt x="15813" y="16714"/>
                  </a:cubicBezTo>
                  <a:cubicBezTo>
                    <a:pt x="16600" y="19865"/>
                    <a:pt x="16844" y="22078"/>
                    <a:pt x="13225" y="24048"/>
                  </a:cubicBezTo>
                  <a:cubicBezTo>
                    <a:pt x="9994" y="25809"/>
                    <a:pt x="2668" y="27595"/>
                    <a:pt x="1102" y="27966"/>
                  </a:cubicBezTo>
                  <a:lnTo>
                    <a:pt x="571" y="22769"/>
                  </a:lnTo>
                  <a:cubicBezTo>
                    <a:pt x="975" y="22590"/>
                    <a:pt x="1973" y="22134"/>
                    <a:pt x="2748" y="21670"/>
                  </a:cubicBezTo>
                  <a:cubicBezTo>
                    <a:pt x="2916" y="21571"/>
                    <a:pt x="3208" y="21403"/>
                    <a:pt x="3575" y="21196"/>
                  </a:cubicBezTo>
                  <a:cubicBezTo>
                    <a:pt x="7656" y="18863"/>
                    <a:pt x="8967" y="17948"/>
                    <a:pt x="8967" y="17425"/>
                  </a:cubicBezTo>
                  <a:cubicBezTo>
                    <a:pt x="8967" y="16781"/>
                    <a:pt x="4741" y="7703"/>
                    <a:pt x="3279" y="4579"/>
                  </a:cubicBezTo>
                  <a:lnTo>
                    <a:pt x="9415" y="669"/>
                  </a:lnTo>
                  <a:close/>
                  <a:moveTo>
                    <a:pt x="9540" y="1"/>
                  </a:moveTo>
                  <a:cubicBezTo>
                    <a:pt x="9488" y="1"/>
                    <a:pt x="9437" y="15"/>
                    <a:pt x="9391" y="42"/>
                  </a:cubicBezTo>
                  <a:lnTo>
                    <a:pt x="2788" y="4248"/>
                  </a:lnTo>
                  <a:cubicBezTo>
                    <a:pt x="2672" y="4324"/>
                    <a:pt x="2632" y="4468"/>
                    <a:pt x="2688" y="4592"/>
                  </a:cubicBezTo>
                  <a:cubicBezTo>
                    <a:pt x="4953" y="9429"/>
                    <a:pt x="8351" y="16838"/>
                    <a:pt x="8428" y="17389"/>
                  </a:cubicBezTo>
                  <a:cubicBezTo>
                    <a:pt x="8228" y="17916"/>
                    <a:pt x="4522" y="20029"/>
                    <a:pt x="3307" y="20724"/>
                  </a:cubicBezTo>
                  <a:cubicBezTo>
                    <a:pt x="2935" y="20936"/>
                    <a:pt x="2640" y="21104"/>
                    <a:pt x="2472" y="21207"/>
                  </a:cubicBezTo>
                  <a:cubicBezTo>
                    <a:pt x="1526" y="21771"/>
                    <a:pt x="188" y="22350"/>
                    <a:pt x="172" y="22354"/>
                  </a:cubicBezTo>
                  <a:cubicBezTo>
                    <a:pt x="64" y="22402"/>
                    <a:pt x="0" y="22514"/>
                    <a:pt x="12" y="22629"/>
                  </a:cubicBezTo>
                  <a:lnTo>
                    <a:pt x="595" y="28325"/>
                  </a:lnTo>
                  <a:cubicBezTo>
                    <a:pt x="603" y="28405"/>
                    <a:pt x="643" y="28473"/>
                    <a:pt x="707" y="28517"/>
                  </a:cubicBezTo>
                  <a:cubicBezTo>
                    <a:pt x="751" y="28553"/>
                    <a:pt x="807" y="28569"/>
                    <a:pt x="863" y="28569"/>
                  </a:cubicBezTo>
                  <a:cubicBezTo>
                    <a:pt x="883" y="28569"/>
                    <a:pt x="903" y="28569"/>
                    <a:pt x="922" y="28561"/>
                  </a:cubicBezTo>
                  <a:cubicBezTo>
                    <a:pt x="1282" y="28481"/>
                    <a:pt x="9806" y="26524"/>
                    <a:pt x="13485" y="24522"/>
                  </a:cubicBezTo>
                  <a:cubicBezTo>
                    <a:pt x="17439" y="22374"/>
                    <a:pt x="17159" y="19878"/>
                    <a:pt x="16337" y="16582"/>
                  </a:cubicBezTo>
                  <a:cubicBezTo>
                    <a:pt x="15498" y="13231"/>
                    <a:pt x="10018" y="693"/>
                    <a:pt x="9786" y="162"/>
                  </a:cubicBezTo>
                  <a:cubicBezTo>
                    <a:pt x="9754" y="90"/>
                    <a:pt x="9690" y="34"/>
                    <a:pt x="9614" y="10"/>
                  </a:cubicBezTo>
                  <a:cubicBezTo>
                    <a:pt x="9589" y="4"/>
                    <a:pt x="9565" y="1"/>
                    <a:pt x="9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1"/>
            <p:cNvSpPr/>
            <p:nvPr/>
          </p:nvSpPr>
          <p:spPr>
            <a:xfrm>
              <a:off x="7108006" y="2147602"/>
              <a:ext cx="251643" cy="578052"/>
            </a:xfrm>
            <a:custGeom>
              <a:avLst/>
              <a:gdLst/>
              <a:ahLst/>
              <a:cxnLst/>
              <a:rect l="l" t="t" r="r" b="b"/>
              <a:pathLst>
                <a:path w="11393" h="26171" extrusionOk="0">
                  <a:moveTo>
                    <a:pt x="3964" y="0"/>
                  </a:moveTo>
                  <a:lnTo>
                    <a:pt x="2913" y="671"/>
                  </a:lnTo>
                  <a:lnTo>
                    <a:pt x="2873" y="743"/>
                  </a:lnTo>
                  <a:cubicBezTo>
                    <a:pt x="2873" y="743"/>
                    <a:pt x="8178" y="13769"/>
                    <a:pt x="8501" y="18106"/>
                  </a:cubicBezTo>
                  <a:cubicBezTo>
                    <a:pt x="8696" y="20774"/>
                    <a:pt x="3807" y="24041"/>
                    <a:pt x="1" y="26170"/>
                  </a:cubicBezTo>
                  <a:cubicBezTo>
                    <a:pt x="2693" y="25416"/>
                    <a:pt x="5912" y="24393"/>
                    <a:pt x="7774" y="23379"/>
                  </a:cubicBezTo>
                  <a:cubicBezTo>
                    <a:pt x="11393" y="21409"/>
                    <a:pt x="11149" y="19196"/>
                    <a:pt x="10362" y="16045"/>
                  </a:cubicBezTo>
                  <a:cubicBezTo>
                    <a:pt x="9603" y="13017"/>
                    <a:pt x="4806" y="1937"/>
                    <a:pt x="3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31"/>
            <p:cNvSpPr/>
            <p:nvPr/>
          </p:nvSpPr>
          <p:spPr>
            <a:xfrm>
              <a:off x="6035856" y="2171678"/>
              <a:ext cx="247380" cy="586357"/>
            </a:xfrm>
            <a:custGeom>
              <a:avLst/>
              <a:gdLst/>
              <a:ahLst/>
              <a:cxnLst/>
              <a:rect l="l" t="t" r="r" b="b"/>
              <a:pathLst>
                <a:path w="11200" h="26547" extrusionOk="0">
                  <a:moveTo>
                    <a:pt x="4465" y="1"/>
                  </a:moveTo>
                  <a:cubicBezTo>
                    <a:pt x="4465" y="1"/>
                    <a:pt x="260" y="15406"/>
                    <a:pt x="128" y="18126"/>
                  </a:cubicBezTo>
                  <a:cubicBezTo>
                    <a:pt x="0" y="20842"/>
                    <a:pt x="8480" y="26214"/>
                    <a:pt x="8803" y="26538"/>
                  </a:cubicBezTo>
                  <a:cubicBezTo>
                    <a:pt x="8809" y="26544"/>
                    <a:pt x="8814" y="26546"/>
                    <a:pt x="8818" y="26546"/>
                  </a:cubicBezTo>
                  <a:cubicBezTo>
                    <a:pt x="9101" y="26546"/>
                    <a:pt x="8324" y="17179"/>
                    <a:pt x="8324" y="17179"/>
                  </a:cubicBezTo>
                  <a:lnTo>
                    <a:pt x="11200" y="3108"/>
                  </a:lnTo>
                  <a:lnTo>
                    <a:pt x="44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31"/>
            <p:cNvSpPr/>
            <p:nvPr/>
          </p:nvSpPr>
          <p:spPr>
            <a:xfrm>
              <a:off x="6030467" y="2165692"/>
              <a:ext cx="259131" cy="598240"/>
            </a:xfrm>
            <a:custGeom>
              <a:avLst/>
              <a:gdLst/>
              <a:ahLst/>
              <a:cxnLst/>
              <a:rect l="l" t="t" r="r" b="b"/>
              <a:pathLst>
                <a:path w="11732" h="27085" extrusionOk="0">
                  <a:moveTo>
                    <a:pt x="4890" y="651"/>
                  </a:moveTo>
                  <a:lnTo>
                    <a:pt x="11136" y="3535"/>
                  </a:lnTo>
                  <a:lnTo>
                    <a:pt x="8300" y="17395"/>
                  </a:lnTo>
                  <a:cubicBezTo>
                    <a:pt x="8297" y="17419"/>
                    <a:pt x="8297" y="17447"/>
                    <a:pt x="8297" y="17471"/>
                  </a:cubicBezTo>
                  <a:cubicBezTo>
                    <a:pt x="8540" y="20390"/>
                    <a:pt x="8872" y="24960"/>
                    <a:pt x="8855" y="26334"/>
                  </a:cubicBezTo>
                  <a:cubicBezTo>
                    <a:pt x="8763" y="26266"/>
                    <a:pt x="8648" y="26186"/>
                    <a:pt x="8505" y="26087"/>
                  </a:cubicBezTo>
                  <a:cubicBezTo>
                    <a:pt x="3220" y="22411"/>
                    <a:pt x="576" y="19828"/>
                    <a:pt x="644" y="18409"/>
                  </a:cubicBezTo>
                  <a:cubicBezTo>
                    <a:pt x="759" y="15961"/>
                    <a:pt x="4294" y="2840"/>
                    <a:pt x="4890" y="651"/>
                  </a:cubicBezTo>
                  <a:close/>
                  <a:moveTo>
                    <a:pt x="4715" y="0"/>
                  </a:moveTo>
                  <a:cubicBezTo>
                    <a:pt x="4675" y="0"/>
                    <a:pt x="4635" y="9"/>
                    <a:pt x="4598" y="28"/>
                  </a:cubicBezTo>
                  <a:cubicBezTo>
                    <a:pt x="4526" y="60"/>
                    <a:pt x="4470" y="123"/>
                    <a:pt x="4450" y="200"/>
                  </a:cubicBezTo>
                  <a:cubicBezTo>
                    <a:pt x="4278" y="831"/>
                    <a:pt x="232" y="15665"/>
                    <a:pt x="104" y="18381"/>
                  </a:cubicBezTo>
                  <a:cubicBezTo>
                    <a:pt x="1" y="20571"/>
                    <a:pt x="4674" y="24081"/>
                    <a:pt x="8197" y="26533"/>
                  </a:cubicBezTo>
                  <a:cubicBezTo>
                    <a:pt x="8512" y="26754"/>
                    <a:pt x="8808" y="26957"/>
                    <a:pt x="8855" y="27001"/>
                  </a:cubicBezTo>
                  <a:cubicBezTo>
                    <a:pt x="8912" y="27057"/>
                    <a:pt x="8992" y="27084"/>
                    <a:pt x="9071" y="27084"/>
                  </a:cubicBezTo>
                  <a:cubicBezTo>
                    <a:pt x="9111" y="27084"/>
                    <a:pt x="9147" y="27081"/>
                    <a:pt x="9183" y="27065"/>
                  </a:cubicBezTo>
                  <a:cubicBezTo>
                    <a:pt x="9399" y="26965"/>
                    <a:pt x="9619" y="26861"/>
                    <a:pt x="8840" y="17467"/>
                  </a:cubicBezTo>
                  <a:lnTo>
                    <a:pt x="11707" y="3431"/>
                  </a:lnTo>
                  <a:cubicBezTo>
                    <a:pt x="11731" y="3311"/>
                    <a:pt x="11672" y="3183"/>
                    <a:pt x="11556" y="3132"/>
                  </a:cubicBezTo>
                  <a:lnTo>
                    <a:pt x="4825" y="24"/>
                  </a:lnTo>
                  <a:cubicBezTo>
                    <a:pt x="4791" y="8"/>
                    <a:pt x="4753" y="0"/>
                    <a:pt x="4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31"/>
            <p:cNvSpPr/>
            <p:nvPr/>
          </p:nvSpPr>
          <p:spPr>
            <a:xfrm>
              <a:off x="6043167" y="2180049"/>
              <a:ext cx="183105" cy="567295"/>
            </a:xfrm>
            <a:custGeom>
              <a:avLst/>
              <a:gdLst/>
              <a:ahLst/>
              <a:cxnLst/>
              <a:rect l="l" t="t" r="r" b="b"/>
              <a:pathLst>
                <a:path w="8290" h="25684" extrusionOk="0">
                  <a:moveTo>
                    <a:pt x="4315" y="1"/>
                  </a:moveTo>
                  <a:cubicBezTo>
                    <a:pt x="3719" y="2190"/>
                    <a:pt x="184" y="15311"/>
                    <a:pt x="69" y="17759"/>
                  </a:cubicBezTo>
                  <a:cubicBezTo>
                    <a:pt x="1" y="19178"/>
                    <a:pt x="2645" y="21761"/>
                    <a:pt x="7930" y="25437"/>
                  </a:cubicBezTo>
                  <a:cubicBezTo>
                    <a:pt x="8073" y="25536"/>
                    <a:pt x="8188" y="25616"/>
                    <a:pt x="8280" y="25684"/>
                  </a:cubicBezTo>
                  <a:cubicBezTo>
                    <a:pt x="8289" y="25133"/>
                    <a:pt x="8236" y="24074"/>
                    <a:pt x="8161" y="22808"/>
                  </a:cubicBezTo>
                  <a:cubicBezTo>
                    <a:pt x="5661" y="20691"/>
                    <a:pt x="2289" y="17860"/>
                    <a:pt x="1882" y="16637"/>
                  </a:cubicBezTo>
                  <a:cubicBezTo>
                    <a:pt x="1239" y="14708"/>
                    <a:pt x="6064" y="880"/>
                    <a:pt x="6064" y="880"/>
                  </a:cubicBezTo>
                  <a:lnTo>
                    <a:pt x="6044" y="800"/>
                  </a:lnTo>
                  <a:lnTo>
                    <a:pt x="43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31"/>
            <p:cNvSpPr/>
            <p:nvPr/>
          </p:nvSpPr>
          <p:spPr>
            <a:xfrm>
              <a:off x="6067331" y="1803214"/>
              <a:ext cx="1190936" cy="684403"/>
            </a:xfrm>
            <a:custGeom>
              <a:avLst/>
              <a:gdLst/>
              <a:ahLst/>
              <a:cxnLst/>
              <a:rect l="l" t="t" r="r" b="b"/>
              <a:pathLst>
                <a:path w="53919" h="30986" extrusionOk="0">
                  <a:moveTo>
                    <a:pt x="25645" y="0"/>
                  </a:moveTo>
                  <a:cubicBezTo>
                    <a:pt x="24856" y="0"/>
                    <a:pt x="23872" y="280"/>
                    <a:pt x="22784" y="1213"/>
                  </a:cubicBezTo>
                  <a:cubicBezTo>
                    <a:pt x="22784" y="1213"/>
                    <a:pt x="21167" y="2376"/>
                    <a:pt x="17995" y="2507"/>
                  </a:cubicBezTo>
                  <a:cubicBezTo>
                    <a:pt x="17909" y="2510"/>
                    <a:pt x="17825" y="2512"/>
                    <a:pt x="17743" y="2512"/>
                  </a:cubicBezTo>
                  <a:cubicBezTo>
                    <a:pt x="14826" y="2512"/>
                    <a:pt x="14575" y="370"/>
                    <a:pt x="10797" y="370"/>
                  </a:cubicBezTo>
                  <a:cubicBezTo>
                    <a:pt x="10780" y="370"/>
                    <a:pt x="10763" y="370"/>
                    <a:pt x="10746" y="370"/>
                  </a:cubicBezTo>
                  <a:cubicBezTo>
                    <a:pt x="5981" y="394"/>
                    <a:pt x="1" y="15452"/>
                    <a:pt x="1" y="15452"/>
                  </a:cubicBezTo>
                  <a:cubicBezTo>
                    <a:pt x="1" y="15452"/>
                    <a:pt x="2977" y="18364"/>
                    <a:pt x="5889" y="19594"/>
                  </a:cubicBezTo>
                  <a:cubicBezTo>
                    <a:pt x="8805" y="20824"/>
                    <a:pt x="10938" y="21084"/>
                    <a:pt x="10938" y="21084"/>
                  </a:cubicBezTo>
                  <a:lnTo>
                    <a:pt x="11393" y="30986"/>
                  </a:lnTo>
                  <a:lnTo>
                    <a:pt x="43498" y="30986"/>
                  </a:lnTo>
                  <a:lnTo>
                    <a:pt x="43886" y="21084"/>
                  </a:lnTo>
                  <a:lnTo>
                    <a:pt x="53919" y="14545"/>
                  </a:lnTo>
                  <a:cubicBezTo>
                    <a:pt x="53919" y="14545"/>
                    <a:pt x="49002" y="5742"/>
                    <a:pt x="46606" y="2443"/>
                  </a:cubicBezTo>
                  <a:cubicBezTo>
                    <a:pt x="45407" y="791"/>
                    <a:pt x="43806" y="273"/>
                    <a:pt x="42350" y="273"/>
                  </a:cubicBezTo>
                  <a:cubicBezTo>
                    <a:pt x="40894" y="273"/>
                    <a:pt x="39584" y="791"/>
                    <a:pt x="38968" y="1213"/>
                  </a:cubicBezTo>
                  <a:cubicBezTo>
                    <a:pt x="38025" y="1856"/>
                    <a:pt x="35669" y="2121"/>
                    <a:pt x="34011" y="2121"/>
                  </a:cubicBezTo>
                  <a:cubicBezTo>
                    <a:pt x="33508" y="2121"/>
                    <a:pt x="33070" y="2097"/>
                    <a:pt x="32754" y="2052"/>
                  </a:cubicBezTo>
                  <a:cubicBezTo>
                    <a:pt x="31395" y="1860"/>
                    <a:pt x="27573" y="630"/>
                    <a:pt x="27573" y="630"/>
                  </a:cubicBezTo>
                  <a:cubicBezTo>
                    <a:pt x="27573" y="630"/>
                    <a:pt x="26829" y="0"/>
                    <a:pt x="25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31"/>
            <p:cNvSpPr/>
            <p:nvPr/>
          </p:nvSpPr>
          <p:spPr>
            <a:xfrm>
              <a:off x="6060904" y="1797383"/>
              <a:ext cx="1204166" cy="696242"/>
            </a:xfrm>
            <a:custGeom>
              <a:avLst/>
              <a:gdLst/>
              <a:ahLst/>
              <a:cxnLst/>
              <a:rect l="l" t="t" r="r" b="b"/>
              <a:pathLst>
                <a:path w="54518" h="31522" extrusionOk="0">
                  <a:moveTo>
                    <a:pt x="25943" y="531"/>
                  </a:moveTo>
                  <a:cubicBezTo>
                    <a:pt x="26987" y="531"/>
                    <a:pt x="27648" y="1064"/>
                    <a:pt x="27693" y="1101"/>
                  </a:cubicBezTo>
                  <a:cubicBezTo>
                    <a:pt x="27721" y="1121"/>
                    <a:pt x="27748" y="1141"/>
                    <a:pt x="27785" y="1149"/>
                  </a:cubicBezTo>
                  <a:cubicBezTo>
                    <a:pt x="27940" y="1202"/>
                    <a:pt x="31638" y="2391"/>
                    <a:pt x="33004" y="2583"/>
                  </a:cubicBezTo>
                  <a:cubicBezTo>
                    <a:pt x="33318" y="2629"/>
                    <a:pt x="33778" y="2655"/>
                    <a:pt x="34313" y="2655"/>
                  </a:cubicBezTo>
                  <a:cubicBezTo>
                    <a:pt x="35981" y="2655"/>
                    <a:pt x="38387" y="2402"/>
                    <a:pt x="39412" y="1700"/>
                  </a:cubicBezTo>
                  <a:cubicBezTo>
                    <a:pt x="39986" y="1306"/>
                    <a:pt x="41239" y="814"/>
                    <a:pt x="42632" y="814"/>
                  </a:cubicBezTo>
                  <a:cubicBezTo>
                    <a:pt x="44019" y="814"/>
                    <a:pt x="45545" y="1302"/>
                    <a:pt x="46677" y="2863"/>
                  </a:cubicBezTo>
                  <a:cubicBezTo>
                    <a:pt x="48826" y="5827"/>
                    <a:pt x="53072" y="13336"/>
                    <a:pt x="53850" y="14722"/>
                  </a:cubicBezTo>
                  <a:lnTo>
                    <a:pt x="44029" y="21121"/>
                  </a:lnTo>
                  <a:cubicBezTo>
                    <a:pt x="43957" y="21169"/>
                    <a:pt x="43913" y="21248"/>
                    <a:pt x="43909" y="21336"/>
                  </a:cubicBezTo>
                  <a:lnTo>
                    <a:pt x="43530" y="30982"/>
                  </a:lnTo>
                  <a:lnTo>
                    <a:pt x="11944" y="30982"/>
                  </a:lnTo>
                  <a:lnTo>
                    <a:pt x="11500" y="21336"/>
                  </a:lnTo>
                  <a:cubicBezTo>
                    <a:pt x="11496" y="21204"/>
                    <a:pt x="11392" y="21097"/>
                    <a:pt x="11264" y="21081"/>
                  </a:cubicBezTo>
                  <a:cubicBezTo>
                    <a:pt x="11240" y="21077"/>
                    <a:pt x="9123" y="20809"/>
                    <a:pt x="6288" y="19611"/>
                  </a:cubicBezTo>
                  <a:cubicBezTo>
                    <a:pt x="3795" y="18556"/>
                    <a:pt x="1215" y="16212"/>
                    <a:pt x="612" y="15648"/>
                  </a:cubicBezTo>
                  <a:cubicBezTo>
                    <a:pt x="1287" y="13999"/>
                    <a:pt x="6775" y="926"/>
                    <a:pt x="11037" y="905"/>
                  </a:cubicBezTo>
                  <a:cubicBezTo>
                    <a:pt x="11069" y="905"/>
                    <a:pt x="11101" y="905"/>
                    <a:pt x="11133" y="905"/>
                  </a:cubicBezTo>
                  <a:cubicBezTo>
                    <a:pt x="13019" y="905"/>
                    <a:pt x="13992" y="1486"/>
                    <a:pt x="14915" y="2040"/>
                  </a:cubicBezTo>
                  <a:cubicBezTo>
                    <a:pt x="15775" y="2554"/>
                    <a:pt x="16586" y="3044"/>
                    <a:pt x="18018" y="3044"/>
                  </a:cubicBezTo>
                  <a:cubicBezTo>
                    <a:pt x="18109" y="3044"/>
                    <a:pt x="18202" y="3042"/>
                    <a:pt x="18298" y="3038"/>
                  </a:cubicBezTo>
                  <a:cubicBezTo>
                    <a:pt x="21514" y="2911"/>
                    <a:pt x="23163" y="1744"/>
                    <a:pt x="23235" y="1696"/>
                  </a:cubicBezTo>
                  <a:cubicBezTo>
                    <a:pt x="23239" y="1689"/>
                    <a:pt x="23247" y="1685"/>
                    <a:pt x="23251" y="1681"/>
                  </a:cubicBezTo>
                  <a:cubicBezTo>
                    <a:pt x="24284" y="795"/>
                    <a:pt x="25208" y="531"/>
                    <a:pt x="25943" y="531"/>
                  </a:cubicBezTo>
                  <a:close/>
                  <a:moveTo>
                    <a:pt x="25925" y="1"/>
                  </a:moveTo>
                  <a:cubicBezTo>
                    <a:pt x="25084" y="1"/>
                    <a:pt x="24045" y="294"/>
                    <a:pt x="22911" y="1261"/>
                  </a:cubicBezTo>
                  <a:cubicBezTo>
                    <a:pt x="22788" y="1345"/>
                    <a:pt x="21218" y="2380"/>
                    <a:pt x="18274" y="2500"/>
                  </a:cubicBezTo>
                  <a:cubicBezTo>
                    <a:pt x="18189" y="2503"/>
                    <a:pt x="18105" y="2505"/>
                    <a:pt x="18024" y="2505"/>
                  </a:cubicBezTo>
                  <a:cubicBezTo>
                    <a:pt x="16738" y="2505"/>
                    <a:pt x="16021" y="2072"/>
                    <a:pt x="15194" y="1576"/>
                  </a:cubicBezTo>
                  <a:cubicBezTo>
                    <a:pt x="14243" y="1003"/>
                    <a:pt x="13138" y="363"/>
                    <a:pt x="11056" y="363"/>
                  </a:cubicBezTo>
                  <a:cubicBezTo>
                    <a:pt x="11049" y="363"/>
                    <a:pt x="11041" y="363"/>
                    <a:pt x="11033" y="363"/>
                  </a:cubicBezTo>
                  <a:cubicBezTo>
                    <a:pt x="6144" y="387"/>
                    <a:pt x="284" y="14993"/>
                    <a:pt x="41" y="15616"/>
                  </a:cubicBezTo>
                  <a:cubicBezTo>
                    <a:pt x="0" y="15716"/>
                    <a:pt x="24" y="15832"/>
                    <a:pt x="100" y="15908"/>
                  </a:cubicBezTo>
                  <a:cubicBezTo>
                    <a:pt x="225" y="16031"/>
                    <a:pt x="3148" y="18872"/>
                    <a:pt x="6076" y="20110"/>
                  </a:cubicBezTo>
                  <a:cubicBezTo>
                    <a:pt x="8480" y="21125"/>
                    <a:pt x="10342" y="21484"/>
                    <a:pt x="10969" y="21584"/>
                  </a:cubicBezTo>
                  <a:lnTo>
                    <a:pt x="11412" y="31266"/>
                  </a:lnTo>
                  <a:cubicBezTo>
                    <a:pt x="11420" y="31410"/>
                    <a:pt x="11540" y="31522"/>
                    <a:pt x="11684" y="31522"/>
                  </a:cubicBezTo>
                  <a:lnTo>
                    <a:pt x="43789" y="31522"/>
                  </a:lnTo>
                  <a:cubicBezTo>
                    <a:pt x="43933" y="31522"/>
                    <a:pt x="44052" y="31406"/>
                    <a:pt x="44061" y="31262"/>
                  </a:cubicBezTo>
                  <a:lnTo>
                    <a:pt x="44445" y="21500"/>
                  </a:lnTo>
                  <a:lnTo>
                    <a:pt x="54358" y="15037"/>
                  </a:lnTo>
                  <a:cubicBezTo>
                    <a:pt x="54477" y="14958"/>
                    <a:pt x="54518" y="14802"/>
                    <a:pt x="54446" y="14678"/>
                  </a:cubicBezTo>
                  <a:cubicBezTo>
                    <a:pt x="54398" y="14590"/>
                    <a:pt x="49493" y="5822"/>
                    <a:pt x="47116" y="2548"/>
                  </a:cubicBezTo>
                  <a:cubicBezTo>
                    <a:pt x="45863" y="821"/>
                    <a:pt x="44176" y="281"/>
                    <a:pt x="42645" y="281"/>
                  </a:cubicBezTo>
                  <a:cubicBezTo>
                    <a:pt x="41113" y="281"/>
                    <a:pt x="39736" y="822"/>
                    <a:pt x="39104" y="1253"/>
                  </a:cubicBezTo>
                  <a:cubicBezTo>
                    <a:pt x="38229" y="1854"/>
                    <a:pt x="35919" y="2115"/>
                    <a:pt x="34292" y="2115"/>
                  </a:cubicBezTo>
                  <a:cubicBezTo>
                    <a:pt x="33810" y="2115"/>
                    <a:pt x="33388" y="2092"/>
                    <a:pt x="33081" y="2048"/>
                  </a:cubicBezTo>
                  <a:cubicBezTo>
                    <a:pt x="31839" y="1873"/>
                    <a:pt x="28419" y="786"/>
                    <a:pt x="27992" y="650"/>
                  </a:cubicBezTo>
                  <a:cubicBezTo>
                    <a:pt x="27799" y="507"/>
                    <a:pt x="27033" y="1"/>
                    <a:pt x="259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31"/>
            <p:cNvSpPr/>
            <p:nvPr/>
          </p:nvSpPr>
          <p:spPr>
            <a:xfrm>
              <a:off x="6310205" y="1904176"/>
              <a:ext cx="8857" cy="369170"/>
            </a:xfrm>
            <a:custGeom>
              <a:avLst/>
              <a:gdLst/>
              <a:ahLst/>
              <a:cxnLst/>
              <a:rect l="l" t="t" r="r" b="b"/>
              <a:pathLst>
                <a:path w="401" h="16714" extrusionOk="0">
                  <a:moveTo>
                    <a:pt x="265" y="1"/>
                  </a:moveTo>
                  <a:cubicBezTo>
                    <a:pt x="193" y="1"/>
                    <a:pt x="133" y="61"/>
                    <a:pt x="133" y="137"/>
                  </a:cubicBezTo>
                  <a:lnTo>
                    <a:pt x="1" y="16577"/>
                  </a:lnTo>
                  <a:cubicBezTo>
                    <a:pt x="1" y="16653"/>
                    <a:pt x="61" y="16713"/>
                    <a:pt x="137" y="16713"/>
                  </a:cubicBezTo>
                  <a:cubicBezTo>
                    <a:pt x="213" y="16713"/>
                    <a:pt x="273" y="16653"/>
                    <a:pt x="273" y="16577"/>
                  </a:cubicBezTo>
                  <a:lnTo>
                    <a:pt x="401" y="137"/>
                  </a:lnTo>
                  <a:cubicBezTo>
                    <a:pt x="401" y="61"/>
                    <a:pt x="340"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31"/>
            <p:cNvSpPr/>
            <p:nvPr/>
          </p:nvSpPr>
          <p:spPr>
            <a:xfrm>
              <a:off x="6338720" y="1937064"/>
              <a:ext cx="53651" cy="281925"/>
            </a:xfrm>
            <a:custGeom>
              <a:avLst/>
              <a:gdLst/>
              <a:ahLst/>
              <a:cxnLst/>
              <a:rect l="l" t="t" r="r" b="b"/>
              <a:pathLst>
                <a:path w="2429" h="12764" extrusionOk="0">
                  <a:moveTo>
                    <a:pt x="147" y="1"/>
                  </a:moveTo>
                  <a:cubicBezTo>
                    <a:pt x="143" y="1"/>
                    <a:pt x="138" y="1"/>
                    <a:pt x="133" y="1"/>
                  </a:cubicBezTo>
                  <a:cubicBezTo>
                    <a:pt x="61" y="6"/>
                    <a:pt x="0" y="70"/>
                    <a:pt x="4" y="141"/>
                  </a:cubicBezTo>
                  <a:cubicBezTo>
                    <a:pt x="8" y="226"/>
                    <a:pt x="480" y="8242"/>
                    <a:pt x="2149" y="12675"/>
                  </a:cubicBezTo>
                  <a:cubicBezTo>
                    <a:pt x="2170" y="12732"/>
                    <a:pt x="2221" y="12764"/>
                    <a:pt x="2277" y="12764"/>
                  </a:cubicBezTo>
                  <a:cubicBezTo>
                    <a:pt x="2293" y="12764"/>
                    <a:pt x="2309" y="12764"/>
                    <a:pt x="2325" y="12756"/>
                  </a:cubicBezTo>
                  <a:cubicBezTo>
                    <a:pt x="2393" y="12727"/>
                    <a:pt x="2428" y="12651"/>
                    <a:pt x="2404" y="12579"/>
                  </a:cubicBezTo>
                  <a:cubicBezTo>
                    <a:pt x="747" y="8186"/>
                    <a:pt x="280" y="209"/>
                    <a:pt x="276" y="130"/>
                  </a:cubicBezTo>
                  <a:cubicBezTo>
                    <a:pt x="272" y="59"/>
                    <a:pt x="22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31"/>
            <p:cNvSpPr/>
            <p:nvPr/>
          </p:nvSpPr>
          <p:spPr>
            <a:xfrm>
              <a:off x="6392790" y="2227294"/>
              <a:ext cx="36820" cy="76025"/>
            </a:xfrm>
            <a:custGeom>
              <a:avLst/>
              <a:gdLst/>
              <a:ahLst/>
              <a:cxnLst/>
              <a:rect l="l" t="t" r="r" b="b"/>
              <a:pathLst>
                <a:path w="1667" h="3442" extrusionOk="0">
                  <a:moveTo>
                    <a:pt x="152" y="0"/>
                  </a:moveTo>
                  <a:cubicBezTo>
                    <a:pt x="138" y="0"/>
                    <a:pt x="123" y="2"/>
                    <a:pt x="109" y="7"/>
                  </a:cubicBezTo>
                  <a:cubicBezTo>
                    <a:pt x="37" y="35"/>
                    <a:pt x="1" y="111"/>
                    <a:pt x="25" y="182"/>
                  </a:cubicBezTo>
                  <a:cubicBezTo>
                    <a:pt x="61" y="278"/>
                    <a:pt x="880" y="2599"/>
                    <a:pt x="1399" y="3382"/>
                  </a:cubicBezTo>
                  <a:cubicBezTo>
                    <a:pt x="1427" y="3422"/>
                    <a:pt x="1466" y="3442"/>
                    <a:pt x="1510" y="3442"/>
                  </a:cubicBezTo>
                  <a:cubicBezTo>
                    <a:pt x="1538" y="3442"/>
                    <a:pt x="1562" y="3434"/>
                    <a:pt x="1586" y="3422"/>
                  </a:cubicBezTo>
                  <a:cubicBezTo>
                    <a:pt x="1650" y="3378"/>
                    <a:pt x="1667" y="3294"/>
                    <a:pt x="1623" y="3235"/>
                  </a:cubicBezTo>
                  <a:cubicBezTo>
                    <a:pt x="1123" y="2479"/>
                    <a:pt x="288" y="114"/>
                    <a:pt x="281" y="90"/>
                  </a:cubicBezTo>
                  <a:cubicBezTo>
                    <a:pt x="261" y="37"/>
                    <a:pt x="209"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31"/>
            <p:cNvSpPr/>
            <p:nvPr/>
          </p:nvSpPr>
          <p:spPr>
            <a:xfrm>
              <a:off x="6361470" y="1917031"/>
              <a:ext cx="63833" cy="194768"/>
            </a:xfrm>
            <a:custGeom>
              <a:avLst/>
              <a:gdLst/>
              <a:ahLst/>
              <a:cxnLst/>
              <a:rect l="l" t="t" r="r" b="b"/>
              <a:pathLst>
                <a:path w="2890" h="8818" extrusionOk="0">
                  <a:moveTo>
                    <a:pt x="144" y="1"/>
                  </a:moveTo>
                  <a:cubicBezTo>
                    <a:pt x="136" y="1"/>
                    <a:pt x="128" y="1"/>
                    <a:pt x="121" y="3"/>
                  </a:cubicBezTo>
                  <a:cubicBezTo>
                    <a:pt x="45" y="18"/>
                    <a:pt x="1" y="90"/>
                    <a:pt x="13" y="162"/>
                  </a:cubicBezTo>
                  <a:cubicBezTo>
                    <a:pt x="25" y="210"/>
                    <a:pt x="1007" y="5011"/>
                    <a:pt x="2613" y="8734"/>
                  </a:cubicBezTo>
                  <a:cubicBezTo>
                    <a:pt x="2633" y="8785"/>
                    <a:pt x="2685" y="8817"/>
                    <a:pt x="2737" y="8817"/>
                  </a:cubicBezTo>
                  <a:cubicBezTo>
                    <a:pt x="2753" y="8817"/>
                    <a:pt x="2773" y="8813"/>
                    <a:pt x="2788" y="8806"/>
                  </a:cubicBezTo>
                  <a:cubicBezTo>
                    <a:pt x="2857" y="8778"/>
                    <a:pt x="2889" y="8697"/>
                    <a:pt x="2860" y="8625"/>
                  </a:cubicBezTo>
                  <a:cubicBezTo>
                    <a:pt x="1267" y="4931"/>
                    <a:pt x="288" y="158"/>
                    <a:pt x="281" y="110"/>
                  </a:cubicBezTo>
                  <a:cubicBezTo>
                    <a:pt x="266" y="46"/>
                    <a:pt x="20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31"/>
            <p:cNvSpPr/>
            <p:nvPr/>
          </p:nvSpPr>
          <p:spPr>
            <a:xfrm>
              <a:off x="6913128" y="1948483"/>
              <a:ext cx="71144" cy="209014"/>
            </a:xfrm>
            <a:custGeom>
              <a:avLst/>
              <a:gdLst/>
              <a:ahLst/>
              <a:cxnLst/>
              <a:rect l="l" t="t" r="r" b="b"/>
              <a:pathLst>
                <a:path w="3221" h="9463" extrusionOk="0">
                  <a:moveTo>
                    <a:pt x="3071" y="1"/>
                  </a:moveTo>
                  <a:cubicBezTo>
                    <a:pt x="3010" y="1"/>
                    <a:pt x="2954" y="42"/>
                    <a:pt x="2937" y="104"/>
                  </a:cubicBezTo>
                  <a:cubicBezTo>
                    <a:pt x="2924" y="168"/>
                    <a:pt x="1370" y="6467"/>
                    <a:pt x="33" y="9271"/>
                  </a:cubicBezTo>
                  <a:cubicBezTo>
                    <a:pt x="1" y="9339"/>
                    <a:pt x="33" y="9419"/>
                    <a:pt x="96" y="9450"/>
                  </a:cubicBezTo>
                  <a:cubicBezTo>
                    <a:pt x="117" y="9459"/>
                    <a:pt x="137" y="9463"/>
                    <a:pt x="157" y="9463"/>
                  </a:cubicBezTo>
                  <a:cubicBezTo>
                    <a:pt x="209" y="9463"/>
                    <a:pt x="257" y="9435"/>
                    <a:pt x="280" y="9387"/>
                  </a:cubicBezTo>
                  <a:cubicBezTo>
                    <a:pt x="1630" y="6559"/>
                    <a:pt x="3184" y="232"/>
                    <a:pt x="3200" y="168"/>
                  </a:cubicBezTo>
                  <a:cubicBezTo>
                    <a:pt x="3221" y="96"/>
                    <a:pt x="3173" y="24"/>
                    <a:pt x="3101" y="4"/>
                  </a:cubicBezTo>
                  <a:cubicBezTo>
                    <a:pt x="3091" y="2"/>
                    <a:pt x="3081"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31"/>
            <p:cNvSpPr/>
            <p:nvPr/>
          </p:nvSpPr>
          <p:spPr>
            <a:xfrm>
              <a:off x="7032223" y="1982807"/>
              <a:ext cx="7443" cy="289125"/>
            </a:xfrm>
            <a:custGeom>
              <a:avLst/>
              <a:gdLst/>
              <a:ahLst/>
              <a:cxnLst/>
              <a:rect l="l" t="t" r="r" b="b"/>
              <a:pathLst>
                <a:path w="337" h="13090" extrusionOk="0">
                  <a:moveTo>
                    <a:pt x="137" y="0"/>
                  </a:moveTo>
                  <a:cubicBezTo>
                    <a:pt x="61" y="0"/>
                    <a:pt x="1" y="63"/>
                    <a:pt x="1" y="135"/>
                  </a:cubicBezTo>
                  <a:lnTo>
                    <a:pt x="65" y="12953"/>
                  </a:lnTo>
                  <a:cubicBezTo>
                    <a:pt x="69" y="13029"/>
                    <a:pt x="129" y="13089"/>
                    <a:pt x="201" y="13089"/>
                  </a:cubicBezTo>
                  <a:cubicBezTo>
                    <a:pt x="277" y="13089"/>
                    <a:pt x="336" y="13025"/>
                    <a:pt x="336" y="12953"/>
                  </a:cubicBezTo>
                  <a:lnTo>
                    <a:pt x="273" y="135"/>
                  </a:lnTo>
                  <a:cubicBezTo>
                    <a:pt x="273" y="60"/>
                    <a:pt x="213"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31"/>
            <p:cNvSpPr/>
            <p:nvPr/>
          </p:nvSpPr>
          <p:spPr>
            <a:xfrm>
              <a:off x="6928920" y="1988506"/>
              <a:ext cx="95219" cy="279098"/>
            </a:xfrm>
            <a:custGeom>
              <a:avLst/>
              <a:gdLst/>
              <a:ahLst/>
              <a:cxnLst/>
              <a:rect l="l" t="t" r="r" b="b"/>
              <a:pathLst>
                <a:path w="4311" h="12636" extrusionOk="0">
                  <a:moveTo>
                    <a:pt x="4170" y="1"/>
                  </a:moveTo>
                  <a:cubicBezTo>
                    <a:pt x="4102" y="1"/>
                    <a:pt x="4043" y="50"/>
                    <a:pt x="4035" y="117"/>
                  </a:cubicBezTo>
                  <a:cubicBezTo>
                    <a:pt x="4023" y="197"/>
                    <a:pt x="2841" y="8226"/>
                    <a:pt x="41" y="12428"/>
                  </a:cubicBezTo>
                  <a:cubicBezTo>
                    <a:pt x="1" y="12488"/>
                    <a:pt x="17" y="12571"/>
                    <a:pt x="80" y="12615"/>
                  </a:cubicBezTo>
                  <a:cubicBezTo>
                    <a:pt x="100" y="12627"/>
                    <a:pt x="128" y="12636"/>
                    <a:pt x="152" y="12636"/>
                  </a:cubicBezTo>
                  <a:cubicBezTo>
                    <a:pt x="196" y="12636"/>
                    <a:pt x="240" y="12615"/>
                    <a:pt x="268" y="12575"/>
                  </a:cubicBezTo>
                  <a:cubicBezTo>
                    <a:pt x="3100" y="8326"/>
                    <a:pt x="4290" y="237"/>
                    <a:pt x="4298" y="157"/>
                  </a:cubicBezTo>
                  <a:cubicBezTo>
                    <a:pt x="4311" y="81"/>
                    <a:pt x="4259" y="13"/>
                    <a:pt x="4187" y="2"/>
                  </a:cubicBezTo>
                  <a:cubicBezTo>
                    <a:pt x="4181" y="1"/>
                    <a:pt x="4176" y="1"/>
                    <a:pt x="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31"/>
            <p:cNvSpPr/>
            <p:nvPr/>
          </p:nvSpPr>
          <p:spPr>
            <a:xfrm>
              <a:off x="6937468" y="2225880"/>
              <a:ext cx="55440" cy="88924"/>
            </a:xfrm>
            <a:custGeom>
              <a:avLst/>
              <a:gdLst/>
              <a:ahLst/>
              <a:cxnLst/>
              <a:rect l="l" t="t" r="r" b="b"/>
              <a:pathLst>
                <a:path w="2510" h="4026" extrusionOk="0">
                  <a:moveTo>
                    <a:pt x="2356" y="1"/>
                  </a:moveTo>
                  <a:cubicBezTo>
                    <a:pt x="2307" y="1"/>
                    <a:pt x="2259" y="26"/>
                    <a:pt x="2234" y="71"/>
                  </a:cubicBezTo>
                  <a:cubicBezTo>
                    <a:pt x="2222" y="95"/>
                    <a:pt x="936" y="2539"/>
                    <a:pt x="45" y="3813"/>
                  </a:cubicBezTo>
                  <a:cubicBezTo>
                    <a:pt x="1" y="3874"/>
                    <a:pt x="17" y="3957"/>
                    <a:pt x="77" y="4001"/>
                  </a:cubicBezTo>
                  <a:cubicBezTo>
                    <a:pt x="101" y="4018"/>
                    <a:pt x="129" y="4025"/>
                    <a:pt x="157" y="4025"/>
                  </a:cubicBezTo>
                  <a:cubicBezTo>
                    <a:pt x="197" y="4025"/>
                    <a:pt x="241" y="4005"/>
                    <a:pt x="265" y="3970"/>
                  </a:cubicBezTo>
                  <a:cubicBezTo>
                    <a:pt x="1168" y="2679"/>
                    <a:pt x="2462" y="222"/>
                    <a:pt x="2478" y="198"/>
                  </a:cubicBezTo>
                  <a:cubicBezTo>
                    <a:pt x="2510" y="130"/>
                    <a:pt x="2486" y="51"/>
                    <a:pt x="2418" y="15"/>
                  </a:cubicBezTo>
                  <a:cubicBezTo>
                    <a:pt x="2398" y="6"/>
                    <a:pt x="2377" y="1"/>
                    <a:pt x="2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31"/>
            <p:cNvSpPr/>
            <p:nvPr/>
          </p:nvSpPr>
          <p:spPr>
            <a:xfrm>
              <a:off x="6527325" y="1848383"/>
              <a:ext cx="250671" cy="256635"/>
            </a:xfrm>
            <a:custGeom>
              <a:avLst/>
              <a:gdLst/>
              <a:ahLst/>
              <a:cxnLst/>
              <a:rect l="l" t="t" r="r" b="b"/>
              <a:pathLst>
                <a:path w="11349" h="11619" extrusionOk="0">
                  <a:moveTo>
                    <a:pt x="147" y="1"/>
                  </a:moveTo>
                  <a:cubicBezTo>
                    <a:pt x="139" y="1"/>
                    <a:pt x="132" y="2"/>
                    <a:pt x="125" y="3"/>
                  </a:cubicBezTo>
                  <a:cubicBezTo>
                    <a:pt x="53" y="14"/>
                    <a:pt x="1" y="86"/>
                    <a:pt x="13" y="158"/>
                  </a:cubicBezTo>
                  <a:cubicBezTo>
                    <a:pt x="21" y="215"/>
                    <a:pt x="935" y="5778"/>
                    <a:pt x="2226" y="8610"/>
                  </a:cubicBezTo>
                  <a:cubicBezTo>
                    <a:pt x="3241" y="10839"/>
                    <a:pt x="4798" y="11618"/>
                    <a:pt x="6232" y="11618"/>
                  </a:cubicBezTo>
                  <a:cubicBezTo>
                    <a:pt x="6823" y="11618"/>
                    <a:pt x="7398" y="11486"/>
                    <a:pt x="7902" y="11266"/>
                  </a:cubicBezTo>
                  <a:cubicBezTo>
                    <a:pt x="9983" y="10363"/>
                    <a:pt x="11349" y="6077"/>
                    <a:pt x="11221" y="845"/>
                  </a:cubicBezTo>
                  <a:cubicBezTo>
                    <a:pt x="11221" y="773"/>
                    <a:pt x="11157" y="726"/>
                    <a:pt x="11081" y="714"/>
                  </a:cubicBezTo>
                  <a:cubicBezTo>
                    <a:pt x="11009" y="718"/>
                    <a:pt x="10949" y="777"/>
                    <a:pt x="10949" y="853"/>
                  </a:cubicBezTo>
                  <a:cubicBezTo>
                    <a:pt x="11073" y="5898"/>
                    <a:pt x="9747" y="10172"/>
                    <a:pt x="7794" y="11019"/>
                  </a:cubicBezTo>
                  <a:cubicBezTo>
                    <a:pt x="7303" y="11232"/>
                    <a:pt x="6762" y="11359"/>
                    <a:pt x="6208" y="11359"/>
                  </a:cubicBezTo>
                  <a:cubicBezTo>
                    <a:pt x="4857" y="11359"/>
                    <a:pt x="3429" y="10605"/>
                    <a:pt x="2469" y="8498"/>
                  </a:cubicBezTo>
                  <a:cubicBezTo>
                    <a:pt x="1199" y="5699"/>
                    <a:pt x="288" y="170"/>
                    <a:pt x="281" y="115"/>
                  </a:cubicBezTo>
                  <a:cubicBezTo>
                    <a:pt x="270" y="50"/>
                    <a:pt x="21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31"/>
            <p:cNvSpPr/>
            <p:nvPr/>
          </p:nvSpPr>
          <p:spPr>
            <a:xfrm>
              <a:off x="6358997" y="1564205"/>
              <a:ext cx="96721" cy="115076"/>
            </a:xfrm>
            <a:custGeom>
              <a:avLst/>
              <a:gdLst/>
              <a:ahLst/>
              <a:cxnLst/>
              <a:rect l="l" t="t" r="r" b="b"/>
              <a:pathLst>
                <a:path w="4379" h="5210" extrusionOk="0">
                  <a:moveTo>
                    <a:pt x="1587" y="1"/>
                  </a:moveTo>
                  <a:cubicBezTo>
                    <a:pt x="1379" y="1"/>
                    <a:pt x="1170" y="90"/>
                    <a:pt x="972" y="315"/>
                  </a:cubicBezTo>
                  <a:cubicBezTo>
                    <a:pt x="1" y="1417"/>
                    <a:pt x="1746" y="3941"/>
                    <a:pt x="2717" y="4785"/>
                  </a:cubicBezTo>
                  <a:cubicBezTo>
                    <a:pt x="3061" y="5082"/>
                    <a:pt x="3373" y="5209"/>
                    <a:pt x="3629" y="5209"/>
                  </a:cubicBezTo>
                  <a:cubicBezTo>
                    <a:pt x="4096" y="5209"/>
                    <a:pt x="4378" y="4787"/>
                    <a:pt x="4335" y="4201"/>
                  </a:cubicBezTo>
                  <a:cubicBezTo>
                    <a:pt x="4271" y="3294"/>
                    <a:pt x="3173" y="1353"/>
                    <a:pt x="3173" y="1353"/>
                  </a:cubicBezTo>
                  <a:cubicBezTo>
                    <a:pt x="3173" y="1353"/>
                    <a:pt x="2394" y="1"/>
                    <a:pt x="1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31"/>
            <p:cNvSpPr/>
            <p:nvPr/>
          </p:nvSpPr>
          <p:spPr>
            <a:xfrm>
              <a:off x="6367566" y="1558241"/>
              <a:ext cx="94071" cy="127003"/>
            </a:xfrm>
            <a:custGeom>
              <a:avLst/>
              <a:gdLst/>
              <a:ahLst/>
              <a:cxnLst/>
              <a:rect l="l" t="t" r="r" b="b"/>
              <a:pathLst>
                <a:path w="4259" h="5750" extrusionOk="0">
                  <a:moveTo>
                    <a:pt x="1194" y="541"/>
                  </a:moveTo>
                  <a:cubicBezTo>
                    <a:pt x="1214" y="541"/>
                    <a:pt x="1231" y="541"/>
                    <a:pt x="1247" y="544"/>
                  </a:cubicBezTo>
                  <a:cubicBezTo>
                    <a:pt x="1766" y="597"/>
                    <a:pt x="2377" y="1460"/>
                    <a:pt x="2549" y="1755"/>
                  </a:cubicBezTo>
                  <a:cubicBezTo>
                    <a:pt x="2848" y="2282"/>
                    <a:pt x="3631" y="3796"/>
                    <a:pt x="3679" y="4491"/>
                  </a:cubicBezTo>
                  <a:cubicBezTo>
                    <a:pt x="3703" y="4815"/>
                    <a:pt x="3603" y="5079"/>
                    <a:pt x="3419" y="5170"/>
                  </a:cubicBezTo>
                  <a:cubicBezTo>
                    <a:pt x="3367" y="5196"/>
                    <a:pt x="3308" y="5209"/>
                    <a:pt x="3242" y="5209"/>
                  </a:cubicBezTo>
                  <a:cubicBezTo>
                    <a:pt x="3038" y="5209"/>
                    <a:pt x="2778" y="5083"/>
                    <a:pt x="2509" y="4847"/>
                  </a:cubicBezTo>
                  <a:cubicBezTo>
                    <a:pt x="1750" y="4192"/>
                    <a:pt x="643" y="2610"/>
                    <a:pt x="571" y="1532"/>
                  </a:cubicBezTo>
                  <a:cubicBezTo>
                    <a:pt x="552" y="1208"/>
                    <a:pt x="624" y="948"/>
                    <a:pt x="787" y="765"/>
                  </a:cubicBezTo>
                  <a:cubicBezTo>
                    <a:pt x="951" y="577"/>
                    <a:pt x="1095" y="541"/>
                    <a:pt x="1194" y="541"/>
                  </a:cubicBezTo>
                  <a:close/>
                  <a:moveTo>
                    <a:pt x="1204" y="1"/>
                  </a:moveTo>
                  <a:cubicBezTo>
                    <a:pt x="972" y="1"/>
                    <a:pt x="668" y="82"/>
                    <a:pt x="380" y="409"/>
                  </a:cubicBezTo>
                  <a:cubicBezTo>
                    <a:pt x="116" y="705"/>
                    <a:pt x="1" y="1096"/>
                    <a:pt x="33" y="1567"/>
                  </a:cubicBezTo>
                  <a:cubicBezTo>
                    <a:pt x="121" y="2850"/>
                    <a:pt x="1319" y="4535"/>
                    <a:pt x="2153" y="5258"/>
                  </a:cubicBezTo>
                  <a:cubicBezTo>
                    <a:pt x="2525" y="5582"/>
                    <a:pt x="2908" y="5750"/>
                    <a:pt x="3248" y="5750"/>
                  </a:cubicBezTo>
                  <a:cubicBezTo>
                    <a:pt x="3395" y="5750"/>
                    <a:pt x="3531" y="5717"/>
                    <a:pt x="3663" y="5654"/>
                  </a:cubicBezTo>
                  <a:cubicBezTo>
                    <a:pt x="4051" y="5457"/>
                    <a:pt x="4258" y="5011"/>
                    <a:pt x="4219" y="4451"/>
                  </a:cubicBezTo>
                  <a:cubicBezTo>
                    <a:pt x="4151" y="3497"/>
                    <a:pt x="3064" y="1571"/>
                    <a:pt x="3021" y="1488"/>
                  </a:cubicBezTo>
                  <a:lnTo>
                    <a:pt x="3016" y="1488"/>
                  </a:lnTo>
                  <a:cubicBezTo>
                    <a:pt x="2936" y="1344"/>
                    <a:pt x="2193" y="98"/>
                    <a:pt x="1303" y="6"/>
                  </a:cubicBezTo>
                  <a:cubicBezTo>
                    <a:pt x="1271" y="3"/>
                    <a:pt x="1238" y="1"/>
                    <a:pt x="1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31"/>
            <p:cNvSpPr/>
            <p:nvPr/>
          </p:nvSpPr>
          <p:spPr>
            <a:xfrm>
              <a:off x="6835115" y="1564205"/>
              <a:ext cx="96743" cy="115076"/>
            </a:xfrm>
            <a:custGeom>
              <a:avLst/>
              <a:gdLst/>
              <a:ahLst/>
              <a:cxnLst/>
              <a:rect l="l" t="t" r="r" b="b"/>
              <a:pathLst>
                <a:path w="4380" h="5210" extrusionOk="0">
                  <a:moveTo>
                    <a:pt x="2794" y="1"/>
                  </a:moveTo>
                  <a:cubicBezTo>
                    <a:pt x="1987" y="1"/>
                    <a:pt x="1208" y="1353"/>
                    <a:pt x="1208" y="1353"/>
                  </a:cubicBezTo>
                  <a:cubicBezTo>
                    <a:pt x="1208" y="1353"/>
                    <a:pt x="106" y="3294"/>
                    <a:pt x="42" y="4201"/>
                  </a:cubicBezTo>
                  <a:cubicBezTo>
                    <a:pt x="1" y="4787"/>
                    <a:pt x="283" y="5209"/>
                    <a:pt x="749" y="5209"/>
                  </a:cubicBezTo>
                  <a:cubicBezTo>
                    <a:pt x="1005" y="5209"/>
                    <a:pt x="1316" y="5082"/>
                    <a:pt x="1659" y="4785"/>
                  </a:cubicBezTo>
                  <a:cubicBezTo>
                    <a:pt x="2630" y="3941"/>
                    <a:pt x="4380" y="1417"/>
                    <a:pt x="3409" y="315"/>
                  </a:cubicBezTo>
                  <a:cubicBezTo>
                    <a:pt x="3211" y="90"/>
                    <a:pt x="3001" y="1"/>
                    <a:pt x="27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31"/>
            <p:cNvSpPr/>
            <p:nvPr/>
          </p:nvSpPr>
          <p:spPr>
            <a:xfrm>
              <a:off x="6829239" y="1558241"/>
              <a:ext cx="93960" cy="127003"/>
            </a:xfrm>
            <a:custGeom>
              <a:avLst/>
              <a:gdLst/>
              <a:ahLst/>
              <a:cxnLst/>
              <a:rect l="l" t="t" r="r" b="b"/>
              <a:pathLst>
                <a:path w="4254" h="5750" extrusionOk="0">
                  <a:moveTo>
                    <a:pt x="3064" y="541"/>
                  </a:moveTo>
                  <a:cubicBezTo>
                    <a:pt x="3167" y="541"/>
                    <a:pt x="3309" y="578"/>
                    <a:pt x="3472" y="765"/>
                  </a:cubicBezTo>
                  <a:cubicBezTo>
                    <a:pt x="3635" y="948"/>
                    <a:pt x="3707" y="1208"/>
                    <a:pt x="3683" y="1532"/>
                  </a:cubicBezTo>
                  <a:cubicBezTo>
                    <a:pt x="3611" y="2610"/>
                    <a:pt x="2508" y="4192"/>
                    <a:pt x="1750" y="4847"/>
                  </a:cubicBezTo>
                  <a:cubicBezTo>
                    <a:pt x="1480" y="5083"/>
                    <a:pt x="1220" y="5209"/>
                    <a:pt x="1016" y="5209"/>
                  </a:cubicBezTo>
                  <a:cubicBezTo>
                    <a:pt x="951" y="5209"/>
                    <a:pt x="892" y="5196"/>
                    <a:pt x="839" y="5170"/>
                  </a:cubicBezTo>
                  <a:cubicBezTo>
                    <a:pt x="655" y="5079"/>
                    <a:pt x="556" y="4815"/>
                    <a:pt x="580" y="4491"/>
                  </a:cubicBezTo>
                  <a:cubicBezTo>
                    <a:pt x="627" y="3796"/>
                    <a:pt x="1411" y="2282"/>
                    <a:pt x="1710" y="1755"/>
                  </a:cubicBezTo>
                  <a:cubicBezTo>
                    <a:pt x="1881" y="1460"/>
                    <a:pt x="2489" y="597"/>
                    <a:pt x="3012" y="544"/>
                  </a:cubicBezTo>
                  <a:cubicBezTo>
                    <a:pt x="3028" y="543"/>
                    <a:pt x="3045" y="541"/>
                    <a:pt x="3064" y="541"/>
                  </a:cubicBezTo>
                  <a:close/>
                  <a:moveTo>
                    <a:pt x="3055" y="1"/>
                  </a:moveTo>
                  <a:cubicBezTo>
                    <a:pt x="3020" y="1"/>
                    <a:pt x="2987" y="3"/>
                    <a:pt x="2956" y="6"/>
                  </a:cubicBezTo>
                  <a:cubicBezTo>
                    <a:pt x="2065" y="98"/>
                    <a:pt x="1322" y="1344"/>
                    <a:pt x="1238" y="1488"/>
                  </a:cubicBezTo>
                  <a:cubicBezTo>
                    <a:pt x="1190" y="1571"/>
                    <a:pt x="108" y="3497"/>
                    <a:pt x="40" y="4451"/>
                  </a:cubicBezTo>
                  <a:cubicBezTo>
                    <a:pt x="1" y="5011"/>
                    <a:pt x="208" y="5457"/>
                    <a:pt x="596" y="5654"/>
                  </a:cubicBezTo>
                  <a:cubicBezTo>
                    <a:pt x="723" y="5717"/>
                    <a:pt x="863" y="5750"/>
                    <a:pt x="1011" y="5750"/>
                  </a:cubicBezTo>
                  <a:cubicBezTo>
                    <a:pt x="1350" y="5750"/>
                    <a:pt x="1730" y="5582"/>
                    <a:pt x="2106" y="5258"/>
                  </a:cubicBezTo>
                  <a:cubicBezTo>
                    <a:pt x="2796" y="4655"/>
                    <a:pt x="4130" y="2957"/>
                    <a:pt x="4222" y="1567"/>
                  </a:cubicBezTo>
                  <a:cubicBezTo>
                    <a:pt x="4254" y="1096"/>
                    <a:pt x="4138" y="705"/>
                    <a:pt x="3879" y="409"/>
                  </a:cubicBezTo>
                  <a:cubicBezTo>
                    <a:pt x="3591" y="82"/>
                    <a:pt x="3287" y="1"/>
                    <a:pt x="3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31"/>
            <p:cNvSpPr/>
            <p:nvPr/>
          </p:nvSpPr>
          <p:spPr>
            <a:xfrm>
              <a:off x="6557696" y="1819934"/>
              <a:ext cx="178732" cy="231742"/>
            </a:xfrm>
            <a:custGeom>
              <a:avLst/>
              <a:gdLst/>
              <a:ahLst/>
              <a:cxnLst/>
              <a:rect l="l" t="t" r="r" b="b"/>
              <a:pathLst>
                <a:path w="8092" h="10492" extrusionOk="0">
                  <a:moveTo>
                    <a:pt x="0" y="0"/>
                  </a:moveTo>
                  <a:lnTo>
                    <a:pt x="0" y="0"/>
                  </a:lnTo>
                  <a:cubicBezTo>
                    <a:pt x="0" y="1"/>
                    <a:pt x="1166" y="5245"/>
                    <a:pt x="2333" y="8156"/>
                  </a:cubicBezTo>
                  <a:cubicBezTo>
                    <a:pt x="2978" y="9772"/>
                    <a:pt x="3942" y="10491"/>
                    <a:pt x="4827" y="10491"/>
                  </a:cubicBezTo>
                  <a:cubicBezTo>
                    <a:pt x="5538" y="10491"/>
                    <a:pt x="6198" y="10028"/>
                    <a:pt x="6602" y="9192"/>
                  </a:cubicBezTo>
                  <a:cubicBezTo>
                    <a:pt x="7509" y="7318"/>
                    <a:pt x="8092" y="325"/>
                    <a:pt x="8092" y="324"/>
                  </a:cubicBezTo>
                  <a:lnTo>
                    <a:pt x="8092" y="324"/>
                  </a:lnTo>
                  <a:cubicBezTo>
                    <a:pt x="8092" y="324"/>
                    <a:pt x="5968" y="619"/>
                    <a:pt x="3816" y="619"/>
                  </a:cubicBezTo>
                  <a:cubicBezTo>
                    <a:pt x="2326" y="619"/>
                    <a:pt x="822" y="47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31"/>
            <p:cNvSpPr/>
            <p:nvPr/>
          </p:nvSpPr>
          <p:spPr>
            <a:xfrm>
              <a:off x="6551334" y="1813993"/>
              <a:ext cx="191211" cy="243713"/>
            </a:xfrm>
            <a:custGeom>
              <a:avLst/>
              <a:gdLst/>
              <a:ahLst/>
              <a:cxnLst/>
              <a:rect l="l" t="t" r="r" b="b"/>
              <a:pathLst>
                <a:path w="8657" h="11034" extrusionOk="0">
                  <a:moveTo>
                    <a:pt x="676" y="741"/>
                  </a:moveTo>
                  <a:cubicBezTo>
                    <a:pt x="1577" y="1060"/>
                    <a:pt x="2861" y="1160"/>
                    <a:pt x="4125" y="1160"/>
                  </a:cubicBezTo>
                  <a:cubicBezTo>
                    <a:pt x="5776" y="1160"/>
                    <a:pt x="7393" y="989"/>
                    <a:pt x="8081" y="905"/>
                  </a:cubicBezTo>
                  <a:lnTo>
                    <a:pt x="8081" y="905"/>
                  </a:lnTo>
                  <a:cubicBezTo>
                    <a:pt x="7953" y="2314"/>
                    <a:pt x="7410" y="7763"/>
                    <a:pt x="6647" y="9345"/>
                  </a:cubicBezTo>
                  <a:cubicBezTo>
                    <a:pt x="6298" y="10072"/>
                    <a:pt x="5744" y="10492"/>
                    <a:pt x="5128" y="10492"/>
                  </a:cubicBezTo>
                  <a:cubicBezTo>
                    <a:pt x="5108" y="10492"/>
                    <a:pt x="5089" y="10492"/>
                    <a:pt x="5069" y="10491"/>
                  </a:cubicBezTo>
                  <a:cubicBezTo>
                    <a:pt x="4222" y="10462"/>
                    <a:pt x="3400" y="9652"/>
                    <a:pt x="2873" y="8326"/>
                  </a:cubicBezTo>
                  <a:cubicBezTo>
                    <a:pt x="1942" y="6005"/>
                    <a:pt x="1003" y="2143"/>
                    <a:pt x="676" y="741"/>
                  </a:cubicBezTo>
                  <a:close/>
                  <a:moveTo>
                    <a:pt x="290" y="0"/>
                  </a:moveTo>
                  <a:cubicBezTo>
                    <a:pt x="234" y="0"/>
                    <a:pt x="177" y="18"/>
                    <a:pt x="128" y="54"/>
                  </a:cubicBezTo>
                  <a:cubicBezTo>
                    <a:pt x="45" y="114"/>
                    <a:pt x="1" y="225"/>
                    <a:pt x="25" y="330"/>
                  </a:cubicBezTo>
                  <a:cubicBezTo>
                    <a:pt x="36" y="382"/>
                    <a:pt x="1207" y="5626"/>
                    <a:pt x="2369" y="8526"/>
                  </a:cubicBezTo>
                  <a:cubicBezTo>
                    <a:pt x="2988" y="10079"/>
                    <a:pt x="3966" y="10994"/>
                    <a:pt x="5049" y="11030"/>
                  </a:cubicBezTo>
                  <a:cubicBezTo>
                    <a:pt x="5073" y="11030"/>
                    <a:pt x="5093" y="11034"/>
                    <a:pt x="5117" y="11034"/>
                  </a:cubicBezTo>
                  <a:cubicBezTo>
                    <a:pt x="5944" y="11034"/>
                    <a:pt x="6695" y="10495"/>
                    <a:pt x="7134" y="9580"/>
                  </a:cubicBezTo>
                  <a:cubicBezTo>
                    <a:pt x="8053" y="7679"/>
                    <a:pt x="8628" y="905"/>
                    <a:pt x="8652" y="617"/>
                  </a:cubicBezTo>
                  <a:cubicBezTo>
                    <a:pt x="8656" y="533"/>
                    <a:pt x="8628" y="453"/>
                    <a:pt x="8568" y="397"/>
                  </a:cubicBezTo>
                  <a:cubicBezTo>
                    <a:pt x="8517" y="350"/>
                    <a:pt x="8449" y="322"/>
                    <a:pt x="8380" y="322"/>
                  </a:cubicBezTo>
                  <a:cubicBezTo>
                    <a:pt x="8368" y="322"/>
                    <a:pt x="8356" y="323"/>
                    <a:pt x="8344" y="325"/>
                  </a:cubicBezTo>
                  <a:cubicBezTo>
                    <a:pt x="8309" y="330"/>
                    <a:pt x="6187" y="617"/>
                    <a:pt x="4073" y="617"/>
                  </a:cubicBezTo>
                  <a:cubicBezTo>
                    <a:pt x="2633" y="617"/>
                    <a:pt x="1196" y="484"/>
                    <a:pt x="423" y="37"/>
                  </a:cubicBezTo>
                  <a:cubicBezTo>
                    <a:pt x="382" y="12"/>
                    <a:pt x="336"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31"/>
            <p:cNvSpPr/>
            <p:nvPr/>
          </p:nvSpPr>
          <p:spPr>
            <a:xfrm>
              <a:off x="6406109" y="1294605"/>
              <a:ext cx="467614" cy="614982"/>
            </a:xfrm>
            <a:custGeom>
              <a:avLst/>
              <a:gdLst/>
              <a:ahLst/>
              <a:cxnLst/>
              <a:rect l="l" t="t" r="r" b="b"/>
              <a:pathLst>
                <a:path w="21171" h="27843" extrusionOk="0">
                  <a:moveTo>
                    <a:pt x="10191" y="1"/>
                  </a:moveTo>
                  <a:cubicBezTo>
                    <a:pt x="8649" y="1"/>
                    <a:pt x="7132" y="530"/>
                    <a:pt x="5700" y="1776"/>
                  </a:cubicBezTo>
                  <a:cubicBezTo>
                    <a:pt x="2202" y="4820"/>
                    <a:pt x="1" y="9805"/>
                    <a:pt x="1167" y="14270"/>
                  </a:cubicBezTo>
                  <a:cubicBezTo>
                    <a:pt x="1167" y="14270"/>
                    <a:pt x="2852" y="20226"/>
                    <a:pt x="6024" y="23720"/>
                  </a:cubicBezTo>
                  <a:cubicBezTo>
                    <a:pt x="8850" y="26834"/>
                    <a:pt x="10081" y="27842"/>
                    <a:pt x="11507" y="27842"/>
                  </a:cubicBezTo>
                  <a:cubicBezTo>
                    <a:pt x="11682" y="27842"/>
                    <a:pt x="11860" y="27827"/>
                    <a:pt x="12044" y="27799"/>
                  </a:cubicBezTo>
                  <a:cubicBezTo>
                    <a:pt x="13725" y="27539"/>
                    <a:pt x="15539" y="25338"/>
                    <a:pt x="18063" y="20745"/>
                  </a:cubicBezTo>
                  <a:cubicBezTo>
                    <a:pt x="20587" y="16147"/>
                    <a:pt x="20783" y="12653"/>
                    <a:pt x="20975" y="12329"/>
                  </a:cubicBezTo>
                  <a:cubicBezTo>
                    <a:pt x="21171" y="12006"/>
                    <a:pt x="20459" y="5530"/>
                    <a:pt x="16833" y="2747"/>
                  </a:cubicBezTo>
                  <a:cubicBezTo>
                    <a:pt x="14691" y="1103"/>
                    <a:pt x="12415" y="1"/>
                    <a:pt x="10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31"/>
            <p:cNvSpPr/>
            <p:nvPr/>
          </p:nvSpPr>
          <p:spPr>
            <a:xfrm>
              <a:off x="6407651" y="1288921"/>
              <a:ext cx="463022" cy="466746"/>
            </a:xfrm>
            <a:custGeom>
              <a:avLst/>
              <a:gdLst/>
              <a:ahLst/>
              <a:cxnLst/>
              <a:rect l="l" t="t" r="r" b="b"/>
              <a:pathLst>
                <a:path w="207866" h="209538" extrusionOk="0">
                  <a:moveTo>
                    <a:pt x="100044" y="1"/>
                  </a:moveTo>
                  <a:cubicBezTo>
                    <a:pt x="84897" y="1"/>
                    <a:pt x="69993" y="5200"/>
                    <a:pt x="55941" y="17430"/>
                  </a:cubicBezTo>
                  <a:cubicBezTo>
                    <a:pt x="21615" y="47310"/>
                    <a:pt x="0" y="96254"/>
                    <a:pt x="11444" y="140116"/>
                  </a:cubicBezTo>
                  <a:cubicBezTo>
                    <a:pt x="11444" y="140116"/>
                    <a:pt x="14622" y="151358"/>
                    <a:pt x="20814" y="166875"/>
                  </a:cubicBezTo>
                  <a:cubicBezTo>
                    <a:pt x="20823" y="164821"/>
                    <a:pt x="21056" y="162868"/>
                    <a:pt x="21615" y="161095"/>
                  </a:cubicBezTo>
                  <a:cubicBezTo>
                    <a:pt x="27848" y="141334"/>
                    <a:pt x="44102" y="106338"/>
                    <a:pt x="91588" y="106338"/>
                  </a:cubicBezTo>
                  <a:cubicBezTo>
                    <a:pt x="101884" y="106338"/>
                    <a:pt x="113647" y="107983"/>
                    <a:pt x="127095" y="111784"/>
                  </a:cubicBezTo>
                  <a:cubicBezTo>
                    <a:pt x="186994" y="128722"/>
                    <a:pt x="179669" y="181395"/>
                    <a:pt x="174091" y="209537"/>
                  </a:cubicBezTo>
                  <a:cubicBezTo>
                    <a:pt x="175170" y="207613"/>
                    <a:pt x="176249" y="205701"/>
                    <a:pt x="177355" y="203686"/>
                  </a:cubicBezTo>
                  <a:cubicBezTo>
                    <a:pt x="202144" y="158552"/>
                    <a:pt x="204056" y="124227"/>
                    <a:pt x="205959" y="121048"/>
                  </a:cubicBezTo>
                  <a:cubicBezTo>
                    <a:pt x="207866" y="117869"/>
                    <a:pt x="200873" y="54299"/>
                    <a:pt x="165275" y="26967"/>
                  </a:cubicBezTo>
                  <a:cubicBezTo>
                    <a:pt x="144251" y="10823"/>
                    <a:pt x="121896" y="1"/>
                    <a:pt x="100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31"/>
            <p:cNvSpPr/>
            <p:nvPr/>
          </p:nvSpPr>
          <p:spPr>
            <a:xfrm>
              <a:off x="6401537" y="1288973"/>
              <a:ext cx="479409" cy="626622"/>
            </a:xfrm>
            <a:custGeom>
              <a:avLst/>
              <a:gdLst/>
              <a:ahLst/>
              <a:cxnLst/>
              <a:rect l="l" t="t" r="r" b="b"/>
              <a:pathLst>
                <a:path w="21705" h="28370" extrusionOk="0">
                  <a:moveTo>
                    <a:pt x="10409" y="524"/>
                  </a:moveTo>
                  <a:cubicBezTo>
                    <a:pt x="12376" y="524"/>
                    <a:pt x="14538" y="1422"/>
                    <a:pt x="16876" y="3217"/>
                  </a:cubicBezTo>
                  <a:cubicBezTo>
                    <a:pt x="20327" y="5870"/>
                    <a:pt x="21062" y="11929"/>
                    <a:pt x="20950" y="12444"/>
                  </a:cubicBezTo>
                  <a:cubicBezTo>
                    <a:pt x="20886" y="12552"/>
                    <a:pt x="20850" y="12720"/>
                    <a:pt x="20762" y="13187"/>
                  </a:cubicBezTo>
                  <a:cubicBezTo>
                    <a:pt x="20526" y="14425"/>
                    <a:pt x="19979" y="17325"/>
                    <a:pt x="18034" y="20868"/>
                  </a:cubicBezTo>
                  <a:cubicBezTo>
                    <a:pt x="15502" y="25477"/>
                    <a:pt x="13757" y="27546"/>
                    <a:pt x="12207" y="27786"/>
                  </a:cubicBezTo>
                  <a:cubicBezTo>
                    <a:pt x="12038" y="27812"/>
                    <a:pt x="11876" y="27826"/>
                    <a:pt x="11715" y="27826"/>
                  </a:cubicBezTo>
                  <a:cubicBezTo>
                    <a:pt x="10410" y="27826"/>
                    <a:pt x="9244" y="26896"/>
                    <a:pt x="6431" y="23792"/>
                  </a:cubicBezTo>
                  <a:cubicBezTo>
                    <a:pt x="3363" y="20413"/>
                    <a:pt x="1678" y="14605"/>
                    <a:pt x="1634" y="14453"/>
                  </a:cubicBezTo>
                  <a:cubicBezTo>
                    <a:pt x="576" y="10383"/>
                    <a:pt x="2364" y="5474"/>
                    <a:pt x="6084" y="2235"/>
                  </a:cubicBezTo>
                  <a:cubicBezTo>
                    <a:pt x="7396" y="1094"/>
                    <a:pt x="8841" y="524"/>
                    <a:pt x="10409" y="524"/>
                  </a:cubicBezTo>
                  <a:close/>
                  <a:moveTo>
                    <a:pt x="10393" y="0"/>
                  </a:moveTo>
                  <a:cubicBezTo>
                    <a:pt x="8697" y="0"/>
                    <a:pt x="7129" y="608"/>
                    <a:pt x="5728" y="1827"/>
                  </a:cubicBezTo>
                  <a:cubicBezTo>
                    <a:pt x="1853" y="5199"/>
                    <a:pt x="0" y="10327"/>
                    <a:pt x="1114" y="14593"/>
                  </a:cubicBezTo>
                  <a:lnTo>
                    <a:pt x="1114" y="14597"/>
                  </a:lnTo>
                  <a:cubicBezTo>
                    <a:pt x="1182" y="14844"/>
                    <a:pt x="2852" y="20656"/>
                    <a:pt x="6027" y="24159"/>
                  </a:cubicBezTo>
                  <a:cubicBezTo>
                    <a:pt x="8816" y="27227"/>
                    <a:pt x="10125" y="28370"/>
                    <a:pt x="11711" y="28370"/>
                  </a:cubicBezTo>
                  <a:cubicBezTo>
                    <a:pt x="11899" y="28370"/>
                    <a:pt x="12091" y="28353"/>
                    <a:pt x="12291" y="28322"/>
                  </a:cubicBezTo>
                  <a:cubicBezTo>
                    <a:pt x="14048" y="28049"/>
                    <a:pt x="15849" y="25969"/>
                    <a:pt x="18506" y="21128"/>
                  </a:cubicBezTo>
                  <a:cubicBezTo>
                    <a:pt x="20495" y="17509"/>
                    <a:pt x="21054" y="14553"/>
                    <a:pt x="21293" y="13287"/>
                  </a:cubicBezTo>
                  <a:cubicBezTo>
                    <a:pt x="21341" y="13035"/>
                    <a:pt x="21393" y="12772"/>
                    <a:pt x="21413" y="12724"/>
                  </a:cubicBezTo>
                  <a:cubicBezTo>
                    <a:pt x="21704" y="12237"/>
                    <a:pt x="20871" y="5602"/>
                    <a:pt x="17204" y="2790"/>
                  </a:cubicBezTo>
                  <a:cubicBezTo>
                    <a:pt x="14786" y="932"/>
                    <a:pt x="12492" y="0"/>
                    <a:pt x="10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31"/>
            <p:cNvSpPr/>
            <p:nvPr/>
          </p:nvSpPr>
          <p:spPr>
            <a:xfrm>
              <a:off x="6628177" y="1672456"/>
              <a:ext cx="50315" cy="136655"/>
            </a:xfrm>
            <a:custGeom>
              <a:avLst/>
              <a:gdLst/>
              <a:ahLst/>
              <a:cxnLst/>
              <a:rect l="l" t="t" r="r" b="b"/>
              <a:pathLst>
                <a:path w="2278" h="6187" extrusionOk="0">
                  <a:moveTo>
                    <a:pt x="1992" y="1"/>
                  </a:moveTo>
                  <a:cubicBezTo>
                    <a:pt x="1859" y="1"/>
                    <a:pt x="1744" y="96"/>
                    <a:pt x="1722" y="231"/>
                  </a:cubicBezTo>
                  <a:cubicBezTo>
                    <a:pt x="1706" y="334"/>
                    <a:pt x="1330" y="2795"/>
                    <a:pt x="1394" y="4102"/>
                  </a:cubicBezTo>
                  <a:cubicBezTo>
                    <a:pt x="1418" y="4565"/>
                    <a:pt x="1483" y="4920"/>
                    <a:pt x="1527" y="5180"/>
                  </a:cubicBezTo>
                  <a:cubicBezTo>
                    <a:pt x="1558" y="5348"/>
                    <a:pt x="1594" y="5559"/>
                    <a:pt x="1582" y="5599"/>
                  </a:cubicBezTo>
                  <a:cubicBezTo>
                    <a:pt x="1582" y="5599"/>
                    <a:pt x="1562" y="5619"/>
                    <a:pt x="1479" y="5639"/>
                  </a:cubicBezTo>
                  <a:cubicBezTo>
                    <a:pt x="1459" y="5644"/>
                    <a:pt x="1438" y="5646"/>
                    <a:pt x="1417" y="5646"/>
                  </a:cubicBezTo>
                  <a:cubicBezTo>
                    <a:pt x="1109" y="5646"/>
                    <a:pt x="692" y="5200"/>
                    <a:pt x="528" y="4968"/>
                  </a:cubicBezTo>
                  <a:cubicBezTo>
                    <a:pt x="474" y="4893"/>
                    <a:pt x="391" y="4853"/>
                    <a:pt x="306" y="4853"/>
                  </a:cubicBezTo>
                  <a:cubicBezTo>
                    <a:pt x="252" y="4853"/>
                    <a:pt x="197" y="4869"/>
                    <a:pt x="148" y="4904"/>
                  </a:cubicBezTo>
                  <a:cubicBezTo>
                    <a:pt x="28" y="4992"/>
                    <a:pt x="1" y="5160"/>
                    <a:pt x="84" y="5284"/>
                  </a:cubicBezTo>
                  <a:cubicBezTo>
                    <a:pt x="156" y="5379"/>
                    <a:pt x="751" y="6187"/>
                    <a:pt x="1418" y="6187"/>
                  </a:cubicBezTo>
                  <a:cubicBezTo>
                    <a:pt x="1479" y="6187"/>
                    <a:pt x="1534" y="6178"/>
                    <a:pt x="1594" y="6166"/>
                  </a:cubicBezTo>
                  <a:cubicBezTo>
                    <a:pt x="2229" y="6027"/>
                    <a:pt x="2145" y="5567"/>
                    <a:pt x="2062" y="5084"/>
                  </a:cubicBezTo>
                  <a:cubicBezTo>
                    <a:pt x="2014" y="4824"/>
                    <a:pt x="1958" y="4504"/>
                    <a:pt x="1934" y="4078"/>
                  </a:cubicBezTo>
                  <a:cubicBezTo>
                    <a:pt x="1874" y="2823"/>
                    <a:pt x="2253" y="334"/>
                    <a:pt x="2257" y="310"/>
                  </a:cubicBezTo>
                  <a:cubicBezTo>
                    <a:pt x="2277" y="163"/>
                    <a:pt x="2178" y="28"/>
                    <a:pt x="2030" y="4"/>
                  </a:cubicBezTo>
                  <a:cubicBezTo>
                    <a:pt x="2017" y="2"/>
                    <a:pt x="2004" y="1"/>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31"/>
            <p:cNvSpPr/>
            <p:nvPr/>
          </p:nvSpPr>
          <p:spPr>
            <a:xfrm>
              <a:off x="6522400" y="1695339"/>
              <a:ext cx="70702" cy="21845"/>
            </a:xfrm>
            <a:custGeom>
              <a:avLst/>
              <a:gdLst/>
              <a:ahLst/>
              <a:cxnLst/>
              <a:rect l="l" t="t" r="r" b="b"/>
              <a:pathLst>
                <a:path w="3201" h="989" extrusionOk="0">
                  <a:moveTo>
                    <a:pt x="306" y="1"/>
                  </a:moveTo>
                  <a:cubicBezTo>
                    <a:pt x="222" y="1"/>
                    <a:pt x="140" y="38"/>
                    <a:pt x="88" y="109"/>
                  </a:cubicBezTo>
                  <a:cubicBezTo>
                    <a:pt x="0" y="229"/>
                    <a:pt x="24" y="397"/>
                    <a:pt x="144" y="485"/>
                  </a:cubicBezTo>
                  <a:cubicBezTo>
                    <a:pt x="448" y="717"/>
                    <a:pt x="1027" y="988"/>
                    <a:pt x="1694" y="988"/>
                  </a:cubicBezTo>
                  <a:cubicBezTo>
                    <a:pt x="2129" y="988"/>
                    <a:pt x="2596" y="872"/>
                    <a:pt x="3048" y="557"/>
                  </a:cubicBezTo>
                  <a:cubicBezTo>
                    <a:pt x="3171" y="469"/>
                    <a:pt x="3200" y="301"/>
                    <a:pt x="3116" y="181"/>
                  </a:cubicBezTo>
                  <a:cubicBezTo>
                    <a:pt x="3061" y="105"/>
                    <a:pt x="2977" y="64"/>
                    <a:pt x="2892" y="64"/>
                  </a:cubicBezTo>
                  <a:cubicBezTo>
                    <a:pt x="2839" y="64"/>
                    <a:pt x="2786" y="80"/>
                    <a:pt x="2740" y="113"/>
                  </a:cubicBezTo>
                  <a:cubicBezTo>
                    <a:pt x="2380" y="365"/>
                    <a:pt x="2019" y="451"/>
                    <a:pt x="1695" y="451"/>
                  </a:cubicBezTo>
                  <a:cubicBezTo>
                    <a:pt x="1017" y="451"/>
                    <a:pt x="497" y="75"/>
                    <a:pt x="468" y="54"/>
                  </a:cubicBezTo>
                  <a:cubicBezTo>
                    <a:pt x="420" y="18"/>
                    <a:pt x="362"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31"/>
            <p:cNvSpPr/>
            <p:nvPr/>
          </p:nvSpPr>
          <p:spPr>
            <a:xfrm>
              <a:off x="6703959" y="1695339"/>
              <a:ext cx="70790" cy="21845"/>
            </a:xfrm>
            <a:custGeom>
              <a:avLst/>
              <a:gdLst/>
              <a:ahLst/>
              <a:cxnLst/>
              <a:rect l="l" t="t" r="r" b="b"/>
              <a:pathLst>
                <a:path w="3205" h="989" extrusionOk="0">
                  <a:moveTo>
                    <a:pt x="306" y="1"/>
                  </a:moveTo>
                  <a:cubicBezTo>
                    <a:pt x="223" y="1"/>
                    <a:pt x="140" y="38"/>
                    <a:pt x="89" y="109"/>
                  </a:cubicBezTo>
                  <a:cubicBezTo>
                    <a:pt x="0" y="229"/>
                    <a:pt x="24" y="397"/>
                    <a:pt x="144" y="485"/>
                  </a:cubicBezTo>
                  <a:cubicBezTo>
                    <a:pt x="448" y="717"/>
                    <a:pt x="1027" y="988"/>
                    <a:pt x="1694" y="988"/>
                  </a:cubicBezTo>
                  <a:cubicBezTo>
                    <a:pt x="2129" y="988"/>
                    <a:pt x="2596" y="872"/>
                    <a:pt x="3048" y="557"/>
                  </a:cubicBezTo>
                  <a:cubicBezTo>
                    <a:pt x="3171" y="469"/>
                    <a:pt x="3204" y="301"/>
                    <a:pt x="3116" y="181"/>
                  </a:cubicBezTo>
                  <a:cubicBezTo>
                    <a:pt x="3065" y="105"/>
                    <a:pt x="2980" y="65"/>
                    <a:pt x="2894" y="65"/>
                  </a:cubicBezTo>
                  <a:cubicBezTo>
                    <a:pt x="2840" y="65"/>
                    <a:pt x="2786" y="81"/>
                    <a:pt x="2740" y="113"/>
                  </a:cubicBezTo>
                  <a:cubicBezTo>
                    <a:pt x="2379" y="366"/>
                    <a:pt x="2018" y="452"/>
                    <a:pt x="1694" y="452"/>
                  </a:cubicBezTo>
                  <a:cubicBezTo>
                    <a:pt x="1018" y="452"/>
                    <a:pt x="501" y="78"/>
                    <a:pt x="468" y="54"/>
                  </a:cubicBezTo>
                  <a:cubicBezTo>
                    <a:pt x="420" y="18"/>
                    <a:pt x="362"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31"/>
            <p:cNvSpPr/>
            <p:nvPr/>
          </p:nvSpPr>
          <p:spPr>
            <a:xfrm>
              <a:off x="6496381" y="1603079"/>
              <a:ext cx="130758" cy="56036"/>
            </a:xfrm>
            <a:custGeom>
              <a:avLst/>
              <a:gdLst/>
              <a:ahLst/>
              <a:cxnLst/>
              <a:rect l="l" t="t" r="r" b="b"/>
              <a:pathLst>
                <a:path w="5920" h="2537" extrusionOk="0">
                  <a:moveTo>
                    <a:pt x="2320" y="0"/>
                  </a:moveTo>
                  <a:cubicBezTo>
                    <a:pt x="1714" y="0"/>
                    <a:pt x="1016" y="113"/>
                    <a:pt x="216" y="392"/>
                  </a:cubicBezTo>
                  <a:cubicBezTo>
                    <a:pt x="76" y="444"/>
                    <a:pt x="0" y="596"/>
                    <a:pt x="52" y="739"/>
                  </a:cubicBezTo>
                  <a:cubicBezTo>
                    <a:pt x="90" y="849"/>
                    <a:pt x="194" y="920"/>
                    <a:pt x="305" y="920"/>
                  </a:cubicBezTo>
                  <a:cubicBezTo>
                    <a:pt x="335" y="920"/>
                    <a:pt x="365" y="914"/>
                    <a:pt x="395" y="903"/>
                  </a:cubicBezTo>
                  <a:cubicBezTo>
                    <a:pt x="1139" y="643"/>
                    <a:pt x="1781" y="538"/>
                    <a:pt x="2332" y="538"/>
                  </a:cubicBezTo>
                  <a:cubicBezTo>
                    <a:pt x="4577" y="538"/>
                    <a:pt x="5326" y="2276"/>
                    <a:pt x="5365" y="2369"/>
                  </a:cubicBezTo>
                  <a:cubicBezTo>
                    <a:pt x="5409" y="2474"/>
                    <a:pt x="5508" y="2537"/>
                    <a:pt x="5616" y="2537"/>
                  </a:cubicBezTo>
                  <a:cubicBezTo>
                    <a:pt x="5648" y="2537"/>
                    <a:pt x="5684" y="2529"/>
                    <a:pt x="5715" y="2517"/>
                  </a:cubicBezTo>
                  <a:cubicBezTo>
                    <a:pt x="5855" y="2461"/>
                    <a:pt x="5920" y="2306"/>
                    <a:pt x="5864" y="2166"/>
                  </a:cubicBezTo>
                  <a:cubicBezTo>
                    <a:pt x="5854" y="2139"/>
                    <a:pt x="4952"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31"/>
            <p:cNvSpPr/>
            <p:nvPr/>
          </p:nvSpPr>
          <p:spPr>
            <a:xfrm>
              <a:off x="6688520" y="1599545"/>
              <a:ext cx="117969" cy="51287"/>
            </a:xfrm>
            <a:custGeom>
              <a:avLst/>
              <a:gdLst/>
              <a:ahLst/>
              <a:cxnLst/>
              <a:rect l="l" t="t" r="r" b="b"/>
              <a:pathLst>
                <a:path w="5341" h="2322" extrusionOk="0">
                  <a:moveTo>
                    <a:pt x="2909" y="0"/>
                  </a:moveTo>
                  <a:cubicBezTo>
                    <a:pt x="2480" y="0"/>
                    <a:pt x="2080" y="78"/>
                    <a:pt x="1710" y="232"/>
                  </a:cubicBezTo>
                  <a:cubicBezTo>
                    <a:pt x="488" y="748"/>
                    <a:pt x="69" y="1915"/>
                    <a:pt x="52" y="1962"/>
                  </a:cubicBezTo>
                  <a:cubicBezTo>
                    <a:pt x="1" y="2106"/>
                    <a:pt x="76" y="2258"/>
                    <a:pt x="216" y="2309"/>
                  </a:cubicBezTo>
                  <a:cubicBezTo>
                    <a:pt x="248" y="2317"/>
                    <a:pt x="276" y="2322"/>
                    <a:pt x="308" y="2322"/>
                  </a:cubicBezTo>
                  <a:cubicBezTo>
                    <a:pt x="419" y="2322"/>
                    <a:pt x="524" y="2254"/>
                    <a:pt x="563" y="2142"/>
                  </a:cubicBezTo>
                  <a:cubicBezTo>
                    <a:pt x="563" y="2130"/>
                    <a:pt x="915" y="1155"/>
                    <a:pt x="1918" y="732"/>
                  </a:cubicBezTo>
                  <a:cubicBezTo>
                    <a:pt x="2220" y="606"/>
                    <a:pt x="2552" y="543"/>
                    <a:pt x="2910" y="543"/>
                  </a:cubicBezTo>
                  <a:cubicBezTo>
                    <a:pt x="3507" y="543"/>
                    <a:pt x="4178" y="718"/>
                    <a:pt x="4917" y="1067"/>
                  </a:cubicBezTo>
                  <a:cubicBezTo>
                    <a:pt x="4954" y="1085"/>
                    <a:pt x="4994" y="1094"/>
                    <a:pt x="5033" y="1094"/>
                  </a:cubicBezTo>
                  <a:cubicBezTo>
                    <a:pt x="5133" y="1094"/>
                    <a:pt x="5231" y="1038"/>
                    <a:pt x="5277" y="940"/>
                  </a:cubicBezTo>
                  <a:cubicBezTo>
                    <a:pt x="5341" y="804"/>
                    <a:pt x="5281" y="644"/>
                    <a:pt x="5149" y="580"/>
                  </a:cubicBezTo>
                  <a:cubicBezTo>
                    <a:pt x="4336" y="194"/>
                    <a:pt x="3587" y="0"/>
                    <a:pt x="2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31"/>
            <p:cNvSpPr/>
            <p:nvPr/>
          </p:nvSpPr>
          <p:spPr>
            <a:xfrm>
              <a:off x="6443084" y="1648182"/>
              <a:ext cx="200709" cy="130559"/>
            </a:xfrm>
            <a:custGeom>
              <a:avLst/>
              <a:gdLst/>
              <a:ahLst/>
              <a:cxnLst/>
              <a:rect l="l" t="t" r="r" b="b"/>
              <a:pathLst>
                <a:path w="9087" h="5911" extrusionOk="0">
                  <a:moveTo>
                    <a:pt x="4414" y="539"/>
                  </a:moveTo>
                  <a:cubicBezTo>
                    <a:pt x="6412" y="539"/>
                    <a:pt x="8544" y="1090"/>
                    <a:pt x="8544" y="2632"/>
                  </a:cubicBezTo>
                  <a:cubicBezTo>
                    <a:pt x="8544" y="4141"/>
                    <a:pt x="6751" y="5372"/>
                    <a:pt x="4542" y="5372"/>
                  </a:cubicBezTo>
                  <a:cubicBezTo>
                    <a:pt x="2337" y="5372"/>
                    <a:pt x="540" y="4141"/>
                    <a:pt x="540" y="2632"/>
                  </a:cubicBezTo>
                  <a:cubicBezTo>
                    <a:pt x="540" y="743"/>
                    <a:pt x="3248" y="539"/>
                    <a:pt x="4414" y="539"/>
                  </a:cubicBezTo>
                  <a:close/>
                  <a:moveTo>
                    <a:pt x="4414" y="0"/>
                  </a:moveTo>
                  <a:cubicBezTo>
                    <a:pt x="1610" y="0"/>
                    <a:pt x="0" y="959"/>
                    <a:pt x="0" y="2632"/>
                  </a:cubicBezTo>
                  <a:cubicBezTo>
                    <a:pt x="0" y="4441"/>
                    <a:pt x="2037" y="5911"/>
                    <a:pt x="4542" y="5911"/>
                  </a:cubicBezTo>
                  <a:cubicBezTo>
                    <a:pt x="7046" y="5911"/>
                    <a:pt x="9087" y="4441"/>
                    <a:pt x="9087" y="2632"/>
                  </a:cubicBezTo>
                  <a:cubicBezTo>
                    <a:pt x="9087" y="983"/>
                    <a:pt x="7338"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31"/>
            <p:cNvSpPr/>
            <p:nvPr/>
          </p:nvSpPr>
          <p:spPr>
            <a:xfrm>
              <a:off x="6660380" y="1648182"/>
              <a:ext cx="200731" cy="130559"/>
            </a:xfrm>
            <a:custGeom>
              <a:avLst/>
              <a:gdLst/>
              <a:ahLst/>
              <a:cxnLst/>
              <a:rect l="l" t="t" r="r" b="b"/>
              <a:pathLst>
                <a:path w="9088" h="5911" extrusionOk="0">
                  <a:moveTo>
                    <a:pt x="4414" y="539"/>
                  </a:moveTo>
                  <a:cubicBezTo>
                    <a:pt x="6411" y="539"/>
                    <a:pt x="8544" y="1090"/>
                    <a:pt x="8544" y="2632"/>
                  </a:cubicBezTo>
                  <a:cubicBezTo>
                    <a:pt x="8544" y="4141"/>
                    <a:pt x="6750" y="5372"/>
                    <a:pt x="4545" y="5372"/>
                  </a:cubicBezTo>
                  <a:cubicBezTo>
                    <a:pt x="2337" y="5372"/>
                    <a:pt x="543" y="4141"/>
                    <a:pt x="543" y="2632"/>
                  </a:cubicBezTo>
                  <a:cubicBezTo>
                    <a:pt x="543" y="743"/>
                    <a:pt x="3251" y="539"/>
                    <a:pt x="4414" y="539"/>
                  </a:cubicBezTo>
                  <a:close/>
                  <a:moveTo>
                    <a:pt x="4414" y="0"/>
                  </a:moveTo>
                  <a:cubicBezTo>
                    <a:pt x="1610" y="0"/>
                    <a:pt x="1" y="959"/>
                    <a:pt x="1" y="2632"/>
                  </a:cubicBezTo>
                  <a:cubicBezTo>
                    <a:pt x="1" y="4441"/>
                    <a:pt x="2038" y="5911"/>
                    <a:pt x="4545" y="5911"/>
                  </a:cubicBezTo>
                  <a:cubicBezTo>
                    <a:pt x="7050" y="5911"/>
                    <a:pt x="9087" y="4441"/>
                    <a:pt x="9087" y="2632"/>
                  </a:cubicBezTo>
                  <a:cubicBezTo>
                    <a:pt x="9087" y="983"/>
                    <a:pt x="7342" y="0"/>
                    <a:pt x="4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31"/>
            <p:cNvSpPr/>
            <p:nvPr/>
          </p:nvSpPr>
          <p:spPr>
            <a:xfrm>
              <a:off x="5644223" y="2852679"/>
              <a:ext cx="75628" cy="1466014"/>
            </a:xfrm>
            <a:custGeom>
              <a:avLst/>
              <a:gdLst/>
              <a:ahLst/>
              <a:cxnLst/>
              <a:rect l="l" t="t" r="r" b="b"/>
              <a:pathLst>
                <a:path w="3424" h="66373" extrusionOk="0">
                  <a:moveTo>
                    <a:pt x="268" y="0"/>
                  </a:moveTo>
                  <a:lnTo>
                    <a:pt x="1" y="65590"/>
                  </a:lnTo>
                  <a:cubicBezTo>
                    <a:pt x="1" y="66021"/>
                    <a:pt x="349" y="66373"/>
                    <a:pt x="780" y="66373"/>
                  </a:cubicBezTo>
                  <a:cubicBezTo>
                    <a:pt x="1199" y="66373"/>
                    <a:pt x="1542" y="66041"/>
                    <a:pt x="1558" y="65621"/>
                  </a:cubicBezTo>
                  <a:lnTo>
                    <a:pt x="3424" y="92"/>
                  </a:lnTo>
                  <a:lnTo>
                    <a:pt x="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31"/>
            <p:cNvSpPr/>
            <p:nvPr/>
          </p:nvSpPr>
          <p:spPr>
            <a:xfrm>
              <a:off x="5638237" y="2846760"/>
              <a:ext cx="87709" cy="1477853"/>
            </a:xfrm>
            <a:custGeom>
              <a:avLst/>
              <a:gdLst/>
              <a:ahLst/>
              <a:cxnLst/>
              <a:rect l="l" t="t" r="r" b="b"/>
              <a:pathLst>
                <a:path w="3971" h="66909" extrusionOk="0">
                  <a:moveTo>
                    <a:pt x="811" y="548"/>
                  </a:moveTo>
                  <a:lnTo>
                    <a:pt x="3419" y="624"/>
                  </a:lnTo>
                  <a:lnTo>
                    <a:pt x="1558" y="65878"/>
                  </a:lnTo>
                  <a:cubicBezTo>
                    <a:pt x="1550" y="66153"/>
                    <a:pt x="1326" y="66369"/>
                    <a:pt x="1051" y="66369"/>
                  </a:cubicBezTo>
                  <a:cubicBezTo>
                    <a:pt x="915" y="66369"/>
                    <a:pt x="787" y="66317"/>
                    <a:pt x="692" y="66221"/>
                  </a:cubicBezTo>
                  <a:cubicBezTo>
                    <a:pt x="596" y="66125"/>
                    <a:pt x="543" y="65994"/>
                    <a:pt x="543" y="65858"/>
                  </a:cubicBezTo>
                  <a:lnTo>
                    <a:pt x="811" y="548"/>
                  </a:lnTo>
                  <a:close/>
                  <a:moveTo>
                    <a:pt x="535" y="0"/>
                  </a:moveTo>
                  <a:cubicBezTo>
                    <a:pt x="467" y="0"/>
                    <a:pt x="401" y="28"/>
                    <a:pt x="351" y="76"/>
                  </a:cubicBezTo>
                  <a:cubicBezTo>
                    <a:pt x="300" y="124"/>
                    <a:pt x="272" y="196"/>
                    <a:pt x="268" y="268"/>
                  </a:cubicBezTo>
                  <a:lnTo>
                    <a:pt x="4" y="65858"/>
                  </a:lnTo>
                  <a:cubicBezTo>
                    <a:pt x="0" y="66138"/>
                    <a:pt x="108" y="66401"/>
                    <a:pt x="308" y="66601"/>
                  </a:cubicBezTo>
                  <a:cubicBezTo>
                    <a:pt x="508" y="66800"/>
                    <a:pt x="771" y="66908"/>
                    <a:pt x="1051" y="66908"/>
                  </a:cubicBezTo>
                  <a:cubicBezTo>
                    <a:pt x="1618" y="66908"/>
                    <a:pt x="2082" y="66464"/>
                    <a:pt x="2097" y="65898"/>
                  </a:cubicBezTo>
                  <a:lnTo>
                    <a:pt x="3966" y="368"/>
                  </a:lnTo>
                  <a:cubicBezTo>
                    <a:pt x="3970" y="216"/>
                    <a:pt x="3855" y="93"/>
                    <a:pt x="3703" y="89"/>
                  </a:cubicBezTo>
                  <a:lnTo>
                    <a:pt x="548" y="1"/>
                  </a:lnTo>
                  <a:cubicBezTo>
                    <a:pt x="543" y="0"/>
                    <a:pt x="53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14;p31"/>
            <p:cNvSpPr/>
            <p:nvPr/>
          </p:nvSpPr>
          <p:spPr>
            <a:xfrm>
              <a:off x="5546662" y="3191281"/>
              <a:ext cx="75628" cy="1515136"/>
            </a:xfrm>
            <a:custGeom>
              <a:avLst/>
              <a:gdLst/>
              <a:ahLst/>
              <a:cxnLst/>
              <a:rect l="l" t="t" r="r" b="b"/>
              <a:pathLst>
                <a:path w="3424" h="68597" extrusionOk="0">
                  <a:moveTo>
                    <a:pt x="268" y="0"/>
                  </a:moveTo>
                  <a:lnTo>
                    <a:pt x="0" y="67814"/>
                  </a:lnTo>
                  <a:cubicBezTo>
                    <a:pt x="0" y="68245"/>
                    <a:pt x="347" y="68597"/>
                    <a:pt x="779" y="68597"/>
                  </a:cubicBezTo>
                  <a:cubicBezTo>
                    <a:pt x="1199" y="68597"/>
                    <a:pt x="1542" y="68261"/>
                    <a:pt x="1554" y="67846"/>
                  </a:cubicBezTo>
                  <a:lnTo>
                    <a:pt x="3424" y="92"/>
                  </a:lnTo>
                  <a:lnTo>
                    <a:pt x="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15;p31"/>
            <p:cNvSpPr/>
            <p:nvPr/>
          </p:nvSpPr>
          <p:spPr>
            <a:xfrm>
              <a:off x="5540655" y="3185361"/>
              <a:ext cx="87709" cy="1526975"/>
            </a:xfrm>
            <a:custGeom>
              <a:avLst/>
              <a:gdLst/>
              <a:ahLst/>
              <a:cxnLst/>
              <a:rect l="l" t="t" r="r" b="b"/>
              <a:pathLst>
                <a:path w="3971" h="69133" extrusionOk="0">
                  <a:moveTo>
                    <a:pt x="807" y="547"/>
                  </a:moveTo>
                  <a:lnTo>
                    <a:pt x="3420" y="624"/>
                  </a:lnTo>
                  <a:lnTo>
                    <a:pt x="1558" y="68102"/>
                  </a:lnTo>
                  <a:cubicBezTo>
                    <a:pt x="1546" y="68378"/>
                    <a:pt x="1327" y="68594"/>
                    <a:pt x="1051" y="68594"/>
                  </a:cubicBezTo>
                  <a:cubicBezTo>
                    <a:pt x="916" y="68594"/>
                    <a:pt x="787" y="68542"/>
                    <a:pt x="691" y="68441"/>
                  </a:cubicBezTo>
                  <a:cubicBezTo>
                    <a:pt x="595" y="68345"/>
                    <a:pt x="544" y="68218"/>
                    <a:pt x="544" y="68082"/>
                  </a:cubicBezTo>
                  <a:lnTo>
                    <a:pt x="807" y="547"/>
                  </a:lnTo>
                  <a:close/>
                  <a:moveTo>
                    <a:pt x="531" y="0"/>
                  </a:moveTo>
                  <a:cubicBezTo>
                    <a:pt x="459" y="0"/>
                    <a:pt x="400" y="28"/>
                    <a:pt x="352" y="77"/>
                  </a:cubicBezTo>
                  <a:cubicBezTo>
                    <a:pt x="300" y="124"/>
                    <a:pt x="269" y="196"/>
                    <a:pt x="269" y="268"/>
                  </a:cubicBezTo>
                  <a:lnTo>
                    <a:pt x="0" y="68082"/>
                  </a:lnTo>
                  <a:cubicBezTo>
                    <a:pt x="0" y="68362"/>
                    <a:pt x="108" y="68625"/>
                    <a:pt x="308" y="68825"/>
                  </a:cubicBezTo>
                  <a:cubicBezTo>
                    <a:pt x="503" y="69025"/>
                    <a:pt x="772" y="69132"/>
                    <a:pt x="1051" y="69132"/>
                  </a:cubicBezTo>
                  <a:cubicBezTo>
                    <a:pt x="1618" y="69132"/>
                    <a:pt x="2077" y="68690"/>
                    <a:pt x="2098" y="68118"/>
                  </a:cubicBezTo>
                  <a:lnTo>
                    <a:pt x="3967" y="368"/>
                  </a:lnTo>
                  <a:cubicBezTo>
                    <a:pt x="3971" y="216"/>
                    <a:pt x="3851" y="92"/>
                    <a:pt x="3703" y="88"/>
                  </a:cubicBezTo>
                  <a:lnTo>
                    <a:pt x="548" y="1"/>
                  </a:lnTo>
                  <a:cubicBezTo>
                    <a:pt x="542" y="0"/>
                    <a:pt x="536"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216;p31"/>
            <p:cNvSpPr/>
            <p:nvPr/>
          </p:nvSpPr>
          <p:spPr>
            <a:xfrm>
              <a:off x="7583351" y="2852679"/>
              <a:ext cx="75628" cy="1466014"/>
            </a:xfrm>
            <a:custGeom>
              <a:avLst/>
              <a:gdLst/>
              <a:ahLst/>
              <a:cxnLst/>
              <a:rect l="l" t="t" r="r" b="b"/>
              <a:pathLst>
                <a:path w="3424" h="66373" extrusionOk="0">
                  <a:moveTo>
                    <a:pt x="3156" y="0"/>
                  </a:moveTo>
                  <a:lnTo>
                    <a:pt x="1" y="92"/>
                  </a:lnTo>
                  <a:lnTo>
                    <a:pt x="1870" y="65621"/>
                  </a:lnTo>
                  <a:cubicBezTo>
                    <a:pt x="1882" y="66041"/>
                    <a:pt x="2226" y="66373"/>
                    <a:pt x="2645" y="66373"/>
                  </a:cubicBezTo>
                  <a:cubicBezTo>
                    <a:pt x="3077" y="66373"/>
                    <a:pt x="3424" y="66021"/>
                    <a:pt x="3424" y="65590"/>
                  </a:cubicBezTo>
                  <a:lnTo>
                    <a:pt x="3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217;p31"/>
            <p:cNvSpPr/>
            <p:nvPr/>
          </p:nvSpPr>
          <p:spPr>
            <a:xfrm>
              <a:off x="7577277" y="2846760"/>
              <a:ext cx="87732" cy="1477853"/>
            </a:xfrm>
            <a:custGeom>
              <a:avLst/>
              <a:gdLst/>
              <a:ahLst/>
              <a:cxnLst/>
              <a:rect l="l" t="t" r="r" b="b"/>
              <a:pathLst>
                <a:path w="3972" h="66909" extrusionOk="0">
                  <a:moveTo>
                    <a:pt x="3164" y="548"/>
                  </a:moveTo>
                  <a:lnTo>
                    <a:pt x="3427" y="65858"/>
                  </a:lnTo>
                  <a:cubicBezTo>
                    <a:pt x="3427" y="65994"/>
                    <a:pt x="3376" y="66125"/>
                    <a:pt x="3280" y="66221"/>
                  </a:cubicBezTo>
                  <a:cubicBezTo>
                    <a:pt x="3184" y="66317"/>
                    <a:pt x="3056" y="66369"/>
                    <a:pt x="2920" y="66369"/>
                  </a:cubicBezTo>
                  <a:cubicBezTo>
                    <a:pt x="2644" y="66369"/>
                    <a:pt x="2425" y="66153"/>
                    <a:pt x="2413" y="65882"/>
                  </a:cubicBezTo>
                  <a:lnTo>
                    <a:pt x="555" y="624"/>
                  </a:lnTo>
                  <a:lnTo>
                    <a:pt x="3164" y="548"/>
                  </a:lnTo>
                  <a:close/>
                  <a:moveTo>
                    <a:pt x="3437" y="0"/>
                  </a:moveTo>
                  <a:cubicBezTo>
                    <a:pt x="3433" y="0"/>
                    <a:pt x="3428" y="0"/>
                    <a:pt x="3424" y="1"/>
                  </a:cubicBezTo>
                  <a:lnTo>
                    <a:pt x="268" y="89"/>
                  </a:lnTo>
                  <a:cubicBezTo>
                    <a:pt x="120" y="93"/>
                    <a:pt x="0" y="216"/>
                    <a:pt x="4" y="368"/>
                  </a:cubicBezTo>
                  <a:lnTo>
                    <a:pt x="1874" y="65898"/>
                  </a:lnTo>
                  <a:cubicBezTo>
                    <a:pt x="1894" y="66464"/>
                    <a:pt x="2353" y="66908"/>
                    <a:pt x="2920" y="66908"/>
                  </a:cubicBezTo>
                  <a:cubicBezTo>
                    <a:pt x="3204" y="66908"/>
                    <a:pt x="3468" y="66800"/>
                    <a:pt x="3663" y="66601"/>
                  </a:cubicBezTo>
                  <a:cubicBezTo>
                    <a:pt x="3863" y="66401"/>
                    <a:pt x="3971" y="66138"/>
                    <a:pt x="3971" y="65858"/>
                  </a:cubicBezTo>
                  <a:lnTo>
                    <a:pt x="3703" y="268"/>
                  </a:lnTo>
                  <a:cubicBezTo>
                    <a:pt x="3703" y="196"/>
                    <a:pt x="3671" y="124"/>
                    <a:pt x="3619" y="76"/>
                  </a:cubicBezTo>
                  <a:cubicBezTo>
                    <a:pt x="3571" y="28"/>
                    <a:pt x="3508" y="0"/>
                    <a:pt x="3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18;p31"/>
            <p:cNvSpPr/>
            <p:nvPr/>
          </p:nvSpPr>
          <p:spPr>
            <a:xfrm>
              <a:off x="7680933" y="3191281"/>
              <a:ext cx="75716" cy="1515136"/>
            </a:xfrm>
            <a:custGeom>
              <a:avLst/>
              <a:gdLst/>
              <a:ahLst/>
              <a:cxnLst/>
              <a:rect l="l" t="t" r="r" b="b"/>
              <a:pathLst>
                <a:path w="3428" h="68597" extrusionOk="0">
                  <a:moveTo>
                    <a:pt x="3156" y="0"/>
                  </a:moveTo>
                  <a:lnTo>
                    <a:pt x="1" y="92"/>
                  </a:lnTo>
                  <a:lnTo>
                    <a:pt x="1870" y="67846"/>
                  </a:lnTo>
                  <a:cubicBezTo>
                    <a:pt x="1882" y="68261"/>
                    <a:pt x="2230" y="68597"/>
                    <a:pt x="2645" y="68597"/>
                  </a:cubicBezTo>
                  <a:cubicBezTo>
                    <a:pt x="3076" y="68597"/>
                    <a:pt x="3428" y="68245"/>
                    <a:pt x="3424" y="67814"/>
                  </a:cubicBezTo>
                  <a:lnTo>
                    <a:pt x="31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219;p31"/>
            <p:cNvSpPr/>
            <p:nvPr/>
          </p:nvSpPr>
          <p:spPr>
            <a:xfrm>
              <a:off x="7674837" y="3185361"/>
              <a:ext cx="87732" cy="1526975"/>
            </a:xfrm>
            <a:custGeom>
              <a:avLst/>
              <a:gdLst/>
              <a:ahLst/>
              <a:cxnLst/>
              <a:rect l="l" t="t" r="r" b="b"/>
              <a:pathLst>
                <a:path w="3972" h="69133" extrusionOk="0">
                  <a:moveTo>
                    <a:pt x="3164" y="547"/>
                  </a:moveTo>
                  <a:lnTo>
                    <a:pt x="3428" y="68082"/>
                  </a:lnTo>
                  <a:cubicBezTo>
                    <a:pt x="3432" y="68218"/>
                    <a:pt x="3376" y="68345"/>
                    <a:pt x="3280" y="68441"/>
                  </a:cubicBezTo>
                  <a:cubicBezTo>
                    <a:pt x="3184" y="68542"/>
                    <a:pt x="3061" y="68594"/>
                    <a:pt x="2925" y="68594"/>
                  </a:cubicBezTo>
                  <a:cubicBezTo>
                    <a:pt x="2649" y="68594"/>
                    <a:pt x="2425" y="68378"/>
                    <a:pt x="2417" y="68106"/>
                  </a:cubicBezTo>
                  <a:lnTo>
                    <a:pt x="556" y="624"/>
                  </a:lnTo>
                  <a:lnTo>
                    <a:pt x="3164" y="547"/>
                  </a:lnTo>
                  <a:close/>
                  <a:moveTo>
                    <a:pt x="3424" y="1"/>
                  </a:moveTo>
                  <a:lnTo>
                    <a:pt x="268" y="88"/>
                  </a:lnTo>
                  <a:cubicBezTo>
                    <a:pt x="121" y="92"/>
                    <a:pt x="1" y="216"/>
                    <a:pt x="5" y="368"/>
                  </a:cubicBezTo>
                  <a:lnTo>
                    <a:pt x="1874" y="68122"/>
                  </a:lnTo>
                  <a:cubicBezTo>
                    <a:pt x="1894" y="68690"/>
                    <a:pt x="2353" y="69132"/>
                    <a:pt x="2925" y="69132"/>
                  </a:cubicBezTo>
                  <a:cubicBezTo>
                    <a:pt x="3204" y="69132"/>
                    <a:pt x="3468" y="69025"/>
                    <a:pt x="3664" y="68825"/>
                  </a:cubicBezTo>
                  <a:cubicBezTo>
                    <a:pt x="3863" y="68625"/>
                    <a:pt x="3971" y="68362"/>
                    <a:pt x="3971" y="68082"/>
                  </a:cubicBezTo>
                  <a:lnTo>
                    <a:pt x="3704" y="268"/>
                  </a:lnTo>
                  <a:cubicBezTo>
                    <a:pt x="3704" y="196"/>
                    <a:pt x="3676" y="124"/>
                    <a:pt x="3623" y="77"/>
                  </a:cubicBezTo>
                  <a:cubicBezTo>
                    <a:pt x="3568" y="25"/>
                    <a:pt x="3500" y="1"/>
                    <a:pt x="3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1"/>
            <p:cNvSpPr/>
            <p:nvPr/>
          </p:nvSpPr>
          <p:spPr>
            <a:xfrm>
              <a:off x="6227907" y="3253545"/>
              <a:ext cx="48107" cy="1343671"/>
            </a:xfrm>
            <a:custGeom>
              <a:avLst/>
              <a:gdLst/>
              <a:ahLst/>
              <a:cxnLst/>
              <a:rect l="l" t="t" r="r" b="b"/>
              <a:pathLst>
                <a:path w="2178" h="60834" extrusionOk="0">
                  <a:moveTo>
                    <a:pt x="172" y="1"/>
                  </a:moveTo>
                  <a:lnTo>
                    <a:pt x="1" y="60190"/>
                  </a:lnTo>
                  <a:cubicBezTo>
                    <a:pt x="1" y="60546"/>
                    <a:pt x="220" y="60833"/>
                    <a:pt x="495" y="60833"/>
                  </a:cubicBezTo>
                  <a:cubicBezTo>
                    <a:pt x="764" y="60833"/>
                    <a:pt x="980" y="60561"/>
                    <a:pt x="991" y="60214"/>
                  </a:cubicBezTo>
                  <a:lnTo>
                    <a:pt x="2178" y="77"/>
                  </a:lnTo>
                  <a:lnTo>
                    <a:pt x="1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31"/>
            <p:cNvSpPr/>
            <p:nvPr/>
          </p:nvSpPr>
          <p:spPr>
            <a:xfrm>
              <a:off x="6221899" y="3247538"/>
              <a:ext cx="60188" cy="1355664"/>
            </a:xfrm>
            <a:custGeom>
              <a:avLst/>
              <a:gdLst/>
              <a:ahLst/>
              <a:cxnLst/>
              <a:rect l="l" t="t" r="r" b="b"/>
              <a:pathLst>
                <a:path w="2725" h="61377" extrusionOk="0">
                  <a:moveTo>
                    <a:pt x="712" y="552"/>
                  </a:moveTo>
                  <a:lnTo>
                    <a:pt x="2174" y="608"/>
                  </a:lnTo>
                  <a:lnTo>
                    <a:pt x="992" y="60482"/>
                  </a:lnTo>
                  <a:cubicBezTo>
                    <a:pt x="988" y="60689"/>
                    <a:pt x="868" y="60833"/>
                    <a:pt x="767" y="60833"/>
                  </a:cubicBezTo>
                  <a:cubicBezTo>
                    <a:pt x="720" y="60833"/>
                    <a:pt x="680" y="60805"/>
                    <a:pt x="656" y="60781"/>
                  </a:cubicBezTo>
                  <a:cubicBezTo>
                    <a:pt x="584" y="60710"/>
                    <a:pt x="544" y="60590"/>
                    <a:pt x="544" y="60462"/>
                  </a:cubicBezTo>
                  <a:lnTo>
                    <a:pt x="712" y="552"/>
                  </a:lnTo>
                  <a:close/>
                  <a:moveTo>
                    <a:pt x="439" y="1"/>
                  </a:moveTo>
                  <a:cubicBezTo>
                    <a:pt x="372" y="1"/>
                    <a:pt x="305" y="28"/>
                    <a:pt x="257" y="77"/>
                  </a:cubicBezTo>
                  <a:cubicBezTo>
                    <a:pt x="201" y="129"/>
                    <a:pt x="173" y="201"/>
                    <a:pt x="173" y="273"/>
                  </a:cubicBezTo>
                  <a:lnTo>
                    <a:pt x="1" y="60462"/>
                  </a:lnTo>
                  <a:cubicBezTo>
                    <a:pt x="1" y="60734"/>
                    <a:pt x="101" y="60989"/>
                    <a:pt x="273" y="61161"/>
                  </a:cubicBezTo>
                  <a:cubicBezTo>
                    <a:pt x="413" y="61301"/>
                    <a:pt x="584" y="61377"/>
                    <a:pt x="767" y="61377"/>
                  </a:cubicBezTo>
                  <a:cubicBezTo>
                    <a:pt x="1184" y="61377"/>
                    <a:pt x="1519" y="60989"/>
                    <a:pt x="1531" y="60494"/>
                  </a:cubicBezTo>
                  <a:lnTo>
                    <a:pt x="2721" y="353"/>
                  </a:lnTo>
                  <a:cubicBezTo>
                    <a:pt x="2725" y="205"/>
                    <a:pt x="2609" y="81"/>
                    <a:pt x="2461" y="77"/>
                  </a:cubicBezTo>
                  <a:lnTo>
                    <a:pt x="452" y="1"/>
                  </a:lnTo>
                  <a:cubicBezTo>
                    <a:pt x="448" y="1"/>
                    <a:pt x="443" y="1"/>
                    <a:pt x="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31"/>
            <p:cNvSpPr/>
            <p:nvPr/>
          </p:nvSpPr>
          <p:spPr>
            <a:xfrm>
              <a:off x="7035691" y="3210784"/>
              <a:ext cx="40685" cy="1172228"/>
            </a:xfrm>
            <a:custGeom>
              <a:avLst/>
              <a:gdLst/>
              <a:ahLst/>
              <a:cxnLst/>
              <a:rect l="l" t="t" r="r" b="b"/>
              <a:pathLst>
                <a:path w="1842" h="53072" extrusionOk="0">
                  <a:moveTo>
                    <a:pt x="1693" y="0"/>
                  </a:moveTo>
                  <a:lnTo>
                    <a:pt x="0" y="63"/>
                  </a:lnTo>
                  <a:lnTo>
                    <a:pt x="1003" y="52552"/>
                  </a:lnTo>
                  <a:cubicBezTo>
                    <a:pt x="1010" y="52844"/>
                    <a:pt x="1194" y="53071"/>
                    <a:pt x="1422" y="53071"/>
                  </a:cubicBezTo>
                  <a:cubicBezTo>
                    <a:pt x="1654" y="53071"/>
                    <a:pt x="1842" y="52828"/>
                    <a:pt x="1837" y="52528"/>
                  </a:cubicBezTo>
                  <a:lnTo>
                    <a:pt x="16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31"/>
            <p:cNvSpPr/>
            <p:nvPr/>
          </p:nvSpPr>
          <p:spPr>
            <a:xfrm>
              <a:off x="7029573" y="3204843"/>
              <a:ext cx="52701" cy="1184155"/>
            </a:xfrm>
            <a:custGeom>
              <a:avLst/>
              <a:gdLst/>
              <a:ahLst/>
              <a:cxnLst/>
              <a:rect l="l" t="t" r="r" b="b"/>
              <a:pathLst>
                <a:path w="2386" h="53612" extrusionOk="0">
                  <a:moveTo>
                    <a:pt x="1702" y="552"/>
                  </a:moveTo>
                  <a:lnTo>
                    <a:pt x="1842" y="52801"/>
                  </a:lnTo>
                  <a:cubicBezTo>
                    <a:pt x="1846" y="52913"/>
                    <a:pt x="1802" y="52997"/>
                    <a:pt x="1763" y="53036"/>
                  </a:cubicBezTo>
                  <a:cubicBezTo>
                    <a:pt x="1747" y="53053"/>
                    <a:pt x="1723" y="53073"/>
                    <a:pt x="1699" y="53073"/>
                  </a:cubicBezTo>
                  <a:cubicBezTo>
                    <a:pt x="1639" y="53073"/>
                    <a:pt x="1555" y="52969"/>
                    <a:pt x="1551" y="52813"/>
                  </a:cubicBezTo>
                  <a:lnTo>
                    <a:pt x="552" y="592"/>
                  </a:lnTo>
                  <a:lnTo>
                    <a:pt x="1702" y="552"/>
                  </a:lnTo>
                  <a:close/>
                  <a:moveTo>
                    <a:pt x="1975" y="0"/>
                  </a:moveTo>
                  <a:cubicBezTo>
                    <a:pt x="1971" y="0"/>
                    <a:pt x="1966" y="0"/>
                    <a:pt x="1962" y="1"/>
                  </a:cubicBezTo>
                  <a:lnTo>
                    <a:pt x="265" y="61"/>
                  </a:lnTo>
                  <a:cubicBezTo>
                    <a:pt x="117" y="69"/>
                    <a:pt x="1" y="192"/>
                    <a:pt x="5" y="341"/>
                  </a:cubicBezTo>
                  <a:lnTo>
                    <a:pt x="1007" y="52829"/>
                  </a:lnTo>
                  <a:cubicBezTo>
                    <a:pt x="1020" y="53268"/>
                    <a:pt x="1323" y="53611"/>
                    <a:pt x="1699" y="53611"/>
                  </a:cubicBezTo>
                  <a:cubicBezTo>
                    <a:pt x="1863" y="53611"/>
                    <a:pt x="2023" y="53544"/>
                    <a:pt x="2146" y="53420"/>
                  </a:cubicBezTo>
                  <a:cubicBezTo>
                    <a:pt x="2298" y="53264"/>
                    <a:pt x="2386" y="53036"/>
                    <a:pt x="2386" y="52797"/>
                  </a:cubicBezTo>
                  <a:lnTo>
                    <a:pt x="2242" y="269"/>
                  </a:lnTo>
                  <a:cubicBezTo>
                    <a:pt x="2242" y="197"/>
                    <a:pt x="2214" y="125"/>
                    <a:pt x="2158" y="77"/>
                  </a:cubicBezTo>
                  <a:cubicBezTo>
                    <a:pt x="2109" y="28"/>
                    <a:pt x="2039" y="0"/>
                    <a:pt x="1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31"/>
            <p:cNvSpPr/>
            <p:nvPr/>
          </p:nvSpPr>
          <p:spPr>
            <a:xfrm>
              <a:off x="6181148" y="3210784"/>
              <a:ext cx="40685" cy="1172228"/>
            </a:xfrm>
            <a:custGeom>
              <a:avLst/>
              <a:gdLst/>
              <a:ahLst/>
              <a:cxnLst/>
              <a:rect l="l" t="t" r="r" b="b"/>
              <a:pathLst>
                <a:path w="1842" h="53072" extrusionOk="0">
                  <a:moveTo>
                    <a:pt x="1698" y="0"/>
                  </a:moveTo>
                  <a:lnTo>
                    <a:pt x="0" y="63"/>
                  </a:lnTo>
                  <a:lnTo>
                    <a:pt x="1007" y="52552"/>
                  </a:lnTo>
                  <a:cubicBezTo>
                    <a:pt x="1015" y="52844"/>
                    <a:pt x="1199" y="53071"/>
                    <a:pt x="1423" y="53071"/>
                  </a:cubicBezTo>
                  <a:cubicBezTo>
                    <a:pt x="1654" y="53071"/>
                    <a:pt x="1842" y="52828"/>
                    <a:pt x="1842" y="52528"/>
                  </a:cubicBezTo>
                  <a:lnTo>
                    <a:pt x="16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31"/>
            <p:cNvSpPr/>
            <p:nvPr/>
          </p:nvSpPr>
          <p:spPr>
            <a:xfrm>
              <a:off x="6175140" y="3204843"/>
              <a:ext cx="52723" cy="1184155"/>
            </a:xfrm>
            <a:custGeom>
              <a:avLst/>
              <a:gdLst/>
              <a:ahLst/>
              <a:cxnLst/>
              <a:rect l="l" t="t" r="r" b="b"/>
              <a:pathLst>
                <a:path w="2387" h="53612" extrusionOk="0">
                  <a:moveTo>
                    <a:pt x="1699" y="552"/>
                  </a:moveTo>
                  <a:lnTo>
                    <a:pt x="1842" y="52801"/>
                  </a:lnTo>
                  <a:cubicBezTo>
                    <a:pt x="1842" y="52913"/>
                    <a:pt x="1798" y="52997"/>
                    <a:pt x="1758" y="53036"/>
                  </a:cubicBezTo>
                  <a:cubicBezTo>
                    <a:pt x="1747" y="53053"/>
                    <a:pt x="1723" y="53073"/>
                    <a:pt x="1695" y="53073"/>
                  </a:cubicBezTo>
                  <a:cubicBezTo>
                    <a:pt x="1638" y="53073"/>
                    <a:pt x="1551" y="52969"/>
                    <a:pt x="1547" y="52813"/>
                  </a:cubicBezTo>
                  <a:lnTo>
                    <a:pt x="548" y="592"/>
                  </a:lnTo>
                  <a:lnTo>
                    <a:pt x="1699" y="552"/>
                  </a:lnTo>
                  <a:close/>
                  <a:moveTo>
                    <a:pt x="1972" y="0"/>
                  </a:moveTo>
                  <a:cubicBezTo>
                    <a:pt x="1967" y="0"/>
                    <a:pt x="1963" y="0"/>
                    <a:pt x="1958" y="1"/>
                  </a:cubicBezTo>
                  <a:lnTo>
                    <a:pt x="265" y="61"/>
                  </a:lnTo>
                  <a:cubicBezTo>
                    <a:pt x="117" y="69"/>
                    <a:pt x="1" y="192"/>
                    <a:pt x="5" y="341"/>
                  </a:cubicBezTo>
                  <a:lnTo>
                    <a:pt x="1008" y="52825"/>
                  </a:lnTo>
                  <a:cubicBezTo>
                    <a:pt x="1020" y="53268"/>
                    <a:pt x="1319" y="53611"/>
                    <a:pt x="1695" y="53611"/>
                  </a:cubicBezTo>
                  <a:cubicBezTo>
                    <a:pt x="1859" y="53611"/>
                    <a:pt x="2018" y="53544"/>
                    <a:pt x="2142" y="53420"/>
                  </a:cubicBezTo>
                  <a:cubicBezTo>
                    <a:pt x="2298" y="53264"/>
                    <a:pt x="2386" y="53036"/>
                    <a:pt x="2386" y="52797"/>
                  </a:cubicBezTo>
                  <a:lnTo>
                    <a:pt x="2242" y="269"/>
                  </a:lnTo>
                  <a:cubicBezTo>
                    <a:pt x="2242" y="197"/>
                    <a:pt x="2210" y="125"/>
                    <a:pt x="2158" y="77"/>
                  </a:cubicBezTo>
                  <a:cubicBezTo>
                    <a:pt x="2109" y="28"/>
                    <a:pt x="2040"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1"/>
            <p:cNvSpPr/>
            <p:nvPr/>
          </p:nvSpPr>
          <p:spPr>
            <a:xfrm>
              <a:off x="7004702" y="3253545"/>
              <a:ext cx="48107" cy="1343671"/>
            </a:xfrm>
            <a:custGeom>
              <a:avLst/>
              <a:gdLst/>
              <a:ahLst/>
              <a:cxnLst/>
              <a:rect l="l" t="t" r="r" b="b"/>
              <a:pathLst>
                <a:path w="2178" h="60834" extrusionOk="0">
                  <a:moveTo>
                    <a:pt x="2010" y="1"/>
                  </a:moveTo>
                  <a:lnTo>
                    <a:pt x="1" y="77"/>
                  </a:lnTo>
                  <a:lnTo>
                    <a:pt x="1191" y="60214"/>
                  </a:lnTo>
                  <a:cubicBezTo>
                    <a:pt x="1199" y="60561"/>
                    <a:pt x="1418" y="60833"/>
                    <a:pt x="1682" y="60833"/>
                  </a:cubicBezTo>
                  <a:cubicBezTo>
                    <a:pt x="1958" y="60833"/>
                    <a:pt x="2178" y="60546"/>
                    <a:pt x="2178" y="60190"/>
                  </a:cubicBezTo>
                  <a:lnTo>
                    <a:pt x="20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31"/>
            <p:cNvSpPr/>
            <p:nvPr/>
          </p:nvSpPr>
          <p:spPr>
            <a:xfrm>
              <a:off x="6998717" y="3247560"/>
              <a:ext cx="60078" cy="1355642"/>
            </a:xfrm>
            <a:custGeom>
              <a:avLst/>
              <a:gdLst/>
              <a:ahLst/>
              <a:cxnLst/>
              <a:rect l="l" t="t" r="r" b="b"/>
              <a:pathLst>
                <a:path w="2720" h="61376" extrusionOk="0">
                  <a:moveTo>
                    <a:pt x="2010" y="551"/>
                  </a:moveTo>
                  <a:lnTo>
                    <a:pt x="2177" y="60461"/>
                  </a:lnTo>
                  <a:cubicBezTo>
                    <a:pt x="2177" y="60589"/>
                    <a:pt x="2137" y="60709"/>
                    <a:pt x="2065" y="60780"/>
                  </a:cubicBezTo>
                  <a:cubicBezTo>
                    <a:pt x="2041" y="60804"/>
                    <a:pt x="2001" y="60832"/>
                    <a:pt x="1953" y="60832"/>
                  </a:cubicBezTo>
                  <a:cubicBezTo>
                    <a:pt x="1853" y="60832"/>
                    <a:pt x="1737" y="60688"/>
                    <a:pt x="1730" y="60481"/>
                  </a:cubicBezTo>
                  <a:lnTo>
                    <a:pt x="548" y="607"/>
                  </a:lnTo>
                  <a:lnTo>
                    <a:pt x="2010" y="551"/>
                  </a:lnTo>
                  <a:close/>
                  <a:moveTo>
                    <a:pt x="2269" y="0"/>
                  </a:moveTo>
                  <a:lnTo>
                    <a:pt x="264" y="76"/>
                  </a:lnTo>
                  <a:cubicBezTo>
                    <a:pt x="116" y="80"/>
                    <a:pt x="0" y="204"/>
                    <a:pt x="0" y="352"/>
                  </a:cubicBezTo>
                  <a:lnTo>
                    <a:pt x="1191" y="60493"/>
                  </a:lnTo>
                  <a:cubicBezTo>
                    <a:pt x="1202" y="60988"/>
                    <a:pt x="1538" y="61376"/>
                    <a:pt x="1953" y="61376"/>
                  </a:cubicBezTo>
                  <a:cubicBezTo>
                    <a:pt x="2137" y="61376"/>
                    <a:pt x="2312" y="61300"/>
                    <a:pt x="2449" y="61160"/>
                  </a:cubicBezTo>
                  <a:cubicBezTo>
                    <a:pt x="2620" y="60988"/>
                    <a:pt x="2720" y="60733"/>
                    <a:pt x="2720" y="60461"/>
                  </a:cubicBezTo>
                  <a:lnTo>
                    <a:pt x="2548" y="272"/>
                  </a:lnTo>
                  <a:cubicBezTo>
                    <a:pt x="2548" y="200"/>
                    <a:pt x="2520" y="128"/>
                    <a:pt x="2469" y="76"/>
                  </a:cubicBezTo>
                  <a:cubicBezTo>
                    <a:pt x="2413" y="28"/>
                    <a:pt x="2341" y="4"/>
                    <a:pt x="2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1"/>
            <p:cNvSpPr/>
            <p:nvPr/>
          </p:nvSpPr>
          <p:spPr>
            <a:xfrm>
              <a:off x="6102715" y="3103660"/>
              <a:ext cx="1063646" cy="242985"/>
            </a:xfrm>
            <a:custGeom>
              <a:avLst/>
              <a:gdLst/>
              <a:ahLst/>
              <a:cxnLst/>
              <a:rect l="l" t="t" r="r" b="b"/>
              <a:pathLst>
                <a:path w="48156" h="11001" extrusionOk="0">
                  <a:moveTo>
                    <a:pt x="24078" y="0"/>
                  </a:moveTo>
                  <a:cubicBezTo>
                    <a:pt x="10781" y="0"/>
                    <a:pt x="1" y="2465"/>
                    <a:pt x="1" y="5501"/>
                  </a:cubicBezTo>
                  <a:cubicBezTo>
                    <a:pt x="1" y="8541"/>
                    <a:pt x="10781" y="11001"/>
                    <a:pt x="24078" y="11001"/>
                  </a:cubicBezTo>
                  <a:cubicBezTo>
                    <a:pt x="37375" y="11001"/>
                    <a:pt x="48156" y="8541"/>
                    <a:pt x="48156" y="5501"/>
                  </a:cubicBezTo>
                  <a:cubicBezTo>
                    <a:pt x="48156" y="2465"/>
                    <a:pt x="37375" y="0"/>
                    <a:pt x="240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31"/>
            <p:cNvSpPr/>
            <p:nvPr/>
          </p:nvSpPr>
          <p:spPr>
            <a:xfrm>
              <a:off x="6096730" y="3097674"/>
              <a:ext cx="1075551" cy="254978"/>
            </a:xfrm>
            <a:custGeom>
              <a:avLst/>
              <a:gdLst/>
              <a:ahLst/>
              <a:cxnLst/>
              <a:rect l="l" t="t" r="r" b="b"/>
              <a:pathLst>
                <a:path w="48695" h="11544" extrusionOk="0">
                  <a:moveTo>
                    <a:pt x="24349" y="544"/>
                  </a:moveTo>
                  <a:cubicBezTo>
                    <a:pt x="38588" y="544"/>
                    <a:pt x="48154" y="3247"/>
                    <a:pt x="48154" y="5772"/>
                  </a:cubicBezTo>
                  <a:cubicBezTo>
                    <a:pt x="48154" y="8300"/>
                    <a:pt x="38588" y="11004"/>
                    <a:pt x="24349" y="11004"/>
                  </a:cubicBezTo>
                  <a:cubicBezTo>
                    <a:pt x="10106" y="11004"/>
                    <a:pt x="539" y="8300"/>
                    <a:pt x="539" y="5772"/>
                  </a:cubicBezTo>
                  <a:cubicBezTo>
                    <a:pt x="539" y="3247"/>
                    <a:pt x="10106" y="544"/>
                    <a:pt x="24349" y="544"/>
                  </a:cubicBezTo>
                  <a:close/>
                  <a:moveTo>
                    <a:pt x="24349" y="0"/>
                  </a:moveTo>
                  <a:cubicBezTo>
                    <a:pt x="12378" y="0"/>
                    <a:pt x="0" y="2161"/>
                    <a:pt x="0" y="5772"/>
                  </a:cubicBezTo>
                  <a:cubicBezTo>
                    <a:pt x="0" y="9387"/>
                    <a:pt x="12378" y="11544"/>
                    <a:pt x="24349" y="11544"/>
                  </a:cubicBezTo>
                  <a:cubicBezTo>
                    <a:pt x="36315" y="11544"/>
                    <a:pt x="48694" y="9387"/>
                    <a:pt x="48694" y="5772"/>
                  </a:cubicBezTo>
                  <a:cubicBezTo>
                    <a:pt x="48694" y="2161"/>
                    <a:pt x="36315" y="0"/>
                    <a:pt x="24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31"/>
            <p:cNvSpPr/>
            <p:nvPr/>
          </p:nvSpPr>
          <p:spPr>
            <a:xfrm>
              <a:off x="6318996" y="4226478"/>
              <a:ext cx="178092" cy="408243"/>
            </a:xfrm>
            <a:custGeom>
              <a:avLst/>
              <a:gdLst/>
              <a:ahLst/>
              <a:cxnLst/>
              <a:rect l="l" t="t" r="r" b="b"/>
              <a:pathLst>
                <a:path w="8063" h="18483" extrusionOk="0">
                  <a:moveTo>
                    <a:pt x="6287" y="1"/>
                  </a:moveTo>
                  <a:cubicBezTo>
                    <a:pt x="5050" y="1"/>
                    <a:pt x="3055" y="803"/>
                    <a:pt x="2563" y="1379"/>
                  </a:cubicBezTo>
                  <a:cubicBezTo>
                    <a:pt x="2563" y="1379"/>
                    <a:pt x="1301" y="3180"/>
                    <a:pt x="2200" y="4083"/>
                  </a:cubicBezTo>
                  <a:cubicBezTo>
                    <a:pt x="3102" y="4985"/>
                    <a:pt x="4005" y="4625"/>
                    <a:pt x="3913" y="5525"/>
                  </a:cubicBezTo>
                  <a:cubicBezTo>
                    <a:pt x="3825" y="6428"/>
                    <a:pt x="2383" y="9495"/>
                    <a:pt x="1117" y="12742"/>
                  </a:cubicBezTo>
                  <a:cubicBezTo>
                    <a:pt x="1" y="15611"/>
                    <a:pt x="1919" y="18483"/>
                    <a:pt x="4063" y="18483"/>
                  </a:cubicBezTo>
                  <a:cubicBezTo>
                    <a:pt x="4343" y="18483"/>
                    <a:pt x="4627" y="18434"/>
                    <a:pt x="4908" y="18330"/>
                  </a:cubicBezTo>
                  <a:cubicBezTo>
                    <a:pt x="7340" y="17432"/>
                    <a:pt x="7073" y="8412"/>
                    <a:pt x="7432" y="6787"/>
                  </a:cubicBezTo>
                  <a:cubicBezTo>
                    <a:pt x="7791" y="5165"/>
                    <a:pt x="8063" y="4894"/>
                    <a:pt x="7971" y="3364"/>
                  </a:cubicBezTo>
                  <a:cubicBezTo>
                    <a:pt x="7884" y="1830"/>
                    <a:pt x="7791" y="204"/>
                    <a:pt x="6621" y="24"/>
                  </a:cubicBezTo>
                  <a:cubicBezTo>
                    <a:pt x="6518" y="8"/>
                    <a:pt x="6406" y="1"/>
                    <a:pt x="62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31"/>
            <p:cNvSpPr/>
            <p:nvPr/>
          </p:nvSpPr>
          <p:spPr>
            <a:xfrm>
              <a:off x="6322663" y="4220558"/>
              <a:ext cx="179925" cy="420148"/>
            </a:xfrm>
            <a:custGeom>
              <a:avLst/>
              <a:gdLst/>
              <a:ahLst/>
              <a:cxnLst/>
              <a:rect l="l" t="t" r="r" b="b"/>
              <a:pathLst>
                <a:path w="8146" h="19022" extrusionOk="0">
                  <a:moveTo>
                    <a:pt x="6123" y="541"/>
                  </a:moveTo>
                  <a:cubicBezTo>
                    <a:pt x="6225" y="541"/>
                    <a:pt x="6322" y="547"/>
                    <a:pt x="6411" y="560"/>
                  </a:cubicBezTo>
                  <a:cubicBezTo>
                    <a:pt x="7362" y="708"/>
                    <a:pt x="7450" y="2190"/>
                    <a:pt x="7537" y="3647"/>
                  </a:cubicBezTo>
                  <a:cubicBezTo>
                    <a:pt x="7598" y="4702"/>
                    <a:pt x="7486" y="5121"/>
                    <a:pt x="7282" y="5876"/>
                  </a:cubicBezTo>
                  <a:cubicBezTo>
                    <a:pt x="7198" y="6180"/>
                    <a:pt x="7102" y="6535"/>
                    <a:pt x="7002" y="6998"/>
                  </a:cubicBezTo>
                  <a:cubicBezTo>
                    <a:pt x="6907" y="7426"/>
                    <a:pt x="6855" y="8301"/>
                    <a:pt x="6791" y="9407"/>
                  </a:cubicBezTo>
                  <a:cubicBezTo>
                    <a:pt x="6623" y="12319"/>
                    <a:pt x="6304" y="17731"/>
                    <a:pt x="4646" y="18347"/>
                  </a:cubicBezTo>
                  <a:cubicBezTo>
                    <a:pt x="4404" y="18436"/>
                    <a:pt x="4154" y="18480"/>
                    <a:pt x="3903" y="18480"/>
                  </a:cubicBezTo>
                  <a:cubicBezTo>
                    <a:pt x="3250" y="18480"/>
                    <a:pt x="2588" y="18183"/>
                    <a:pt x="2034" y="17624"/>
                  </a:cubicBezTo>
                  <a:cubicBezTo>
                    <a:pt x="1179" y="16752"/>
                    <a:pt x="447" y="15047"/>
                    <a:pt x="1207" y="13106"/>
                  </a:cubicBezTo>
                  <a:cubicBezTo>
                    <a:pt x="1662" y="11932"/>
                    <a:pt x="2145" y="10770"/>
                    <a:pt x="2573" y="9747"/>
                  </a:cubicBezTo>
                  <a:cubicBezTo>
                    <a:pt x="3376" y="7826"/>
                    <a:pt x="3955" y="6436"/>
                    <a:pt x="4018" y="5820"/>
                  </a:cubicBezTo>
                  <a:cubicBezTo>
                    <a:pt x="4090" y="5105"/>
                    <a:pt x="3631" y="4926"/>
                    <a:pt x="3224" y="4766"/>
                  </a:cubicBezTo>
                  <a:cubicBezTo>
                    <a:pt x="2921" y="4646"/>
                    <a:pt x="2576" y="4510"/>
                    <a:pt x="2226" y="4159"/>
                  </a:cubicBezTo>
                  <a:cubicBezTo>
                    <a:pt x="1538" y="3472"/>
                    <a:pt x="2517" y="1954"/>
                    <a:pt x="2609" y="1810"/>
                  </a:cubicBezTo>
                  <a:cubicBezTo>
                    <a:pt x="3053" y="1315"/>
                    <a:pt x="4973" y="541"/>
                    <a:pt x="6123" y="541"/>
                  </a:cubicBezTo>
                  <a:close/>
                  <a:moveTo>
                    <a:pt x="6143" y="1"/>
                  </a:moveTo>
                  <a:cubicBezTo>
                    <a:pt x="4844" y="1"/>
                    <a:pt x="2750" y="816"/>
                    <a:pt x="2189" y="1471"/>
                  </a:cubicBezTo>
                  <a:cubicBezTo>
                    <a:pt x="2185" y="1475"/>
                    <a:pt x="2178" y="1483"/>
                    <a:pt x="2173" y="1490"/>
                  </a:cubicBezTo>
                  <a:cubicBezTo>
                    <a:pt x="2117" y="1571"/>
                    <a:pt x="795" y="3492"/>
                    <a:pt x="1842" y="4542"/>
                  </a:cubicBezTo>
                  <a:cubicBezTo>
                    <a:pt x="2274" y="4974"/>
                    <a:pt x="2709" y="5145"/>
                    <a:pt x="3028" y="5269"/>
                  </a:cubicBezTo>
                  <a:cubicBezTo>
                    <a:pt x="3439" y="5433"/>
                    <a:pt x="3507" y="5469"/>
                    <a:pt x="3479" y="5769"/>
                  </a:cubicBezTo>
                  <a:cubicBezTo>
                    <a:pt x="3428" y="6303"/>
                    <a:pt x="2801" y="7802"/>
                    <a:pt x="2073" y="9539"/>
                  </a:cubicBezTo>
                  <a:cubicBezTo>
                    <a:pt x="1646" y="10565"/>
                    <a:pt x="1159" y="11728"/>
                    <a:pt x="699" y="12910"/>
                  </a:cubicBezTo>
                  <a:cubicBezTo>
                    <a:pt x="1" y="14708"/>
                    <a:pt x="375" y="16704"/>
                    <a:pt x="1650" y="18002"/>
                  </a:cubicBezTo>
                  <a:cubicBezTo>
                    <a:pt x="2305" y="18670"/>
                    <a:pt x="3104" y="19021"/>
                    <a:pt x="3898" y="19021"/>
                  </a:cubicBezTo>
                  <a:cubicBezTo>
                    <a:pt x="4215" y="19021"/>
                    <a:pt x="4530" y="18966"/>
                    <a:pt x="4833" y="18854"/>
                  </a:cubicBezTo>
                  <a:cubicBezTo>
                    <a:pt x="6827" y="18115"/>
                    <a:pt x="7130" y="12894"/>
                    <a:pt x="7330" y="9439"/>
                  </a:cubicBezTo>
                  <a:cubicBezTo>
                    <a:pt x="7390" y="8401"/>
                    <a:pt x="7445" y="7502"/>
                    <a:pt x="7530" y="7114"/>
                  </a:cubicBezTo>
                  <a:cubicBezTo>
                    <a:pt x="7629" y="6663"/>
                    <a:pt x="7725" y="6316"/>
                    <a:pt x="7805" y="6020"/>
                  </a:cubicBezTo>
                  <a:cubicBezTo>
                    <a:pt x="8017" y="5234"/>
                    <a:pt x="8145" y="4758"/>
                    <a:pt x="8077" y="3592"/>
                  </a:cubicBezTo>
                  <a:cubicBezTo>
                    <a:pt x="7981" y="2022"/>
                    <a:pt x="7877" y="240"/>
                    <a:pt x="6495" y="25"/>
                  </a:cubicBezTo>
                  <a:cubicBezTo>
                    <a:pt x="6387" y="8"/>
                    <a:pt x="6268" y="1"/>
                    <a:pt x="6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31"/>
            <p:cNvSpPr/>
            <p:nvPr/>
          </p:nvSpPr>
          <p:spPr>
            <a:xfrm>
              <a:off x="6339162" y="4566139"/>
              <a:ext cx="121857" cy="68604"/>
            </a:xfrm>
            <a:custGeom>
              <a:avLst/>
              <a:gdLst/>
              <a:ahLst/>
              <a:cxnLst/>
              <a:rect l="l" t="t" r="r" b="b"/>
              <a:pathLst>
                <a:path w="5517" h="3106" extrusionOk="0">
                  <a:moveTo>
                    <a:pt x="2208" y="0"/>
                  </a:moveTo>
                  <a:cubicBezTo>
                    <a:pt x="1377" y="0"/>
                    <a:pt x="593" y="57"/>
                    <a:pt x="0" y="116"/>
                  </a:cubicBezTo>
                  <a:cubicBezTo>
                    <a:pt x="395" y="1823"/>
                    <a:pt x="1719" y="3105"/>
                    <a:pt x="3149" y="3105"/>
                  </a:cubicBezTo>
                  <a:cubicBezTo>
                    <a:pt x="3429" y="3105"/>
                    <a:pt x="3713" y="3056"/>
                    <a:pt x="3995" y="2952"/>
                  </a:cubicBezTo>
                  <a:cubicBezTo>
                    <a:pt x="4705" y="2688"/>
                    <a:pt x="5185" y="1730"/>
                    <a:pt x="5516" y="463"/>
                  </a:cubicBezTo>
                  <a:cubicBezTo>
                    <a:pt x="4578" y="108"/>
                    <a:pt x="3349" y="0"/>
                    <a:pt x="2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965C"/>
                </a:solidFill>
              </a:endParaRPr>
            </a:p>
          </p:txBody>
        </p:sp>
        <p:sp>
          <p:nvSpPr>
            <p:cNvPr id="233" name="Google Shape;233;p31"/>
            <p:cNvSpPr/>
            <p:nvPr/>
          </p:nvSpPr>
          <p:spPr>
            <a:xfrm>
              <a:off x="6332977" y="4560198"/>
              <a:ext cx="134667" cy="80509"/>
            </a:xfrm>
            <a:custGeom>
              <a:avLst/>
              <a:gdLst/>
              <a:ahLst/>
              <a:cxnLst/>
              <a:rect l="l" t="t" r="r" b="b"/>
              <a:pathLst>
                <a:path w="6097" h="3645" extrusionOk="0">
                  <a:moveTo>
                    <a:pt x="2496" y="540"/>
                  </a:moveTo>
                  <a:cubicBezTo>
                    <a:pt x="3511" y="540"/>
                    <a:pt x="4600" y="626"/>
                    <a:pt x="5468" y="905"/>
                  </a:cubicBezTo>
                  <a:cubicBezTo>
                    <a:pt x="5129" y="2083"/>
                    <a:pt x="4698" y="2778"/>
                    <a:pt x="4179" y="2970"/>
                  </a:cubicBezTo>
                  <a:cubicBezTo>
                    <a:pt x="3935" y="3059"/>
                    <a:pt x="3684" y="3104"/>
                    <a:pt x="3431" y="3104"/>
                  </a:cubicBezTo>
                  <a:cubicBezTo>
                    <a:pt x="3057" y="3104"/>
                    <a:pt x="2679" y="3005"/>
                    <a:pt x="2314" y="2809"/>
                  </a:cubicBezTo>
                  <a:cubicBezTo>
                    <a:pt x="1538" y="2391"/>
                    <a:pt x="924" y="1587"/>
                    <a:pt x="627" y="625"/>
                  </a:cubicBezTo>
                  <a:cubicBezTo>
                    <a:pt x="1155" y="580"/>
                    <a:pt x="1809" y="540"/>
                    <a:pt x="2496" y="540"/>
                  </a:cubicBezTo>
                  <a:close/>
                  <a:moveTo>
                    <a:pt x="2476" y="1"/>
                  </a:moveTo>
                  <a:cubicBezTo>
                    <a:pt x="1628" y="1"/>
                    <a:pt x="836" y="59"/>
                    <a:pt x="256" y="118"/>
                  </a:cubicBezTo>
                  <a:cubicBezTo>
                    <a:pt x="177" y="125"/>
                    <a:pt x="109" y="166"/>
                    <a:pt x="61" y="229"/>
                  </a:cubicBezTo>
                  <a:cubicBezTo>
                    <a:pt x="17" y="289"/>
                    <a:pt x="0" y="369"/>
                    <a:pt x="17" y="445"/>
                  </a:cubicBezTo>
                  <a:cubicBezTo>
                    <a:pt x="304" y="1691"/>
                    <a:pt x="1067" y="2750"/>
                    <a:pt x="2058" y="3285"/>
                  </a:cubicBezTo>
                  <a:cubicBezTo>
                    <a:pt x="2502" y="3525"/>
                    <a:pt x="2968" y="3644"/>
                    <a:pt x="3431" y="3644"/>
                  </a:cubicBezTo>
                  <a:cubicBezTo>
                    <a:pt x="3752" y="3644"/>
                    <a:pt x="4063" y="3589"/>
                    <a:pt x="4366" y="3477"/>
                  </a:cubicBezTo>
                  <a:cubicBezTo>
                    <a:pt x="5105" y="3201"/>
                    <a:pt x="5656" y="2326"/>
                    <a:pt x="6060" y="800"/>
                  </a:cubicBezTo>
                  <a:cubicBezTo>
                    <a:pt x="6096" y="669"/>
                    <a:pt x="6024" y="529"/>
                    <a:pt x="5892" y="481"/>
                  </a:cubicBezTo>
                  <a:cubicBezTo>
                    <a:pt x="4916" y="111"/>
                    <a:pt x="3643" y="1"/>
                    <a:pt x="2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31"/>
            <p:cNvSpPr/>
            <p:nvPr/>
          </p:nvSpPr>
          <p:spPr>
            <a:xfrm>
              <a:off x="6313828" y="4139409"/>
              <a:ext cx="155408" cy="168572"/>
            </a:xfrm>
            <a:custGeom>
              <a:avLst/>
              <a:gdLst/>
              <a:ahLst/>
              <a:cxnLst/>
              <a:rect l="l" t="t" r="r" b="b"/>
              <a:pathLst>
                <a:path w="7036" h="7632" extrusionOk="0">
                  <a:moveTo>
                    <a:pt x="5773" y="0"/>
                  </a:moveTo>
                  <a:lnTo>
                    <a:pt x="360" y="1350"/>
                  </a:lnTo>
                  <a:lnTo>
                    <a:pt x="1" y="1350"/>
                  </a:lnTo>
                  <a:cubicBezTo>
                    <a:pt x="1" y="1350"/>
                    <a:pt x="2617" y="5772"/>
                    <a:pt x="3336" y="6942"/>
                  </a:cubicBezTo>
                  <a:cubicBezTo>
                    <a:pt x="3622" y="7407"/>
                    <a:pt x="4177" y="7631"/>
                    <a:pt x="4759" y="7631"/>
                  </a:cubicBezTo>
                  <a:cubicBezTo>
                    <a:pt x="5647" y="7631"/>
                    <a:pt x="6599" y="7111"/>
                    <a:pt x="6763" y="6131"/>
                  </a:cubicBezTo>
                  <a:cubicBezTo>
                    <a:pt x="7035" y="4510"/>
                    <a:pt x="5773" y="0"/>
                    <a:pt x="5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31"/>
            <p:cNvSpPr/>
            <p:nvPr/>
          </p:nvSpPr>
          <p:spPr>
            <a:xfrm>
              <a:off x="6307577" y="4133423"/>
              <a:ext cx="167644" cy="180521"/>
            </a:xfrm>
            <a:custGeom>
              <a:avLst/>
              <a:gdLst/>
              <a:ahLst/>
              <a:cxnLst/>
              <a:rect l="l" t="t" r="r" b="b"/>
              <a:pathLst>
                <a:path w="7590" h="8173" extrusionOk="0">
                  <a:moveTo>
                    <a:pt x="5864" y="599"/>
                  </a:moveTo>
                  <a:cubicBezTo>
                    <a:pt x="6120" y="1565"/>
                    <a:pt x="7002" y="5028"/>
                    <a:pt x="6779" y="6358"/>
                  </a:cubicBezTo>
                  <a:cubicBezTo>
                    <a:pt x="6655" y="7101"/>
                    <a:pt x="6008" y="7481"/>
                    <a:pt x="5440" y="7592"/>
                  </a:cubicBezTo>
                  <a:cubicBezTo>
                    <a:pt x="5314" y="7617"/>
                    <a:pt x="5180" y="7631"/>
                    <a:pt x="5045" y="7631"/>
                  </a:cubicBezTo>
                  <a:cubicBezTo>
                    <a:pt x="4578" y="7631"/>
                    <a:pt x="4096" y="7470"/>
                    <a:pt x="3851" y="7074"/>
                  </a:cubicBezTo>
                  <a:cubicBezTo>
                    <a:pt x="3263" y="6123"/>
                    <a:pt x="1403" y="2983"/>
                    <a:pt x="747" y="1877"/>
                  </a:cubicBezTo>
                  <a:lnTo>
                    <a:pt x="5864" y="599"/>
                  </a:lnTo>
                  <a:close/>
                  <a:moveTo>
                    <a:pt x="6051" y="1"/>
                  </a:moveTo>
                  <a:cubicBezTo>
                    <a:pt x="6030" y="1"/>
                    <a:pt x="6009" y="3"/>
                    <a:pt x="5988" y="8"/>
                  </a:cubicBezTo>
                  <a:lnTo>
                    <a:pt x="612" y="1353"/>
                  </a:lnTo>
                  <a:lnTo>
                    <a:pt x="284" y="1353"/>
                  </a:lnTo>
                  <a:cubicBezTo>
                    <a:pt x="184" y="1353"/>
                    <a:pt x="96" y="1405"/>
                    <a:pt x="48" y="1490"/>
                  </a:cubicBezTo>
                  <a:cubicBezTo>
                    <a:pt x="0" y="1573"/>
                    <a:pt x="0" y="1677"/>
                    <a:pt x="52" y="1761"/>
                  </a:cubicBezTo>
                  <a:cubicBezTo>
                    <a:pt x="76" y="1805"/>
                    <a:pt x="2677" y="6194"/>
                    <a:pt x="3392" y="7357"/>
                  </a:cubicBezTo>
                  <a:cubicBezTo>
                    <a:pt x="3707" y="7872"/>
                    <a:pt x="4338" y="8172"/>
                    <a:pt x="5045" y="8172"/>
                  </a:cubicBezTo>
                  <a:cubicBezTo>
                    <a:pt x="5209" y="8172"/>
                    <a:pt x="5377" y="8156"/>
                    <a:pt x="5545" y="8124"/>
                  </a:cubicBezTo>
                  <a:cubicBezTo>
                    <a:pt x="6495" y="7940"/>
                    <a:pt x="7170" y="7297"/>
                    <a:pt x="7313" y="6447"/>
                  </a:cubicBezTo>
                  <a:cubicBezTo>
                    <a:pt x="7590" y="4784"/>
                    <a:pt x="6367" y="383"/>
                    <a:pt x="6316" y="199"/>
                  </a:cubicBezTo>
                  <a:cubicBezTo>
                    <a:pt x="6281" y="77"/>
                    <a:pt x="6171" y="1"/>
                    <a:pt x="6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31"/>
            <p:cNvSpPr/>
            <p:nvPr/>
          </p:nvSpPr>
          <p:spPr>
            <a:xfrm>
              <a:off x="6160408" y="3944155"/>
              <a:ext cx="322743" cy="243117"/>
            </a:xfrm>
            <a:custGeom>
              <a:avLst/>
              <a:gdLst/>
              <a:ahLst/>
              <a:cxnLst/>
              <a:rect l="l" t="t" r="r" b="b"/>
              <a:pathLst>
                <a:path w="14612" h="11007" extrusionOk="0">
                  <a:moveTo>
                    <a:pt x="10641" y="0"/>
                  </a:moveTo>
                  <a:cubicBezTo>
                    <a:pt x="10524" y="0"/>
                    <a:pt x="10404" y="1"/>
                    <a:pt x="10282" y="1"/>
                  </a:cubicBezTo>
                  <a:cubicBezTo>
                    <a:pt x="8661" y="1"/>
                    <a:pt x="2078" y="1894"/>
                    <a:pt x="724" y="3160"/>
                  </a:cubicBezTo>
                  <a:cubicBezTo>
                    <a:pt x="724" y="3160"/>
                    <a:pt x="1" y="4331"/>
                    <a:pt x="364" y="5142"/>
                  </a:cubicBezTo>
                  <a:cubicBezTo>
                    <a:pt x="724" y="5952"/>
                    <a:pt x="1715" y="8297"/>
                    <a:pt x="2346" y="9471"/>
                  </a:cubicBezTo>
                  <a:cubicBezTo>
                    <a:pt x="2831" y="10371"/>
                    <a:pt x="4652" y="11007"/>
                    <a:pt x="6985" y="11007"/>
                  </a:cubicBezTo>
                  <a:cubicBezTo>
                    <a:pt x="7685" y="11007"/>
                    <a:pt x="8430" y="10950"/>
                    <a:pt x="9200" y="10825"/>
                  </a:cubicBezTo>
                  <a:cubicBezTo>
                    <a:pt x="12539" y="10282"/>
                    <a:pt x="14432" y="8748"/>
                    <a:pt x="14520" y="7398"/>
                  </a:cubicBezTo>
                  <a:cubicBezTo>
                    <a:pt x="14612" y="6044"/>
                    <a:pt x="13981" y="4239"/>
                    <a:pt x="13530" y="2078"/>
                  </a:cubicBezTo>
                  <a:cubicBezTo>
                    <a:pt x="13112" y="76"/>
                    <a:pt x="12080" y="0"/>
                    <a:pt x="106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31"/>
            <p:cNvSpPr/>
            <p:nvPr/>
          </p:nvSpPr>
          <p:spPr>
            <a:xfrm>
              <a:off x="6153804" y="3938236"/>
              <a:ext cx="334736" cy="254912"/>
            </a:xfrm>
            <a:custGeom>
              <a:avLst/>
              <a:gdLst/>
              <a:ahLst/>
              <a:cxnLst/>
              <a:rect l="l" t="t" r="r" b="b"/>
              <a:pathLst>
                <a:path w="15155" h="11541" extrusionOk="0">
                  <a:moveTo>
                    <a:pt x="10961" y="540"/>
                  </a:moveTo>
                  <a:cubicBezTo>
                    <a:pt x="12345" y="540"/>
                    <a:pt x="13190" y="617"/>
                    <a:pt x="13565" y="2398"/>
                  </a:cubicBezTo>
                  <a:cubicBezTo>
                    <a:pt x="13700" y="3065"/>
                    <a:pt x="13857" y="3700"/>
                    <a:pt x="14004" y="4295"/>
                  </a:cubicBezTo>
                  <a:cubicBezTo>
                    <a:pt x="14328" y="5613"/>
                    <a:pt x="14611" y="6752"/>
                    <a:pt x="14552" y="7646"/>
                  </a:cubicBezTo>
                  <a:cubicBezTo>
                    <a:pt x="14472" y="8828"/>
                    <a:pt x="12699" y="10299"/>
                    <a:pt x="9455" y="10826"/>
                  </a:cubicBezTo>
                  <a:cubicBezTo>
                    <a:pt x="8706" y="10947"/>
                    <a:pt x="7983" y="11002"/>
                    <a:pt x="7306" y="11002"/>
                  </a:cubicBezTo>
                  <a:cubicBezTo>
                    <a:pt x="5043" y="11002"/>
                    <a:pt x="3306" y="10389"/>
                    <a:pt x="2884" y="9611"/>
                  </a:cubicBezTo>
                  <a:cubicBezTo>
                    <a:pt x="2381" y="8677"/>
                    <a:pt x="1634" y="6959"/>
                    <a:pt x="1187" y="5932"/>
                  </a:cubicBezTo>
                  <a:lnTo>
                    <a:pt x="911" y="5302"/>
                  </a:lnTo>
                  <a:cubicBezTo>
                    <a:pt x="672" y="4763"/>
                    <a:pt x="1047" y="3919"/>
                    <a:pt x="1234" y="3600"/>
                  </a:cubicBezTo>
                  <a:cubicBezTo>
                    <a:pt x="2553" y="2426"/>
                    <a:pt x="8960" y="540"/>
                    <a:pt x="10581" y="540"/>
                  </a:cubicBezTo>
                  <a:lnTo>
                    <a:pt x="10769" y="540"/>
                  </a:lnTo>
                  <a:cubicBezTo>
                    <a:pt x="10834" y="540"/>
                    <a:pt x="10898" y="540"/>
                    <a:pt x="10961" y="540"/>
                  </a:cubicBezTo>
                  <a:close/>
                  <a:moveTo>
                    <a:pt x="11016" y="0"/>
                  </a:moveTo>
                  <a:cubicBezTo>
                    <a:pt x="10935" y="0"/>
                    <a:pt x="10852" y="1"/>
                    <a:pt x="10769" y="1"/>
                  </a:cubicBezTo>
                  <a:lnTo>
                    <a:pt x="10581" y="1"/>
                  </a:lnTo>
                  <a:cubicBezTo>
                    <a:pt x="8944" y="1"/>
                    <a:pt x="2298" y="1867"/>
                    <a:pt x="839" y="3229"/>
                  </a:cubicBezTo>
                  <a:cubicBezTo>
                    <a:pt x="819" y="3244"/>
                    <a:pt x="807" y="3264"/>
                    <a:pt x="792" y="3285"/>
                  </a:cubicBezTo>
                  <a:cubicBezTo>
                    <a:pt x="759" y="3336"/>
                    <a:pt x="1" y="4590"/>
                    <a:pt x="416" y="5521"/>
                  </a:cubicBezTo>
                  <a:lnTo>
                    <a:pt x="692" y="6148"/>
                  </a:lnTo>
                  <a:cubicBezTo>
                    <a:pt x="1142" y="7183"/>
                    <a:pt x="1894" y="8913"/>
                    <a:pt x="2409" y="9867"/>
                  </a:cubicBezTo>
                  <a:cubicBezTo>
                    <a:pt x="2972" y="10913"/>
                    <a:pt x="4941" y="11540"/>
                    <a:pt x="7298" y="11540"/>
                  </a:cubicBezTo>
                  <a:cubicBezTo>
                    <a:pt x="8020" y="11540"/>
                    <a:pt x="8776" y="11481"/>
                    <a:pt x="9543" y="11357"/>
                  </a:cubicBezTo>
                  <a:cubicBezTo>
                    <a:pt x="12699" y="10845"/>
                    <a:pt x="14979" y="9335"/>
                    <a:pt x="15090" y="7682"/>
                  </a:cubicBezTo>
                  <a:cubicBezTo>
                    <a:pt x="15154" y="6704"/>
                    <a:pt x="14867" y="5525"/>
                    <a:pt x="14531" y="4164"/>
                  </a:cubicBezTo>
                  <a:cubicBezTo>
                    <a:pt x="14384" y="3576"/>
                    <a:pt x="14232" y="2949"/>
                    <a:pt x="14092" y="2290"/>
                  </a:cubicBezTo>
                  <a:cubicBezTo>
                    <a:pt x="13639" y="119"/>
                    <a:pt x="12433" y="0"/>
                    <a:pt x="1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31"/>
            <p:cNvSpPr/>
            <p:nvPr/>
          </p:nvSpPr>
          <p:spPr>
            <a:xfrm>
              <a:off x="6006303" y="3114328"/>
              <a:ext cx="421098" cy="954268"/>
            </a:xfrm>
            <a:custGeom>
              <a:avLst/>
              <a:gdLst/>
              <a:ahLst/>
              <a:cxnLst/>
              <a:rect l="l" t="t" r="r" b="b"/>
              <a:pathLst>
                <a:path w="19065" h="43204" extrusionOk="0">
                  <a:moveTo>
                    <a:pt x="15909" y="1"/>
                  </a:moveTo>
                  <a:cubicBezTo>
                    <a:pt x="8815" y="93"/>
                    <a:pt x="3722" y="212"/>
                    <a:pt x="3643" y="240"/>
                  </a:cubicBezTo>
                  <a:cubicBezTo>
                    <a:pt x="3371" y="328"/>
                    <a:pt x="3191" y="1862"/>
                    <a:pt x="3012" y="3125"/>
                  </a:cubicBezTo>
                  <a:cubicBezTo>
                    <a:pt x="3012" y="3125"/>
                    <a:pt x="0" y="3508"/>
                    <a:pt x="544" y="11892"/>
                  </a:cubicBezTo>
                  <a:cubicBezTo>
                    <a:pt x="619" y="13067"/>
                    <a:pt x="3659" y="26587"/>
                    <a:pt x="3879" y="28121"/>
                  </a:cubicBezTo>
                  <a:cubicBezTo>
                    <a:pt x="5228" y="37543"/>
                    <a:pt x="8240" y="42260"/>
                    <a:pt x="8240" y="42260"/>
                  </a:cubicBezTo>
                  <a:cubicBezTo>
                    <a:pt x="8240" y="42260"/>
                    <a:pt x="8458" y="43203"/>
                    <a:pt x="11036" y="43203"/>
                  </a:cubicBezTo>
                  <a:cubicBezTo>
                    <a:pt x="11335" y="43203"/>
                    <a:pt x="11665" y="43191"/>
                    <a:pt x="12031" y="43162"/>
                  </a:cubicBezTo>
                  <a:cubicBezTo>
                    <a:pt x="15546" y="42891"/>
                    <a:pt x="19065" y="40546"/>
                    <a:pt x="19065" y="40546"/>
                  </a:cubicBezTo>
                  <a:cubicBezTo>
                    <a:pt x="19065" y="40546"/>
                    <a:pt x="17259" y="22241"/>
                    <a:pt x="17439" y="14217"/>
                  </a:cubicBezTo>
                  <a:cubicBezTo>
                    <a:pt x="17491" y="11996"/>
                    <a:pt x="18773" y="10905"/>
                    <a:pt x="18868" y="9384"/>
                  </a:cubicBezTo>
                  <a:cubicBezTo>
                    <a:pt x="19060" y="6380"/>
                    <a:pt x="18610" y="4243"/>
                    <a:pt x="18378" y="3376"/>
                  </a:cubicBezTo>
                  <a:lnTo>
                    <a:pt x="15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31"/>
            <p:cNvSpPr/>
            <p:nvPr/>
          </p:nvSpPr>
          <p:spPr>
            <a:xfrm>
              <a:off x="6001797" y="3108342"/>
              <a:ext cx="431766" cy="966218"/>
            </a:xfrm>
            <a:custGeom>
              <a:avLst/>
              <a:gdLst/>
              <a:ahLst/>
              <a:cxnLst/>
              <a:rect l="l" t="t" r="r" b="b"/>
              <a:pathLst>
                <a:path w="19548" h="43745" extrusionOk="0">
                  <a:moveTo>
                    <a:pt x="15977" y="544"/>
                  </a:moveTo>
                  <a:lnTo>
                    <a:pt x="18334" y="3763"/>
                  </a:lnTo>
                  <a:cubicBezTo>
                    <a:pt x="18550" y="4582"/>
                    <a:pt x="18989" y="6694"/>
                    <a:pt x="18805" y="9638"/>
                  </a:cubicBezTo>
                  <a:cubicBezTo>
                    <a:pt x="18766" y="10258"/>
                    <a:pt x="18510" y="10805"/>
                    <a:pt x="18218" y="11436"/>
                  </a:cubicBezTo>
                  <a:cubicBezTo>
                    <a:pt x="17835" y="12254"/>
                    <a:pt x="17403" y="13185"/>
                    <a:pt x="17376" y="14479"/>
                  </a:cubicBezTo>
                  <a:lnTo>
                    <a:pt x="17376" y="14483"/>
                  </a:lnTo>
                  <a:cubicBezTo>
                    <a:pt x="17203" y="22025"/>
                    <a:pt x="18801" y="38828"/>
                    <a:pt x="18981" y="40682"/>
                  </a:cubicBezTo>
                  <a:cubicBezTo>
                    <a:pt x="18310" y="41101"/>
                    <a:pt x="15234" y="42930"/>
                    <a:pt x="12211" y="43166"/>
                  </a:cubicBezTo>
                  <a:cubicBezTo>
                    <a:pt x="11853" y="43193"/>
                    <a:pt x="11531" y="43205"/>
                    <a:pt x="11241" y="43205"/>
                  </a:cubicBezTo>
                  <a:cubicBezTo>
                    <a:pt x="8985" y="43205"/>
                    <a:pt x="8711" y="42471"/>
                    <a:pt x="8708" y="42471"/>
                  </a:cubicBezTo>
                  <a:cubicBezTo>
                    <a:pt x="8704" y="42443"/>
                    <a:pt x="8692" y="42411"/>
                    <a:pt x="8676" y="42388"/>
                  </a:cubicBezTo>
                  <a:cubicBezTo>
                    <a:pt x="8644" y="42340"/>
                    <a:pt x="5676" y="37598"/>
                    <a:pt x="4350" y="28351"/>
                  </a:cubicBezTo>
                  <a:cubicBezTo>
                    <a:pt x="4250" y="27669"/>
                    <a:pt x="3599" y="24629"/>
                    <a:pt x="2908" y="21414"/>
                  </a:cubicBezTo>
                  <a:cubicBezTo>
                    <a:pt x="2042" y="17368"/>
                    <a:pt x="1059" y="12782"/>
                    <a:pt x="1015" y="12147"/>
                  </a:cubicBezTo>
                  <a:cubicBezTo>
                    <a:pt x="504" y="4190"/>
                    <a:pt x="3227" y="3667"/>
                    <a:pt x="3251" y="3663"/>
                  </a:cubicBezTo>
                  <a:cubicBezTo>
                    <a:pt x="3371" y="3647"/>
                    <a:pt x="3467" y="3555"/>
                    <a:pt x="3483" y="3435"/>
                  </a:cubicBezTo>
                  <a:lnTo>
                    <a:pt x="3548" y="2988"/>
                  </a:lnTo>
                  <a:cubicBezTo>
                    <a:pt x="3655" y="2209"/>
                    <a:pt x="3815" y="1059"/>
                    <a:pt x="3967" y="771"/>
                  </a:cubicBezTo>
                  <a:cubicBezTo>
                    <a:pt x="4654" y="739"/>
                    <a:pt x="9319" y="631"/>
                    <a:pt x="15977" y="544"/>
                  </a:cubicBezTo>
                  <a:close/>
                  <a:moveTo>
                    <a:pt x="16109" y="0"/>
                  </a:moveTo>
                  <a:cubicBezTo>
                    <a:pt x="11783" y="56"/>
                    <a:pt x="3955" y="188"/>
                    <a:pt x="3763" y="252"/>
                  </a:cubicBezTo>
                  <a:cubicBezTo>
                    <a:pt x="3412" y="367"/>
                    <a:pt x="3288" y="923"/>
                    <a:pt x="3012" y="2913"/>
                  </a:cubicBezTo>
                  <a:lnTo>
                    <a:pt x="2973" y="3180"/>
                  </a:lnTo>
                  <a:cubicBezTo>
                    <a:pt x="2257" y="3435"/>
                    <a:pt x="1" y="4821"/>
                    <a:pt x="475" y="12182"/>
                  </a:cubicBezTo>
                  <a:cubicBezTo>
                    <a:pt x="519" y="12858"/>
                    <a:pt x="1467" y="17263"/>
                    <a:pt x="2381" y="21525"/>
                  </a:cubicBezTo>
                  <a:cubicBezTo>
                    <a:pt x="3068" y="24733"/>
                    <a:pt x="3719" y="27765"/>
                    <a:pt x="3815" y="28427"/>
                  </a:cubicBezTo>
                  <a:cubicBezTo>
                    <a:pt x="5101" y="37403"/>
                    <a:pt x="7933" y="42211"/>
                    <a:pt x="8197" y="42647"/>
                  </a:cubicBezTo>
                  <a:cubicBezTo>
                    <a:pt x="8288" y="42891"/>
                    <a:pt x="8772" y="43745"/>
                    <a:pt x="11252" y="43745"/>
                  </a:cubicBezTo>
                  <a:cubicBezTo>
                    <a:pt x="11556" y="43745"/>
                    <a:pt x="11888" y="43733"/>
                    <a:pt x="12255" y="43706"/>
                  </a:cubicBezTo>
                  <a:cubicBezTo>
                    <a:pt x="15802" y="43430"/>
                    <a:pt x="19273" y="41141"/>
                    <a:pt x="19417" y="41045"/>
                  </a:cubicBezTo>
                  <a:cubicBezTo>
                    <a:pt x="19500" y="40989"/>
                    <a:pt x="19548" y="40893"/>
                    <a:pt x="19536" y="40793"/>
                  </a:cubicBezTo>
                  <a:cubicBezTo>
                    <a:pt x="19520" y="40610"/>
                    <a:pt x="17739" y="22412"/>
                    <a:pt x="17914" y="14496"/>
                  </a:cubicBezTo>
                  <a:cubicBezTo>
                    <a:pt x="17942" y="13309"/>
                    <a:pt x="18330" y="12475"/>
                    <a:pt x="18705" y="11664"/>
                  </a:cubicBezTo>
                  <a:cubicBezTo>
                    <a:pt x="19013" y="11013"/>
                    <a:pt x="19297" y="10394"/>
                    <a:pt x="19345" y="9675"/>
                  </a:cubicBezTo>
                  <a:cubicBezTo>
                    <a:pt x="19540" y="6587"/>
                    <a:pt x="19061" y="4382"/>
                    <a:pt x="18845" y="3575"/>
                  </a:cubicBezTo>
                  <a:cubicBezTo>
                    <a:pt x="18838" y="3543"/>
                    <a:pt x="18821" y="3512"/>
                    <a:pt x="18801" y="3488"/>
                  </a:cubicBezTo>
                  <a:lnTo>
                    <a:pt x="16333" y="112"/>
                  </a:lnTo>
                  <a:cubicBezTo>
                    <a:pt x="16281" y="41"/>
                    <a:pt x="16185" y="0"/>
                    <a:pt x="16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31"/>
            <p:cNvSpPr/>
            <p:nvPr/>
          </p:nvSpPr>
          <p:spPr>
            <a:xfrm>
              <a:off x="5884314" y="3143439"/>
              <a:ext cx="355012" cy="166076"/>
            </a:xfrm>
            <a:custGeom>
              <a:avLst/>
              <a:gdLst/>
              <a:ahLst/>
              <a:cxnLst/>
              <a:rect l="l" t="t" r="r" b="b"/>
              <a:pathLst>
                <a:path w="16073" h="7519" extrusionOk="0">
                  <a:moveTo>
                    <a:pt x="10116" y="0"/>
                  </a:moveTo>
                  <a:cubicBezTo>
                    <a:pt x="9398" y="0"/>
                    <a:pt x="8690" y="125"/>
                    <a:pt x="8047" y="432"/>
                  </a:cubicBezTo>
                  <a:cubicBezTo>
                    <a:pt x="8047" y="432"/>
                    <a:pt x="4321" y="992"/>
                    <a:pt x="2037" y="3580"/>
                  </a:cubicBezTo>
                  <a:cubicBezTo>
                    <a:pt x="0" y="5890"/>
                    <a:pt x="1324" y="7519"/>
                    <a:pt x="4787" y="7519"/>
                  </a:cubicBezTo>
                  <a:cubicBezTo>
                    <a:pt x="5204" y="7519"/>
                    <a:pt x="5653" y="7495"/>
                    <a:pt x="6130" y="7446"/>
                  </a:cubicBezTo>
                  <a:cubicBezTo>
                    <a:pt x="10568" y="6987"/>
                    <a:pt x="15684" y="2438"/>
                    <a:pt x="15900" y="2194"/>
                  </a:cubicBezTo>
                  <a:cubicBezTo>
                    <a:pt x="16073" y="2002"/>
                    <a:pt x="13002" y="0"/>
                    <a:pt x="10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31"/>
            <p:cNvSpPr/>
            <p:nvPr/>
          </p:nvSpPr>
          <p:spPr>
            <a:xfrm>
              <a:off x="5897611" y="3137454"/>
              <a:ext cx="345934" cy="178047"/>
            </a:xfrm>
            <a:custGeom>
              <a:avLst/>
              <a:gdLst/>
              <a:ahLst/>
              <a:cxnLst/>
              <a:rect l="l" t="t" r="r" b="b"/>
              <a:pathLst>
                <a:path w="15662" h="8061" extrusionOk="0">
                  <a:moveTo>
                    <a:pt x="9491" y="548"/>
                  </a:moveTo>
                  <a:cubicBezTo>
                    <a:pt x="11823" y="548"/>
                    <a:pt x="14343" y="1910"/>
                    <a:pt x="14942" y="2425"/>
                  </a:cubicBezTo>
                  <a:cubicBezTo>
                    <a:pt x="14059" y="3208"/>
                    <a:pt x="9526" y="7035"/>
                    <a:pt x="5500" y="7450"/>
                  </a:cubicBezTo>
                  <a:cubicBezTo>
                    <a:pt x="5046" y="7496"/>
                    <a:pt x="4614" y="7519"/>
                    <a:pt x="4209" y="7519"/>
                  </a:cubicBezTo>
                  <a:cubicBezTo>
                    <a:pt x="2485" y="7519"/>
                    <a:pt x="1249" y="7108"/>
                    <a:pt x="867" y="6368"/>
                  </a:cubicBezTo>
                  <a:cubicBezTo>
                    <a:pt x="559" y="5772"/>
                    <a:pt x="835" y="4941"/>
                    <a:pt x="1638" y="4030"/>
                  </a:cubicBezTo>
                  <a:cubicBezTo>
                    <a:pt x="3826" y="1551"/>
                    <a:pt x="7445" y="975"/>
                    <a:pt x="7485" y="972"/>
                  </a:cubicBezTo>
                  <a:cubicBezTo>
                    <a:pt x="7509" y="967"/>
                    <a:pt x="7537" y="959"/>
                    <a:pt x="7561" y="948"/>
                  </a:cubicBezTo>
                  <a:cubicBezTo>
                    <a:pt x="8153" y="664"/>
                    <a:pt x="8816" y="548"/>
                    <a:pt x="9491" y="548"/>
                  </a:cubicBezTo>
                  <a:close/>
                  <a:moveTo>
                    <a:pt x="9523" y="1"/>
                  </a:moveTo>
                  <a:cubicBezTo>
                    <a:pt x="8776" y="1"/>
                    <a:pt x="8038" y="129"/>
                    <a:pt x="7362" y="444"/>
                  </a:cubicBezTo>
                  <a:cubicBezTo>
                    <a:pt x="6926" y="516"/>
                    <a:pt x="3455" y="1155"/>
                    <a:pt x="1234" y="3671"/>
                  </a:cubicBezTo>
                  <a:cubicBezTo>
                    <a:pt x="0" y="5070"/>
                    <a:pt x="92" y="6044"/>
                    <a:pt x="388" y="6619"/>
                  </a:cubicBezTo>
                  <a:cubicBezTo>
                    <a:pt x="871" y="7557"/>
                    <a:pt x="2221" y="8060"/>
                    <a:pt x="4170" y="8060"/>
                  </a:cubicBezTo>
                  <a:cubicBezTo>
                    <a:pt x="4606" y="8060"/>
                    <a:pt x="5065" y="8037"/>
                    <a:pt x="5557" y="7985"/>
                  </a:cubicBezTo>
                  <a:cubicBezTo>
                    <a:pt x="9926" y="7538"/>
                    <a:pt x="15086" y="3112"/>
                    <a:pt x="15502" y="2649"/>
                  </a:cubicBezTo>
                  <a:cubicBezTo>
                    <a:pt x="15530" y="2616"/>
                    <a:pt x="15661" y="2445"/>
                    <a:pt x="15490" y="2218"/>
                  </a:cubicBezTo>
                  <a:cubicBezTo>
                    <a:pt x="15119" y="1724"/>
                    <a:pt x="12263" y="1"/>
                    <a:pt x="9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242;p31"/>
            <p:cNvSpPr/>
            <p:nvPr/>
          </p:nvSpPr>
          <p:spPr>
            <a:xfrm>
              <a:off x="6152478" y="3117619"/>
              <a:ext cx="454185" cy="155363"/>
            </a:xfrm>
            <a:custGeom>
              <a:avLst/>
              <a:gdLst/>
              <a:ahLst/>
              <a:cxnLst/>
              <a:rect l="l" t="t" r="r" b="b"/>
              <a:pathLst>
                <a:path w="20563" h="7034" extrusionOk="0">
                  <a:moveTo>
                    <a:pt x="1986" y="0"/>
                  </a:moveTo>
                  <a:cubicBezTo>
                    <a:pt x="0" y="0"/>
                    <a:pt x="2525" y="3247"/>
                    <a:pt x="2525" y="3247"/>
                  </a:cubicBezTo>
                  <a:cubicBezTo>
                    <a:pt x="2525" y="3247"/>
                    <a:pt x="6495" y="3427"/>
                    <a:pt x="9559" y="4329"/>
                  </a:cubicBezTo>
                  <a:cubicBezTo>
                    <a:pt x="12626" y="5229"/>
                    <a:pt x="18035" y="7034"/>
                    <a:pt x="19301" y="7034"/>
                  </a:cubicBezTo>
                  <a:cubicBezTo>
                    <a:pt x="20563" y="7034"/>
                    <a:pt x="20199" y="2344"/>
                    <a:pt x="20199" y="1442"/>
                  </a:cubicBezTo>
                  <a:cubicBezTo>
                    <a:pt x="20199" y="539"/>
                    <a:pt x="3967" y="0"/>
                    <a:pt x="1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31"/>
            <p:cNvSpPr/>
            <p:nvPr/>
          </p:nvSpPr>
          <p:spPr>
            <a:xfrm>
              <a:off x="6165532" y="3111589"/>
              <a:ext cx="441132" cy="167379"/>
            </a:xfrm>
            <a:custGeom>
              <a:avLst/>
              <a:gdLst/>
              <a:ahLst/>
              <a:cxnLst/>
              <a:rect l="l" t="t" r="r" b="b"/>
              <a:pathLst>
                <a:path w="19972" h="7578" extrusionOk="0">
                  <a:moveTo>
                    <a:pt x="1395" y="544"/>
                  </a:moveTo>
                  <a:cubicBezTo>
                    <a:pt x="3915" y="544"/>
                    <a:pt x="18130" y="1096"/>
                    <a:pt x="19341" y="1807"/>
                  </a:cubicBezTo>
                  <a:cubicBezTo>
                    <a:pt x="19341" y="1927"/>
                    <a:pt x="19348" y="2086"/>
                    <a:pt x="19352" y="2282"/>
                  </a:cubicBezTo>
                  <a:cubicBezTo>
                    <a:pt x="19393" y="3384"/>
                    <a:pt x="19492" y="6316"/>
                    <a:pt x="18882" y="6951"/>
                  </a:cubicBezTo>
                  <a:cubicBezTo>
                    <a:pt x="18810" y="7027"/>
                    <a:pt x="18749" y="7035"/>
                    <a:pt x="18710" y="7035"/>
                  </a:cubicBezTo>
                  <a:cubicBezTo>
                    <a:pt x="17807" y="7035"/>
                    <a:pt x="14436" y="5996"/>
                    <a:pt x="11724" y="5157"/>
                  </a:cubicBezTo>
                  <a:cubicBezTo>
                    <a:pt x="10754" y="4858"/>
                    <a:pt x="9823" y="4571"/>
                    <a:pt x="9043" y="4343"/>
                  </a:cubicBezTo>
                  <a:cubicBezTo>
                    <a:pt x="6291" y="3533"/>
                    <a:pt x="2781" y="3297"/>
                    <a:pt x="2073" y="3256"/>
                  </a:cubicBezTo>
                  <a:cubicBezTo>
                    <a:pt x="1450" y="2430"/>
                    <a:pt x="724" y="1155"/>
                    <a:pt x="939" y="712"/>
                  </a:cubicBezTo>
                  <a:cubicBezTo>
                    <a:pt x="995" y="600"/>
                    <a:pt x="1147" y="544"/>
                    <a:pt x="1395" y="544"/>
                  </a:cubicBezTo>
                  <a:close/>
                  <a:moveTo>
                    <a:pt x="1395" y="1"/>
                  </a:moveTo>
                  <a:cubicBezTo>
                    <a:pt x="808" y="1"/>
                    <a:pt x="560" y="261"/>
                    <a:pt x="452" y="473"/>
                  </a:cubicBezTo>
                  <a:cubicBezTo>
                    <a:pt x="1" y="1400"/>
                    <a:pt x="1431" y="3312"/>
                    <a:pt x="1722" y="3684"/>
                  </a:cubicBezTo>
                  <a:cubicBezTo>
                    <a:pt x="1770" y="3748"/>
                    <a:pt x="1842" y="3787"/>
                    <a:pt x="1922" y="3787"/>
                  </a:cubicBezTo>
                  <a:cubicBezTo>
                    <a:pt x="1962" y="3791"/>
                    <a:pt x="5892" y="3979"/>
                    <a:pt x="8892" y="4862"/>
                  </a:cubicBezTo>
                  <a:cubicBezTo>
                    <a:pt x="9666" y="5090"/>
                    <a:pt x="10593" y="5373"/>
                    <a:pt x="11568" y="5673"/>
                  </a:cubicBezTo>
                  <a:cubicBezTo>
                    <a:pt x="14596" y="6612"/>
                    <a:pt x="17723" y="7578"/>
                    <a:pt x="18710" y="7578"/>
                  </a:cubicBezTo>
                  <a:cubicBezTo>
                    <a:pt x="18917" y="7578"/>
                    <a:pt x="19113" y="7491"/>
                    <a:pt x="19273" y="7327"/>
                  </a:cubicBezTo>
                  <a:cubicBezTo>
                    <a:pt x="19948" y="6624"/>
                    <a:pt x="19972" y="4479"/>
                    <a:pt x="19896" y="2262"/>
                  </a:cubicBezTo>
                  <a:cubicBezTo>
                    <a:pt x="19888" y="2027"/>
                    <a:pt x="19880" y="1835"/>
                    <a:pt x="19880" y="1715"/>
                  </a:cubicBezTo>
                  <a:cubicBezTo>
                    <a:pt x="19880" y="1343"/>
                    <a:pt x="19880" y="884"/>
                    <a:pt x="11261" y="384"/>
                  </a:cubicBezTo>
                  <a:cubicBezTo>
                    <a:pt x="6866" y="133"/>
                    <a:pt x="2353" y="1"/>
                    <a:pt x="1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31"/>
            <p:cNvSpPr/>
            <p:nvPr/>
          </p:nvSpPr>
          <p:spPr>
            <a:xfrm>
              <a:off x="6526994" y="3149381"/>
              <a:ext cx="241924" cy="202830"/>
            </a:xfrm>
            <a:custGeom>
              <a:avLst/>
              <a:gdLst/>
              <a:ahLst/>
              <a:cxnLst/>
              <a:rect l="l" t="t" r="r" b="b"/>
              <a:pathLst>
                <a:path w="10953" h="9183" extrusionOk="0">
                  <a:moveTo>
                    <a:pt x="3619" y="1"/>
                  </a:moveTo>
                  <a:cubicBezTo>
                    <a:pt x="3381" y="1"/>
                    <a:pt x="3243" y="4"/>
                    <a:pt x="3243" y="4"/>
                  </a:cubicBezTo>
                  <a:cubicBezTo>
                    <a:pt x="3243" y="4"/>
                    <a:pt x="1802" y="727"/>
                    <a:pt x="1262" y="3431"/>
                  </a:cubicBezTo>
                  <a:cubicBezTo>
                    <a:pt x="719" y="6135"/>
                    <a:pt x="0" y="7581"/>
                    <a:pt x="1079" y="8300"/>
                  </a:cubicBezTo>
                  <a:cubicBezTo>
                    <a:pt x="1801" y="8782"/>
                    <a:pt x="4127" y="9183"/>
                    <a:pt x="5812" y="9183"/>
                  </a:cubicBezTo>
                  <a:cubicBezTo>
                    <a:pt x="6652" y="9183"/>
                    <a:pt x="7333" y="9083"/>
                    <a:pt x="7573" y="8843"/>
                  </a:cubicBezTo>
                  <a:cubicBezTo>
                    <a:pt x="8296" y="8120"/>
                    <a:pt x="10278" y="4513"/>
                    <a:pt x="10641" y="2169"/>
                  </a:cubicBezTo>
                  <a:cubicBezTo>
                    <a:pt x="10953" y="136"/>
                    <a:pt x="5166" y="1"/>
                    <a:pt x="3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245;p31"/>
            <p:cNvSpPr/>
            <p:nvPr/>
          </p:nvSpPr>
          <p:spPr>
            <a:xfrm>
              <a:off x="6525647" y="3143439"/>
              <a:ext cx="243515" cy="214779"/>
            </a:xfrm>
            <a:custGeom>
              <a:avLst/>
              <a:gdLst/>
              <a:ahLst/>
              <a:cxnLst/>
              <a:rect l="l" t="t" r="r" b="b"/>
              <a:pathLst>
                <a:path w="11025" h="9724" extrusionOk="0">
                  <a:moveTo>
                    <a:pt x="3760" y="541"/>
                  </a:moveTo>
                  <a:cubicBezTo>
                    <a:pt x="5595" y="541"/>
                    <a:pt x="9325" y="759"/>
                    <a:pt x="10250" y="1811"/>
                  </a:cubicBezTo>
                  <a:cubicBezTo>
                    <a:pt x="10406" y="1990"/>
                    <a:pt x="10466" y="2178"/>
                    <a:pt x="10434" y="2397"/>
                  </a:cubicBezTo>
                  <a:cubicBezTo>
                    <a:pt x="10075" y="4722"/>
                    <a:pt x="8105" y="8257"/>
                    <a:pt x="7443" y="8921"/>
                  </a:cubicBezTo>
                  <a:cubicBezTo>
                    <a:pt x="7257" y="9107"/>
                    <a:pt x="6659" y="9189"/>
                    <a:pt x="5899" y="9189"/>
                  </a:cubicBezTo>
                  <a:cubicBezTo>
                    <a:pt x="4317" y="9189"/>
                    <a:pt x="2031" y="8836"/>
                    <a:pt x="1291" y="8345"/>
                  </a:cubicBezTo>
                  <a:cubicBezTo>
                    <a:pt x="640" y="7914"/>
                    <a:pt x="796" y="7139"/>
                    <a:pt x="1208" y="5433"/>
                  </a:cubicBezTo>
                  <a:cubicBezTo>
                    <a:pt x="1328" y="4934"/>
                    <a:pt x="1463" y="4379"/>
                    <a:pt x="1586" y="3752"/>
                  </a:cubicBezTo>
                  <a:cubicBezTo>
                    <a:pt x="2038" y="1503"/>
                    <a:pt x="3140" y="696"/>
                    <a:pt x="3380" y="544"/>
                  </a:cubicBezTo>
                  <a:cubicBezTo>
                    <a:pt x="3495" y="542"/>
                    <a:pt x="3622" y="541"/>
                    <a:pt x="3760" y="541"/>
                  </a:cubicBezTo>
                  <a:close/>
                  <a:moveTo>
                    <a:pt x="3752" y="0"/>
                  </a:moveTo>
                  <a:cubicBezTo>
                    <a:pt x="3499" y="0"/>
                    <a:pt x="3337" y="4"/>
                    <a:pt x="3300" y="6"/>
                  </a:cubicBezTo>
                  <a:cubicBezTo>
                    <a:pt x="3260" y="6"/>
                    <a:pt x="3221" y="13"/>
                    <a:pt x="3184" y="33"/>
                  </a:cubicBezTo>
                  <a:cubicBezTo>
                    <a:pt x="3120" y="65"/>
                    <a:pt x="1619" y="844"/>
                    <a:pt x="1055" y="3648"/>
                  </a:cubicBezTo>
                  <a:cubicBezTo>
                    <a:pt x="932" y="4263"/>
                    <a:pt x="800" y="4814"/>
                    <a:pt x="681" y="5306"/>
                  </a:cubicBezTo>
                  <a:cubicBezTo>
                    <a:pt x="273" y="7011"/>
                    <a:pt x="1" y="8134"/>
                    <a:pt x="992" y="8796"/>
                  </a:cubicBezTo>
                  <a:cubicBezTo>
                    <a:pt x="1726" y="9288"/>
                    <a:pt x="4060" y="9723"/>
                    <a:pt x="5821" y="9723"/>
                  </a:cubicBezTo>
                  <a:cubicBezTo>
                    <a:pt x="6751" y="9723"/>
                    <a:pt x="7526" y="9603"/>
                    <a:pt x="7826" y="9304"/>
                  </a:cubicBezTo>
                  <a:cubicBezTo>
                    <a:pt x="8641" y="8489"/>
                    <a:pt x="10606" y="4814"/>
                    <a:pt x="10969" y="2478"/>
                  </a:cubicBezTo>
                  <a:cubicBezTo>
                    <a:pt x="11025" y="2102"/>
                    <a:pt x="10921" y="1755"/>
                    <a:pt x="10654" y="1455"/>
                  </a:cubicBezTo>
                  <a:cubicBezTo>
                    <a:pt x="9484" y="119"/>
                    <a:pt x="5175" y="0"/>
                    <a:pt x="3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31"/>
            <p:cNvSpPr/>
            <p:nvPr/>
          </p:nvSpPr>
          <p:spPr>
            <a:xfrm>
              <a:off x="6670364" y="3063505"/>
              <a:ext cx="744967" cy="420590"/>
            </a:xfrm>
            <a:custGeom>
              <a:avLst/>
              <a:gdLst/>
              <a:ahLst/>
              <a:cxnLst/>
              <a:rect l="l" t="t" r="r" b="b"/>
              <a:pathLst>
                <a:path w="33728" h="19042" extrusionOk="0">
                  <a:moveTo>
                    <a:pt x="12459" y="1"/>
                  </a:moveTo>
                  <a:cubicBezTo>
                    <a:pt x="11864" y="1"/>
                    <a:pt x="11421" y="34"/>
                    <a:pt x="11183" y="105"/>
                  </a:cubicBezTo>
                  <a:cubicBezTo>
                    <a:pt x="9378" y="644"/>
                    <a:pt x="2887" y="4794"/>
                    <a:pt x="2887" y="4794"/>
                  </a:cubicBezTo>
                  <a:cubicBezTo>
                    <a:pt x="2887" y="4794"/>
                    <a:pt x="1442" y="6416"/>
                    <a:pt x="902" y="8042"/>
                  </a:cubicBezTo>
                  <a:cubicBezTo>
                    <a:pt x="360" y="9664"/>
                    <a:pt x="0" y="11828"/>
                    <a:pt x="0" y="11828"/>
                  </a:cubicBezTo>
                  <a:cubicBezTo>
                    <a:pt x="0" y="11828"/>
                    <a:pt x="2165" y="12367"/>
                    <a:pt x="5048" y="13633"/>
                  </a:cubicBezTo>
                  <a:cubicBezTo>
                    <a:pt x="7936" y="14896"/>
                    <a:pt x="12805" y="15794"/>
                    <a:pt x="17495" y="16877"/>
                  </a:cubicBezTo>
                  <a:cubicBezTo>
                    <a:pt x="22183" y="17960"/>
                    <a:pt x="23446" y="19042"/>
                    <a:pt x="25068" y="19042"/>
                  </a:cubicBezTo>
                  <a:cubicBezTo>
                    <a:pt x="26693" y="19042"/>
                    <a:pt x="28674" y="17779"/>
                    <a:pt x="31203" y="14712"/>
                  </a:cubicBezTo>
                  <a:cubicBezTo>
                    <a:pt x="33727" y="11648"/>
                    <a:pt x="31562" y="5154"/>
                    <a:pt x="29037" y="3173"/>
                  </a:cubicBezTo>
                  <a:cubicBezTo>
                    <a:pt x="26847" y="1450"/>
                    <a:pt x="16367" y="1"/>
                    <a:pt x="12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247;p31"/>
            <p:cNvSpPr/>
            <p:nvPr/>
          </p:nvSpPr>
          <p:spPr>
            <a:xfrm>
              <a:off x="6663892" y="3057629"/>
              <a:ext cx="728578" cy="432473"/>
            </a:xfrm>
            <a:custGeom>
              <a:avLst/>
              <a:gdLst/>
              <a:ahLst/>
              <a:cxnLst/>
              <a:rect l="l" t="t" r="r" b="b"/>
              <a:pathLst>
                <a:path w="32986" h="19580" extrusionOk="0">
                  <a:moveTo>
                    <a:pt x="12712" y="538"/>
                  </a:moveTo>
                  <a:cubicBezTo>
                    <a:pt x="16456" y="538"/>
                    <a:pt x="26982" y="1936"/>
                    <a:pt x="29163" y="3651"/>
                  </a:cubicBezTo>
                  <a:cubicBezTo>
                    <a:pt x="30665" y="4829"/>
                    <a:pt x="32011" y="7685"/>
                    <a:pt x="32291" y="10289"/>
                  </a:cubicBezTo>
                  <a:cubicBezTo>
                    <a:pt x="32434" y="11619"/>
                    <a:pt x="32378" y="13481"/>
                    <a:pt x="31284" y="14806"/>
                  </a:cubicBezTo>
                  <a:cubicBezTo>
                    <a:pt x="28939" y="17654"/>
                    <a:pt x="27002" y="19037"/>
                    <a:pt x="25361" y="19037"/>
                  </a:cubicBezTo>
                  <a:cubicBezTo>
                    <a:pt x="24613" y="19037"/>
                    <a:pt x="23923" y="18785"/>
                    <a:pt x="22876" y="18401"/>
                  </a:cubicBezTo>
                  <a:cubicBezTo>
                    <a:pt x="21770" y="17994"/>
                    <a:pt x="20251" y="17435"/>
                    <a:pt x="17847" y="16880"/>
                  </a:cubicBezTo>
                  <a:cubicBezTo>
                    <a:pt x="16833" y="16648"/>
                    <a:pt x="15810" y="16420"/>
                    <a:pt x="14800" y="16196"/>
                  </a:cubicBezTo>
                  <a:cubicBezTo>
                    <a:pt x="11145" y="15389"/>
                    <a:pt x="7690" y="14631"/>
                    <a:pt x="5449" y="13652"/>
                  </a:cubicBezTo>
                  <a:cubicBezTo>
                    <a:pt x="3132" y="12633"/>
                    <a:pt x="1252" y="12078"/>
                    <a:pt x="605" y="11899"/>
                  </a:cubicBezTo>
                  <a:cubicBezTo>
                    <a:pt x="712" y="11291"/>
                    <a:pt x="1027" y="9661"/>
                    <a:pt x="1451" y="8391"/>
                  </a:cubicBezTo>
                  <a:cubicBezTo>
                    <a:pt x="1930" y="6953"/>
                    <a:pt x="3169" y="5484"/>
                    <a:pt x="3356" y="5268"/>
                  </a:cubicBezTo>
                  <a:cubicBezTo>
                    <a:pt x="3855" y="4949"/>
                    <a:pt x="9871" y="1134"/>
                    <a:pt x="11552" y="631"/>
                  </a:cubicBezTo>
                  <a:cubicBezTo>
                    <a:pt x="11762" y="568"/>
                    <a:pt x="12165" y="538"/>
                    <a:pt x="12712" y="538"/>
                  </a:cubicBezTo>
                  <a:close/>
                  <a:moveTo>
                    <a:pt x="12743" y="0"/>
                  </a:moveTo>
                  <a:cubicBezTo>
                    <a:pt x="12116" y="0"/>
                    <a:pt x="11649" y="36"/>
                    <a:pt x="11397" y="112"/>
                  </a:cubicBezTo>
                  <a:cubicBezTo>
                    <a:pt x="9579" y="659"/>
                    <a:pt x="3300" y="4661"/>
                    <a:pt x="3033" y="4833"/>
                  </a:cubicBezTo>
                  <a:cubicBezTo>
                    <a:pt x="3013" y="4844"/>
                    <a:pt x="2993" y="4861"/>
                    <a:pt x="2977" y="4881"/>
                  </a:cubicBezTo>
                  <a:cubicBezTo>
                    <a:pt x="2917" y="4949"/>
                    <a:pt x="1491" y="6562"/>
                    <a:pt x="940" y="8220"/>
                  </a:cubicBezTo>
                  <a:cubicBezTo>
                    <a:pt x="397" y="9845"/>
                    <a:pt x="41" y="11958"/>
                    <a:pt x="25" y="12050"/>
                  </a:cubicBezTo>
                  <a:cubicBezTo>
                    <a:pt x="1" y="12190"/>
                    <a:pt x="89" y="12322"/>
                    <a:pt x="229" y="12358"/>
                  </a:cubicBezTo>
                  <a:cubicBezTo>
                    <a:pt x="249" y="12362"/>
                    <a:pt x="2406" y="12909"/>
                    <a:pt x="5234" y="14148"/>
                  </a:cubicBezTo>
                  <a:cubicBezTo>
                    <a:pt x="7522" y="15146"/>
                    <a:pt x="11001" y="15913"/>
                    <a:pt x="14684" y="16727"/>
                  </a:cubicBezTo>
                  <a:cubicBezTo>
                    <a:pt x="15694" y="16947"/>
                    <a:pt x="16713" y="17175"/>
                    <a:pt x="17727" y="17407"/>
                  </a:cubicBezTo>
                  <a:cubicBezTo>
                    <a:pt x="20096" y="17953"/>
                    <a:pt x="21593" y="18505"/>
                    <a:pt x="22688" y="18908"/>
                  </a:cubicBezTo>
                  <a:cubicBezTo>
                    <a:pt x="23791" y="19312"/>
                    <a:pt x="24517" y="19579"/>
                    <a:pt x="25361" y="19579"/>
                  </a:cubicBezTo>
                  <a:cubicBezTo>
                    <a:pt x="27174" y="19579"/>
                    <a:pt x="29251" y="18130"/>
                    <a:pt x="31703" y="15149"/>
                  </a:cubicBezTo>
                  <a:cubicBezTo>
                    <a:pt x="32914" y="13680"/>
                    <a:pt x="32986" y="11663"/>
                    <a:pt x="32829" y="10233"/>
                  </a:cubicBezTo>
                  <a:cubicBezTo>
                    <a:pt x="32530" y="7453"/>
                    <a:pt x="31128" y="4505"/>
                    <a:pt x="29498" y="3223"/>
                  </a:cubicBezTo>
                  <a:cubicBezTo>
                    <a:pt x="27247" y="1455"/>
                    <a:pt x="16748" y="0"/>
                    <a:pt x="12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31"/>
            <p:cNvSpPr/>
            <p:nvPr/>
          </p:nvSpPr>
          <p:spPr>
            <a:xfrm>
              <a:off x="5884999" y="3211469"/>
              <a:ext cx="101735" cy="98046"/>
            </a:xfrm>
            <a:custGeom>
              <a:avLst/>
              <a:gdLst/>
              <a:ahLst/>
              <a:cxnLst/>
              <a:rect l="l" t="t" r="r" b="b"/>
              <a:pathLst>
                <a:path w="4606" h="4439" extrusionOk="0">
                  <a:moveTo>
                    <a:pt x="2493" y="1"/>
                  </a:moveTo>
                  <a:cubicBezTo>
                    <a:pt x="2325" y="161"/>
                    <a:pt x="2161" y="324"/>
                    <a:pt x="2006" y="500"/>
                  </a:cubicBezTo>
                  <a:cubicBezTo>
                    <a:pt x="0" y="2777"/>
                    <a:pt x="1254" y="4390"/>
                    <a:pt x="4605" y="4438"/>
                  </a:cubicBezTo>
                  <a:cubicBezTo>
                    <a:pt x="4246" y="2521"/>
                    <a:pt x="3175" y="884"/>
                    <a:pt x="2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249;p31"/>
            <p:cNvSpPr/>
            <p:nvPr/>
          </p:nvSpPr>
          <p:spPr>
            <a:xfrm>
              <a:off x="5898671" y="3205527"/>
              <a:ext cx="94247" cy="109885"/>
            </a:xfrm>
            <a:custGeom>
              <a:avLst/>
              <a:gdLst/>
              <a:ahLst/>
              <a:cxnLst/>
              <a:rect l="l" t="t" r="r" b="b"/>
              <a:pathLst>
                <a:path w="4267" h="4975" extrusionOk="0">
                  <a:moveTo>
                    <a:pt x="1842" y="681"/>
                  </a:moveTo>
                  <a:cubicBezTo>
                    <a:pt x="2432" y="1484"/>
                    <a:pt x="3280" y="2842"/>
                    <a:pt x="3651" y="4423"/>
                  </a:cubicBezTo>
                  <a:cubicBezTo>
                    <a:pt x="2133" y="4352"/>
                    <a:pt x="1099" y="3920"/>
                    <a:pt x="791" y="3225"/>
                  </a:cubicBezTo>
                  <a:cubicBezTo>
                    <a:pt x="528" y="2630"/>
                    <a:pt x="803" y="1839"/>
                    <a:pt x="1590" y="948"/>
                  </a:cubicBezTo>
                  <a:cubicBezTo>
                    <a:pt x="1674" y="856"/>
                    <a:pt x="1758" y="765"/>
                    <a:pt x="1842" y="681"/>
                  </a:cubicBezTo>
                  <a:close/>
                  <a:moveTo>
                    <a:pt x="1867" y="1"/>
                  </a:moveTo>
                  <a:cubicBezTo>
                    <a:pt x="1800" y="1"/>
                    <a:pt x="1735" y="29"/>
                    <a:pt x="1689" y="74"/>
                  </a:cubicBezTo>
                  <a:cubicBezTo>
                    <a:pt x="1514" y="238"/>
                    <a:pt x="1346" y="410"/>
                    <a:pt x="1186" y="589"/>
                  </a:cubicBezTo>
                  <a:cubicBezTo>
                    <a:pt x="0" y="1931"/>
                    <a:pt x="48" y="2886"/>
                    <a:pt x="296" y="3445"/>
                  </a:cubicBezTo>
                  <a:cubicBezTo>
                    <a:pt x="723" y="4408"/>
                    <a:pt x="2029" y="4951"/>
                    <a:pt x="3982" y="4975"/>
                  </a:cubicBezTo>
                  <a:lnTo>
                    <a:pt x="3986" y="4975"/>
                  </a:lnTo>
                  <a:cubicBezTo>
                    <a:pt x="4066" y="4975"/>
                    <a:pt x="4143" y="4943"/>
                    <a:pt x="4194" y="4879"/>
                  </a:cubicBezTo>
                  <a:cubicBezTo>
                    <a:pt x="4246" y="4819"/>
                    <a:pt x="4266" y="4735"/>
                    <a:pt x="4250" y="4655"/>
                  </a:cubicBezTo>
                  <a:cubicBezTo>
                    <a:pt x="3874" y="2646"/>
                    <a:pt x="2732" y="941"/>
                    <a:pt x="2089" y="106"/>
                  </a:cubicBezTo>
                  <a:cubicBezTo>
                    <a:pt x="2041" y="46"/>
                    <a:pt x="1969" y="6"/>
                    <a:pt x="1894" y="2"/>
                  </a:cubicBezTo>
                  <a:cubicBezTo>
                    <a:pt x="1885" y="1"/>
                    <a:pt x="1876" y="1"/>
                    <a:pt x="1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31"/>
            <p:cNvSpPr/>
            <p:nvPr/>
          </p:nvSpPr>
          <p:spPr>
            <a:xfrm>
              <a:off x="6257019" y="3337964"/>
              <a:ext cx="131553" cy="514396"/>
            </a:xfrm>
            <a:custGeom>
              <a:avLst/>
              <a:gdLst/>
              <a:ahLst/>
              <a:cxnLst/>
              <a:rect l="l" t="t" r="r" b="b"/>
              <a:pathLst>
                <a:path w="5956" h="23289" extrusionOk="0">
                  <a:moveTo>
                    <a:pt x="5814" y="1"/>
                  </a:moveTo>
                  <a:cubicBezTo>
                    <a:pt x="5745" y="1"/>
                    <a:pt x="5688" y="54"/>
                    <a:pt x="5681" y="125"/>
                  </a:cubicBezTo>
                  <a:cubicBezTo>
                    <a:pt x="5664" y="325"/>
                    <a:pt x="3784" y="20016"/>
                    <a:pt x="69" y="23049"/>
                  </a:cubicBezTo>
                  <a:cubicBezTo>
                    <a:pt x="12" y="23097"/>
                    <a:pt x="1" y="23180"/>
                    <a:pt x="49" y="23240"/>
                  </a:cubicBezTo>
                  <a:cubicBezTo>
                    <a:pt x="77" y="23272"/>
                    <a:pt x="117" y="23288"/>
                    <a:pt x="156" y="23288"/>
                  </a:cubicBezTo>
                  <a:cubicBezTo>
                    <a:pt x="184" y="23288"/>
                    <a:pt x="217" y="23280"/>
                    <a:pt x="241" y="23256"/>
                  </a:cubicBezTo>
                  <a:cubicBezTo>
                    <a:pt x="4039" y="20156"/>
                    <a:pt x="5876" y="964"/>
                    <a:pt x="5952" y="149"/>
                  </a:cubicBezTo>
                  <a:cubicBezTo>
                    <a:pt x="5956" y="77"/>
                    <a:pt x="5904" y="9"/>
                    <a:pt x="5828" y="1"/>
                  </a:cubicBezTo>
                  <a:cubicBezTo>
                    <a:pt x="5824" y="1"/>
                    <a:pt x="5819" y="1"/>
                    <a:pt x="58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251;p31"/>
            <p:cNvSpPr/>
            <p:nvPr/>
          </p:nvSpPr>
          <p:spPr>
            <a:xfrm>
              <a:off x="6234798" y="3755550"/>
              <a:ext cx="124861" cy="206452"/>
            </a:xfrm>
            <a:custGeom>
              <a:avLst/>
              <a:gdLst/>
              <a:ahLst/>
              <a:cxnLst/>
              <a:rect l="l" t="t" r="r" b="b"/>
              <a:pathLst>
                <a:path w="5653" h="9347" extrusionOk="0">
                  <a:moveTo>
                    <a:pt x="5503" y="1"/>
                  </a:moveTo>
                  <a:cubicBezTo>
                    <a:pt x="5442" y="1"/>
                    <a:pt x="5387" y="43"/>
                    <a:pt x="5372" y="108"/>
                  </a:cubicBezTo>
                  <a:cubicBezTo>
                    <a:pt x="5356" y="172"/>
                    <a:pt x="3863" y="6599"/>
                    <a:pt x="76" y="9095"/>
                  </a:cubicBezTo>
                  <a:cubicBezTo>
                    <a:pt x="16" y="9139"/>
                    <a:pt x="0" y="9223"/>
                    <a:pt x="40" y="9283"/>
                  </a:cubicBezTo>
                  <a:cubicBezTo>
                    <a:pt x="64" y="9323"/>
                    <a:pt x="108" y="9347"/>
                    <a:pt x="152" y="9347"/>
                  </a:cubicBezTo>
                  <a:cubicBezTo>
                    <a:pt x="180" y="9347"/>
                    <a:pt x="204" y="9338"/>
                    <a:pt x="228" y="9323"/>
                  </a:cubicBezTo>
                  <a:cubicBezTo>
                    <a:pt x="4106" y="6762"/>
                    <a:pt x="5620" y="231"/>
                    <a:pt x="5636" y="168"/>
                  </a:cubicBezTo>
                  <a:cubicBezTo>
                    <a:pt x="5652" y="92"/>
                    <a:pt x="5608" y="21"/>
                    <a:pt x="5533" y="4"/>
                  </a:cubicBezTo>
                  <a:cubicBezTo>
                    <a:pt x="5523" y="2"/>
                    <a:pt x="5513" y="1"/>
                    <a:pt x="5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31"/>
            <p:cNvSpPr/>
            <p:nvPr/>
          </p:nvSpPr>
          <p:spPr>
            <a:xfrm>
              <a:off x="6807616" y="3258029"/>
              <a:ext cx="272361" cy="161327"/>
            </a:xfrm>
            <a:custGeom>
              <a:avLst/>
              <a:gdLst/>
              <a:ahLst/>
              <a:cxnLst/>
              <a:rect l="l" t="t" r="r" b="b"/>
              <a:pathLst>
                <a:path w="12331" h="7304" extrusionOk="0">
                  <a:moveTo>
                    <a:pt x="3535" y="0"/>
                  </a:moveTo>
                  <a:cubicBezTo>
                    <a:pt x="3529" y="0"/>
                    <a:pt x="3522" y="1"/>
                    <a:pt x="3516" y="2"/>
                  </a:cubicBezTo>
                  <a:cubicBezTo>
                    <a:pt x="3204" y="22"/>
                    <a:pt x="440" y="225"/>
                    <a:pt x="145" y="1324"/>
                  </a:cubicBezTo>
                  <a:cubicBezTo>
                    <a:pt x="1" y="1855"/>
                    <a:pt x="432" y="2446"/>
                    <a:pt x="1466" y="3134"/>
                  </a:cubicBezTo>
                  <a:cubicBezTo>
                    <a:pt x="5229" y="5641"/>
                    <a:pt x="12083" y="7283"/>
                    <a:pt x="12151" y="7299"/>
                  </a:cubicBezTo>
                  <a:cubicBezTo>
                    <a:pt x="12163" y="7304"/>
                    <a:pt x="12171" y="7304"/>
                    <a:pt x="12183" y="7304"/>
                  </a:cubicBezTo>
                  <a:cubicBezTo>
                    <a:pt x="12243" y="7304"/>
                    <a:pt x="12299" y="7263"/>
                    <a:pt x="12315" y="7199"/>
                  </a:cubicBezTo>
                  <a:cubicBezTo>
                    <a:pt x="12330" y="7127"/>
                    <a:pt x="12287" y="7055"/>
                    <a:pt x="12211" y="7040"/>
                  </a:cubicBezTo>
                  <a:cubicBezTo>
                    <a:pt x="12144" y="7020"/>
                    <a:pt x="5341" y="5390"/>
                    <a:pt x="1614" y="2909"/>
                  </a:cubicBezTo>
                  <a:cubicBezTo>
                    <a:pt x="720" y="2310"/>
                    <a:pt x="300" y="1787"/>
                    <a:pt x="404" y="1396"/>
                  </a:cubicBezTo>
                  <a:cubicBezTo>
                    <a:pt x="611" y="621"/>
                    <a:pt x="2733" y="321"/>
                    <a:pt x="3531" y="269"/>
                  </a:cubicBezTo>
                  <a:cubicBezTo>
                    <a:pt x="3607" y="265"/>
                    <a:pt x="3664" y="201"/>
                    <a:pt x="3660" y="125"/>
                  </a:cubicBezTo>
                  <a:cubicBezTo>
                    <a:pt x="3655" y="60"/>
                    <a:pt x="3602" y="0"/>
                    <a:pt x="3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253;p31"/>
            <p:cNvSpPr/>
            <p:nvPr/>
          </p:nvSpPr>
          <p:spPr>
            <a:xfrm>
              <a:off x="5488771" y="2824363"/>
              <a:ext cx="2323472" cy="382445"/>
            </a:xfrm>
            <a:custGeom>
              <a:avLst/>
              <a:gdLst/>
              <a:ahLst/>
              <a:cxnLst/>
              <a:rect l="l" t="t" r="r" b="b"/>
              <a:pathLst>
                <a:path w="105194" h="17315" extrusionOk="0">
                  <a:moveTo>
                    <a:pt x="8900" y="0"/>
                  </a:moveTo>
                  <a:cubicBezTo>
                    <a:pt x="7877" y="0"/>
                    <a:pt x="6947" y="576"/>
                    <a:pt x="6535" y="1466"/>
                  </a:cubicBezTo>
                  <a:lnTo>
                    <a:pt x="924" y="13596"/>
                  </a:lnTo>
                  <a:lnTo>
                    <a:pt x="1" y="13257"/>
                  </a:lnTo>
                  <a:lnTo>
                    <a:pt x="1" y="16033"/>
                  </a:lnTo>
                  <a:lnTo>
                    <a:pt x="48" y="15997"/>
                  </a:lnTo>
                  <a:cubicBezTo>
                    <a:pt x="133" y="16708"/>
                    <a:pt x="764" y="17315"/>
                    <a:pt x="1599" y="17315"/>
                  </a:cubicBezTo>
                  <a:lnTo>
                    <a:pt x="103635" y="17315"/>
                  </a:lnTo>
                  <a:cubicBezTo>
                    <a:pt x="104518" y="17315"/>
                    <a:pt x="105161" y="16644"/>
                    <a:pt x="105193" y="15881"/>
                  </a:cubicBezTo>
                  <a:lnTo>
                    <a:pt x="105149" y="12946"/>
                  </a:lnTo>
                  <a:lnTo>
                    <a:pt x="103200" y="11192"/>
                  </a:lnTo>
                  <a:lnTo>
                    <a:pt x="98699" y="1466"/>
                  </a:lnTo>
                  <a:cubicBezTo>
                    <a:pt x="98287" y="576"/>
                    <a:pt x="97360" y="0"/>
                    <a:pt x="96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31"/>
            <p:cNvSpPr/>
            <p:nvPr/>
          </p:nvSpPr>
          <p:spPr>
            <a:xfrm>
              <a:off x="5482785" y="2818422"/>
              <a:ext cx="2335356" cy="394394"/>
            </a:xfrm>
            <a:custGeom>
              <a:avLst/>
              <a:gdLst/>
              <a:ahLst/>
              <a:cxnLst/>
              <a:rect l="l" t="t" r="r" b="b"/>
              <a:pathLst>
                <a:path w="105732" h="17856" extrusionOk="0">
                  <a:moveTo>
                    <a:pt x="96605" y="541"/>
                  </a:moveTo>
                  <a:cubicBezTo>
                    <a:pt x="97523" y="541"/>
                    <a:pt x="98354" y="1055"/>
                    <a:pt x="98726" y="1851"/>
                  </a:cubicBezTo>
                  <a:lnTo>
                    <a:pt x="103223" y="11572"/>
                  </a:lnTo>
                  <a:cubicBezTo>
                    <a:pt x="103239" y="11609"/>
                    <a:pt x="103259" y="11637"/>
                    <a:pt x="103287" y="11661"/>
                  </a:cubicBezTo>
                  <a:lnTo>
                    <a:pt x="105149" y="13338"/>
                  </a:lnTo>
                  <a:lnTo>
                    <a:pt x="105192" y="16138"/>
                  </a:lnTo>
                  <a:cubicBezTo>
                    <a:pt x="105168" y="16717"/>
                    <a:pt x="104681" y="17313"/>
                    <a:pt x="103906" y="17313"/>
                  </a:cubicBezTo>
                  <a:lnTo>
                    <a:pt x="1870" y="17313"/>
                  </a:lnTo>
                  <a:cubicBezTo>
                    <a:pt x="1215" y="17313"/>
                    <a:pt x="664" y="16849"/>
                    <a:pt x="588" y="16234"/>
                  </a:cubicBezTo>
                  <a:cubicBezTo>
                    <a:pt x="583" y="16190"/>
                    <a:pt x="568" y="16150"/>
                    <a:pt x="544" y="16114"/>
                  </a:cubicBezTo>
                  <a:lnTo>
                    <a:pt x="544" y="13913"/>
                  </a:lnTo>
                  <a:lnTo>
                    <a:pt x="1103" y="14117"/>
                  </a:lnTo>
                  <a:cubicBezTo>
                    <a:pt x="1134" y="14129"/>
                    <a:pt x="1167" y="14135"/>
                    <a:pt x="1199" y="14135"/>
                  </a:cubicBezTo>
                  <a:cubicBezTo>
                    <a:pt x="1300" y="14135"/>
                    <a:pt x="1397" y="14075"/>
                    <a:pt x="1442" y="13978"/>
                  </a:cubicBezTo>
                  <a:lnTo>
                    <a:pt x="7054" y="1851"/>
                  </a:lnTo>
                  <a:cubicBezTo>
                    <a:pt x="7422" y="1055"/>
                    <a:pt x="8252" y="541"/>
                    <a:pt x="9171" y="541"/>
                  </a:cubicBezTo>
                  <a:close/>
                  <a:moveTo>
                    <a:pt x="9171" y="1"/>
                  </a:moveTo>
                  <a:cubicBezTo>
                    <a:pt x="8041" y="1"/>
                    <a:pt x="7018" y="636"/>
                    <a:pt x="6563" y="1623"/>
                  </a:cubicBezTo>
                  <a:lnTo>
                    <a:pt x="1055" y="13526"/>
                  </a:lnTo>
                  <a:lnTo>
                    <a:pt x="367" y="13270"/>
                  </a:lnTo>
                  <a:cubicBezTo>
                    <a:pt x="336" y="13258"/>
                    <a:pt x="304" y="13253"/>
                    <a:pt x="272" y="13253"/>
                  </a:cubicBezTo>
                  <a:cubicBezTo>
                    <a:pt x="218" y="13253"/>
                    <a:pt x="164" y="13269"/>
                    <a:pt x="116" y="13302"/>
                  </a:cubicBezTo>
                  <a:cubicBezTo>
                    <a:pt x="44" y="13354"/>
                    <a:pt x="0" y="13434"/>
                    <a:pt x="0" y="13526"/>
                  </a:cubicBezTo>
                  <a:lnTo>
                    <a:pt x="0" y="16302"/>
                  </a:lnTo>
                  <a:cubicBezTo>
                    <a:pt x="0" y="16374"/>
                    <a:pt x="32" y="16446"/>
                    <a:pt x="85" y="16498"/>
                  </a:cubicBezTo>
                  <a:cubicBezTo>
                    <a:pt x="276" y="17285"/>
                    <a:pt x="1011" y="17855"/>
                    <a:pt x="1870" y="17855"/>
                  </a:cubicBezTo>
                  <a:lnTo>
                    <a:pt x="103906" y="17855"/>
                  </a:lnTo>
                  <a:cubicBezTo>
                    <a:pt x="104893" y="17855"/>
                    <a:pt x="105695" y="17112"/>
                    <a:pt x="105732" y="16146"/>
                  </a:cubicBezTo>
                  <a:lnTo>
                    <a:pt x="105688" y="13211"/>
                  </a:lnTo>
                  <a:cubicBezTo>
                    <a:pt x="105688" y="13134"/>
                    <a:pt x="105656" y="13067"/>
                    <a:pt x="105599" y="13014"/>
                  </a:cubicBezTo>
                  <a:lnTo>
                    <a:pt x="103691" y="11297"/>
                  </a:lnTo>
                  <a:lnTo>
                    <a:pt x="99217" y="1623"/>
                  </a:lnTo>
                  <a:cubicBezTo>
                    <a:pt x="98758" y="636"/>
                    <a:pt x="97735" y="1"/>
                    <a:pt x="96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255;p31"/>
            <p:cNvSpPr/>
            <p:nvPr/>
          </p:nvSpPr>
          <p:spPr>
            <a:xfrm>
              <a:off x="5482410" y="2768062"/>
              <a:ext cx="2337056" cy="382467"/>
            </a:xfrm>
            <a:custGeom>
              <a:avLst/>
              <a:gdLst/>
              <a:ahLst/>
              <a:cxnLst/>
              <a:rect l="l" t="t" r="r" b="b"/>
              <a:pathLst>
                <a:path w="105809" h="17316" extrusionOk="0">
                  <a:moveTo>
                    <a:pt x="9188" y="0"/>
                  </a:moveTo>
                  <a:cubicBezTo>
                    <a:pt x="8165" y="0"/>
                    <a:pt x="7235" y="576"/>
                    <a:pt x="6823" y="1466"/>
                  </a:cubicBezTo>
                  <a:lnTo>
                    <a:pt x="456" y="15227"/>
                  </a:lnTo>
                  <a:cubicBezTo>
                    <a:pt x="1" y="16210"/>
                    <a:pt x="760" y="17316"/>
                    <a:pt x="1887" y="17316"/>
                  </a:cubicBezTo>
                  <a:lnTo>
                    <a:pt x="103923" y="17316"/>
                  </a:lnTo>
                  <a:cubicBezTo>
                    <a:pt x="105054" y="17316"/>
                    <a:pt x="105808" y="16210"/>
                    <a:pt x="105353" y="15227"/>
                  </a:cubicBezTo>
                  <a:lnTo>
                    <a:pt x="98987" y="1466"/>
                  </a:lnTo>
                  <a:cubicBezTo>
                    <a:pt x="98575" y="576"/>
                    <a:pt x="97648" y="0"/>
                    <a:pt x="96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31"/>
            <p:cNvSpPr/>
            <p:nvPr/>
          </p:nvSpPr>
          <p:spPr>
            <a:xfrm>
              <a:off x="5481548" y="2762076"/>
              <a:ext cx="2338801" cy="394372"/>
            </a:xfrm>
            <a:custGeom>
              <a:avLst/>
              <a:gdLst/>
              <a:ahLst/>
              <a:cxnLst/>
              <a:rect l="l" t="t" r="r" b="b"/>
              <a:pathLst>
                <a:path w="105888" h="17855" extrusionOk="0">
                  <a:moveTo>
                    <a:pt x="96661" y="544"/>
                  </a:moveTo>
                  <a:cubicBezTo>
                    <a:pt x="97579" y="544"/>
                    <a:pt x="98410" y="1055"/>
                    <a:pt x="98782" y="1849"/>
                  </a:cubicBezTo>
                  <a:lnTo>
                    <a:pt x="105148" y="15613"/>
                  </a:lnTo>
                  <a:cubicBezTo>
                    <a:pt x="105316" y="15977"/>
                    <a:pt x="105288" y="16385"/>
                    <a:pt x="105073" y="16724"/>
                  </a:cubicBezTo>
                  <a:cubicBezTo>
                    <a:pt x="104833" y="17091"/>
                    <a:pt x="104422" y="17315"/>
                    <a:pt x="103962" y="17315"/>
                  </a:cubicBezTo>
                  <a:lnTo>
                    <a:pt x="1926" y="17315"/>
                  </a:lnTo>
                  <a:cubicBezTo>
                    <a:pt x="1470" y="17315"/>
                    <a:pt x="1055" y="17091"/>
                    <a:pt x="819" y="16724"/>
                  </a:cubicBezTo>
                  <a:cubicBezTo>
                    <a:pt x="600" y="16385"/>
                    <a:pt x="572" y="15977"/>
                    <a:pt x="740" y="15613"/>
                  </a:cubicBezTo>
                  <a:lnTo>
                    <a:pt x="7110" y="1849"/>
                  </a:lnTo>
                  <a:cubicBezTo>
                    <a:pt x="7478" y="1055"/>
                    <a:pt x="8308" y="544"/>
                    <a:pt x="9227" y="544"/>
                  </a:cubicBezTo>
                  <a:close/>
                  <a:moveTo>
                    <a:pt x="9227" y="0"/>
                  </a:moveTo>
                  <a:cubicBezTo>
                    <a:pt x="8097" y="0"/>
                    <a:pt x="7074" y="639"/>
                    <a:pt x="6619" y="1622"/>
                  </a:cubicBezTo>
                  <a:lnTo>
                    <a:pt x="248" y="15386"/>
                  </a:lnTo>
                  <a:cubicBezTo>
                    <a:pt x="1" y="15921"/>
                    <a:pt x="45" y="16516"/>
                    <a:pt x="360" y="17016"/>
                  </a:cubicBezTo>
                  <a:cubicBezTo>
                    <a:pt x="699" y="17543"/>
                    <a:pt x="1282" y="17854"/>
                    <a:pt x="1926" y="17854"/>
                  </a:cubicBezTo>
                  <a:lnTo>
                    <a:pt x="103962" y="17854"/>
                  </a:lnTo>
                  <a:cubicBezTo>
                    <a:pt x="104606" y="17854"/>
                    <a:pt x="105192" y="17543"/>
                    <a:pt x="105528" y="17016"/>
                  </a:cubicBezTo>
                  <a:cubicBezTo>
                    <a:pt x="105847" y="16516"/>
                    <a:pt x="105887" y="15921"/>
                    <a:pt x="105640" y="15386"/>
                  </a:cubicBezTo>
                  <a:lnTo>
                    <a:pt x="99273" y="1622"/>
                  </a:lnTo>
                  <a:cubicBezTo>
                    <a:pt x="98814" y="639"/>
                    <a:pt x="97791" y="0"/>
                    <a:pt x="96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257;p31"/>
            <p:cNvSpPr/>
            <p:nvPr/>
          </p:nvSpPr>
          <p:spPr>
            <a:xfrm>
              <a:off x="5587149" y="2800752"/>
              <a:ext cx="571006" cy="199494"/>
            </a:xfrm>
            <a:custGeom>
              <a:avLst/>
              <a:gdLst/>
              <a:ahLst/>
              <a:cxnLst/>
              <a:rect l="l" t="t" r="r" b="b"/>
              <a:pathLst>
                <a:path w="25852" h="9032" extrusionOk="0">
                  <a:moveTo>
                    <a:pt x="21743" y="0"/>
                  </a:moveTo>
                  <a:cubicBezTo>
                    <a:pt x="19986" y="0"/>
                    <a:pt x="6643" y="817"/>
                    <a:pt x="6643" y="817"/>
                  </a:cubicBezTo>
                  <a:lnTo>
                    <a:pt x="2313" y="6593"/>
                  </a:lnTo>
                  <a:cubicBezTo>
                    <a:pt x="2313" y="6593"/>
                    <a:pt x="0" y="8178"/>
                    <a:pt x="1447" y="8757"/>
                  </a:cubicBezTo>
                  <a:cubicBezTo>
                    <a:pt x="1929" y="8951"/>
                    <a:pt x="4095" y="9031"/>
                    <a:pt x="6844" y="9031"/>
                  </a:cubicBezTo>
                  <a:cubicBezTo>
                    <a:pt x="12341" y="9031"/>
                    <a:pt x="20170" y="8710"/>
                    <a:pt x="21517" y="8326"/>
                  </a:cubicBezTo>
                  <a:cubicBezTo>
                    <a:pt x="23538" y="7747"/>
                    <a:pt x="25851" y="2403"/>
                    <a:pt x="25851" y="1536"/>
                  </a:cubicBezTo>
                  <a:cubicBezTo>
                    <a:pt x="25851" y="670"/>
                    <a:pt x="22944" y="50"/>
                    <a:pt x="21869" y="2"/>
                  </a:cubicBezTo>
                  <a:cubicBezTo>
                    <a:pt x="21838" y="1"/>
                    <a:pt x="21796" y="0"/>
                    <a:pt x="21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258;p31"/>
            <p:cNvSpPr/>
            <p:nvPr/>
          </p:nvSpPr>
          <p:spPr>
            <a:xfrm>
              <a:off x="7331840" y="2898467"/>
              <a:ext cx="261516" cy="108538"/>
            </a:xfrm>
            <a:custGeom>
              <a:avLst/>
              <a:gdLst/>
              <a:ahLst/>
              <a:cxnLst/>
              <a:rect l="l" t="t" r="r" b="b"/>
              <a:pathLst>
                <a:path w="11840" h="4914" extrusionOk="0">
                  <a:moveTo>
                    <a:pt x="5920" y="1"/>
                  </a:moveTo>
                  <a:cubicBezTo>
                    <a:pt x="2653" y="1"/>
                    <a:pt x="0" y="1103"/>
                    <a:pt x="0" y="2456"/>
                  </a:cubicBezTo>
                  <a:cubicBezTo>
                    <a:pt x="0" y="3811"/>
                    <a:pt x="2653" y="4913"/>
                    <a:pt x="5920" y="4913"/>
                  </a:cubicBezTo>
                  <a:cubicBezTo>
                    <a:pt x="9191" y="4913"/>
                    <a:pt x="11839" y="3811"/>
                    <a:pt x="11839" y="2456"/>
                  </a:cubicBezTo>
                  <a:cubicBezTo>
                    <a:pt x="11839" y="1103"/>
                    <a:pt x="9191" y="1"/>
                    <a:pt x="59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31"/>
            <p:cNvSpPr/>
            <p:nvPr/>
          </p:nvSpPr>
          <p:spPr>
            <a:xfrm>
              <a:off x="6161313" y="2898467"/>
              <a:ext cx="937725" cy="175485"/>
            </a:xfrm>
            <a:custGeom>
              <a:avLst/>
              <a:gdLst/>
              <a:ahLst/>
              <a:cxnLst/>
              <a:rect l="l" t="t" r="r" b="b"/>
              <a:pathLst>
                <a:path w="42455" h="7945" extrusionOk="0">
                  <a:moveTo>
                    <a:pt x="21226" y="1"/>
                  </a:moveTo>
                  <a:cubicBezTo>
                    <a:pt x="9502" y="1"/>
                    <a:pt x="0" y="1782"/>
                    <a:pt x="0" y="3974"/>
                  </a:cubicBezTo>
                  <a:cubicBezTo>
                    <a:pt x="0" y="6167"/>
                    <a:pt x="9502" y="7945"/>
                    <a:pt x="21226" y="7945"/>
                  </a:cubicBezTo>
                  <a:cubicBezTo>
                    <a:pt x="32949" y="7945"/>
                    <a:pt x="42454" y="6167"/>
                    <a:pt x="42454" y="3974"/>
                  </a:cubicBezTo>
                  <a:cubicBezTo>
                    <a:pt x="42454" y="1782"/>
                    <a:pt x="32949" y="1"/>
                    <a:pt x="21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260;p31"/>
            <p:cNvSpPr/>
            <p:nvPr/>
          </p:nvSpPr>
          <p:spPr>
            <a:xfrm>
              <a:off x="7301139" y="2714058"/>
              <a:ext cx="65843" cy="159980"/>
            </a:xfrm>
            <a:custGeom>
              <a:avLst/>
              <a:gdLst/>
              <a:ahLst/>
              <a:cxnLst/>
              <a:rect l="l" t="t" r="r" b="b"/>
              <a:pathLst>
                <a:path w="2981" h="7243" extrusionOk="0">
                  <a:moveTo>
                    <a:pt x="1797" y="1"/>
                  </a:moveTo>
                  <a:cubicBezTo>
                    <a:pt x="1648" y="1"/>
                    <a:pt x="1482" y="32"/>
                    <a:pt x="1298" y="105"/>
                  </a:cubicBezTo>
                  <a:cubicBezTo>
                    <a:pt x="0" y="624"/>
                    <a:pt x="132" y="4055"/>
                    <a:pt x="392" y="5996"/>
                  </a:cubicBezTo>
                  <a:cubicBezTo>
                    <a:pt x="526" y="7000"/>
                    <a:pt x="1058" y="7243"/>
                    <a:pt x="1540" y="7243"/>
                  </a:cubicBezTo>
                  <a:cubicBezTo>
                    <a:pt x="1990" y="7243"/>
                    <a:pt x="2397" y="7031"/>
                    <a:pt x="2397" y="7031"/>
                  </a:cubicBezTo>
                  <a:lnTo>
                    <a:pt x="2397" y="5869"/>
                  </a:lnTo>
                  <a:cubicBezTo>
                    <a:pt x="2397" y="5869"/>
                    <a:pt x="2170" y="6049"/>
                    <a:pt x="1918" y="6049"/>
                  </a:cubicBezTo>
                  <a:cubicBezTo>
                    <a:pt x="1744" y="6049"/>
                    <a:pt x="1558" y="5963"/>
                    <a:pt x="1427" y="5673"/>
                  </a:cubicBezTo>
                  <a:cubicBezTo>
                    <a:pt x="1105" y="4968"/>
                    <a:pt x="1166" y="1466"/>
                    <a:pt x="1481" y="1466"/>
                  </a:cubicBezTo>
                  <a:cubicBezTo>
                    <a:pt x="1484" y="1466"/>
                    <a:pt x="1487" y="1466"/>
                    <a:pt x="1490" y="1467"/>
                  </a:cubicBezTo>
                  <a:cubicBezTo>
                    <a:pt x="1814" y="1531"/>
                    <a:pt x="2461" y="2629"/>
                    <a:pt x="2461" y="2629"/>
                  </a:cubicBezTo>
                  <a:cubicBezTo>
                    <a:pt x="2461" y="2629"/>
                    <a:pt x="2656" y="2502"/>
                    <a:pt x="2981" y="1144"/>
                  </a:cubicBezTo>
                  <a:cubicBezTo>
                    <a:pt x="2981" y="1144"/>
                    <a:pt x="2695" y="1"/>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31"/>
            <p:cNvSpPr/>
            <p:nvPr/>
          </p:nvSpPr>
          <p:spPr>
            <a:xfrm>
              <a:off x="7289525" y="2708095"/>
              <a:ext cx="83292" cy="171951"/>
            </a:xfrm>
            <a:custGeom>
              <a:avLst/>
              <a:gdLst/>
              <a:ahLst/>
              <a:cxnLst/>
              <a:rect l="l" t="t" r="r" b="b"/>
              <a:pathLst>
                <a:path w="3771" h="7785" extrusionOk="0">
                  <a:moveTo>
                    <a:pt x="2317" y="543"/>
                  </a:moveTo>
                  <a:cubicBezTo>
                    <a:pt x="2429" y="543"/>
                    <a:pt x="2536" y="567"/>
                    <a:pt x="2632" y="615"/>
                  </a:cubicBezTo>
                  <a:cubicBezTo>
                    <a:pt x="2988" y="798"/>
                    <a:pt x="3168" y="1257"/>
                    <a:pt x="3220" y="1421"/>
                  </a:cubicBezTo>
                  <a:cubicBezTo>
                    <a:pt x="3111" y="1861"/>
                    <a:pt x="3020" y="2157"/>
                    <a:pt x="2956" y="2352"/>
                  </a:cubicBezTo>
                  <a:cubicBezTo>
                    <a:pt x="2689" y="1948"/>
                    <a:pt x="2344" y="1526"/>
                    <a:pt x="2065" y="1469"/>
                  </a:cubicBezTo>
                  <a:cubicBezTo>
                    <a:pt x="2044" y="1465"/>
                    <a:pt x="2024" y="1463"/>
                    <a:pt x="2003" y="1463"/>
                  </a:cubicBezTo>
                  <a:cubicBezTo>
                    <a:pt x="1902" y="1463"/>
                    <a:pt x="1808" y="1511"/>
                    <a:pt x="1741" y="1598"/>
                  </a:cubicBezTo>
                  <a:cubicBezTo>
                    <a:pt x="1367" y="2068"/>
                    <a:pt x="1398" y="5392"/>
                    <a:pt x="1697" y="6055"/>
                  </a:cubicBezTo>
                  <a:cubicBezTo>
                    <a:pt x="1857" y="6406"/>
                    <a:pt x="2093" y="6530"/>
                    <a:pt x="2261" y="6570"/>
                  </a:cubicBezTo>
                  <a:cubicBezTo>
                    <a:pt x="2321" y="6584"/>
                    <a:pt x="2380" y="6590"/>
                    <a:pt x="2437" y="6590"/>
                  </a:cubicBezTo>
                  <a:cubicBezTo>
                    <a:pt x="2510" y="6590"/>
                    <a:pt x="2579" y="6580"/>
                    <a:pt x="2644" y="6562"/>
                  </a:cubicBezTo>
                  <a:lnTo>
                    <a:pt x="2644" y="7125"/>
                  </a:lnTo>
                  <a:cubicBezTo>
                    <a:pt x="2507" y="7178"/>
                    <a:pt x="2285" y="7245"/>
                    <a:pt x="2058" y="7245"/>
                  </a:cubicBezTo>
                  <a:cubicBezTo>
                    <a:pt x="1924" y="7245"/>
                    <a:pt x="1788" y="7221"/>
                    <a:pt x="1666" y="7158"/>
                  </a:cubicBezTo>
                  <a:cubicBezTo>
                    <a:pt x="1406" y="7021"/>
                    <a:pt x="1242" y="6710"/>
                    <a:pt x="1179" y="6231"/>
                  </a:cubicBezTo>
                  <a:cubicBezTo>
                    <a:pt x="855" y="3806"/>
                    <a:pt x="947" y="1014"/>
                    <a:pt x="1918" y="627"/>
                  </a:cubicBezTo>
                  <a:cubicBezTo>
                    <a:pt x="2062" y="571"/>
                    <a:pt x="2193" y="543"/>
                    <a:pt x="2317" y="543"/>
                  </a:cubicBezTo>
                  <a:close/>
                  <a:moveTo>
                    <a:pt x="2316" y="1"/>
                  </a:moveTo>
                  <a:cubicBezTo>
                    <a:pt x="2125" y="1"/>
                    <a:pt x="1924" y="43"/>
                    <a:pt x="1714" y="127"/>
                  </a:cubicBezTo>
                  <a:cubicBezTo>
                    <a:pt x="1" y="811"/>
                    <a:pt x="519" y="5392"/>
                    <a:pt x="639" y="6303"/>
                  </a:cubicBezTo>
                  <a:cubicBezTo>
                    <a:pt x="731" y="6966"/>
                    <a:pt x="991" y="7416"/>
                    <a:pt x="1418" y="7637"/>
                  </a:cubicBezTo>
                  <a:cubicBezTo>
                    <a:pt x="1625" y="7744"/>
                    <a:pt x="1846" y="7785"/>
                    <a:pt x="2057" y="7785"/>
                  </a:cubicBezTo>
                  <a:cubicBezTo>
                    <a:pt x="2569" y="7785"/>
                    <a:pt x="3015" y="7556"/>
                    <a:pt x="3039" y="7541"/>
                  </a:cubicBezTo>
                  <a:cubicBezTo>
                    <a:pt x="3131" y="7497"/>
                    <a:pt x="3188" y="7405"/>
                    <a:pt x="3188" y="7301"/>
                  </a:cubicBezTo>
                  <a:lnTo>
                    <a:pt x="3188" y="6139"/>
                  </a:lnTo>
                  <a:cubicBezTo>
                    <a:pt x="3188" y="6035"/>
                    <a:pt x="3128" y="5939"/>
                    <a:pt x="3032" y="5895"/>
                  </a:cubicBezTo>
                  <a:cubicBezTo>
                    <a:pt x="2994" y="5876"/>
                    <a:pt x="2954" y="5866"/>
                    <a:pt x="2913" y="5866"/>
                  </a:cubicBezTo>
                  <a:cubicBezTo>
                    <a:pt x="2854" y="5866"/>
                    <a:pt x="2796" y="5886"/>
                    <a:pt x="2748" y="5927"/>
                  </a:cubicBezTo>
                  <a:cubicBezTo>
                    <a:pt x="2713" y="5955"/>
                    <a:pt x="2566" y="6048"/>
                    <a:pt x="2439" y="6048"/>
                  </a:cubicBezTo>
                  <a:cubicBezTo>
                    <a:pt x="2422" y="6048"/>
                    <a:pt x="2405" y="6047"/>
                    <a:pt x="2388" y="6043"/>
                  </a:cubicBezTo>
                  <a:cubicBezTo>
                    <a:pt x="2313" y="6026"/>
                    <a:pt x="2249" y="5955"/>
                    <a:pt x="2193" y="5831"/>
                  </a:cubicBezTo>
                  <a:cubicBezTo>
                    <a:pt x="1953" y="5307"/>
                    <a:pt x="1953" y="2916"/>
                    <a:pt x="2105" y="2136"/>
                  </a:cubicBezTo>
                  <a:lnTo>
                    <a:pt x="2105" y="2136"/>
                  </a:lnTo>
                  <a:cubicBezTo>
                    <a:pt x="2281" y="2324"/>
                    <a:pt x="2536" y="2676"/>
                    <a:pt x="2748" y="3039"/>
                  </a:cubicBezTo>
                  <a:cubicBezTo>
                    <a:pt x="2784" y="3103"/>
                    <a:pt x="2848" y="3147"/>
                    <a:pt x="2920" y="3167"/>
                  </a:cubicBezTo>
                  <a:cubicBezTo>
                    <a:pt x="2938" y="3171"/>
                    <a:pt x="2957" y="3173"/>
                    <a:pt x="2976" y="3173"/>
                  </a:cubicBezTo>
                  <a:cubicBezTo>
                    <a:pt x="3030" y="3173"/>
                    <a:pt x="3085" y="3156"/>
                    <a:pt x="3131" y="3127"/>
                  </a:cubicBezTo>
                  <a:cubicBezTo>
                    <a:pt x="3319" y="3003"/>
                    <a:pt x="3531" y="2444"/>
                    <a:pt x="3763" y="1473"/>
                  </a:cubicBezTo>
                  <a:cubicBezTo>
                    <a:pt x="3771" y="1434"/>
                    <a:pt x="3771" y="1390"/>
                    <a:pt x="3763" y="1346"/>
                  </a:cubicBezTo>
                  <a:cubicBezTo>
                    <a:pt x="3751" y="1310"/>
                    <a:pt x="3535" y="471"/>
                    <a:pt x="2880" y="136"/>
                  </a:cubicBezTo>
                  <a:cubicBezTo>
                    <a:pt x="2703" y="46"/>
                    <a:pt x="2515" y="1"/>
                    <a:pt x="2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31"/>
            <p:cNvSpPr/>
            <p:nvPr/>
          </p:nvSpPr>
          <p:spPr>
            <a:xfrm>
              <a:off x="7346396" y="2745047"/>
              <a:ext cx="227015" cy="227810"/>
            </a:xfrm>
            <a:custGeom>
              <a:avLst/>
              <a:gdLst/>
              <a:ahLst/>
              <a:cxnLst/>
              <a:rect l="l" t="t" r="r" b="b"/>
              <a:pathLst>
                <a:path w="10278" h="10314" extrusionOk="0">
                  <a:moveTo>
                    <a:pt x="1" y="0"/>
                  </a:moveTo>
                  <a:lnTo>
                    <a:pt x="1" y="8504"/>
                  </a:lnTo>
                  <a:cubicBezTo>
                    <a:pt x="1" y="9502"/>
                    <a:pt x="2301" y="10313"/>
                    <a:pt x="5137" y="10313"/>
                  </a:cubicBezTo>
                  <a:cubicBezTo>
                    <a:pt x="7977" y="10313"/>
                    <a:pt x="10278" y="9502"/>
                    <a:pt x="10278" y="8504"/>
                  </a:cubicBezTo>
                  <a:lnTo>
                    <a:pt x="102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31"/>
            <p:cNvSpPr/>
            <p:nvPr/>
          </p:nvSpPr>
          <p:spPr>
            <a:xfrm>
              <a:off x="7340388" y="2739039"/>
              <a:ext cx="238943" cy="239804"/>
            </a:xfrm>
            <a:custGeom>
              <a:avLst/>
              <a:gdLst/>
              <a:ahLst/>
              <a:cxnLst/>
              <a:rect l="l" t="t" r="r" b="b"/>
              <a:pathLst>
                <a:path w="10818" h="10857" extrusionOk="0">
                  <a:moveTo>
                    <a:pt x="10278" y="540"/>
                  </a:moveTo>
                  <a:lnTo>
                    <a:pt x="10278" y="8776"/>
                  </a:lnTo>
                  <a:cubicBezTo>
                    <a:pt x="10278" y="9503"/>
                    <a:pt x="8197" y="10314"/>
                    <a:pt x="5409" y="10314"/>
                  </a:cubicBezTo>
                  <a:cubicBezTo>
                    <a:pt x="2625" y="10314"/>
                    <a:pt x="544" y="9503"/>
                    <a:pt x="544" y="8776"/>
                  </a:cubicBezTo>
                  <a:lnTo>
                    <a:pt x="544" y="540"/>
                  </a:lnTo>
                  <a:close/>
                  <a:moveTo>
                    <a:pt x="273" y="0"/>
                  </a:moveTo>
                  <a:cubicBezTo>
                    <a:pt x="125" y="0"/>
                    <a:pt x="0" y="120"/>
                    <a:pt x="0" y="272"/>
                  </a:cubicBezTo>
                  <a:lnTo>
                    <a:pt x="0" y="8776"/>
                  </a:lnTo>
                  <a:cubicBezTo>
                    <a:pt x="0" y="10126"/>
                    <a:pt x="2789" y="10856"/>
                    <a:pt x="5409" y="10856"/>
                  </a:cubicBezTo>
                  <a:cubicBezTo>
                    <a:pt x="8034" y="10856"/>
                    <a:pt x="10817" y="10126"/>
                    <a:pt x="10817" y="8776"/>
                  </a:cubicBezTo>
                  <a:lnTo>
                    <a:pt x="10817" y="272"/>
                  </a:lnTo>
                  <a:cubicBezTo>
                    <a:pt x="10817" y="120"/>
                    <a:pt x="10698" y="0"/>
                    <a:pt x="10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31"/>
            <p:cNvSpPr/>
            <p:nvPr/>
          </p:nvSpPr>
          <p:spPr>
            <a:xfrm>
              <a:off x="7346396" y="2710436"/>
              <a:ext cx="227015" cy="69112"/>
            </a:xfrm>
            <a:custGeom>
              <a:avLst/>
              <a:gdLst/>
              <a:ahLst/>
              <a:cxnLst/>
              <a:rect l="l" t="t" r="r" b="b"/>
              <a:pathLst>
                <a:path w="10278" h="3129" extrusionOk="0">
                  <a:moveTo>
                    <a:pt x="5137" y="1"/>
                  </a:moveTo>
                  <a:cubicBezTo>
                    <a:pt x="2301" y="1"/>
                    <a:pt x="1" y="701"/>
                    <a:pt x="1" y="1567"/>
                  </a:cubicBezTo>
                  <a:cubicBezTo>
                    <a:pt x="1" y="2430"/>
                    <a:pt x="2301" y="3129"/>
                    <a:pt x="5137" y="3129"/>
                  </a:cubicBezTo>
                  <a:cubicBezTo>
                    <a:pt x="7977" y="3129"/>
                    <a:pt x="10278" y="2430"/>
                    <a:pt x="10278" y="1567"/>
                  </a:cubicBezTo>
                  <a:cubicBezTo>
                    <a:pt x="10278" y="701"/>
                    <a:pt x="7977"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31"/>
            <p:cNvSpPr/>
            <p:nvPr/>
          </p:nvSpPr>
          <p:spPr>
            <a:xfrm>
              <a:off x="7340388" y="2704450"/>
              <a:ext cx="238943" cy="81105"/>
            </a:xfrm>
            <a:custGeom>
              <a:avLst/>
              <a:gdLst/>
              <a:ahLst/>
              <a:cxnLst/>
              <a:rect l="l" t="t" r="r" b="b"/>
              <a:pathLst>
                <a:path w="10818" h="3672" extrusionOk="0">
                  <a:moveTo>
                    <a:pt x="5409" y="544"/>
                  </a:moveTo>
                  <a:cubicBezTo>
                    <a:pt x="8381" y="544"/>
                    <a:pt x="10278" y="1311"/>
                    <a:pt x="10278" y="1838"/>
                  </a:cubicBezTo>
                  <a:cubicBezTo>
                    <a:pt x="10278" y="2366"/>
                    <a:pt x="8381" y="3129"/>
                    <a:pt x="5409" y="3129"/>
                  </a:cubicBezTo>
                  <a:cubicBezTo>
                    <a:pt x="2437" y="3129"/>
                    <a:pt x="544" y="2366"/>
                    <a:pt x="544" y="1838"/>
                  </a:cubicBezTo>
                  <a:cubicBezTo>
                    <a:pt x="544" y="1311"/>
                    <a:pt x="2437" y="544"/>
                    <a:pt x="5409" y="544"/>
                  </a:cubicBezTo>
                  <a:close/>
                  <a:moveTo>
                    <a:pt x="5409" y="1"/>
                  </a:moveTo>
                  <a:cubicBezTo>
                    <a:pt x="2721" y="1"/>
                    <a:pt x="0" y="631"/>
                    <a:pt x="0" y="1838"/>
                  </a:cubicBezTo>
                  <a:cubicBezTo>
                    <a:pt x="0" y="3040"/>
                    <a:pt x="2721" y="3671"/>
                    <a:pt x="5409" y="3671"/>
                  </a:cubicBezTo>
                  <a:cubicBezTo>
                    <a:pt x="8097" y="3671"/>
                    <a:pt x="10817" y="3040"/>
                    <a:pt x="10817" y="1838"/>
                  </a:cubicBezTo>
                  <a:cubicBezTo>
                    <a:pt x="10817" y="631"/>
                    <a:pt x="8097" y="1"/>
                    <a:pt x="5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31"/>
            <p:cNvSpPr/>
            <p:nvPr/>
          </p:nvSpPr>
          <p:spPr>
            <a:xfrm>
              <a:off x="7361217" y="2714964"/>
              <a:ext cx="197374" cy="60078"/>
            </a:xfrm>
            <a:custGeom>
              <a:avLst/>
              <a:gdLst/>
              <a:ahLst/>
              <a:cxnLst/>
              <a:rect l="l" t="t" r="r" b="b"/>
              <a:pathLst>
                <a:path w="8936" h="2720" extrusionOk="0">
                  <a:moveTo>
                    <a:pt x="4466" y="0"/>
                  </a:moveTo>
                  <a:cubicBezTo>
                    <a:pt x="2001" y="0"/>
                    <a:pt x="1" y="611"/>
                    <a:pt x="1" y="1362"/>
                  </a:cubicBezTo>
                  <a:cubicBezTo>
                    <a:pt x="1" y="2113"/>
                    <a:pt x="2001" y="2720"/>
                    <a:pt x="4466" y="2720"/>
                  </a:cubicBezTo>
                  <a:cubicBezTo>
                    <a:pt x="6934" y="2720"/>
                    <a:pt x="8936" y="2113"/>
                    <a:pt x="8936" y="1362"/>
                  </a:cubicBezTo>
                  <a:cubicBezTo>
                    <a:pt x="8936" y="611"/>
                    <a:pt x="6934" y="0"/>
                    <a:pt x="4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1"/>
            <p:cNvSpPr/>
            <p:nvPr/>
          </p:nvSpPr>
          <p:spPr>
            <a:xfrm>
              <a:off x="7383790" y="2754076"/>
              <a:ext cx="152227" cy="21800"/>
            </a:xfrm>
            <a:custGeom>
              <a:avLst/>
              <a:gdLst/>
              <a:ahLst/>
              <a:cxnLst/>
              <a:rect l="l" t="t" r="r" b="b"/>
              <a:pathLst>
                <a:path w="6892" h="987" extrusionOk="0">
                  <a:moveTo>
                    <a:pt x="3444" y="0"/>
                  </a:moveTo>
                  <a:cubicBezTo>
                    <a:pt x="2058" y="0"/>
                    <a:pt x="820" y="192"/>
                    <a:pt x="1" y="492"/>
                  </a:cubicBezTo>
                  <a:cubicBezTo>
                    <a:pt x="820" y="795"/>
                    <a:pt x="2058" y="987"/>
                    <a:pt x="3444" y="987"/>
                  </a:cubicBezTo>
                  <a:cubicBezTo>
                    <a:pt x="4830" y="987"/>
                    <a:pt x="6072" y="795"/>
                    <a:pt x="6891" y="492"/>
                  </a:cubicBezTo>
                  <a:cubicBezTo>
                    <a:pt x="6072" y="192"/>
                    <a:pt x="4830" y="0"/>
                    <a:pt x="3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1"/>
            <p:cNvSpPr/>
            <p:nvPr/>
          </p:nvSpPr>
          <p:spPr>
            <a:xfrm>
              <a:off x="5624123" y="2825048"/>
              <a:ext cx="434594" cy="74391"/>
            </a:xfrm>
            <a:custGeom>
              <a:avLst/>
              <a:gdLst/>
              <a:ahLst/>
              <a:cxnLst/>
              <a:rect l="l" t="t" r="r" b="b"/>
              <a:pathLst>
                <a:path w="19676" h="3368" extrusionOk="0">
                  <a:moveTo>
                    <a:pt x="19676" y="1"/>
                  </a:moveTo>
                  <a:lnTo>
                    <a:pt x="0" y="261"/>
                  </a:lnTo>
                  <a:lnTo>
                    <a:pt x="64" y="3172"/>
                  </a:lnTo>
                  <a:lnTo>
                    <a:pt x="19676" y="3368"/>
                  </a:lnTo>
                  <a:lnTo>
                    <a:pt x="19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31"/>
            <p:cNvSpPr/>
            <p:nvPr/>
          </p:nvSpPr>
          <p:spPr>
            <a:xfrm>
              <a:off x="5618115" y="2819062"/>
              <a:ext cx="446587" cy="86384"/>
            </a:xfrm>
            <a:custGeom>
              <a:avLst/>
              <a:gdLst/>
              <a:ahLst/>
              <a:cxnLst/>
              <a:rect l="l" t="t" r="r" b="b"/>
              <a:pathLst>
                <a:path w="20219" h="3911" extrusionOk="0">
                  <a:moveTo>
                    <a:pt x="19680" y="547"/>
                  </a:moveTo>
                  <a:lnTo>
                    <a:pt x="19680" y="3364"/>
                  </a:lnTo>
                  <a:lnTo>
                    <a:pt x="600" y="3176"/>
                  </a:lnTo>
                  <a:lnTo>
                    <a:pt x="548" y="799"/>
                  </a:lnTo>
                  <a:lnTo>
                    <a:pt x="19680" y="547"/>
                  </a:lnTo>
                  <a:close/>
                  <a:moveTo>
                    <a:pt x="19948" y="1"/>
                  </a:moveTo>
                  <a:lnTo>
                    <a:pt x="268" y="260"/>
                  </a:lnTo>
                  <a:cubicBezTo>
                    <a:pt x="196" y="264"/>
                    <a:pt x="128" y="292"/>
                    <a:pt x="76" y="344"/>
                  </a:cubicBezTo>
                  <a:cubicBezTo>
                    <a:pt x="25" y="396"/>
                    <a:pt x="1" y="464"/>
                    <a:pt x="1" y="536"/>
                  </a:cubicBezTo>
                  <a:lnTo>
                    <a:pt x="64" y="3452"/>
                  </a:lnTo>
                  <a:cubicBezTo>
                    <a:pt x="69" y="3596"/>
                    <a:pt x="189" y="3715"/>
                    <a:pt x="332" y="3715"/>
                  </a:cubicBezTo>
                  <a:lnTo>
                    <a:pt x="19948" y="3911"/>
                  </a:lnTo>
                  <a:cubicBezTo>
                    <a:pt x="20019" y="3911"/>
                    <a:pt x="20088" y="3883"/>
                    <a:pt x="20139" y="3830"/>
                  </a:cubicBezTo>
                  <a:cubicBezTo>
                    <a:pt x="20191" y="3779"/>
                    <a:pt x="20219" y="3711"/>
                    <a:pt x="20219" y="3639"/>
                  </a:cubicBezTo>
                  <a:lnTo>
                    <a:pt x="20219" y="272"/>
                  </a:lnTo>
                  <a:cubicBezTo>
                    <a:pt x="20219" y="200"/>
                    <a:pt x="20191" y="132"/>
                    <a:pt x="20139" y="80"/>
                  </a:cubicBezTo>
                  <a:cubicBezTo>
                    <a:pt x="20088" y="28"/>
                    <a:pt x="20016" y="5"/>
                    <a:pt x="19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31"/>
            <p:cNvSpPr/>
            <p:nvPr/>
          </p:nvSpPr>
          <p:spPr>
            <a:xfrm>
              <a:off x="6055890" y="2723512"/>
              <a:ext cx="65732" cy="175927"/>
            </a:xfrm>
            <a:custGeom>
              <a:avLst/>
              <a:gdLst/>
              <a:ahLst/>
              <a:cxnLst/>
              <a:rect l="l" t="t" r="r" b="b"/>
              <a:pathLst>
                <a:path w="2976" h="7965" extrusionOk="0">
                  <a:moveTo>
                    <a:pt x="2976" y="0"/>
                  </a:moveTo>
                  <a:lnTo>
                    <a:pt x="0" y="5181"/>
                  </a:lnTo>
                  <a:lnTo>
                    <a:pt x="128" y="7965"/>
                  </a:lnTo>
                  <a:lnTo>
                    <a:pt x="2976" y="1814"/>
                  </a:lnTo>
                  <a:lnTo>
                    <a:pt x="29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31"/>
            <p:cNvSpPr/>
            <p:nvPr/>
          </p:nvSpPr>
          <p:spPr>
            <a:xfrm>
              <a:off x="6049860" y="2717592"/>
              <a:ext cx="77748" cy="187854"/>
            </a:xfrm>
            <a:custGeom>
              <a:avLst/>
              <a:gdLst/>
              <a:ahLst/>
              <a:cxnLst/>
              <a:rect l="l" t="t" r="r" b="b"/>
              <a:pathLst>
                <a:path w="3520" h="8505" extrusionOk="0">
                  <a:moveTo>
                    <a:pt x="2981" y="1283"/>
                  </a:moveTo>
                  <a:lnTo>
                    <a:pt x="2981" y="2022"/>
                  </a:lnTo>
                  <a:lnTo>
                    <a:pt x="620" y="7115"/>
                  </a:lnTo>
                  <a:lnTo>
                    <a:pt x="548" y="5517"/>
                  </a:lnTo>
                  <a:lnTo>
                    <a:pt x="2981" y="1283"/>
                  </a:lnTo>
                  <a:close/>
                  <a:moveTo>
                    <a:pt x="3253" y="1"/>
                  </a:moveTo>
                  <a:cubicBezTo>
                    <a:pt x="3157" y="1"/>
                    <a:pt x="3066" y="49"/>
                    <a:pt x="3017" y="137"/>
                  </a:cubicBezTo>
                  <a:lnTo>
                    <a:pt x="37" y="5314"/>
                  </a:lnTo>
                  <a:cubicBezTo>
                    <a:pt x="13" y="5357"/>
                    <a:pt x="1" y="5410"/>
                    <a:pt x="1" y="5461"/>
                  </a:cubicBezTo>
                  <a:lnTo>
                    <a:pt x="133" y="8245"/>
                  </a:lnTo>
                  <a:cubicBezTo>
                    <a:pt x="137" y="8369"/>
                    <a:pt x="229" y="8472"/>
                    <a:pt x="349" y="8496"/>
                  </a:cubicBezTo>
                  <a:cubicBezTo>
                    <a:pt x="369" y="8501"/>
                    <a:pt x="384" y="8505"/>
                    <a:pt x="401" y="8505"/>
                  </a:cubicBezTo>
                  <a:cubicBezTo>
                    <a:pt x="504" y="8505"/>
                    <a:pt x="605" y="8445"/>
                    <a:pt x="648" y="8345"/>
                  </a:cubicBezTo>
                  <a:lnTo>
                    <a:pt x="3496" y="2198"/>
                  </a:lnTo>
                  <a:cubicBezTo>
                    <a:pt x="3512" y="2162"/>
                    <a:pt x="3520" y="2121"/>
                    <a:pt x="3520" y="2082"/>
                  </a:cubicBezTo>
                  <a:lnTo>
                    <a:pt x="3520" y="272"/>
                  </a:lnTo>
                  <a:cubicBezTo>
                    <a:pt x="3520" y="149"/>
                    <a:pt x="3440" y="41"/>
                    <a:pt x="3321" y="9"/>
                  </a:cubicBezTo>
                  <a:cubicBezTo>
                    <a:pt x="3298" y="3"/>
                    <a:pt x="3276" y="1"/>
                    <a:pt x="3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31"/>
            <p:cNvSpPr/>
            <p:nvPr/>
          </p:nvSpPr>
          <p:spPr>
            <a:xfrm>
              <a:off x="5624123" y="2883734"/>
              <a:ext cx="434594" cy="74302"/>
            </a:xfrm>
            <a:custGeom>
              <a:avLst/>
              <a:gdLst/>
              <a:ahLst/>
              <a:cxnLst/>
              <a:rect l="l" t="t" r="r" b="b"/>
              <a:pathLst>
                <a:path w="19676" h="3364" extrusionOk="0">
                  <a:moveTo>
                    <a:pt x="19676" y="0"/>
                  </a:moveTo>
                  <a:lnTo>
                    <a:pt x="0" y="255"/>
                  </a:lnTo>
                  <a:lnTo>
                    <a:pt x="64" y="3171"/>
                  </a:lnTo>
                  <a:lnTo>
                    <a:pt x="19676" y="3363"/>
                  </a:lnTo>
                  <a:lnTo>
                    <a:pt x="196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31"/>
            <p:cNvSpPr/>
            <p:nvPr/>
          </p:nvSpPr>
          <p:spPr>
            <a:xfrm>
              <a:off x="5618115" y="2877727"/>
              <a:ext cx="446587" cy="86296"/>
            </a:xfrm>
            <a:custGeom>
              <a:avLst/>
              <a:gdLst/>
              <a:ahLst/>
              <a:cxnLst/>
              <a:rect l="l" t="t" r="r" b="b"/>
              <a:pathLst>
                <a:path w="20219" h="3907" extrusionOk="0">
                  <a:moveTo>
                    <a:pt x="19680" y="544"/>
                  </a:moveTo>
                  <a:lnTo>
                    <a:pt x="19680" y="3364"/>
                  </a:lnTo>
                  <a:lnTo>
                    <a:pt x="600" y="3176"/>
                  </a:lnTo>
                  <a:lnTo>
                    <a:pt x="548" y="796"/>
                  </a:lnTo>
                  <a:lnTo>
                    <a:pt x="19680" y="544"/>
                  </a:lnTo>
                  <a:close/>
                  <a:moveTo>
                    <a:pt x="19948" y="0"/>
                  </a:moveTo>
                  <a:lnTo>
                    <a:pt x="268" y="260"/>
                  </a:lnTo>
                  <a:cubicBezTo>
                    <a:pt x="196" y="260"/>
                    <a:pt x="128" y="288"/>
                    <a:pt x="76" y="340"/>
                  </a:cubicBezTo>
                  <a:cubicBezTo>
                    <a:pt x="25" y="392"/>
                    <a:pt x="1" y="464"/>
                    <a:pt x="1" y="536"/>
                  </a:cubicBezTo>
                  <a:lnTo>
                    <a:pt x="64" y="3447"/>
                  </a:lnTo>
                  <a:cubicBezTo>
                    <a:pt x="69" y="3595"/>
                    <a:pt x="189" y="3711"/>
                    <a:pt x="332" y="3711"/>
                  </a:cubicBezTo>
                  <a:lnTo>
                    <a:pt x="19948" y="3906"/>
                  </a:lnTo>
                  <a:cubicBezTo>
                    <a:pt x="20019" y="3906"/>
                    <a:pt x="20088" y="3879"/>
                    <a:pt x="20139" y="3827"/>
                  </a:cubicBezTo>
                  <a:cubicBezTo>
                    <a:pt x="20191" y="3779"/>
                    <a:pt x="20219" y="3707"/>
                    <a:pt x="20219" y="3635"/>
                  </a:cubicBezTo>
                  <a:lnTo>
                    <a:pt x="20219" y="272"/>
                  </a:lnTo>
                  <a:cubicBezTo>
                    <a:pt x="20219" y="197"/>
                    <a:pt x="20191" y="129"/>
                    <a:pt x="20139" y="77"/>
                  </a:cubicBezTo>
                  <a:cubicBezTo>
                    <a:pt x="20088" y="29"/>
                    <a:pt x="20016" y="0"/>
                    <a:pt x="199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31"/>
            <p:cNvSpPr/>
            <p:nvPr/>
          </p:nvSpPr>
          <p:spPr>
            <a:xfrm>
              <a:off x="6055890" y="2782176"/>
              <a:ext cx="65732" cy="175861"/>
            </a:xfrm>
            <a:custGeom>
              <a:avLst/>
              <a:gdLst/>
              <a:ahLst/>
              <a:cxnLst/>
              <a:rect l="l" t="t" r="r" b="b"/>
              <a:pathLst>
                <a:path w="2976" h="7962" extrusionOk="0">
                  <a:moveTo>
                    <a:pt x="2976" y="1"/>
                  </a:moveTo>
                  <a:lnTo>
                    <a:pt x="0" y="5177"/>
                  </a:lnTo>
                  <a:lnTo>
                    <a:pt x="128" y="7961"/>
                  </a:lnTo>
                  <a:lnTo>
                    <a:pt x="2976" y="1814"/>
                  </a:lnTo>
                  <a:lnTo>
                    <a:pt x="29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31"/>
            <p:cNvSpPr/>
            <p:nvPr/>
          </p:nvSpPr>
          <p:spPr>
            <a:xfrm>
              <a:off x="6049860" y="2776190"/>
              <a:ext cx="77748" cy="187832"/>
            </a:xfrm>
            <a:custGeom>
              <a:avLst/>
              <a:gdLst/>
              <a:ahLst/>
              <a:cxnLst/>
              <a:rect l="l" t="t" r="r" b="b"/>
              <a:pathLst>
                <a:path w="3520" h="8504" extrusionOk="0">
                  <a:moveTo>
                    <a:pt x="2981" y="1286"/>
                  </a:moveTo>
                  <a:lnTo>
                    <a:pt x="2981" y="2025"/>
                  </a:lnTo>
                  <a:lnTo>
                    <a:pt x="620" y="7118"/>
                  </a:lnTo>
                  <a:lnTo>
                    <a:pt x="548" y="5516"/>
                  </a:lnTo>
                  <a:lnTo>
                    <a:pt x="2981" y="1286"/>
                  </a:lnTo>
                  <a:close/>
                  <a:moveTo>
                    <a:pt x="3253" y="0"/>
                  </a:moveTo>
                  <a:cubicBezTo>
                    <a:pt x="3157" y="0"/>
                    <a:pt x="3066" y="48"/>
                    <a:pt x="3017" y="136"/>
                  </a:cubicBezTo>
                  <a:lnTo>
                    <a:pt x="37" y="5316"/>
                  </a:lnTo>
                  <a:cubicBezTo>
                    <a:pt x="13" y="5360"/>
                    <a:pt x="1" y="5412"/>
                    <a:pt x="1" y="5465"/>
                  </a:cubicBezTo>
                  <a:lnTo>
                    <a:pt x="133" y="8245"/>
                  </a:lnTo>
                  <a:cubicBezTo>
                    <a:pt x="137" y="8372"/>
                    <a:pt x="229" y="8476"/>
                    <a:pt x="349" y="8500"/>
                  </a:cubicBezTo>
                  <a:cubicBezTo>
                    <a:pt x="369" y="8503"/>
                    <a:pt x="384" y="8503"/>
                    <a:pt x="401" y="8503"/>
                  </a:cubicBezTo>
                  <a:cubicBezTo>
                    <a:pt x="504" y="8503"/>
                    <a:pt x="605" y="8444"/>
                    <a:pt x="648" y="8348"/>
                  </a:cubicBezTo>
                  <a:lnTo>
                    <a:pt x="3496" y="2197"/>
                  </a:lnTo>
                  <a:cubicBezTo>
                    <a:pt x="3512" y="2161"/>
                    <a:pt x="3520" y="2125"/>
                    <a:pt x="3520" y="2085"/>
                  </a:cubicBezTo>
                  <a:lnTo>
                    <a:pt x="3520" y="272"/>
                  </a:lnTo>
                  <a:cubicBezTo>
                    <a:pt x="3520" y="148"/>
                    <a:pt x="3440" y="40"/>
                    <a:pt x="3321" y="8"/>
                  </a:cubicBezTo>
                  <a:cubicBezTo>
                    <a:pt x="3298" y="3"/>
                    <a:pt x="3276" y="0"/>
                    <a:pt x="3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31"/>
            <p:cNvSpPr/>
            <p:nvPr/>
          </p:nvSpPr>
          <p:spPr>
            <a:xfrm>
              <a:off x="5548341" y="2637083"/>
              <a:ext cx="277375" cy="229931"/>
            </a:xfrm>
            <a:custGeom>
              <a:avLst/>
              <a:gdLst/>
              <a:ahLst/>
              <a:cxnLst/>
              <a:rect l="l" t="t" r="r" b="b"/>
              <a:pathLst>
                <a:path w="12558" h="10410" extrusionOk="0">
                  <a:moveTo>
                    <a:pt x="10473" y="1"/>
                  </a:moveTo>
                  <a:cubicBezTo>
                    <a:pt x="9928" y="1"/>
                    <a:pt x="9384" y="669"/>
                    <a:pt x="9063" y="938"/>
                  </a:cubicBezTo>
                  <a:cubicBezTo>
                    <a:pt x="8672" y="1261"/>
                    <a:pt x="515" y="6634"/>
                    <a:pt x="260" y="7477"/>
                  </a:cubicBezTo>
                  <a:cubicBezTo>
                    <a:pt x="0" y="8315"/>
                    <a:pt x="260" y="10192"/>
                    <a:pt x="2006" y="10388"/>
                  </a:cubicBezTo>
                  <a:cubicBezTo>
                    <a:pt x="2140" y="10403"/>
                    <a:pt x="2273" y="10410"/>
                    <a:pt x="2405" y="10410"/>
                  </a:cubicBezTo>
                  <a:cubicBezTo>
                    <a:pt x="3989" y="10410"/>
                    <a:pt x="5368" y="9403"/>
                    <a:pt x="6084" y="9222"/>
                  </a:cubicBezTo>
                  <a:cubicBezTo>
                    <a:pt x="6862" y="9031"/>
                    <a:pt x="7186" y="8966"/>
                    <a:pt x="7186" y="8966"/>
                  </a:cubicBezTo>
                  <a:lnTo>
                    <a:pt x="12558" y="1712"/>
                  </a:lnTo>
                  <a:lnTo>
                    <a:pt x="11004" y="1389"/>
                  </a:lnTo>
                  <a:cubicBezTo>
                    <a:pt x="11004" y="1389"/>
                    <a:pt x="11456" y="486"/>
                    <a:pt x="10809" y="95"/>
                  </a:cubicBezTo>
                  <a:cubicBezTo>
                    <a:pt x="10698" y="29"/>
                    <a:pt x="10585" y="1"/>
                    <a:pt x="10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31"/>
            <p:cNvSpPr/>
            <p:nvPr/>
          </p:nvSpPr>
          <p:spPr>
            <a:xfrm>
              <a:off x="5544343" y="2631076"/>
              <a:ext cx="287646" cy="241902"/>
            </a:xfrm>
            <a:custGeom>
              <a:avLst/>
              <a:gdLst/>
              <a:ahLst/>
              <a:cxnLst/>
              <a:rect l="l" t="t" r="r" b="b"/>
              <a:pathLst>
                <a:path w="13023" h="10952" extrusionOk="0">
                  <a:moveTo>
                    <a:pt x="10654" y="547"/>
                  </a:moveTo>
                  <a:cubicBezTo>
                    <a:pt x="10722" y="547"/>
                    <a:pt x="10790" y="563"/>
                    <a:pt x="10850" y="598"/>
                  </a:cubicBezTo>
                  <a:cubicBezTo>
                    <a:pt x="11273" y="854"/>
                    <a:pt x="10958" y="1514"/>
                    <a:pt x="10942" y="1542"/>
                  </a:cubicBezTo>
                  <a:cubicBezTo>
                    <a:pt x="10905" y="1617"/>
                    <a:pt x="10905" y="1706"/>
                    <a:pt x="10942" y="1781"/>
                  </a:cubicBezTo>
                  <a:cubicBezTo>
                    <a:pt x="10977" y="1857"/>
                    <a:pt x="11049" y="1913"/>
                    <a:pt x="11129" y="1929"/>
                  </a:cubicBezTo>
                  <a:lnTo>
                    <a:pt x="12267" y="2165"/>
                  </a:lnTo>
                  <a:lnTo>
                    <a:pt x="7211" y="8995"/>
                  </a:lnTo>
                  <a:cubicBezTo>
                    <a:pt x="7059" y="9026"/>
                    <a:pt x="6735" y="9098"/>
                    <a:pt x="6200" y="9234"/>
                  </a:cubicBezTo>
                  <a:cubicBezTo>
                    <a:pt x="5944" y="9294"/>
                    <a:pt x="5638" y="9442"/>
                    <a:pt x="5282" y="9614"/>
                  </a:cubicBezTo>
                  <a:cubicBezTo>
                    <a:pt x="4563" y="9957"/>
                    <a:pt x="3604" y="10412"/>
                    <a:pt x="2580" y="10412"/>
                  </a:cubicBezTo>
                  <a:cubicBezTo>
                    <a:pt x="2460" y="10412"/>
                    <a:pt x="2339" y="10406"/>
                    <a:pt x="2218" y="10393"/>
                  </a:cubicBezTo>
                  <a:cubicBezTo>
                    <a:pt x="1675" y="10333"/>
                    <a:pt x="1256" y="10085"/>
                    <a:pt x="980" y="9662"/>
                  </a:cubicBezTo>
                  <a:cubicBezTo>
                    <a:pt x="605" y="9091"/>
                    <a:pt x="557" y="8291"/>
                    <a:pt x="696" y="7832"/>
                  </a:cubicBezTo>
                  <a:cubicBezTo>
                    <a:pt x="960" y="7209"/>
                    <a:pt x="6145" y="3666"/>
                    <a:pt x="8094" y="2336"/>
                  </a:cubicBezTo>
                  <a:cubicBezTo>
                    <a:pt x="8921" y="1769"/>
                    <a:pt x="9320" y="1497"/>
                    <a:pt x="9415" y="1418"/>
                  </a:cubicBezTo>
                  <a:cubicBezTo>
                    <a:pt x="9491" y="1354"/>
                    <a:pt x="9576" y="1274"/>
                    <a:pt x="9671" y="1182"/>
                  </a:cubicBezTo>
                  <a:cubicBezTo>
                    <a:pt x="10023" y="847"/>
                    <a:pt x="10363" y="547"/>
                    <a:pt x="10654" y="547"/>
                  </a:cubicBezTo>
                  <a:close/>
                  <a:moveTo>
                    <a:pt x="10657" y="1"/>
                  </a:moveTo>
                  <a:cubicBezTo>
                    <a:pt x="10120" y="1"/>
                    <a:pt x="9621" y="478"/>
                    <a:pt x="9296" y="790"/>
                  </a:cubicBezTo>
                  <a:cubicBezTo>
                    <a:pt x="9212" y="874"/>
                    <a:pt x="9137" y="946"/>
                    <a:pt x="9068" y="1002"/>
                  </a:cubicBezTo>
                  <a:cubicBezTo>
                    <a:pt x="8988" y="1066"/>
                    <a:pt x="8433" y="1450"/>
                    <a:pt x="7790" y="1889"/>
                  </a:cubicBezTo>
                  <a:cubicBezTo>
                    <a:pt x="2410" y="5564"/>
                    <a:pt x="345" y="7129"/>
                    <a:pt x="181" y="7668"/>
                  </a:cubicBezTo>
                  <a:cubicBezTo>
                    <a:pt x="1" y="8248"/>
                    <a:pt x="34" y="9211"/>
                    <a:pt x="524" y="9957"/>
                  </a:cubicBezTo>
                  <a:cubicBezTo>
                    <a:pt x="892" y="10516"/>
                    <a:pt x="1455" y="10852"/>
                    <a:pt x="2158" y="10927"/>
                  </a:cubicBezTo>
                  <a:cubicBezTo>
                    <a:pt x="2302" y="10944"/>
                    <a:pt x="2445" y="10951"/>
                    <a:pt x="2585" y="10951"/>
                  </a:cubicBezTo>
                  <a:cubicBezTo>
                    <a:pt x="3728" y="10951"/>
                    <a:pt x="4746" y="10468"/>
                    <a:pt x="5513" y="10101"/>
                  </a:cubicBezTo>
                  <a:cubicBezTo>
                    <a:pt x="5845" y="9945"/>
                    <a:pt x="6128" y="9810"/>
                    <a:pt x="6333" y="9758"/>
                  </a:cubicBezTo>
                  <a:cubicBezTo>
                    <a:pt x="7091" y="9566"/>
                    <a:pt x="7415" y="9502"/>
                    <a:pt x="7419" y="9502"/>
                  </a:cubicBezTo>
                  <a:cubicBezTo>
                    <a:pt x="7483" y="9489"/>
                    <a:pt x="7542" y="9450"/>
                    <a:pt x="7583" y="9398"/>
                  </a:cubicBezTo>
                  <a:lnTo>
                    <a:pt x="12955" y="2148"/>
                  </a:lnTo>
                  <a:cubicBezTo>
                    <a:pt x="13010" y="2073"/>
                    <a:pt x="13023" y="1977"/>
                    <a:pt x="12990" y="1889"/>
                  </a:cubicBezTo>
                  <a:cubicBezTo>
                    <a:pt x="12959" y="1805"/>
                    <a:pt x="12883" y="1741"/>
                    <a:pt x="12795" y="1721"/>
                  </a:cubicBezTo>
                  <a:lnTo>
                    <a:pt x="11548" y="1461"/>
                  </a:lnTo>
                  <a:cubicBezTo>
                    <a:pt x="11664" y="1034"/>
                    <a:pt x="11661" y="455"/>
                    <a:pt x="11129" y="135"/>
                  </a:cubicBezTo>
                  <a:cubicBezTo>
                    <a:pt x="10971" y="40"/>
                    <a:pt x="10813" y="1"/>
                    <a:pt x="10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31"/>
            <p:cNvSpPr/>
            <p:nvPr/>
          </p:nvSpPr>
          <p:spPr>
            <a:xfrm>
              <a:off x="5548341" y="2796180"/>
              <a:ext cx="162962" cy="70835"/>
            </a:xfrm>
            <a:custGeom>
              <a:avLst/>
              <a:gdLst/>
              <a:ahLst/>
              <a:cxnLst/>
              <a:rect l="l" t="t" r="r" b="b"/>
              <a:pathLst>
                <a:path w="7378" h="3207" extrusionOk="0">
                  <a:moveTo>
                    <a:pt x="1169" y="1"/>
                  </a:moveTo>
                  <a:cubicBezTo>
                    <a:pt x="896" y="1"/>
                    <a:pt x="588" y="73"/>
                    <a:pt x="260" y="274"/>
                  </a:cubicBezTo>
                  <a:cubicBezTo>
                    <a:pt x="0" y="1112"/>
                    <a:pt x="260" y="2989"/>
                    <a:pt x="2006" y="3185"/>
                  </a:cubicBezTo>
                  <a:cubicBezTo>
                    <a:pt x="2140" y="3200"/>
                    <a:pt x="2273" y="3207"/>
                    <a:pt x="2405" y="3207"/>
                  </a:cubicBezTo>
                  <a:cubicBezTo>
                    <a:pt x="3989" y="3207"/>
                    <a:pt x="5368" y="2200"/>
                    <a:pt x="6084" y="2019"/>
                  </a:cubicBezTo>
                  <a:cubicBezTo>
                    <a:pt x="6862" y="1828"/>
                    <a:pt x="7186" y="1763"/>
                    <a:pt x="7186" y="1763"/>
                  </a:cubicBezTo>
                  <a:lnTo>
                    <a:pt x="7378" y="1500"/>
                  </a:lnTo>
                  <a:lnTo>
                    <a:pt x="2329" y="465"/>
                  </a:lnTo>
                  <a:cubicBezTo>
                    <a:pt x="2329" y="465"/>
                    <a:pt x="1862" y="1"/>
                    <a:pt x="1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31"/>
            <p:cNvSpPr/>
            <p:nvPr/>
          </p:nvSpPr>
          <p:spPr>
            <a:xfrm>
              <a:off x="5544343" y="2790216"/>
              <a:ext cx="173321" cy="82762"/>
            </a:xfrm>
            <a:custGeom>
              <a:avLst/>
              <a:gdLst/>
              <a:ahLst/>
              <a:cxnLst/>
              <a:rect l="l" t="t" r="r" b="b"/>
              <a:pathLst>
                <a:path w="7847" h="3747" extrusionOk="0">
                  <a:moveTo>
                    <a:pt x="1350" y="542"/>
                  </a:moveTo>
                  <a:cubicBezTo>
                    <a:pt x="1915" y="542"/>
                    <a:pt x="2297" y="907"/>
                    <a:pt x="2318" y="927"/>
                  </a:cubicBezTo>
                  <a:cubicBezTo>
                    <a:pt x="2358" y="966"/>
                    <a:pt x="2406" y="990"/>
                    <a:pt x="2458" y="1003"/>
                  </a:cubicBezTo>
                  <a:lnTo>
                    <a:pt x="6783" y="1886"/>
                  </a:lnTo>
                  <a:cubicBezTo>
                    <a:pt x="6628" y="1921"/>
                    <a:pt x="6432" y="1969"/>
                    <a:pt x="6200" y="2029"/>
                  </a:cubicBezTo>
                  <a:cubicBezTo>
                    <a:pt x="5944" y="2089"/>
                    <a:pt x="5638" y="2237"/>
                    <a:pt x="5282" y="2409"/>
                  </a:cubicBezTo>
                  <a:cubicBezTo>
                    <a:pt x="4563" y="2752"/>
                    <a:pt x="3607" y="3207"/>
                    <a:pt x="2581" y="3207"/>
                  </a:cubicBezTo>
                  <a:cubicBezTo>
                    <a:pt x="2461" y="3207"/>
                    <a:pt x="2340" y="3201"/>
                    <a:pt x="2218" y="3188"/>
                  </a:cubicBezTo>
                  <a:cubicBezTo>
                    <a:pt x="1675" y="3128"/>
                    <a:pt x="1256" y="2880"/>
                    <a:pt x="980" y="2457"/>
                  </a:cubicBezTo>
                  <a:cubicBezTo>
                    <a:pt x="629" y="1925"/>
                    <a:pt x="565" y="1195"/>
                    <a:pt x="672" y="719"/>
                  </a:cubicBezTo>
                  <a:cubicBezTo>
                    <a:pt x="916" y="590"/>
                    <a:pt x="1145" y="542"/>
                    <a:pt x="1350" y="542"/>
                  </a:cubicBezTo>
                  <a:close/>
                  <a:moveTo>
                    <a:pt x="1349" y="0"/>
                  </a:moveTo>
                  <a:cubicBezTo>
                    <a:pt x="1024" y="0"/>
                    <a:pt x="666" y="86"/>
                    <a:pt x="297" y="312"/>
                  </a:cubicBezTo>
                  <a:cubicBezTo>
                    <a:pt x="241" y="348"/>
                    <a:pt x="201" y="400"/>
                    <a:pt x="181" y="463"/>
                  </a:cubicBezTo>
                  <a:cubicBezTo>
                    <a:pt x="1" y="1043"/>
                    <a:pt x="34" y="2006"/>
                    <a:pt x="524" y="2752"/>
                  </a:cubicBezTo>
                  <a:cubicBezTo>
                    <a:pt x="892" y="3311"/>
                    <a:pt x="1455" y="3647"/>
                    <a:pt x="2158" y="3722"/>
                  </a:cubicBezTo>
                  <a:cubicBezTo>
                    <a:pt x="2302" y="3739"/>
                    <a:pt x="2445" y="3746"/>
                    <a:pt x="2585" y="3746"/>
                  </a:cubicBezTo>
                  <a:cubicBezTo>
                    <a:pt x="3728" y="3746"/>
                    <a:pt x="4746" y="3263"/>
                    <a:pt x="5513" y="2896"/>
                  </a:cubicBezTo>
                  <a:cubicBezTo>
                    <a:pt x="5845" y="2740"/>
                    <a:pt x="6128" y="2605"/>
                    <a:pt x="6333" y="2553"/>
                  </a:cubicBezTo>
                  <a:cubicBezTo>
                    <a:pt x="7091" y="2361"/>
                    <a:pt x="7415" y="2297"/>
                    <a:pt x="7419" y="2297"/>
                  </a:cubicBezTo>
                  <a:cubicBezTo>
                    <a:pt x="7483" y="2284"/>
                    <a:pt x="7542" y="2245"/>
                    <a:pt x="7583" y="2193"/>
                  </a:cubicBezTo>
                  <a:lnTo>
                    <a:pt x="7778" y="1930"/>
                  </a:lnTo>
                  <a:cubicBezTo>
                    <a:pt x="7834" y="1853"/>
                    <a:pt x="7846" y="1757"/>
                    <a:pt x="7814" y="1674"/>
                  </a:cubicBezTo>
                  <a:cubicBezTo>
                    <a:pt x="7778" y="1586"/>
                    <a:pt x="7706" y="1522"/>
                    <a:pt x="7614" y="1502"/>
                  </a:cubicBezTo>
                  <a:lnTo>
                    <a:pt x="2642" y="487"/>
                  </a:lnTo>
                  <a:cubicBezTo>
                    <a:pt x="2383" y="259"/>
                    <a:pt x="1915" y="0"/>
                    <a:pt x="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31"/>
            <p:cNvSpPr/>
            <p:nvPr/>
          </p:nvSpPr>
          <p:spPr>
            <a:xfrm>
              <a:off x="5599761" y="2667763"/>
              <a:ext cx="534738" cy="138710"/>
            </a:xfrm>
            <a:custGeom>
              <a:avLst/>
              <a:gdLst/>
              <a:ahLst/>
              <a:cxnLst/>
              <a:rect l="l" t="t" r="r" b="b"/>
              <a:pathLst>
                <a:path w="24210" h="6280" extrusionOk="0">
                  <a:moveTo>
                    <a:pt x="8676" y="0"/>
                  </a:moveTo>
                  <a:lnTo>
                    <a:pt x="1" y="6279"/>
                  </a:lnTo>
                  <a:lnTo>
                    <a:pt x="15147" y="6279"/>
                  </a:lnTo>
                  <a:cubicBezTo>
                    <a:pt x="19872" y="6279"/>
                    <a:pt x="21298" y="6023"/>
                    <a:pt x="21298" y="6023"/>
                  </a:cubicBezTo>
                  <a:lnTo>
                    <a:pt x="24209" y="0"/>
                  </a:lnTo>
                  <a:lnTo>
                    <a:pt x="24209" y="0"/>
                  </a:lnTo>
                  <a:cubicBezTo>
                    <a:pt x="24209" y="0"/>
                    <a:pt x="17432" y="430"/>
                    <a:pt x="13714" y="430"/>
                  </a:cubicBezTo>
                  <a:cubicBezTo>
                    <a:pt x="13102" y="430"/>
                    <a:pt x="12573" y="419"/>
                    <a:pt x="12171" y="392"/>
                  </a:cubicBezTo>
                  <a:cubicBezTo>
                    <a:pt x="9323" y="196"/>
                    <a:pt x="8676" y="0"/>
                    <a:pt x="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31"/>
            <p:cNvSpPr/>
            <p:nvPr/>
          </p:nvSpPr>
          <p:spPr>
            <a:xfrm>
              <a:off x="5593333" y="2661821"/>
              <a:ext cx="547527" cy="150637"/>
            </a:xfrm>
            <a:custGeom>
              <a:avLst/>
              <a:gdLst/>
              <a:ahLst/>
              <a:cxnLst/>
              <a:rect l="l" t="t" r="r" b="b"/>
              <a:pathLst>
                <a:path w="24789" h="6820" extrusionOk="0">
                  <a:moveTo>
                    <a:pt x="9027" y="561"/>
                  </a:moveTo>
                  <a:cubicBezTo>
                    <a:pt x="9334" y="629"/>
                    <a:pt x="10241" y="780"/>
                    <a:pt x="12442" y="928"/>
                  </a:cubicBezTo>
                  <a:cubicBezTo>
                    <a:pt x="12861" y="957"/>
                    <a:pt x="13411" y="969"/>
                    <a:pt x="14046" y="969"/>
                  </a:cubicBezTo>
                  <a:cubicBezTo>
                    <a:pt x="17204" y="969"/>
                    <a:pt x="22461" y="665"/>
                    <a:pt x="24058" y="568"/>
                  </a:cubicBezTo>
                  <a:lnTo>
                    <a:pt x="24058" y="568"/>
                  </a:lnTo>
                  <a:lnTo>
                    <a:pt x="21409" y="6045"/>
                  </a:lnTo>
                  <a:cubicBezTo>
                    <a:pt x="20957" y="6105"/>
                    <a:pt x="19300" y="6281"/>
                    <a:pt x="15438" y="6281"/>
                  </a:cubicBezTo>
                  <a:lnTo>
                    <a:pt x="1127" y="6281"/>
                  </a:lnTo>
                  <a:lnTo>
                    <a:pt x="9027" y="561"/>
                  </a:lnTo>
                  <a:close/>
                  <a:moveTo>
                    <a:pt x="8963" y="0"/>
                  </a:moveTo>
                  <a:cubicBezTo>
                    <a:pt x="8908" y="0"/>
                    <a:pt x="8853" y="19"/>
                    <a:pt x="8807" y="54"/>
                  </a:cubicBezTo>
                  <a:lnTo>
                    <a:pt x="136" y="6333"/>
                  </a:lnTo>
                  <a:cubicBezTo>
                    <a:pt x="40" y="6401"/>
                    <a:pt x="0" y="6521"/>
                    <a:pt x="36" y="6632"/>
                  </a:cubicBezTo>
                  <a:cubicBezTo>
                    <a:pt x="72" y="6744"/>
                    <a:pt x="176" y="6820"/>
                    <a:pt x="292" y="6820"/>
                  </a:cubicBezTo>
                  <a:lnTo>
                    <a:pt x="15438" y="6820"/>
                  </a:lnTo>
                  <a:cubicBezTo>
                    <a:pt x="20135" y="6820"/>
                    <a:pt x="21577" y="6568"/>
                    <a:pt x="21637" y="6556"/>
                  </a:cubicBezTo>
                  <a:cubicBezTo>
                    <a:pt x="21720" y="6540"/>
                    <a:pt x="21796" y="6488"/>
                    <a:pt x="21833" y="6408"/>
                  </a:cubicBezTo>
                  <a:lnTo>
                    <a:pt x="24744" y="389"/>
                  </a:lnTo>
                  <a:cubicBezTo>
                    <a:pt x="24788" y="301"/>
                    <a:pt x="24780" y="201"/>
                    <a:pt x="24729" y="122"/>
                  </a:cubicBezTo>
                  <a:cubicBezTo>
                    <a:pt x="24678" y="49"/>
                    <a:pt x="24602" y="0"/>
                    <a:pt x="24515" y="0"/>
                  </a:cubicBezTo>
                  <a:cubicBezTo>
                    <a:pt x="24505" y="0"/>
                    <a:pt x="24495" y="1"/>
                    <a:pt x="24485" y="2"/>
                  </a:cubicBezTo>
                  <a:cubicBezTo>
                    <a:pt x="24406" y="5"/>
                    <a:pt x="17697" y="428"/>
                    <a:pt x="14022" y="428"/>
                  </a:cubicBezTo>
                  <a:cubicBezTo>
                    <a:pt x="13409" y="428"/>
                    <a:pt x="12881" y="417"/>
                    <a:pt x="12482" y="389"/>
                  </a:cubicBezTo>
                  <a:cubicBezTo>
                    <a:pt x="9734" y="201"/>
                    <a:pt x="9047" y="13"/>
                    <a:pt x="9043" y="13"/>
                  </a:cubicBezTo>
                  <a:cubicBezTo>
                    <a:pt x="9017" y="4"/>
                    <a:pt x="8990" y="0"/>
                    <a:pt x="8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31"/>
            <p:cNvSpPr/>
            <p:nvPr/>
          </p:nvSpPr>
          <p:spPr>
            <a:xfrm>
              <a:off x="5599761" y="2800796"/>
              <a:ext cx="474749" cy="35760"/>
            </a:xfrm>
            <a:custGeom>
              <a:avLst/>
              <a:gdLst/>
              <a:ahLst/>
              <a:cxnLst/>
              <a:rect l="l" t="t" r="r" b="b"/>
              <a:pathLst>
                <a:path w="21494" h="1619" extrusionOk="0">
                  <a:moveTo>
                    <a:pt x="21298" y="0"/>
                  </a:moveTo>
                  <a:lnTo>
                    <a:pt x="1" y="256"/>
                  </a:lnTo>
                  <a:lnTo>
                    <a:pt x="260" y="1422"/>
                  </a:lnTo>
                  <a:cubicBezTo>
                    <a:pt x="260" y="1422"/>
                    <a:pt x="12558" y="1486"/>
                    <a:pt x="15798" y="1486"/>
                  </a:cubicBezTo>
                  <a:cubicBezTo>
                    <a:pt x="19033" y="1486"/>
                    <a:pt x="21494" y="1619"/>
                    <a:pt x="21494" y="1619"/>
                  </a:cubicBezTo>
                  <a:lnTo>
                    <a:pt x="212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31"/>
            <p:cNvSpPr/>
            <p:nvPr/>
          </p:nvSpPr>
          <p:spPr>
            <a:xfrm>
              <a:off x="5593576" y="2794766"/>
              <a:ext cx="487007" cy="47775"/>
            </a:xfrm>
            <a:custGeom>
              <a:avLst/>
              <a:gdLst/>
              <a:ahLst/>
              <a:cxnLst/>
              <a:rect l="l" t="t" r="r" b="b"/>
              <a:pathLst>
                <a:path w="22049" h="2163" extrusionOk="0">
                  <a:moveTo>
                    <a:pt x="21339" y="545"/>
                  </a:moveTo>
                  <a:lnTo>
                    <a:pt x="21466" y="1604"/>
                  </a:lnTo>
                  <a:cubicBezTo>
                    <a:pt x="20695" y="1571"/>
                    <a:pt x="18614" y="1492"/>
                    <a:pt x="16078" y="1492"/>
                  </a:cubicBezTo>
                  <a:cubicBezTo>
                    <a:pt x="13115" y="1492"/>
                    <a:pt x="2417" y="1436"/>
                    <a:pt x="756" y="1428"/>
                  </a:cubicBezTo>
                  <a:lnTo>
                    <a:pt x="616" y="797"/>
                  </a:lnTo>
                  <a:lnTo>
                    <a:pt x="21339" y="545"/>
                  </a:lnTo>
                  <a:close/>
                  <a:moveTo>
                    <a:pt x="21602" y="1"/>
                  </a:moveTo>
                  <a:cubicBezTo>
                    <a:pt x="21593" y="1"/>
                    <a:pt x="21584" y="1"/>
                    <a:pt x="21574" y="2"/>
                  </a:cubicBezTo>
                  <a:lnTo>
                    <a:pt x="277" y="262"/>
                  </a:lnTo>
                  <a:cubicBezTo>
                    <a:pt x="197" y="262"/>
                    <a:pt x="121" y="297"/>
                    <a:pt x="69" y="362"/>
                  </a:cubicBezTo>
                  <a:cubicBezTo>
                    <a:pt x="21" y="425"/>
                    <a:pt x="1" y="509"/>
                    <a:pt x="17" y="589"/>
                  </a:cubicBezTo>
                  <a:lnTo>
                    <a:pt x="277" y="1755"/>
                  </a:lnTo>
                  <a:cubicBezTo>
                    <a:pt x="305" y="1879"/>
                    <a:pt x="413" y="1967"/>
                    <a:pt x="540" y="1967"/>
                  </a:cubicBezTo>
                  <a:cubicBezTo>
                    <a:pt x="660" y="1967"/>
                    <a:pt x="12875" y="2031"/>
                    <a:pt x="16078" y="2031"/>
                  </a:cubicBezTo>
                  <a:cubicBezTo>
                    <a:pt x="19269" y="2031"/>
                    <a:pt x="21733" y="2159"/>
                    <a:pt x="21757" y="2159"/>
                  </a:cubicBezTo>
                  <a:cubicBezTo>
                    <a:pt x="21761" y="2163"/>
                    <a:pt x="21766" y="2163"/>
                    <a:pt x="21774" y="2163"/>
                  </a:cubicBezTo>
                  <a:cubicBezTo>
                    <a:pt x="21846" y="2163"/>
                    <a:pt x="21918" y="2131"/>
                    <a:pt x="21969" y="2075"/>
                  </a:cubicBezTo>
                  <a:cubicBezTo>
                    <a:pt x="22025" y="2015"/>
                    <a:pt x="22049" y="1939"/>
                    <a:pt x="22041" y="1859"/>
                  </a:cubicBezTo>
                  <a:lnTo>
                    <a:pt x="21846" y="242"/>
                  </a:lnTo>
                  <a:cubicBezTo>
                    <a:pt x="21830" y="111"/>
                    <a:pt x="21735" y="1"/>
                    <a:pt x="2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31"/>
            <p:cNvSpPr/>
            <p:nvPr/>
          </p:nvSpPr>
          <p:spPr>
            <a:xfrm>
              <a:off x="6070180" y="2667763"/>
              <a:ext cx="64319" cy="168793"/>
            </a:xfrm>
            <a:custGeom>
              <a:avLst/>
              <a:gdLst/>
              <a:ahLst/>
              <a:cxnLst/>
              <a:rect l="l" t="t" r="r" b="b"/>
              <a:pathLst>
                <a:path w="2912" h="7642" extrusionOk="0">
                  <a:moveTo>
                    <a:pt x="2911" y="0"/>
                  </a:moveTo>
                  <a:lnTo>
                    <a:pt x="0" y="6023"/>
                  </a:lnTo>
                  <a:lnTo>
                    <a:pt x="196" y="7642"/>
                  </a:lnTo>
                  <a:lnTo>
                    <a:pt x="2911" y="1426"/>
                  </a:lnTo>
                  <a:lnTo>
                    <a:pt x="29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31"/>
            <p:cNvSpPr/>
            <p:nvPr/>
          </p:nvSpPr>
          <p:spPr>
            <a:xfrm>
              <a:off x="6064084" y="2661799"/>
              <a:ext cx="76423" cy="180742"/>
            </a:xfrm>
            <a:custGeom>
              <a:avLst/>
              <a:gdLst/>
              <a:ahLst/>
              <a:cxnLst/>
              <a:rect l="l" t="t" r="r" b="b"/>
              <a:pathLst>
                <a:path w="3460" h="8183" extrusionOk="0">
                  <a:moveTo>
                    <a:pt x="2920" y="1452"/>
                  </a:moveTo>
                  <a:lnTo>
                    <a:pt x="2920" y="1640"/>
                  </a:lnTo>
                  <a:lnTo>
                    <a:pt x="619" y="6893"/>
                  </a:lnTo>
                  <a:lnTo>
                    <a:pt x="555" y="6338"/>
                  </a:lnTo>
                  <a:lnTo>
                    <a:pt x="2920" y="1452"/>
                  </a:lnTo>
                  <a:close/>
                  <a:moveTo>
                    <a:pt x="3189" y="0"/>
                  </a:moveTo>
                  <a:cubicBezTo>
                    <a:pt x="3086" y="0"/>
                    <a:pt x="2991" y="60"/>
                    <a:pt x="2944" y="154"/>
                  </a:cubicBezTo>
                  <a:lnTo>
                    <a:pt x="33" y="6174"/>
                  </a:lnTo>
                  <a:cubicBezTo>
                    <a:pt x="9" y="6222"/>
                    <a:pt x="0" y="6273"/>
                    <a:pt x="9" y="6325"/>
                  </a:cubicBezTo>
                  <a:lnTo>
                    <a:pt x="200" y="7943"/>
                  </a:lnTo>
                  <a:cubicBezTo>
                    <a:pt x="216" y="8063"/>
                    <a:pt x="312" y="8159"/>
                    <a:pt x="431" y="8179"/>
                  </a:cubicBezTo>
                  <a:cubicBezTo>
                    <a:pt x="444" y="8179"/>
                    <a:pt x="455" y="8183"/>
                    <a:pt x="472" y="8183"/>
                  </a:cubicBezTo>
                  <a:cubicBezTo>
                    <a:pt x="575" y="8183"/>
                    <a:pt x="675" y="8119"/>
                    <a:pt x="719" y="8019"/>
                  </a:cubicBezTo>
                  <a:lnTo>
                    <a:pt x="3436" y="1804"/>
                  </a:lnTo>
                  <a:cubicBezTo>
                    <a:pt x="3451" y="1772"/>
                    <a:pt x="3460" y="1732"/>
                    <a:pt x="3460" y="1696"/>
                  </a:cubicBezTo>
                  <a:lnTo>
                    <a:pt x="3460" y="270"/>
                  </a:lnTo>
                  <a:cubicBezTo>
                    <a:pt x="3460" y="147"/>
                    <a:pt x="3372" y="35"/>
                    <a:pt x="3248" y="7"/>
                  </a:cubicBezTo>
                  <a:cubicBezTo>
                    <a:pt x="3228" y="2"/>
                    <a:pt x="3209" y="0"/>
                    <a:pt x="3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1"/>
            <p:cNvSpPr/>
            <p:nvPr/>
          </p:nvSpPr>
          <p:spPr>
            <a:xfrm>
              <a:off x="6206549" y="2969655"/>
              <a:ext cx="846879" cy="27543"/>
            </a:xfrm>
            <a:custGeom>
              <a:avLst/>
              <a:gdLst/>
              <a:ahLst/>
              <a:cxnLst/>
              <a:rect l="l" t="t" r="r" b="b"/>
              <a:pathLst>
                <a:path w="38342" h="1247" extrusionOk="0">
                  <a:moveTo>
                    <a:pt x="624" y="0"/>
                  </a:moveTo>
                  <a:cubicBezTo>
                    <a:pt x="281" y="0"/>
                    <a:pt x="1" y="276"/>
                    <a:pt x="1" y="623"/>
                  </a:cubicBezTo>
                  <a:cubicBezTo>
                    <a:pt x="1" y="967"/>
                    <a:pt x="281" y="1247"/>
                    <a:pt x="624" y="1247"/>
                  </a:cubicBezTo>
                  <a:lnTo>
                    <a:pt x="37718" y="1247"/>
                  </a:lnTo>
                  <a:cubicBezTo>
                    <a:pt x="38062" y="1247"/>
                    <a:pt x="38341" y="967"/>
                    <a:pt x="38341" y="623"/>
                  </a:cubicBezTo>
                  <a:cubicBezTo>
                    <a:pt x="38341" y="276"/>
                    <a:pt x="38062" y="0"/>
                    <a:pt x="3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1"/>
            <p:cNvSpPr/>
            <p:nvPr/>
          </p:nvSpPr>
          <p:spPr>
            <a:xfrm>
              <a:off x="6200563" y="2963669"/>
              <a:ext cx="858872" cy="39448"/>
            </a:xfrm>
            <a:custGeom>
              <a:avLst/>
              <a:gdLst/>
              <a:ahLst/>
              <a:cxnLst/>
              <a:rect l="l" t="t" r="r" b="b"/>
              <a:pathLst>
                <a:path w="38885" h="1786" extrusionOk="0">
                  <a:moveTo>
                    <a:pt x="37989" y="539"/>
                  </a:moveTo>
                  <a:cubicBezTo>
                    <a:pt x="38181" y="539"/>
                    <a:pt x="38341" y="699"/>
                    <a:pt x="38341" y="894"/>
                  </a:cubicBezTo>
                  <a:cubicBezTo>
                    <a:pt x="38341" y="1086"/>
                    <a:pt x="38181" y="1246"/>
                    <a:pt x="37989" y="1246"/>
                  </a:cubicBezTo>
                  <a:lnTo>
                    <a:pt x="895" y="1246"/>
                  </a:lnTo>
                  <a:cubicBezTo>
                    <a:pt x="703" y="1246"/>
                    <a:pt x="544" y="1086"/>
                    <a:pt x="544" y="894"/>
                  </a:cubicBezTo>
                  <a:cubicBezTo>
                    <a:pt x="544" y="699"/>
                    <a:pt x="703" y="539"/>
                    <a:pt x="895" y="539"/>
                  </a:cubicBezTo>
                  <a:close/>
                  <a:moveTo>
                    <a:pt x="895" y="0"/>
                  </a:moveTo>
                  <a:cubicBezTo>
                    <a:pt x="404" y="0"/>
                    <a:pt x="0" y="399"/>
                    <a:pt x="0" y="894"/>
                  </a:cubicBezTo>
                  <a:cubicBezTo>
                    <a:pt x="0" y="1386"/>
                    <a:pt x="404" y="1785"/>
                    <a:pt x="895" y="1785"/>
                  </a:cubicBezTo>
                  <a:lnTo>
                    <a:pt x="37989" y="1785"/>
                  </a:lnTo>
                  <a:cubicBezTo>
                    <a:pt x="38481" y="1785"/>
                    <a:pt x="38885" y="1386"/>
                    <a:pt x="38885" y="894"/>
                  </a:cubicBezTo>
                  <a:cubicBezTo>
                    <a:pt x="38885" y="399"/>
                    <a:pt x="38481" y="0"/>
                    <a:pt x="37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1"/>
            <p:cNvSpPr/>
            <p:nvPr/>
          </p:nvSpPr>
          <p:spPr>
            <a:xfrm>
              <a:off x="6155041" y="2400438"/>
              <a:ext cx="949740" cy="569062"/>
            </a:xfrm>
            <a:custGeom>
              <a:avLst/>
              <a:gdLst/>
              <a:ahLst/>
              <a:cxnLst/>
              <a:rect l="l" t="t" r="r" b="b"/>
              <a:pathLst>
                <a:path w="42999" h="25764" extrusionOk="0">
                  <a:moveTo>
                    <a:pt x="583" y="1"/>
                  </a:moveTo>
                  <a:cubicBezTo>
                    <a:pt x="256" y="1"/>
                    <a:pt x="0" y="280"/>
                    <a:pt x="28" y="608"/>
                  </a:cubicBezTo>
                  <a:lnTo>
                    <a:pt x="2081" y="25248"/>
                  </a:lnTo>
                  <a:cubicBezTo>
                    <a:pt x="2105" y="25539"/>
                    <a:pt x="2349" y="25764"/>
                    <a:pt x="2636" y="25764"/>
                  </a:cubicBezTo>
                  <a:lnTo>
                    <a:pt x="40362" y="25764"/>
                  </a:lnTo>
                  <a:cubicBezTo>
                    <a:pt x="40653" y="25764"/>
                    <a:pt x="40898" y="25539"/>
                    <a:pt x="40922" y="25248"/>
                  </a:cubicBezTo>
                  <a:lnTo>
                    <a:pt x="42974" y="608"/>
                  </a:lnTo>
                  <a:cubicBezTo>
                    <a:pt x="42998" y="280"/>
                    <a:pt x="42743" y="1"/>
                    <a:pt x="424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1"/>
            <p:cNvSpPr/>
            <p:nvPr/>
          </p:nvSpPr>
          <p:spPr>
            <a:xfrm>
              <a:off x="6149298" y="2394430"/>
              <a:ext cx="961292" cy="581056"/>
            </a:xfrm>
            <a:custGeom>
              <a:avLst/>
              <a:gdLst/>
              <a:ahLst/>
              <a:cxnLst/>
              <a:rect l="l" t="t" r="r" b="b"/>
              <a:pathLst>
                <a:path w="43522" h="26307" extrusionOk="0">
                  <a:moveTo>
                    <a:pt x="42675" y="544"/>
                  </a:moveTo>
                  <a:cubicBezTo>
                    <a:pt x="42755" y="544"/>
                    <a:pt x="42830" y="576"/>
                    <a:pt x="42887" y="636"/>
                  </a:cubicBezTo>
                  <a:cubicBezTo>
                    <a:pt x="42943" y="696"/>
                    <a:pt x="42970" y="776"/>
                    <a:pt x="42963" y="856"/>
                  </a:cubicBezTo>
                  <a:lnTo>
                    <a:pt x="40909" y="25500"/>
                  </a:lnTo>
                  <a:cubicBezTo>
                    <a:pt x="40898" y="25648"/>
                    <a:pt x="40769" y="25763"/>
                    <a:pt x="40622" y="25763"/>
                  </a:cubicBezTo>
                  <a:lnTo>
                    <a:pt x="2896" y="25763"/>
                  </a:lnTo>
                  <a:cubicBezTo>
                    <a:pt x="2749" y="25763"/>
                    <a:pt x="2621" y="25648"/>
                    <a:pt x="2609" y="25500"/>
                  </a:cubicBezTo>
                  <a:lnTo>
                    <a:pt x="556" y="856"/>
                  </a:lnTo>
                  <a:cubicBezTo>
                    <a:pt x="552" y="776"/>
                    <a:pt x="576" y="696"/>
                    <a:pt x="632" y="636"/>
                  </a:cubicBezTo>
                  <a:cubicBezTo>
                    <a:pt x="688" y="576"/>
                    <a:pt x="764" y="544"/>
                    <a:pt x="843" y="544"/>
                  </a:cubicBezTo>
                  <a:close/>
                  <a:moveTo>
                    <a:pt x="843" y="1"/>
                  </a:moveTo>
                  <a:cubicBezTo>
                    <a:pt x="612" y="1"/>
                    <a:pt x="393" y="101"/>
                    <a:pt x="232" y="269"/>
                  </a:cubicBezTo>
                  <a:cubicBezTo>
                    <a:pt x="76" y="441"/>
                    <a:pt x="1" y="668"/>
                    <a:pt x="17" y="900"/>
                  </a:cubicBezTo>
                  <a:lnTo>
                    <a:pt x="2070" y="25544"/>
                  </a:lnTo>
                  <a:cubicBezTo>
                    <a:pt x="2106" y="25971"/>
                    <a:pt x="2469" y="26307"/>
                    <a:pt x="2896" y="26307"/>
                  </a:cubicBezTo>
                  <a:lnTo>
                    <a:pt x="40622" y="26307"/>
                  </a:lnTo>
                  <a:cubicBezTo>
                    <a:pt x="41049" y="26307"/>
                    <a:pt x="41413" y="25971"/>
                    <a:pt x="41449" y="25544"/>
                  </a:cubicBezTo>
                  <a:lnTo>
                    <a:pt x="43502" y="900"/>
                  </a:lnTo>
                  <a:cubicBezTo>
                    <a:pt x="43522" y="668"/>
                    <a:pt x="43442" y="441"/>
                    <a:pt x="43286" y="269"/>
                  </a:cubicBezTo>
                  <a:cubicBezTo>
                    <a:pt x="43131" y="101"/>
                    <a:pt x="42907" y="1"/>
                    <a:pt x="4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1"/>
            <p:cNvSpPr/>
            <p:nvPr/>
          </p:nvSpPr>
          <p:spPr>
            <a:xfrm>
              <a:off x="6551246" y="2635559"/>
              <a:ext cx="157329" cy="117528"/>
            </a:xfrm>
            <a:custGeom>
              <a:avLst/>
              <a:gdLst/>
              <a:ahLst/>
              <a:cxnLst/>
              <a:rect l="l" t="t" r="r" b="b"/>
              <a:pathLst>
                <a:path w="7123" h="5321" extrusionOk="0">
                  <a:moveTo>
                    <a:pt x="3563" y="0"/>
                  </a:moveTo>
                  <a:cubicBezTo>
                    <a:pt x="1594" y="0"/>
                    <a:pt x="1" y="1195"/>
                    <a:pt x="1" y="2661"/>
                  </a:cubicBezTo>
                  <a:cubicBezTo>
                    <a:pt x="1" y="4130"/>
                    <a:pt x="1594" y="5321"/>
                    <a:pt x="3563" y="5321"/>
                  </a:cubicBezTo>
                  <a:cubicBezTo>
                    <a:pt x="5528" y="5321"/>
                    <a:pt x="7122" y="4130"/>
                    <a:pt x="7122" y="2661"/>
                  </a:cubicBezTo>
                  <a:cubicBezTo>
                    <a:pt x="7122" y="1195"/>
                    <a:pt x="5528" y="0"/>
                    <a:pt x="3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1"/>
            <p:cNvSpPr/>
            <p:nvPr/>
          </p:nvSpPr>
          <p:spPr>
            <a:xfrm>
              <a:off x="6545238" y="2629640"/>
              <a:ext cx="169323" cy="129433"/>
            </a:xfrm>
            <a:custGeom>
              <a:avLst/>
              <a:gdLst/>
              <a:ahLst/>
              <a:cxnLst/>
              <a:rect l="l" t="t" r="r" b="b"/>
              <a:pathLst>
                <a:path w="7666" h="5860" extrusionOk="0">
                  <a:moveTo>
                    <a:pt x="3835" y="540"/>
                  </a:moveTo>
                  <a:cubicBezTo>
                    <a:pt x="5649" y="540"/>
                    <a:pt x="7127" y="1614"/>
                    <a:pt x="7127" y="2929"/>
                  </a:cubicBezTo>
                  <a:cubicBezTo>
                    <a:pt x="7127" y="4247"/>
                    <a:pt x="5649" y="5321"/>
                    <a:pt x="3835" y="5321"/>
                  </a:cubicBezTo>
                  <a:cubicBezTo>
                    <a:pt x="2018" y="5321"/>
                    <a:pt x="544" y="4247"/>
                    <a:pt x="544" y="2929"/>
                  </a:cubicBezTo>
                  <a:cubicBezTo>
                    <a:pt x="544" y="1614"/>
                    <a:pt x="2018" y="540"/>
                    <a:pt x="3835" y="540"/>
                  </a:cubicBezTo>
                  <a:close/>
                  <a:moveTo>
                    <a:pt x="3835" y="1"/>
                  </a:moveTo>
                  <a:cubicBezTo>
                    <a:pt x="1722" y="1"/>
                    <a:pt x="1" y="1315"/>
                    <a:pt x="1" y="2929"/>
                  </a:cubicBezTo>
                  <a:cubicBezTo>
                    <a:pt x="1" y="4546"/>
                    <a:pt x="1722" y="5860"/>
                    <a:pt x="3835" y="5860"/>
                  </a:cubicBezTo>
                  <a:cubicBezTo>
                    <a:pt x="5948" y="5860"/>
                    <a:pt x="7666" y="4546"/>
                    <a:pt x="7666" y="2929"/>
                  </a:cubicBezTo>
                  <a:cubicBezTo>
                    <a:pt x="7666" y="1315"/>
                    <a:pt x="5948"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1"/>
            <p:cNvSpPr/>
            <p:nvPr/>
          </p:nvSpPr>
          <p:spPr>
            <a:xfrm>
              <a:off x="7516116" y="2187514"/>
              <a:ext cx="40796" cy="87312"/>
            </a:xfrm>
            <a:custGeom>
              <a:avLst/>
              <a:gdLst/>
              <a:ahLst/>
              <a:cxnLst/>
              <a:rect l="l" t="t" r="r" b="b"/>
              <a:pathLst>
                <a:path w="1847" h="3953" extrusionOk="0">
                  <a:moveTo>
                    <a:pt x="1412" y="1"/>
                  </a:moveTo>
                  <a:cubicBezTo>
                    <a:pt x="1388" y="1"/>
                    <a:pt x="1363" y="4"/>
                    <a:pt x="1339" y="11"/>
                  </a:cubicBezTo>
                  <a:cubicBezTo>
                    <a:pt x="1195" y="55"/>
                    <a:pt x="1116" y="202"/>
                    <a:pt x="1156" y="346"/>
                  </a:cubicBezTo>
                  <a:cubicBezTo>
                    <a:pt x="1287" y="805"/>
                    <a:pt x="1300" y="1301"/>
                    <a:pt x="1192" y="1819"/>
                  </a:cubicBezTo>
                  <a:cubicBezTo>
                    <a:pt x="1060" y="2443"/>
                    <a:pt x="720" y="2970"/>
                    <a:pt x="129" y="3473"/>
                  </a:cubicBezTo>
                  <a:cubicBezTo>
                    <a:pt x="13" y="3574"/>
                    <a:pt x="1" y="3742"/>
                    <a:pt x="97" y="3857"/>
                  </a:cubicBezTo>
                  <a:cubicBezTo>
                    <a:pt x="150" y="3921"/>
                    <a:pt x="229" y="3952"/>
                    <a:pt x="305" y="3952"/>
                  </a:cubicBezTo>
                  <a:cubicBezTo>
                    <a:pt x="365" y="3952"/>
                    <a:pt x="428" y="3928"/>
                    <a:pt x="476" y="3885"/>
                  </a:cubicBezTo>
                  <a:cubicBezTo>
                    <a:pt x="1156" y="3305"/>
                    <a:pt x="1563" y="2667"/>
                    <a:pt x="1719" y="1932"/>
                  </a:cubicBezTo>
                  <a:cubicBezTo>
                    <a:pt x="1846" y="1329"/>
                    <a:pt x="1835" y="741"/>
                    <a:pt x="1675" y="198"/>
                  </a:cubicBezTo>
                  <a:cubicBezTo>
                    <a:pt x="1642" y="79"/>
                    <a:pt x="1531" y="1"/>
                    <a:pt x="141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1"/>
            <p:cNvSpPr/>
            <p:nvPr/>
          </p:nvSpPr>
          <p:spPr>
            <a:xfrm>
              <a:off x="7361394" y="2281055"/>
              <a:ext cx="153000" cy="420237"/>
            </a:xfrm>
            <a:custGeom>
              <a:avLst/>
              <a:gdLst/>
              <a:ahLst/>
              <a:cxnLst/>
              <a:rect l="l" t="t" r="r" b="b"/>
              <a:pathLst>
                <a:path w="6927" h="19026" extrusionOk="0">
                  <a:moveTo>
                    <a:pt x="6105" y="0"/>
                  </a:moveTo>
                  <a:cubicBezTo>
                    <a:pt x="6059" y="0"/>
                    <a:pt x="6013" y="12"/>
                    <a:pt x="5972" y="38"/>
                  </a:cubicBezTo>
                  <a:cubicBezTo>
                    <a:pt x="5604" y="249"/>
                    <a:pt x="5209" y="457"/>
                    <a:pt x="4801" y="668"/>
                  </a:cubicBezTo>
                  <a:cubicBezTo>
                    <a:pt x="2664" y="1795"/>
                    <a:pt x="0" y="3197"/>
                    <a:pt x="0" y="6153"/>
                  </a:cubicBezTo>
                  <a:cubicBezTo>
                    <a:pt x="0" y="8693"/>
                    <a:pt x="1654" y="10310"/>
                    <a:pt x="3108" y="11740"/>
                  </a:cubicBezTo>
                  <a:cubicBezTo>
                    <a:pt x="3955" y="12568"/>
                    <a:pt x="4753" y="13350"/>
                    <a:pt x="5169" y="14233"/>
                  </a:cubicBezTo>
                  <a:cubicBezTo>
                    <a:pt x="6228" y="16474"/>
                    <a:pt x="2884" y="18502"/>
                    <a:pt x="2852" y="18523"/>
                  </a:cubicBezTo>
                  <a:cubicBezTo>
                    <a:pt x="2725" y="18598"/>
                    <a:pt x="2681" y="18766"/>
                    <a:pt x="2760" y="18895"/>
                  </a:cubicBezTo>
                  <a:cubicBezTo>
                    <a:pt x="2808" y="18978"/>
                    <a:pt x="2900" y="19026"/>
                    <a:pt x="2992" y="19026"/>
                  </a:cubicBezTo>
                  <a:cubicBezTo>
                    <a:pt x="3040" y="19026"/>
                    <a:pt x="3084" y="19014"/>
                    <a:pt x="3128" y="18986"/>
                  </a:cubicBezTo>
                  <a:cubicBezTo>
                    <a:pt x="3284" y="18895"/>
                    <a:pt x="6926" y="16685"/>
                    <a:pt x="5660" y="14001"/>
                  </a:cubicBezTo>
                  <a:cubicBezTo>
                    <a:pt x="5201" y="13035"/>
                    <a:pt x="4370" y="12216"/>
                    <a:pt x="3488" y="11353"/>
                  </a:cubicBezTo>
                  <a:cubicBezTo>
                    <a:pt x="2041" y="9935"/>
                    <a:pt x="544" y="8465"/>
                    <a:pt x="544" y="6153"/>
                  </a:cubicBezTo>
                  <a:cubicBezTo>
                    <a:pt x="544" y="3524"/>
                    <a:pt x="2940" y="2263"/>
                    <a:pt x="5053" y="1148"/>
                  </a:cubicBezTo>
                  <a:cubicBezTo>
                    <a:pt x="5468" y="932"/>
                    <a:pt x="5872" y="720"/>
                    <a:pt x="6239" y="504"/>
                  </a:cubicBezTo>
                  <a:cubicBezTo>
                    <a:pt x="6371" y="429"/>
                    <a:pt x="6415" y="265"/>
                    <a:pt x="6340" y="133"/>
                  </a:cubicBezTo>
                  <a:cubicBezTo>
                    <a:pt x="6289" y="48"/>
                    <a:pt x="6197" y="0"/>
                    <a:pt x="6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31"/>
            <p:cNvSpPr/>
            <p:nvPr/>
          </p:nvSpPr>
          <p:spPr>
            <a:xfrm>
              <a:off x="7460544" y="2508865"/>
              <a:ext cx="90647" cy="190924"/>
            </a:xfrm>
            <a:custGeom>
              <a:avLst/>
              <a:gdLst/>
              <a:ahLst/>
              <a:cxnLst/>
              <a:rect l="l" t="t" r="r" b="b"/>
              <a:pathLst>
                <a:path w="4104" h="8644" extrusionOk="0">
                  <a:moveTo>
                    <a:pt x="301" y="0"/>
                  </a:moveTo>
                  <a:cubicBezTo>
                    <a:pt x="239" y="0"/>
                    <a:pt x="176" y="22"/>
                    <a:pt x="125" y="68"/>
                  </a:cubicBezTo>
                  <a:cubicBezTo>
                    <a:pt x="9" y="169"/>
                    <a:pt x="1" y="340"/>
                    <a:pt x="96" y="451"/>
                  </a:cubicBezTo>
                  <a:cubicBezTo>
                    <a:pt x="704" y="1139"/>
                    <a:pt x="1259" y="1702"/>
                    <a:pt x="1750" y="2197"/>
                  </a:cubicBezTo>
                  <a:cubicBezTo>
                    <a:pt x="2841" y="3296"/>
                    <a:pt x="3560" y="4022"/>
                    <a:pt x="3560" y="4909"/>
                  </a:cubicBezTo>
                  <a:cubicBezTo>
                    <a:pt x="3560" y="6859"/>
                    <a:pt x="1694" y="8133"/>
                    <a:pt x="1674" y="8144"/>
                  </a:cubicBezTo>
                  <a:cubicBezTo>
                    <a:pt x="1551" y="8229"/>
                    <a:pt x="1519" y="8397"/>
                    <a:pt x="1599" y="8520"/>
                  </a:cubicBezTo>
                  <a:cubicBezTo>
                    <a:pt x="1650" y="8600"/>
                    <a:pt x="1739" y="8644"/>
                    <a:pt x="1827" y="8644"/>
                  </a:cubicBezTo>
                  <a:cubicBezTo>
                    <a:pt x="1879" y="8644"/>
                    <a:pt x="1930" y="8629"/>
                    <a:pt x="1974" y="8596"/>
                  </a:cubicBezTo>
                  <a:cubicBezTo>
                    <a:pt x="2062" y="8540"/>
                    <a:pt x="4103" y="7154"/>
                    <a:pt x="4103" y="4909"/>
                  </a:cubicBezTo>
                  <a:cubicBezTo>
                    <a:pt x="4103" y="3799"/>
                    <a:pt x="3320" y="3012"/>
                    <a:pt x="2134" y="1814"/>
                  </a:cubicBezTo>
                  <a:cubicBezTo>
                    <a:pt x="1650" y="1327"/>
                    <a:pt x="1099" y="768"/>
                    <a:pt x="504" y="92"/>
                  </a:cubicBezTo>
                  <a:cubicBezTo>
                    <a:pt x="450" y="32"/>
                    <a:pt x="37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31"/>
            <p:cNvSpPr/>
            <p:nvPr/>
          </p:nvSpPr>
          <p:spPr>
            <a:xfrm>
              <a:off x="7406474" y="2412542"/>
              <a:ext cx="42982" cy="77726"/>
            </a:xfrm>
            <a:custGeom>
              <a:avLst/>
              <a:gdLst/>
              <a:ahLst/>
              <a:cxnLst/>
              <a:rect l="l" t="t" r="r" b="b"/>
              <a:pathLst>
                <a:path w="1946" h="3519" extrusionOk="0">
                  <a:moveTo>
                    <a:pt x="1298" y="1"/>
                  </a:moveTo>
                  <a:cubicBezTo>
                    <a:pt x="1198" y="1"/>
                    <a:pt x="1103" y="55"/>
                    <a:pt x="1055" y="152"/>
                  </a:cubicBezTo>
                  <a:cubicBezTo>
                    <a:pt x="0" y="2261"/>
                    <a:pt x="1458" y="3446"/>
                    <a:pt x="1475" y="3459"/>
                  </a:cubicBezTo>
                  <a:cubicBezTo>
                    <a:pt x="1523" y="3499"/>
                    <a:pt x="1582" y="3518"/>
                    <a:pt x="1642" y="3518"/>
                  </a:cubicBezTo>
                  <a:cubicBezTo>
                    <a:pt x="1722" y="3518"/>
                    <a:pt x="1802" y="3483"/>
                    <a:pt x="1854" y="3415"/>
                  </a:cubicBezTo>
                  <a:cubicBezTo>
                    <a:pt x="1945" y="3299"/>
                    <a:pt x="1926" y="3127"/>
                    <a:pt x="1810" y="3035"/>
                  </a:cubicBezTo>
                  <a:cubicBezTo>
                    <a:pt x="1798" y="3028"/>
                    <a:pt x="675" y="2113"/>
                    <a:pt x="1538" y="391"/>
                  </a:cubicBezTo>
                  <a:cubicBezTo>
                    <a:pt x="1606" y="259"/>
                    <a:pt x="1550" y="96"/>
                    <a:pt x="1418" y="28"/>
                  </a:cubicBezTo>
                  <a:cubicBezTo>
                    <a:pt x="1379" y="10"/>
                    <a:pt x="1338" y="1"/>
                    <a:pt x="1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31"/>
            <p:cNvSpPr/>
            <p:nvPr/>
          </p:nvSpPr>
          <p:spPr>
            <a:xfrm>
              <a:off x="6374701" y="984276"/>
              <a:ext cx="533612" cy="634088"/>
            </a:xfrm>
            <a:custGeom>
              <a:avLst/>
              <a:gdLst/>
              <a:ahLst/>
              <a:cxnLst/>
              <a:rect l="l" t="t" r="r" b="b"/>
              <a:pathLst>
                <a:path w="24159" h="28708" extrusionOk="0">
                  <a:moveTo>
                    <a:pt x="9902" y="17639"/>
                  </a:moveTo>
                  <a:lnTo>
                    <a:pt x="9902" y="17639"/>
                  </a:lnTo>
                  <a:cubicBezTo>
                    <a:pt x="9902" y="17640"/>
                    <a:pt x="9779" y="22733"/>
                    <a:pt x="14304" y="26119"/>
                  </a:cubicBezTo>
                  <a:cubicBezTo>
                    <a:pt x="14944" y="26595"/>
                    <a:pt x="15794" y="26962"/>
                    <a:pt x="16705" y="27238"/>
                  </a:cubicBezTo>
                  <a:cubicBezTo>
                    <a:pt x="16577" y="27246"/>
                    <a:pt x="16437" y="27252"/>
                    <a:pt x="16286" y="27252"/>
                  </a:cubicBezTo>
                  <a:cubicBezTo>
                    <a:pt x="14862" y="27252"/>
                    <a:pt x="12466" y="26777"/>
                    <a:pt x="10730" y="23942"/>
                  </a:cubicBezTo>
                  <a:cubicBezTo>
                    <a:pt x="9683" y="22229"/>
                    <a:pt x="9711" y="19429"/>
                    <a:pt x="9839" y="17823"/>
                  </a:cubicBezTo>
                  <a:cubicBezTo>
                    <a:pt x="9882" y="17707"/>
                    <a:pt x="9902" y="17639"/>
                    <a:pt x="9902" y="17639"/>
                  </a:cubicBezTo>
                  <a:close/>
                  <a:moveTo>
                    <a:pt x="11421" y="1"/>
                  </a:moveTo>
                  <a:cubicBezTo>
                    <a:pt x="7131" y="1"/>
                    <a:pt x="3651" y="3044"/>
                    <a:pt x="3651" y="6795"/>
                  </a:cubicBezTo>
                  <a:cubicBezTo>
                    <a:pt x="3651" y="8189"/>
                    <a:pt x="4131" y="9483"/>
                    <a:pt x="4954" y="10562"/>
                  </a:cubicBezTo>
                  <a:cubicBezTo>
                    <a:pt x="4912" y="10559"/>
                    <a:pt x="4868" y="10558"/>
                    <a:pt x="4822" y="10558"/>
                  </a:cubicBezTo>
                  <a:cubicBezTo>
                    <a:pt x="3992" y="10558"/>
                    <a:pt x="2666" y="10971"/>
                    <a:pt x="1007" y="12907"/>
                  </a:cubicBezTo>
                  <a:cubicBezTo>
                    <a:pt x="908" y="13019"/>
                    <a:pt x="924" y="13190"/>
                    <a:pt x="1035" y="13286"/>
                  </a:cubicBezTo>
                  <a:cubicBezTo>
                    <a:pt x="1087" y="13330"/>
                    <a:pt x="1151" y="13354"/>
                    <a:pt x="1212" y="13354"/>
                  </a:cubicBezTo>
                  <a:cubicBezTo>
                    <a:pt x="1287" y="13354"/>
                    <a:pt x="1363" y="13322"/>
                    <a:pt x="1419" y="13258"/>
                  </a:cubicBezTo>
                  <a:cubicBezTo>
                    <a:pt x="2967" y="11452"/>
                    <a:pt x="4152" y="11106"/>
                    <a:pt x="4834" y="11106"/>
                  </a:cubicBezTo>
                  <a:cubicBezTo>
                    <a:pt x="5135" y="11106"/>
                    <a:pt x="5338" y="11174"/>
                    <a:pt x="5430" y="11213"/>
                  </a:cubicBezTo>
                  <a:cubicBezTo>
                    <a:pt x="4870" y="11524"/>
                    <a:pt x="4390" y="11864"/>
                    <a:pt x="4016" y="12204"/>
                  </a:cubicBezTo>
                  <a:cubicBezTo>
                    <a:pt x="1518" y="14448"/>
                    <a:pt x="1" y="18675"/>
                    <a:pt x="196" y="22237"/>
                  </a:cubicBezTo>
                  <a:cubicBezTo>
                    <a:pt x="388" y="25796"/>
                    <a:pt x="2653" y="28707"/>
                    <a:pt x="2653" y="28707"/>
                  </a:cubicBezTo>
                  <a:cubicBezTo>
                    <a:pt x="2653" y="28707"/>
                    <a:pt x="5177" y="27090"/>
                    <a:pt x="7054" y="23787"/>
                  </a:cubicBezTo>
                  <a:cubicBezTo>
                    <a:pt x="8025" y="22081"/>
                    <a:pt x="8752" y="20500"/>
                    <a:pt x="9231" y="19365"/>
                  </a:cubicBezTo>
                  <a:cubicBezTo>
                    <a:pt x="9231" y="20951"/>
                    <a:pt x="9439" y="22868"/>
                    <a:pt x="10271" y="24226"/>
                  </a:cubicBezTo>
                  <a:cubicBezTo>
                    <a:pt x="12135" y="27270"/>
                    <a:pt x="14784" y="27777"/>
                    <a:pt x="16338" y="27777"/>
                  </a:cubicBezTo>
                  <a:cubicBezTo>
                    <a:pt x="17101" y="27777"/>
                    <a:pt x="17595" y="27653"/>
                    <a:pt x="17612" y="27653"/>
                  </a:cubicBezTo>
                  <a:cubicBezTo>
                    <a:pt x="17687" y="27633"/>
                    <a:pt x="17748" y="27581"/>
                    <a:pt x="17783" y="27513"/>
                  </a:cubicBezTo>
                  <a:cubicBezTo>
                    <a:pt x="18783" y="27725"/>
                    <a:pt x="19780" y="27827"/>
                    <a:pt x="20583" y="27827"/>
                  </a:cubicBezTo>
                  <a:cubicBezTo>
                    <a:pt x="21458" y="27827"/>
                    <a:pt x="22102" y="27706"/>
                    <a:pt x="22269" y="27478"/>
                  </a:cubicBezTo>
                  <a:cubicBezTo>
                    <a:pt x="22784" y="26766"/>
                    <a:pt x="23515" y="24558"/>
                    <a:pt x="23758" y="21846"/>
                  </a:cubicBezTo>
                  <a:cubicBezTo>
                    <a:pt x="24158" y="17312"/>
                    <a:pt x="21266" y="13325"/>
                    <a:pt x="17892" y="11233"/>
                  </a:cubicBezTo>
                  <a:cubicBezTo>
                    <a:pt x="18539" y="11101"/>
                    <a:pt x="19916" y="10566"/>
                    <a:pt x="20847" y="8409"/>
                  </a:cubicBezTo>
                  <a:cubicBezTo>
                    <a:pt x="20906" y="8274"/>
                    <a:pt x="20843" y="8113"/>
                    <a:pt x="20707" y="8053"/>
                  </a:cubicBezTo>
                  <a:cubicBezTo>
                    <a:pt x="20672" y="8038"/>
                    <a:pt x="20635" y="8031"/>
                    <a:pt x="20600" y="8031"/>
                  </a:cubicBezTo>
                  <a:cubicBezTo>
                    <a:pt x="20495" y="8031"/>
                    <a:pt x="20396" y="8093"/>
                    <a:pt x="20351" y="8197"/>
                  </a:cubicBezTo>
                  <a:cubicBezTo>
                    <a:pt x="19497" y="10171"/>
                    <a:pt x="18270" y="10610"/>
                    <a:pt x="17763" y="10709"/>
                  </a:cubicBezTo>
                  <a:cubicBezTo>
                    <a:pt x="18658" y="9603"/>
                    <a:pt x="19186" y="8253"/>
                    <a:pt x="19186" y="6795"/>
                  </a:cubicBezTo>
                  <a:cubicBezTo>
                    <a:pt x="19186" y="3044"/>
                    <a:pt x="15711" y="1"/>
                    <a:pt x="11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31"/>
            <p:cNvSpPr/>
            <p:nvPr/>
          </p:nvSpPr>
          <p:spPr>
            <a:xfrm>
              <a:off x="6601804" y="1322347"/>
              <a:ext cx="276690" cy="197926"/>
            </a:xfrm>
            <a:custGeom>
              <a:avLst/>
              <a:gdLst/>
              <a:ahLst/>
              <a:cxnLst/>
              <a:rect l="l" t="t" r="r" b="b"/>
              <a:pathLst>
                <a:path w="12527" h="8961" extrusionOk="0">
                  <a:moveTo>
                    <a:pt x="541" y="0"/>
                  </a:moveTo>
                  <a:cubicBezTo>
                    <a:pt x="474" y="0"/>
                    <a:pt x="414" y="50"/>
                    <a:pt x="404" y="117"/>
                  </a:cubicBezTo>
                  <a:cubicBezTo>
                    <a:pt x="387" y="257"/>
                    <a:pt x="0" y="3512"/>
                    <a:pt x="4178" y="6743"/>
                  </a:cubicBezTo>
                  <a:cubicBezTo>
                    <a:pt x="6526" y="8560"/>
                    <a:pt x="8823" y="8960"/>
                    <a:pt x="10393" y="8960"/>
                  </a:cubicBezTo>
                  <a:cubicBezTo>
                    <a:pt x="11616" y="8960"/>
                    <a:pt x="12398" y="8717"/>
                    <a:pt x="12414" y="8713"/>
                  </a:cubicBezTo>
                  <a:cubicBezTo>
                    <a:pt x="12486" y="8689"/>
                    <a:pt x="12526" y="8612"/>
                    <a:pt x="12502" y="8540"/>
                  </a:cubicBezTo>
                  <a:cubicBezTo>
                    <a:pt x="12483" y="8482"/>
                    <a:pt x="12429" y="8447"/>
                    <a:pt x="12373" y="8447"/>
                  </a:cubicBezTo>
                  <a:cubicBezTo>
                    <a:pt x="12360" y="8447"/>
                    <a:pt x="12347" y="8449"/>
                    <a:pt x="12335" y="8453"/>
                  </a:cubicBezTo>
                  <a:cubicBezTo>
                    <a:pt x="12317" y="8458"/>
                    <a:pt x="11568" y="8691"/>
                    <a:pt x="10391" y="8691"/>
                  </a:cubicBezTo>
                  <a:cubicBezTo>
                    <a:pt x="8871" y="8691"/>
                    <a:pt x="6636" y="8302"/>
                    <a:pt x="4345" y="6532"/>
                  </a:cubicBezTo>
                  <a:cubicBezTo>
                    <a:pt x="295" y="3400"/>
                    <a:pt x="667" y="185"/>
                    <a:pt x="675" y="152"/>
                  </a:cubicBezTo>
                  <a:cubicBezTo>
                    <a:pt x="684" y="80"/>
                    <a:pt x="631" y="13"/>
                    <a:pt x="555" y="1"/>
                  </a:cubicBezTo>
                  <a:cubicBezTo>
                    <a:pt x="550" y="0"/>
                    <a:pt x="546"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1"/>
            <p:cNvSpPr/>
            <p:nvPr/>
          </p:nvSpPr>
          <p:spPr>
            <a:xfrm>
              <a:off x="6623848" y="1297808"/>
              <a:ext cx="237419" cy="116423"/>
            </a:xfrm>
            <a:custGeom>
              <a:avLst/>
              <a:gdLst/>
              <a:ahLst/>
              <a:cxnLst/>
              <a:rect l="l" t="t" r="r" b="b"/>
              <a:pathLst>
                <a:path w="10749" h="5271" extrusionOk="0">
                  <a:moveTo>
                    <a:pt x="152" y="1"/>
                  </a:moveTo>
                  <a:cubicBezTo>
                    <a:pt x="126" y="1"/>
                    <a:pt x="99" y="9"/>
                    <a:pt x="77" y="26"/>
                  </a:cubicBezTo>
                  <a:cubicBezTo>
                    <a:pt x="12" y="65"/>
                    <a:pt x="1" y="149"/>
                    <a:pt x="40" y="214"/>
                  </a:cubicBezTo>
                  <a:cubicBezTo>
                    <a:pt x="81" y="269"/>
                    <a:pt x="3579" y="5270"/>
                    <a:pt x="8592" y="5270"/>
                  </a:cubicBezTo>
                  <a:cubicBezTo>
                    <a:pt x="9248" y="5270"/>
                    <a:pt x="9930" y="5182"/>
                    <a:pt x="10633" y="4990"/>
                  </a:cubicBezTo>
                  <a:cubicBezTo>
                    <a:pt x="10705" y="4970"/>
                    <a:pt x="10749" y="4895"/>
                    <a:pt x="10729" y="4823"/>
                  </a:cubicBezTo>
                  <a:cubicBezTo>
                    <a:pt x="10712" y="4762"/>
                    <a:pt x="10658" y="4723"/>
                    <a:pt x="10595" y="4723"/>
                  </a:cubicBezTo>
                  <a:cubicBezTo>
                    <a:pt x="10584" y="4723"/>
                    <a:pt x="10572" y="4724"/>
                    <a:pt x="10561" y="4727"/>
                  </a:cubicBezTo>
                  <a:cubicBezTo>
                    <a:pt x="9883" y="4914"/>
                    <a:pt x="9225" y="4996"/>
                    <a:pt x="8592" y="4996"/>
                  </a:cubicBezTo>
                  <a:cubicBezTo>
                    <a:pt x="3726" y="4996"/>
                    <a:pt x="304" y="115"/>
                    <a:pt x="265" y="61"/>
                  </a:cubicBezTo>
                  <a:cubicBezTo>
                    <a:pt x="237" y="22"/>
                    <a:pt x="195" y="1"/>
                    <a:pt x="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31"/>
            <p:cNvSpPr/>
            <p:nvPr/>
          </p:nvSpPr>
          <p:spPr>
            <a:xfrm>
              <a:off x="6401714" y="1241220"/>
              <a:ext cx="181051" cy="138687"/>
            </a:xfrm>
            <a:custGeom>
              <a:avLst/>
              <a:gdLst/>
              <a:ahLst/>
              <a:cxnLst/>
              <a:rect l="l" t="t" r="r" b="b"/>
              <a:pathLst>
                <a:path w="8197" h="6279" extrusionOk="0">
                  <a:moveTo>
                    <a:pt x="6138" y="1"/>
                  </a:moveTo>
                  <a:cubicBezTo>
                    <a:pt x="5395" y="1"/>
                    <a:pt x="4505" y="189"/>
                    <a:pt x="3579" y="806"/>
                  </a:cubicBezTo>
                  <a:cubicBezTo>
                    <a:pt x="1230" y="2372"/>
                    <a:pt x="72" y="5951"/>
                    <a:pt x="24" y="6102"/>
                  </a:cubicBezTo>
                  <a:cubicBezTo>
                    <a:pt x="0" y="6174"/>
                    <a:pt x="40" y="6251"/>
                    <a:pt x="112" y="6270"/>
                  </a:cubicBezTo>
                  <a:cubicBezTo>
                    <a:pt x="124" y="6275"/>
                    <a:pt x="140" y="6278"/>
                    <a:pt x="152" y="6278"/>
                  </a:cubicBezTo>
                  <a:cubicBezTo>
                    <a:pt x="212" y="6278"/>
                    <a:pt x="264" y="6242"/>
                    <a:pt x="280" y="6183"/>
                  </a:cubicBezTo>
                  <a:cubicBezTo>
                    <a:pt x="292" y="6146"/>
                    <a:pt x="1462" y="2544"/>
                    <a:pt x="3727" y="1034"/>
                  </a:cubicBezTo>
                  <a:cubicBezTo>
                    <a:pt x="4605" y="448"/>
                    <a:pt x="5445" y="270"/>
                    <a:pt x="6143" y="270"/>
                  </a:cubicBezTo>
                  <a:cubicBezTo>
                    <a:pt x="7222" y="270"/>
                    <a:pt x="7961" y="695"/>
                    <a:pt x="7973" y="702"/>
                  </a:cubicBezTo>
                  <a:cubicBezTo>
                    <a:pt x="7994" y="716"/>
                    <a:pt x="8018" y="722"/>
                    <a:pt x="8041" y="722"/>
                  </a:cubicBezTo>
                  <a:cubicBezTo>
                    <a:pt x="8088" y="722"/>
                    <a:pt x="8134" y="697"/>
                    <a:pt x="8161" y="654"/>
                  </a:cubicBezTo>
                  <a:cubicBezTo>
                    <a:pt x="8196" y="590"/>
                    <a:pt x="8176" y="510"/>
                    <a:pt x="8113" y="470"/>
                  </a:cubicBezTo>
                  <a:cubicBezTo>
                    <a:pt x="8101" y="463"/>
                    <a:pt x="7300" y="1"/>
                    <a:pt x="6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1"/>
            <p:cNvSpPr/>
            <p:nvPr/>
          </p:nvSpPr>
          <p:spPr>
            <a:xfrm>
              <a:off x="6478998" y="1288023"/>
              <a:ext cx="106153" cy="62419"/>
            </a:xfrm>
            <a:custGeom>
              <a:avLst/>
              <a:gdLst/>
              <a:ahLst/>
              <a:cxnLst/>
              <a:rect l="l" t="t" r="r" b="b"/>
              <a:pathLst>
                <a:path w="4806" h="2826" extrusionOk="0">
                  <a:moveTo>
                    <a:pt x="3702" y="1"/>
                  </a:moveTo>
                  <a:cubicBezTo>
                    <a:pt x="3038" y="1"/>
                    <a:pt x="2166" y="154"/>
                    <a:pt x="1502" y="816"/>
                  </a:cubicBezTo>
                  <a:cubicBezTo>
                    <a:pt x="332" y="1986"/>
                    <a:pt x="44" y="2609"/>
                    <a:pt x="32" y="2633"/>
                  </a:cubicBezTo>
                  <a:cubicBezTo>
                    <a:pt x="0" y="2701"/>
                    <a:pt x="28" y="2781"/>
                    <a:pt x="96" y="2814"/>
                  </a:cubicBezTo>
                  <a:cubicBezTo>
                    <a:pt x="116" y="2821"/>
                    <a:pt x="136" y="2825"/>
                    <a:pt x="156" y="2825"/>
                  </a:cubicBezTo>
                  <a:cubicBezTo>
                    <a:pt x="204" y="2825"/>
                    <a:pt x="256" y="2797"/>
                    <a:pt x="276" y="2746"/>
                  </a:cubicBezTo>
                  <a:cubicBezTo>
                    <a:pt x="280" y="2742"/>
                    <a:pt x="568" y="2138"/>
                    <a:pt x="1694" y="1008"/>
                  </a:cubicBezTo>
                  <a:cubicBezTo>
                    <a:pt x="2290" y="414"/>
                    <a:pt x="3095" y="278"/>
                    <a:pt x="3710" y="278"/>
                  </a:cubicBezTo>
                  <a:cubicBezTo>
                    <a:pt x="4229" y="278"/>
                    <a:pt x="4612" y="375"/>
                    <a:pt x="4622" y="377"/>
                  </a:cubicBezTo>
                  <a:cubicBezTo>
                    <a:pt x="4633" y="380"/>
                    <a:pt x="4645" y="382"/>
                    <a:pt x="4657" y="382"/>
                  </a:cubicBezTo>
                  <a:cubicBezTo>
                    <a:pt x="4716" y="382"/>
                    <a:pt x="4769" y="341"/>
                    <a:pt x="4786" y="281"/>
                  </a:cubicBezTo>
                  <a:cubicBezTo>
                    <a:pt x="4806" y="209"/>
                    <a:pt x="4762" y="133"/>
                    <a:pt x="4690" y="113"/>
                  </a:cubicBezTo>
                  <a:cubicBezTo>
                    <a:pt x="4653" y="104"/>
                    <a:pt x="4247" y="1"/>
                    <a:pt x="3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1"/>
            <p:cNvSpPr/>
            <p:nvPr/>
          </p:nvSpPr>
          <p:spPr>
            <a:xfrm>
              <a:off x="5442299" y="2009268"/>
              <a:ext cx="443937" cy="443937"/>
            </a:xfrm>
            <a:custGeom>
              <a:avLst/>
              <a:gdLst/>
              <a:ahLst/>
              <a:cxnLst/>
              <a:rect l="l" t="t" r="r" b="b"/>
              <a:pathLst>
                <a:path w="20099" h="20099" extrusionOk="0">
                  <a:moveTo>
                    <a:pt x="10050" y="0"/>
                  </a:moveTo>
                  <a:cubicBezTo>
                    <a:pt x="4501" y="0"/>
                    <a:pt x="0" y="4502"/>
                    <a:pt x="0" y="10050"/>
                  </a:cubicBezTo>
                  <a:cubicBezTo>
                    <a:pt x="0" y="15602"/>
                    <a:pt x="4501" y="20099"/>
                    <a:pt x="10050" y="20099"/>
                  </a:cubicBezTo>
                  <a:cubicBezTo>
                    <a:pt x="15602" y="20099"/>
                    <a:pt x="20099" y="15602"/>
                    <a:pt x="20099" y="10050"/>
                  </a:cubicBezTo>
                  <a:cubicBezTo>
                    <a:pt x="20099" y="4502"/>
                    <a:pt x="15602" y="0"/>
                    <a:pt x="10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1"/>
            <p:cNvSpPr/>
            <p:nvPr/>
          </p:nvSpPr>
          <p:spPr>
            <a:xfrm>
              <a:off x="5436357" y="2003349"/>
              <a:ext cx="455886" cy="455886"/>
            </a:xfrm>
            <a:custGeom>
              <a:avLst/>
              <a:gdLst/>
              <a:ahLst/>
              <a:cxnLst/>
              <a:rect l="l" t="t" r="r" b="b"/>
              <a:pathLst>
                <a:path w="20640" h="20640" extrusionOk="0">
                  <a:moveTo>
                    <a:pt x="10319" y="540"/>
                  </a:moveTo>
                  <a:cubicBezTo>
                    <a:pt x="15711" y="540"/>
                    <a:pt x="20100" y="4925"/>
                    <a:pt x="20100" y="10318"/>
                  </a:cubicBezTo>
                  <a:cubicBezTo>
                    <a:pt x="20100" y="15710"/>
                    <a:pt x="15711" y="20099"/>
                    <a:pt x="10319" y="20099"/>
                  </a:cubicBezTo>
                  <a:cubicBezTo>
                    <a:pt x="4926" y="20099"/>
                    <a:pt x="541" y="15710"/>
                    <a:pt x="541" y="10318"/>
                  </a:cubicBezTo>
                  <a:cubicBezTo>
                    <a:pt x="541" y="4925"/>
                    <a:pt x="4926" y="540"/>
                    <a:pt x="10319" y="540"/>
                  </a:cubicBezTo>
                  <a:close/>
                  <a:moveTo>
                    <a:pt x="10319" y="1"/>
                  </a:moveTo>
                  <a:cubicBezTo>
                    <a:pt x="4631" y="1"/>
                    <a:pt x="1" y="4630"/>
                    <a:pt x="1" y="10318"/>
                  </a:cubicBezTo>
                  <a:cubicBezTo>
                    <a:pt x="1" y="16010"/>
                    <a:pt x="4631" y="20639"/>
                    <a:pt x="10319" y="20639"/>
                  </a:cubicBezTo>
                  <a:cubicBezTo>
                    <a:pt x="16010" y="20639"/>
                    <a:pt x="20640" y="16010"/>
                    <a:pt x="20640" y="10318"/>
                  </a:cubicBezTo>
                  <a:cubicBezTo>
                    <a:pt x="20640" y="4630"/>
                    <a:pt x="16010" y="1"/>
                    <a:pt x="10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31"/>
            <p:cNvSpPr/>
            <p:nvPr/>
          </p:nvSpPr>
          <p:spPr>
            <a:xfrm>
              <a:off x="5477043" y="2044012"/>
              <a:ext cx="374538" cy="374538"/>
            </a:xfrm>
            <a:custGeom>
              <a:avLst/>
              <a:gdLst/>
              <a:ahLst/>
              <a:cxnLst/>
              <a:rect l="l" t="t" r="r" b="b"/>
              <a:pathLst>
                <a:path w="16957" h="16957" extrusionOk="0">
                  <a:moveTo>
                    <a:pt x="8477" y="0"/>
                  </a:moveTo>
                  <a:cubicBezTo>
                    <a:pt x="3796" y="0"/>
                    <a:pt x="0" y="3796"/>
                    <a:pt x="0" y="8477"/>
                  </a:cubicBezTo>
                  <a:cubicBezTo>
                    <a:pt x="0" y="13158"/>
                    <a:pt x="3796" y="16957"/>
                    <a:pt x="8477" y="16957"/>
                  </a:cubicBezTo>
                  <a:cubicBezTo>
                    <a:pt x="13157" y="16957"/>
                    <a:pt x="16956" y="13158"/>
                    <a:pt x="16956" y="8477"/>
                  </a:cubicBezTo>
                  <a:cubicBezTo>
                    <a:pt x="16956" y="3796"/>
                    <a:pt x="13157" y="0"/>
                    <a:pt x="8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1"/>
            <p:cNvSpPr/>
            <p:nvPr/>
          </p:nvSpPr>
          <p:spPr>
            <a:xfrm>
              <a:off x="5471057" y="2038026"/>
              <a:ext cx="386421" cy="386421"/>
            </a:xfrm>
            <a:custGeom>
              <a:avLst/>
              <a:gdLst/>
              <a:ahLst/>
              <a:cxnLst/>
              <a:rect l="l" t="t" r="r" b="b"/>
              <a:pathLst>
                <a:path w="17495" h="17495" extrusionOk="0">
                  <a:moveTo>
                    <a:pt x="8748" y="544"/>
                  </a:moveTo>
                  <a:cubicBezTo>
                    <a:pt x="13273" y="544"/>
                    <a:pt x="16955" y="4226"/>
                    <a:pt x="16955" y="8748"/>
                  </a:cubicBezTo>
                  <a:cubicBezTo>
                    <a:pt x="16955" y="13273"/>
                    <a:pt x="13273" y="16956"/>
                    <a:pt x="8748" y="16956"/>
                  </a:cubicBezTo>
                  <a:cubicBezTo>
                    <a:pt x="4226" y="16956"/>
                    <a:pt x="544" y="13273"/>
                    <a:pt x="544" y="8748"/>
                  </a:cubicBezTo>
                  <a:cubicBezTo>
                    <a:pt x="544" y="4226"/>
                    <a:pt x="4226" y="544"/>
                    <a:pt x="8748" y="544"/>
                  </a:cubicBezTo>
                  <a:close/>
                  <a:moveTo>
                    <a:pt x="8748" y="0"/>
                  </a:moveTo>
                  <a:cubicBezTo>
                    <a:pt x="3927" y="0"/>
                    <a:pt x="0" y="3927"/>
                    <a:pt x="0" y="8748"/>
                  </a:cubicBezTo>
                  <a:cubicBezTo>
                    <a:pt x="0" y="13572"/>
                    <a:pt x="3927" y="17495"/>
                    <a:pt x="8748" y="17495"/>
                  </a:cubicBezTo>
                  <a:cubicBezTo>
                    <a:pt x="13572" y="17495"/>
                    <a:pt x="17495" y="13572"/>
                    <a:pt x="17495" y="8748"/>
                  </a:cubicBezTo>
                  <a:cubicBezTo>
                    <a:pt x="17495" y="3927"/>
                    <a:pt x="13572" y="0"/>
                    <a:pt x="8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31"/>
            <p:cNvSpPr/>
            <p:nvPr/>
          </p:nvSpPr>
          <p:spPr>
            <a:xfrm>
              <a:off x="5652329" y="2083902"/>
              <a:ext cx="115540" cy="159361"/>
            </a:xfrm>
            <a:custGeom>
              <a:avLst/>
              <a:gdLst/>
              <a:ahLst/>
              <a:cxnLst/>
              <a:rect l="l" t="t" r="r" b="b"/>
              <a:pathLst>
                <a:path w="5231" h="7215" extrusionOk="0">
                  <a:moveTo>
                    <a:pt x="541" y="1"/>
                  </a:moveTo>
                  <a:cubicBezTo>
                    <a:pt x="245" y="1"/>
                    <a:pt x="1" y="240"/>
                    <a:pt x="1" y="539"/>
                  </a:cubicBezTo>
                  <a:lnTo>
                    <a:pt x="1" y="6671"/>
                  </a:lnTo>
                  <a:cubicBezTo>
                    <a:pt x="1" y="6971"/>
                    <a:pt x="245" y="7214"/>
                    <a:pt x="541" y="7214"/>
                  </a:cubicBezTo>
                  <a:lnTo>
                    <a:pt x="4690" y="7214"/>
                  </a:lnTo>
                  <a:cubicBezTo>
                    <a:pt x="4990" y="7214"/>
                    <a:pt x="5230" y="6971"/>
                    <a:pt x="5230" y="6671"/>
                  </a:cubicBezTo>
                  <a:cubicBezTo>
                    <a:pt x="5230" y="6375"/>
                    <a:pt x="4990" y="6132"/>
                    <a:pt x="4690" y="6132"/>
                  </a:cubicBezTo>
                  <a:lnTo>
                    <a:pt x="1084" y="6132"/>
                  </a:lnTo>
                  <a:lnTo>
                    <a:pt x="1084" y="539"/>
                  </a:lnTo>
                  <a:cubicBezTo>
                    <a:pt x="1084" y="240"/>
                    <a:pt x="840"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31"/>
            <p:cNvSpPr/>
            <p:nvPr/>
          </p:nvSpPr>
          <p:spPr>
            <a:xfrm>
              <a:off x="7660458" y="1968318"/>
              <a:ext cx="681201" cy="557776"/>
            </a:xfrm>
            <a:custGeom>
              <a:avLst/>
              <a:gdLst/>
              <a:ahLst/>
              <a:cxnLst/>
              <a:rect l="l" t="t" r="r" b="b"/>
              <a:pathLst>
                <a:path w="30841" h="25253" extrusionOk="0">
                  <a:moveTo>
                    <a:pt x="3684" y="0"/>
                  </a:moveTo>
                  <a:cubicBezTo>
                    <a:pt x="1750" y="0"/>
                    <a:pt x="181" y="1571"/>
                    <a:pt x="181" y="3508"/>
                  </a:cubicBezTo>
                  <a:lnTo>
                    <a:pt x="181" y="16158"/>
                  </a:lnTo>
                  <a:cubicBezTo>
                    <a:pt x="181" y="18091"/>
                    <a:pt x="1750" y="19661"/>
                    <a:pt x="3684" y="19661"/>
                  </a:cubicBezTo>
                  <a:lnTo>
                    <a:pt x="4423" y="19661"/>
                  </a:lnTo>
                  <a:cubicBezTo>
                    <a:pt x="3688" y="21294"/>
                    <a:pt x="2274" y="23774"/>
                    <a:pt x="1" y="25252"/>
                  </a:cubicBezTo>
                  <a:cubicBezTo>
                    <a:pt x="1" y="25252"/>
                    <a:pt x="4798" y="24917"/>
                    <a:pt x="9799" y="19661"/>
                  </a:cubicBezTo>
                  <a:lnTo>
                    <a:pt x="27338" y="19661"/>
                  </a:lnTo>
                  <a:cubicBezTo>
                    <a:pt x="29270" y="19661"/>
                    <a:pt x="30840" y="18091"/>
                    <a:pt x="30840" y="16158"/>
                  </a:cubicBezTo>
                  <a:lnTo>
                    <a:pt x="30840" y="3508"/>
                  </a:lnTo>
                  <a:cubicBezTo>
                    <a:pt x="30840" y="1571"/>
                    <a:pt x="29270" y="0"/>
                    <a:pt x="27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31"/>
            <p:cNvSpPr/>
            <p:nvPr/>
          </p:nvSpPr>
          <p:spPr>
            <a:xfrm>
              <a:off x="7653942" y="1962399"/>
              <a:ext cx="693702" cy="569592"/>
            </a:xfrm>
            <a:custGeom>
              <a:avLst/>
              <a:gdLst/>
              <a:ahLst/>
              <a:cxnLst/>
              <a:rect l="l" t="t" r="r" b="b"/>
              <a:pathLst>
                <a:path w="31407" h="25788" extrusionOk="0">
                  <a:moveTo>
                    <a:pt x="27633" y="541"/>
                  </a:moveTo>
                  <a:cubicBezTo>
                    <a:pt x="29414" y="541"/>
                    <a:pt x="30864" y="1990"/>
                    <a:pt x="30864" y="3776"/>
                  </a:cubicBezTo>
                  <a:lnTo>
                    <a:pt x="30864" y="16426"/>
                  </a:lnTo>
                  <a:cubicBezTo>
                    <a:pt x="30864" y="18207"/>
                    <a:pt x="29414" y="19656"/>
                    <a:pt x="27633" y="19656"/>
                  </a:cubicBezTo>
                  <a:lnTo>
                    <a:pt x="10094" y="19656"/>
                  </a:lnTo>
                  <a:cubicBezTo>
                    <a:pt x="10018" y="19656"/>
                    <a:pt x="9950" y="19689"/>
                    <a:pt x="9898" y="19741"/>
                  </a:cubicBezTo>
                  <a:cubicBezTo>
                    <a:pt x="6451" y="23367"/>
                    <a:pt x="3076" y="24617"/>
                    <a:pt x="1387" y="25041"/>
                  </a:cubicBezTo>
                  <a:cubicBezTo>
                    <a:pt x="3128" y="23568"/>
                    <a:pt x="4278" y="21562"/>
                    <a:pt x="4965" y="20040"/>
                  </a:cubicBezTo>
                  <a:cubicBezTo>
                    <a:pt x="5001" y="19957"/>
                    <a:pt x="4993" y="19857"/>
                    <a:pt x="4945" y="19781"/>
                  </a:cubicBezTo>
                  <a:cubicBezTo>
                    <a:pt x="4893" y="19704"/>
                    <a:pt x="4809" y="19656"/>
                    <a:pt x="4718" y="19656"/>
                  </a:cubicBezTo>
                  <a:lnTo>
                    <a:pt x="3979" y="19656"/>
                  </a:lnTo>
                  <a:cubicBezTo>
                    <a:pt x="2197" y="19656"/>
                    <a:pt x="747" y="18207"/>
                    <a:pt x="747" y="16426"/>
                  </a:cubicBezTo>
                  <a:lnTo>
                    <a:pt x="747" y="3776"/>
                  </a:lnTo>
                  <a:cubicBezTo>
                    <a:pt x="747" y="1990"/>
                    <a:pt x="2197" y="541"/>
                    <a:pt x="3979" y="541"/>
                  </a:cubicBezTo>
                  <a:close/>
                  <a:moveTo>
                    <a:pt x="3979" y="1"/>
                  </a:moveTo>
                  <a:cubicBezTo>
                    <a:pt x="1898" y="1"/>
                    <a:pt x="204" y="1695"/>
                    <a:pt x="204" y="3776"/>
                  </a:cubicBezTo>
                  <a:lnTo>
                    <a:pt x="204" y="16426"/>
                  </a:lnTo>
                  <a:cubicBezTo>
                    <a:pt x="204" y="18506"/>
                    <a:pt x="1898" y="20200"/>
                    <a:pt x="3979" y="20200"/>
                  </a:cubicBezTo>
                  <a:lnTo>
                    <a:pt x="4294" y="20200"/>
                  </a:lnTo>
                  <a:cubicBezTo>
                    <a:pt x="3496" y="21870"/>
                    <a:pt x="2161" y="23983"/>
                    <a:pt x="148" y="25293"/>
                  </a:cubicBezTo>
                  <a:cubicBezTo>
                    <a:pt x="45" y="25360"/>
                    <a:pt x="1" y="25489"/>
                    <a:pt x="40" y="25605"/>
                  </a:cubicBezTo>
                  <a:cubicBezTo>
                    <a:pt x="76" y="25716"/>
                    <a:pt x="180" y="25788"/>
                    <a:pt x="296" y="25788"/>
                  </a:cubicBezTo>
                  <a:lnTo>
                    <a:pt x="316" y="25788"/>
                  </a:lnTo>
                  <a:cubicBezTo>
                    <a:pt x="512" y="25776"/>
                    <a:pt x="5225" y="25389"/>
                    <a:pt x="10210" y="20200"/>
                  </a:cubicBezTo>
                  <a:lnTo>
                    <a:pt x="27633" y="20200"/>
                  </a:lnTo>
                  <a:cubicBezTo>
                    <a:pt x="29714" y="20200"/>
                    <a:pt x="31407" y="18506"/>
                    <a:pt x="31407" y="16426"/>
                  </a:cubicBezTo>
                  <a:lnTo>
                    <a:pt x="31407" y="3776"/>
                  </a:lnTo>
                  <a:cubicBezTo>
                    <a:pt x="31407" y="1695"/>
                    <a:pt x="29714" y="1"/>
                    <a:pt x="27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1"/>
            <p:cNvSpPr/>
            <p:nvPr/>
          </p:nvSpPr>
          <p:spPr>
            <a:xfrm>
              <a:off x="7833558" y="2135697"/>
              <a:ext cx="79692" cy="79670"/>
            </a:xfrm>
            <a:custGeom>
              <a:avLst/>
              <a:gdLst/>
              <a:ahLst/>
              <a:cxnLst/>
              <a:rect l="l" t="t" r="r" b="b"/>
              <a:pathLst>
                <a:path w="3608" h="3607" extrusionOk="0">
                  <a:moveTo>
                    <a:pt x="1802" y="0"/>
                  </a:moveTo>
                  <a:cubicBezTo>
                    <a:pt x="808" y="0"/>
                    <a:pt x="1" y="807"/>
                    <a:pt x="1" y="1802"/>
                  </a:cubicBezTo>
                  <a:cubicBezTo>
                    <a:pt x="1" y="2799"/>
                    <a:pt x="808" y="3607"/>
                    <a:pt x="1802" y="3607"/>
                  </a:cubicBezTo>
                  <a:cubicBezTo>
                    <a:pt x="2801" y="3607"/>
                    <a:pt x="3608" y="2799"/>
                    <a:pt x="3608" y="1802"/>
                  </a:cubicBezTo>
                  <a:cubicBezTo>
                    <a:pt x="3608" y="807"/>
                    <a:pt x="2801"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31"/>
            <p:cNvSpPr/>
            <p:nvPr/>
          </p:nvSpPr>
          <p:spPr>
            <a:xfrm>
              <a:off x="7827572" y="2129689"/>
              <a:ext cx="91685" cy="91597"/>
            </a:xfrm>
            <a:custGeom>
              <a:avLst/>
              <a:gdLst/>
              <a:ahLst/>
              <a:cxnLst/>
              <a:rect l="l" t="t" r="r" b="b"/>
              <a:pathLst>
                <a:path w="4151" h="4147" extrusionOk="0">
                  <a:moveTo>
                    <a:pt x="2073" y="540"/>
                  </a:moveTo>
                  <a:cubicBezTo>
                    <a:pt x="2920" y="540"/>
                    <a:pt x="3607" y="1231"/>
                    <a:pt x="3607" y="2074"/>
                  </a:cubicBezTo>
                  <a:cubicBezTo>
                    <a:pt x="3607" y="2920"/>
                    <a:pt x="2920" y="3607"/>
                    <a:pt x="2073" y="3607"/>
                  </a:cubicBezTo>
                  <a:cubicBezTo>
                    <a:pt x="1230" y="3607"/>
                    <a:pt x="543" y="2920"/>
                    <a:pt x="543" y="2074"/>
                  </a:cubicBezTo>
                  <a:cubicBezTo>
                    <a:pt x="543" y="1231"/>
                    <a:pt x="1230" y="540"/>
                    <a:pt x="2073" y="540"/>
                  </a:cubicBezTo>
                  <a:close/>
                  <a:moveTo>
                    <a:pt x="2073" y="0"/>
                  </a:moveTo>
                  <a:cubicBezTo>
                    <a:pt x="931" y="0"/>
                    <a:pt x="0" y="931"/>
                    <a:pt x="0" y="2074"/>
                  </a:cubicBezTo>
                  <a:cubicBezTo>
                    <a:pt x="0" y="3220"/>
                    <a:pt x="931" y="4146"/>
                    <a:pt x="2073" y="4146"/>
                  </a:cubicBezTo>
                  <a:cubicBezTo>
                    <a:pt x="3219" y="4146"/>
                    <a:pt x="4150" y="3220"/>
                    <a:pt x="4150" y="2074"/>
                  </a:cubicBezTo>
                  <a:cubicBezTo>
                    <a:pt x="4150" y="931"/>
                    <a:pt x="3219"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31"/>
            <p:cNvSpPr/>
            <p:nvPr/>
          </p:nvSpPr>
          <p:spPr>
            <a:xfrm>
              <a:off x="7968976" y="2135697"/>
              <a:ext cx="79692" cy="79670"/>
            </a:xfrm>
            <a:custGeom>
              <a:avLst/>
              <a:gdLst/>
              <a:ahLst/>
              <a:cxnLst/>
              <a:rect l="l" t="t" r="r" b="b"/>
              <a:pathLst>
                <a:path w="3608" h="3607" extrusionOk="0">
                  <a:moveTo>
                    <a:pt x="1806" y="0"/>
                  </a:moveTo>
                  <a:cubicBezTo>
                    <a:pt x="808" y="0"/>
                    <a:pt x="1" y="807"/>
                    <a:pt x="1" y="1802"/>
                  </a:cubicBezTo>
                  <a:cubicBezTo>
                    <a:pt x="1" y="2799"/>
                    <a:pt x="808" y="3607"/>
                    <a:pt x="1806" y="3607"/>
                  </a:cubicBezTo>
                  <a:cubicBezTo>
                    <a:pt x="2801" y="3607"/>
                    <a:pt x="3607" y="2799"/>
                    <a:pt x="3607" y="1802"/>
                  </a:cubicBezTo>
                  <a:cubicBezTo>
                    <a:pt x="3607" y="807"/>
                    <a:pt x="2801" y="0"/>
                    <a:pt x="1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31"/>
            <p:cNvSpPr/>
            <p:nvPr/>
          </p:nvSpPr>
          <p:spPr>
            <a:xfrm>
              <a:off x="7962991" y="2129689"/>
              <a:ext cx="91685" cy="91597"/>
            </a:xfrm>
            <a:custGeom>
              <a:avLst/>
              <a:gdLst/>
              <a:ahLst/>
              <a:cxnLst/>
              <a:rect l="l" t="t" r="r" b="b"/>
              <a:pathLst>
                <a:path w="4151" h="4147" extrusionOk="0">
                  <a:moveTo>
                    <a:pt x="2077" y="540"/>
                  </a:moveTo>
                  <a:cubicBezTo>
                    <a:pt x="2920" y="540"/>
                    <a:pt x="3607" y="1231"/>
                    <a:pt x="3607" y="2074"/>
                  </a:cubicBezTo>
                  <a:cubicBezTo>
                    <a:pt x="3607" y="2920"/>
                    <a:pt x="2920" y="3607"/>
                    <a:pt x="2077" y="3607"/>
                  </a:cubicBezTo>
                  <a:cubicBezTo>
                    <a:pt x="1230" y="3607"/>
                    <a:pt x="543" y="2920"/>
                    <a:pt x="543" y="2074"/>
                  </a:cubicBezTo>
                  <a:cubicBezTo>
                    <a:pt x="543" y="1231"/>
                    <a:pt x="1230" y="540"/>
                    <a:pt x="2077" y="540"/>
                  </a:cubicBezTo>
                  <a:close/>
                  <a:moveTo>
                    <a:pt x="2077" y="0"/>
                  </a:moveTo>
                  <a:cubicBezTo>
                    <a:pt x="930" y="0"/>
                    <a:pt x="1" y="931"/>
                    <a:pt x="1" y="2074"/>
                  </a:cubicBezTo>
                  <a:cubicBezTo>
                    <a:pt x="1" y="3220"/>
                    <a:pt x="930" y="4146"/>
                    <a:pt x="2077" y="4146"/>
                  </a:cubicBezTo>
                  <a:cubicBezTo>
                    <a:pt x="3220" y="4146"/>
                    <a:pt x="4150" y="3220"/>
                    <a:pt x="4150" y="2074"/>
                  </a:cubicBezTo>
                  <a:cubicBezTo>
                    <a:pt x="4150" y="931"/>
                    <a:pt x="3220" y="0"/>
                    <a:pt x="20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31"/>
            <p:cNvSpPr/>
            <p:nvPr/>
          </p:nvSpPr>
          <p:spPr>
            <a:xfrm>
              <a:off x="8104417" y="2135697"/>
              <a:ext cx="79670" cy="79670"/>
            </a:xfrm>
            <a:custGeom>
              <a:avLst/>
              <a:gdLst/>
              <a:ahLst/>
              <a:cxnLst/>
              <a:rect l="l" t="t" r="r" b="b"/>
              <a:pathLst>
                <a:path w="3607" h="3607" extrusionOk="0">
                  <a:moveTo>
                    <a:pt x="1805" y="0"/>
                  </a:moveTo>
                  <a:cubicBezTo>
                    <a:pt x="806" y="0"/>
                    <a:pt x="0" y="807"/>
                    <a:pt x="0" y="1802"/>
                  </a:cubicBezTo>
                  <a:cubicBezTo>
                    <a:pt x="0" y="2799"/>
                    <a:pt x="806" y="3607"/>
                    <a:pt x="1805" y="3607"/>
                  </a:cubicBezTo>
                  <a:cubicBezTo>
                    <a:pt x="2800" y="3607"/>
                    <a:pt x="3606" y="2799"/>
                    <a:pt x="3606" y="1802"/>
                  </a:cubicBezTo>
                  <a:cubicBezTo>
                    <a:pt x="3606" y="807"/>
                    <a:pt x="2800" y="0"/>
                    <a:pt x="1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31"/>
            <p:cNvSpPr/>
            <p:nvPr/>
          </p:nvSpPr>
          <p:spPr>
            <a:xfrm>
              <a:off x="8098498" y="2129689"/>
              <a:ext cx="91597" cy="91597"/>
            </a:xfrm>
            <a:custGeom>
              <a:avLst/>
              <a:gdLst/>
              <a:ahLst/>
              <a:cxnLst/>
              <a:rect l="l" t="t" r="r" b="b"/>
              <a:pathLst>
                <a:path w="4147" h="4147" extrusionOk="0">
                  <a:moveTo>
                    <a:pt x="2073" y="540"/>
                  </a:moveTo>
                  <a:cubicBezTo>
                    <a:pt x="2916" y="540"/>
                    <a:pt x="3607" y="1231"/>
                    <a:pt x="3607" y="2074"/>
                  </a:cubicBezTo>
                  <a:cubicBezTo>
                    <a:pt x="3607" y="2920"/>
                    <a:pt x="2916" y="3607"/>
                    <a:pt x="2073" y="3607"/>
                  </a:cubicBezTo>
                  <a:cubicBezTo>
                    <a:pt x="1227" y="3607"/>
                    <a:pt x="539" y="2920"/>
                    <a:pt x="539" y="2074"/>
                  </a:cubicBezTo>
                  <a:cubicBezTo>
                    <a:pt x="539" y="1231"/>
                    <a:pt x="1227" y="540"/>
                    <a:pt x="2073" y="540"/>
                  </a:cubicBezTo>
                  <a:close/>
                  <a:moveTo>
                    <a:pt x="2073" y="0"/>
                  </a:moveTo>
                  <a:cubicBezTo>
                    <a:pt x="927" y="0"/>
                    <a:pt x="1" y="931"/>
                    <a:pt x="1" y="2074"/>
                  </a:cubicBezTo>
                  <a:cubicBezTo>
                    <a:pt x="1" y="3220"/>
                    <a:pt x="927" y="4146"/>
                    <a:pt x="2073" y="4146"/>
                  </a:cubicBezTo>
                  <a:cubicBezTo>
                    <a:pt x="3216" y="4146"/>
                    <a:pt x="4147" y="3220"/>
                    <a:pt x="4147" y="2074"/>
                  </a:cubicBezTo>
                  <a:cubicBezTo>
                    <a:pt x="4147" y="931"/>
                    <a:pt x="3216" y="0"/>
                    <a:pt x="20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5" name="Alt Başlık 2">
            <a:extLst>
              <a:ext uri="{FF2B5EF4-FFF2-40B4-BE49-F238E27FC236}">
                <a16:creationId xmlns:a16="http://schemas.microsoft.com/office/drawing/2014/main" id="{6F315DB7-C8F0-4402-B2F7-CB7C6F9C216D}"/>
              </a:ext>
            </a:extLst>
          </p:cNvPr>
          <p:cNvSpPr txBox="1">
            <a:spLocks/>
          </p:cNvSpPr>
          <p:nvPr/>
        </p:nvSpPr>
        <p:spPr>
          <a:xfrm>
            <a:off x="1295022" y="-717824"/>
            <a:ext cx="3246423" cy="25003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1pPr>
            <a:lvl2pPr marL="914400" marR="0" lvl="1"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2pPr>
            <a:lvl3pPr marL="1371600" marR="0" lvl="2"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3pPr>
            <a:lvl4pPr marL="1828800" marR="0" lvl="3"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4pPr>
            <a:lvl5pPr marL="2286000" marR="0" lvl="4"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5pPr>
            <a:lvl6pPr marL="2743200" marR="0" lvl="5"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6pPr>
            <a:lvl7pPr marL="3200400" marR="0" lvl="6"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7pPr>
            <a:lvl8pPr marL="3657600" marR="0" lvl="7"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8pPr>
            <a:lvl9pPr marL="4114800" marR="0" lvl="8" indent="-228600" algn="l" rtl="0">
              <a:lnSpc>
                <a:spcPct val="100000"/>
              </a:lnSpc>
              <a:spcBef>
                <a:spcPts val="0"/>
              </a:spcBef>
              <a:spcAft>
                <a:spcPts val="0"/>
              </a:spcAft>
              <a:buClr>
                <a:srgbClr val="434343"/>
              </a:buClr>
              <a:buSzPts val="1200"/>
              <a:buFont typeface="Advent Pro Light"/>
              <a:buNone/>
              <a:defRPr sz="1100" b="0" i="0" u="none" strike="noStrike" cap="none">
                <a:solidFill>
                  <a:schemeClr val="lt1"/>
                </a:solidFill>
                <a:latin typeface="Advent Pro Light"/>
                <a:ea typeface="Advent Pro Light"/>
                <a:cs typeface="Advent Pro Light"/>
                <a:sym typeface="Advent Pro Light"/>
              </a:defRPr>
            </a:lvl9pPr>
          </a:lstStyle>
          <a:p>
            <a:pPr algn="ctr"/>
            <a:endParaRPr lang="tr-TR" sz="3200" b="1" dirty="0">
              <a:solidFill>
                <a:srgbClr val="CC00CC"/>
              </a:solidFill>
              <a:latin typeface="Agency FB" panose="020B0503020202020204" pitchFamily="34" charset="0"/>
              <a:cs typeface="Aharoni" panose="02010803020104030203" pitchFamily="2" charset="-79"/>
            </a:endParaRPr>
          </a:p>
          <a:p>
            <a:pPr algn="ctr"/>
            <a:endParaRPr lang="tr-TR" sz="3200" b="1" dirty="0">
              <a:solidFill>
                <a:srgbClr val="CC00CC"/>
              </a:solidFill>
              <a:latin typeface="Agency FB" panose="020B0503020202020204" pitchFamily="34" charset="0"/>
              <a:cs typeface="Aharoni" panose="02010803020104030203" pitchFamily="2" charset="-79"/>
            </a:endParaRPr>
          </a:p>
          <a:p>
            <a:pPr algn="ctr"/>
            <a:endParaRPr lang="tr-TR" sz="3200" b="1" dirty="0">
              <a:solidFill>
                <a:srgbClr val="CC00CC"/>
              </a:solidFill>
              <a:latin typeface="Agency FB" panose="020B0503020202020204" pitchFamily="34" charset="0"/>
              <a:cs typeface="Aharoni" panose="02010803020104030203" pitchFamily="2" charset="-79"/>
            </a:endParaRPr>
          </a:p>
          <a:p>
            <a:pPr algn="ctr"/>
            <a:r>
              <a:rPr lang="tr-TR" sz="3200" b="1" dirty="0">
                <a:solidFill>
                  <a:srgbClr val="CC00CC"/>
                </a:solidFill>
                <a:latin typeface="Agency FB" panose="020B0503020202020204" pitchFamily="34" charset="0"/>
                <a:cs typeface="Aharoni" panose="02010803020104030203" pitchFamily="2" charset="-79"/>
              </a:rPr>
              <a:t>Batman Rehberlik Araştırma Merkezi</a:t>
            </a:r>
          </a:p>
          <a:p>
            <a:pPr algn="ctr"/>
            <a:endParaRPr lang="tr-TR" sz="3200" b="1" dirty="0">
              <a:solidFill>
                <a:srgbClr val="CC00CC"/>
              </a:solidFill>
              <a:latin typeface="Agency FB" panose="020B0503020202020204" pitchFamily="34" charset="0"/>
              <a:cs typeface="Aharoni" panose="02010803020104030203" pitchFamily="2" charset="-79"/>
            </a:endParaRPr>
          </a:p>
          <a:p>
            <a:pPr algn="ctr"/>
            <a:endParaRPr lang="tr-TR" sz="3200" b="1" dirty="0">
              <a:solidFill>
                <a:schemeClr val="accent4">
                  <a:lumMod val="75000"/>
                </a:schemeClr>
              </a:solidFill>
              <a:latin typeface="Agency FB" panose="020B0503020202020204" pitchFamily="34" charset="0"/>
              <a:cs typeface="Aharoni" panose="02010803020104030203" pitchFamily="2" charset="-79"/>
            </a:endParaRPr>
          </a:p>
          <a:p>
            <a:pPr algn="ctr"/>
            <a:r>
              <a:rPr lang="tr-TR" sz="3200" b="1" dirty="0">
                <a:solidFill>
                  <a:schemeClr val="accent4">
                    <a:lumMod val="75000"/>
                  </a:schemeClr>
                </a:solidFill>
                <a:latin typeface="Agency FB" panose="020B0503020202020204" pitchFamily="34" charset="0"/>
                <a:cs typeface="Aharoni" panose="02010803020104030203" pitchFamily="2" charset="-79"/>
              </a:rPr>
              <a:t>TEKNOLOJİ KULLANIMININ AKADEMİK BAŞARIYA ETKİSİ</a:t>
            </a:r>
          </a:p>
        </p:txBody>
      </p:sp>
      <p:sp>
        <p:nvSpPr>
          <p:cNvPr id="316" name="Başlık 1">
            <a:extLst>
              <a:ext uri="{FF2B5EF4-FFF2-40B4-BE49-F238E27FC236}">
                <a16:creationId xmlns:a16="http://schemas.microsoft.com/office/drawing/2014/main" id="{54570A52-AAFD-4208-A84C-3550C880EC90}"/>
              </a:ext>
            </a:extLst>
          </p:cNvPr>
          <p:cNvSpPr>
            <a:spLocks noGrp="1"/>
          </p:cNvSpPr>
          <p:nvPr>
            <p:ph type="title"/>
          </p:nvPr>
        </p:nvSpPr>
        <p:spPr>
          <a:xfrm>
            <a:off x="27822" y="200963"/>
            <a:ext cx="4551210" cy="1715162"/>
          </a:xfrm>
        </p:spPr>
        <p:txBody>
          <a:bodyPr/>
          <a:lstStyle/>
          <a:p>
            <a:pPr algn="ctr"/>
            <a:br>
              <a:rPr lang="tr-TR" sz="6000" dirty="0">
                <a:solidFill>
                  <a:schemeClr val="bg1">
                    <a:lumMod val="50000"/>
                  </a:schemeClr>
                </a:solidFill>
              </a:rPr>
            </a:br>
            <a:br>
              <a:rPr lang="tr-TR" sz="6000" dirty="0">
                <a:solidFill>
                  <a:schemeClr val="bg1">
                    <a:lumMod val="50000"/>
                  </a:schemeClr>
                </a:solidFill>
              </a:rPr>
            </a:br>
            <a:endParaRPr lang="tr-TR" sz="3600" dirty="0"/>
          </a:p>
        </p:txBody>
      </p:sp>
      <p:pic>
        <p:nvPicPr>
          <p:cNvPr id="3" name="Resim 2">
            <a:extLst>
              <a:ext uri="{FF2B5EF4-FFF2-40B4-BE49-F238E27FC236}">
                <a16:creationId xmlns:a16="http://schemas.microsoft.com/office/drawing/2014/main" id="{45B0273F-C696-C74F-049A-53904C35328A}"/>
              </a:ext>
            </a:extLst>
          </p:cNvPr>
          <p:cNvPicPr>
            <a:picLocks noChangeAspect="1"/>
          </p:cNvPicPr>
          <p:nvPr/>
        </p:nvPicPr>
        <p:blipFill>
          <a:blip r:embed="rId3"/>
          <a:stretch>
            <a:fillRect/>
          </a:stretch>
        </p:blipFill>
        <p:spPr>
          <a:xfrm>
            <a:off x="165891" y="545131"/>
            <a:ext cx="1238250" cy="1161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alpha val="28000"/>
          </a:srgbClr>
        </a:solidFill>
        <a:effectLst/>
      </p:bgPr>
    </p:bg>
    <p:spTree>
      <p:nvGrpSpPr>
        <p:cNvPr id="1" name="Shape 1234"/>
        <p:cNvGrpSpPr/>
        <p:nvPr/>
      </p:nvGrpSpPr>
      <p:grpSpPr>
        <a:xfrm>
          <a:off x="0" y="0"/>
          <a:ext cx="0" cy="0"/>
          <a:chOff x="0" y="0"/>
          <a:chExt cx="0" cy="0"/>
        </a:xfrm>
      </p:grpSpPr>
      <p:sp>
        <p:nvSpPr>
          <p:cNvPr id="1235" name="Google Shape;1235;p44"/>
          <p:cNvSpPr txBox="1"/>
          <p:nvPr/>
        </p:nvSpPr>
        <p:spPr>
          <a:xfrm>
            <a:off x="5541481" y="1449056"/>
            <a:ext cx="3602519" cy="1080301"/>
          </a:xfrm>
          <a:prstGeom prst="rect">
            <a:avLst/>
          </a:prstGeom>
          <a:noFill/>
          <a:ln>
            <a:noFill/>
          </a:ln>
        </p:spPr>
        <p:txBody>
          <a:bodyPr spcFirstLastPara="1" wrap="square" lIns="91425" tIns="16400" rIns="0" bIns="0" anchor="ctr" anchorCtr="0">
            <a:noAutofit/>
          </a:bodyPr>
          <a:lstStyle/>
          <a:p>
            <a:pPr marL="0" marR="0" lvl="0" indent="0" algn="ctr" rtl="0">
              <a:lnSpc>
                <a:spcPct val="100000"/>
              </a:lnSpc>
              <a:spcBef>
                <a:spcPts val="100"/>
              </a:spcBef>
              <a:spcAft>
                <a:spcPts val="0"/>
              </a:spcAft>
              <a:buNone/>
            </a:pPr>
            <a:r>
              <a:rPr lang="tr-TR" b="1" dirty="0">
                <a:solidFill>
                  <a:schemeClr val="accent2">
                    <a:lumMod val="10000"/>
                  </a:schemeClr>
                </a:solidFill>
                <a:latin typeface="Consolas" panose="020B0609020204030204" pitchFamily="49" charset="0"/>
                <a:cs typeface="Times New Roman" panose="02020603050405020304" pitchFamily="18" charset="0"/>
              </a:rPr>
              <a:t>İnternette geçirdiğin süreleri kontrol etmelisin. Hayat sadece İnternetten ibaret değildir. Arkadaşlarınla beraber gerçek hayatta da eğlenebilirsin. </a:t>
            </a:r>
            <a:endParaRPr b="1" dirty="0">
              <a:solidFill>
                <a:schemeClr val="accent2">
                  <a:lumMod val="10000"/>
                </a:schemeClr>
              </a:solidFill>
              <a:latin typeface="Consolas" panose="020B0609020204030204" pitchFamily="49" charset="0"/>
              <a:cs typeface="Times New Roman" panose="02020603050405020304" pitchFamily="18" charset="0"/>
              <a:sym typeface="Advent Pro Light"/>
            </a:endParaRPr>
          </a:p>
        </p:txBody>
      </p:sp>
      <p:sp>
        <p:nvSpPr>
          <p:cNvPr id="1236" name="Google Shape;1236;p44"/>
          <p:cNvSpPr txBox="1"/>
          <p:nvPr/>
        </p:nvSpPr>
        <p:spPr>
          <a:xfrm>
            <a:off x="149088" y="2500925"/>
            <a:ext cx="3323106" cy="702000"/>
          </a:xfrm>
          <a:prstGeom prst="rect">
            <a:avLst/>
          </a:prstGeom>
          <a:noFill/>
          <a:ln>
            <a:noFill/>
          </a:ln>
        </p:spPr>
        <p:txBody>
          <a:bodyPr spcFirstLastPara="1" wrap="square" lIns="182875" tIns="16400" rIns="91425" bIns="0" anchor="ctr" anchorCtr="0">
            <a:noAutofit/>
          </a:bodyPr>
          <a:lstStyle/>
          <a:p>
            <a:pPr algn="ctr">
              <a:spcBef>
                <a:spcPts val="100"/>
              </a:spcBef>
            </a:pPr>
            <a:r>
              <a:rPr lang="tr-TR" sz="1600" b="1" dirty="0">
                <a:solidFill>
                  <a:schemeClr val="accent2">
                    <a:lumMod val="10000"/>
                  </a:schemeClr>
                </a:solidFill>
                <a:latin typeface="Consolas" panose="020B0609020204030204" pitchFamily="49" charset="0"/>
                <a:cs typeface="Times New Roman" panose="02020603050405020304" pitchFamily="18" charset="0"/>
              </a:rPr>
              <a:t>Bilgisayar, tablet, cep telefonunu kullanırken ailenizle birlikte oturduğunuz odayı tercih edin.</a:t>
            </a:r>
            <a:endParaRPr sz="1600" b="1" dirty="0">
              <a:solidFill>
                <a:schemeClr val="accent2">
                  <a:lumMod val="10000"/>
                </a:schemeClr>
              </a:solidFill>
              <a:latin typeface="Consolas" panose="020B0609020204030204" pitchFamily="49" charset="0"/>
              <a:cs typeface="Times New Roman" panose="02020603050405020304" pitchFamily="18" charset="0"/>
              <a:sym typeface="Advent Pro Light"/>
            </a:endParaRPr>
          </a:p>
        </p:txBody>
      </p:sp>
      <p:sp>
        <p:nvSpPr>
          <p:cNvPr id="1237" name="Google Shape;1237;p44"/>
          <p:cNvSpPr txBox="1">
            <a:spLocks noGrp="1"/>
          </p:cNvSpPr>
          <p:nvPr>
            <p:ph type="title"/>
          </p:nvPr>
        </p:nvSpPr>
        <p:spPr>
          <a:xfrm>
            <a:off x="3150026" y="93332"/>
            <a:ext cx="5744716"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solidFill>
                  <a:srgbClr val="FF0000"/>
                </a:solidFill>
              </a:rPr>
              <a:t>İNTERNETTE 10 TEMEL KURAL</a:t>
            </a:r>
            <a:endParaRPr sz="3600" b="1" dirty="0">
              <a:solidFill>
                <a:srgbClr val="FF0000"/>
              </a:solidFill>
            </a:endParaRPr>
          </a:p>
        </p:txBody>
      </p:sp>
      <p:grpSp>
        <p:nvGrpSpPr>
          <p:cNvPr id="1238" name="Google Shape;1238;p44"/>
          <p:cNvGrpSpPr/>
          <p:nvPr/>
        </p:nvGrpSpPr>
        <p:grpSpPr>
          <a:xfrm>
            <a:off x="2354988" y="1425688"/>
            <a:ext cx="4434020" cy="2751015"/>
            <a:chOff x="1104600" y="1371400"/>
            <a:chExt cx="4434020" cy="2751015"/>
          </a:xfrm>
          <a:solidFill>
            <a:schemeClr val="tx2"/>
          </a:solidFill>
        </p:grpSpPr>
        <p:sp>
          <p:nvSpPr>
            <p:cNvPr id="1239" name="Google Shape;1239;p44"/>
            <p:cNvSpPr/>
            <p:nvPr/>
          </p:nvSpPr>
          <p:spPr>
            <a:xfrm>
              <a:off x="3457680" y="1511823"/>
              <a:ext cx="629970" cy="629926"/>
            </a:xfrm>
            <a:custGeom>
              <a:avLst/>
              <a:gdLst/>
              <a:ahLst/>
              <a:cxnLst/>
              <a:rect l="l" t="t" r="r" b="b"/>
              <a:pathLst>
                <a:path w="14235" h="14234" extrusionOk="0">
                  <a:moveTo>
                    <a:pt x="1" y="0"/>
                  </a:moveTo>
                  <a:lnTo>
                    <a:pt x="1" y="14234"/>
                  </a:lnTo>
                  <a:lnTo>
                    <a:pt x="14234" y="14234"/>
                  </a:lnTo>
                  <a:lnTo>
                    <a:pt x="142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4"/>
            <p:cNvSpPr/>
            <p:nvPr/>
          </p:nvSpPr>
          <p:spPr>
            <a:xfrm>
              <a:off x="1104600" y="1371400"/>
              <a:ext cx="3132325" cy="92174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44"/>
            <p:cNvSpPr/>
            <p:nvPr/>
          </p:nvSpPr>
          <p:spPr>
            <a:xfrm>
              <a:off x="3457680" y="3234827"/>
              <a:ext cx="629970" cy="629926"/>
            </a:xfrm>
            <a:custGeom>
              <a:avLst/>
              <a:gdLst/>
              <a:ahLst/>
              <a:cxnLst/>
              <a:rect l="l" t="t" r="r" b="b"/>
              <a:pathLst>
                <a:path w="14235" h="14234" extrusionOk="0">
                  <a:moveTo>
                    <a:pt x="1" y="0"/>
                  </a:moveTo>
                  <a:lnTo>
                    <a:pt x="1" y="14234"/>
                  </a:lnTo>
                  <a:lnTo>
                    <a:pt x="14234" y="14234"/>
                  </a:lnTo>
                  <a:lnTo>
                    <a:pt x="142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44"/>
            <p:cNvSpPr/>
            <p:nvPr/>
          </p:nvSpPr>
          <p:spPr>
            <a:xfrm>
              <a:off x="1104600" y="3103211"/>
              <a:ext cx="3132325" cy="92174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grpFill/>
            <a:ln>
              <a:solidFill>
                <a:srgbClr val="92D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grpFill/>
            <a:ln>
              <a:solidFill>
                <a:srgbClr val="FF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grpFill/>
            <a:ln>
              <a:solidFill>
                <a:srgbClr val="92D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grpFill/>
            <a:ln>
              <a:solidFill>
                <a:srgbClr val="FFFF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48" name="Google Shape;1248;p44"/>
          <p:cNvSpPr txBox="1"/>
          <p:nvPr/>
        </p:nvSpPr>
        <p:spPr>
          <a:xfrm>
            <a:off x="5678067" y="3157500"/>
            <a:ext cx="3346663" cy="1138476"/>
          </a:xfrm>
          <a:prstGeom prst="rect">
            <a:avLst/>
          </a:prstGeom>
          <a:noFill/>
          <a:ln>
            <a:noFill/>
          </a:ln>
        </p:spPr>
        <p:txBody>
          <a:bodyPr spcFirstLastPara="1" wrap="square" lIns="91425" tIns="16400" rIns="0" bIns="0" anchor="ctr" anchorCtr="0">
            <a:noAutofit/>
          </a:bodyPr>
          <a:lstStyle/>
          <a:p>
            <a:pPr marL="0" lvl="0" indent="0" algn="ctr">
              <a:spcBef>
                <a:spcPts val="100"/>
              </a:spcBef>
              <a:buFont typeface="Arial"/>
              <a:buNone/>
            </a:pPr>
            <a:r>
              <a:rPr lang="tr-TR" b="1" dirty="0">
                <a:solidFill>
                  <a:schemeClr val="accent2">
                    <a:lumMod val="10000"/>
                  </a:schemeClr>
                </a:solidFill>
                <a:latin typeface="Consolas" panose="020B0609020204030204" pitchFamily="49" charset="0"/>
                <a:cs typeface="Times New Roman" panose="02020603050405020304" pitchFamily="18" charset="0"/>
              </a:rPr>
              <a:t>Seçimlerinizi ailenizle ve öğretmenlerinizle beraber yapın. Onlara danışmaktan çekinmeyin. Beğendiğiniz siteleri sık kullanılanlara ekleyebilirsiniz. </a:t>
            </a:r>
            <a:endParaRPr b="1" dirty="0">
              <a:solidFill>
                <a:schemeClr val="accent2">
                  <a:lumMod val="10000"/>
                </a:schemeClr>
              </a:solidFill>
              <a:latin typeface="Consolas" panose="020B0609020204030204" pitchFamily="49" charset="0"/>
              <a:cs typeface="Times New Roman" panose="02020603050405020304" pitchFamily="18" charset="0"/>
              <a:sym typeface="Advent Pro Light"/>
            </a:endParaRPr>
          </a:p>
        </p:txBody>
      </p:sp>
      <p:sp>
        <p:nvSpPr>
          <p:cNvPr id="2" name="Metin kutusu 1">
            <a:extLst>
              <a:ext uri="{FF2B5EF4-FFF2-40B4-BE49-F238E27FC236}">
                <a16:creationId xmlns:a16="http://schemas.microsoft.com/office/drawing/2014/main" id="{6D18D32B-A3E8-4B01-9308-2998AC3AC2F3}"/>
              </a:ext>
            </a:extLst>
          </p:cNvPr>
          <p:cNvSpPr txBox="1"/>
          <p:nvPr/>
        </p:nvSpPr>
        <p:spPr>
          <a:xfrm>
            <a:off x="4779500" y="1590809"/>
            <a:ext cx="521634" cy="523220"/>
          </a:xfrm>
          <a:prstGeom prst="rect">
            <a:avLst/>
          </a:prstGeom>
          <a:noFill/>
        </p:spPr>
        <p:txBody>
          <a:bodyPr wrap="square" rtlCol="0">
            <a:spAutoFit/>
          </a:bodyPr>
          <a:lstStyle/>
          <a:p>
            <a:r>
              <a:rPr lang="tr-TR" sz="2800" dirty="0">
                <a:solidFill>
                  <a:srgbClr val="FF0000"/>
                </a:solidFill>
                <a:latin typeface="Bauhaus 93" panose="04030905020B02020C02" pitchFamily="82" charset="0"/>
              </a:rPr>
              <a:t>1.</a:t>
            </a:r>
          </a:p>
        </p:txBody>
      </p:sp>
      <p:sp>
        <p:nvSpPr>
          <p:cNvPr id="3" name="Metin kutusu 2">
            <a:extLst>
              <a:ext uri="{FF2B5EF4-FFF2-40B4-BE49-F238E27FC236}">
                <a16:creationId xmlns:a16="http://schemas.microsoft.com/office/drawing/2014/main" id="{2425831F-D377-4B69-AFCF-2D976C755972}"/>
              </a:ext>
            </a:extLst>
          </p:cNvPr>
          <p:cNvSpPr txBox="1"/>
          <p:nvPr/>
        </p:nvSpPr>
        <p:spPr>
          <a:xfrm>
            <a:off x="3855276" y="2529357"/>
            <a:ext cx="521634" cy="523220"/>
          </a:xfrm>
          <a:prstGeom prst="rect">
            <a:avLst/>
          </a:prstGeom>
          <a:noFill/>
        </p:spPr>
        <p:txBody>
          <a:bodyPr wrap="square" rtlCol="0">
            <a:spAutoFit/>
          </a:bodyPr>
          <a:lstStyle/>
          <a:p>
            <a:r>
              <a:rPr lang="tr-TR" sz="2800" dirty="0">
                <a:solidFill>
                  <a:srgbClr val="FFC000"/>
                </a:solidFill>
                <a:latin typeface="Bauhaus 93" panose="04030905020B02020C02" pitchFamily="82" charset="0"/>
              </a:rPr>
              <a:t>2.</a:t>
            </a:r>
          </a:p>
        </p:txBody>
      </p:sp>
      <p:sp>
        <p:nvSpPr>
          <p:cNvPr id="4" name="Metin kutusu 3">
            <a:extLst>
              <a:ext uri="{FF2B5EF4-FFF2-40B4-BE49-F238E27FC236}">
                <a16:creationId xmlns:a16="http://schemas.microsoft.com/office/drawing/2014/main" id="{ECDE3D46-DD49-4C3E-9844-C6D783420ADB}"/>
              </a:ext>
            </a:extLst>
          </p:cNvPr>
          <p:cNvSpPr txBox="1"/>
          <p:nvPr/>
        </p:nvSpPr>
        <p:spPr>
          <a:xfrm>
            <a:off x="4766438" y="3352016"/>
            <a:ext cx="521634" cy="523220"/>
          </a:xfrm>
          <a:prstGeom prst="rect">
            <a:avLst/>
          </a:prstGeom>
          <a:noFill/>
        </p:spPr>
        <p:txBody>
          <a:bodyPr wrap="square" rtlCol="0">
            <a:spAutoFit/>
          </a:bodyPr>
          <a:lstStyle/>
          <a:p>
            <a:r>
              <a:rPr lang="tr-TR" sz="2800" dirty="0">
                <a:solidFill>
                  <a:srgbClr val="00B050"/>
                </a:solidFill>
                <a:latin typeface="Bauhaus 93" panose="04030905020B02020C02" pitchFamily="82" charset="0"/>
              </a:rPr>
              <a:t>3.</a:t>
            </a:r>
          </a:p>
        </p:txBody>
      </p:sp>
      <p:pic>
        <p:nvPicPr>
          <p:cNvPr id="6" name="Resim 5">
            <a:extLst>
              <a:ext uri="{FF2B5EF4-FFF2-40B4-BE49-F238E27FC236}">
                <a16:creationId xmlns:a16="http://schemas.microsoft.com/office/drawing/2014/main" id="{9AF86CEE-236E-4DD9-A46D-BC89AC2FA3E4}"/>
              </a:ext>
            </a:extLst>
          </p:cNvPr>
          <p:cNvPicPr>
            <a:picLocks noChangeAspect="1"/>
          </p:cNvPicPr>
          <p:nvPr/>
        </p:nvPicPr>
        <p:blipFill>
          <a:blip r:embed="rId3"/>
          <a:stretch>
            <a:fillRect/>
          </a:stretch>
        </p:blipFill>
        <p:spPr>
          <a:xfrm>
            <a:off x="249258" y="25252"/>
            <a:ext cx="2952183" cy="15993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13000"/>
          </a:srgbClr>
        </a:solidFill>
        <a:effectLst/>
      </p:bgPr>
    </p:bg>
    <p:spTree>
      <p:nvGrpSpPr>
        <p:cNvPr id="1" name="Shape 1234"/>
        <p:cNvGrpSpPr/>
        <p:nvPr/>
      </p:nvGrpSpPr>
      <p:grpSpPr>
        <a:xfrm>
          <a:off x="0" y="0"/>
          <a:ext cx="0" cy="0"/>
          <a:chOff x="0" y="0"/>
          <a:chExt cx="0" cy="0"/>
        </a:xfrm>
      </p:grpSpPr>
      <p:sp>
        <p:nvSpPr>
          <p:cNvPr id="1235" name="Google Shape;1235;p44"/>
          <p:cNvSpPr txBox="1"/>
          <p:nvPr/>
        </p:nvSpPr>
        <p:spPr>
          <a:xfrm>
            <a:off x="5541481" y="1449056"/>
            <a:ext cx="3503128" cy="921743"/>
          </a:xfrm>
          <a:prstGeom prst="rect">
            <a:avLst/>
          </a:prstGeom>
          <a:noFill/>
          <a:ln>
            <a:noFill/>
          </a:ln>
        </p:spPr>
        <p:txBody>
          <a:bodyPr spcFirstLastPara="1" wrap="square" lIns="91425" tIns="16400" rIns="0" bIns="0" anchor="ctr" anchorCtr="0">
            <a:noAutofit/>
          </a:bodyPr>
          <a:lstStyle/>
          <a:p>
            <a:pPr marL="0" marR="0" lvl="0" indent="0" algn="ctr" rtl="0">
              <a:lnSpc>
                <a:spcPct val="100000"/>
              </a:lnSpc>
              <a:spcBef>
                <a:spcPts val="100"/>
              </a:spcBef>
              <a:spcAft>
                <a:spcPts val="0"/>
              </a:spcAft>
              <a:buNone/>
            </a:pPr>
            <a:r>
              <a:rPr lang="tr-TR" b="1" dirty="0">
                <a:solidFill>
                  <a:schemeClr val="tx1"/>
                </a:solidFill>
                <a:latin typeface="Advent Pro Light"/>
              </a:rPr>
              <a:t>İnternette karşılaştığınız herhangi bir bilgiyi başka kaynaklardan da sorgulayın ve doğruluğunu araştırın..</a:t>
            </a:r>
            <a:endParaRPr lang="tr-TR" b="1" dirty="0">
              <a:solidFill>
                <a:schemeClr val="tx1"/>
              </a:solidFill>
              <a:latin typeface="Advent Pro Light"/>
              <a:sym typeface="Advent Pro Light"/>
            </a:endParaRPr>
          </a:p>
        </p:txBody>
      </p:sp>
      <p:sp>
        <p:nvSpPr>
          <p:cNvPr id="1236" name="Google Shape;1236;p44"/>
          <p:cNvSpPr txBox="1"/>
          <p:nvPr/>
        </p:nvSpPr>
        <p:spPr>
          <a:xfrm>
            <a:off x="0" y="2431255"/>
            <a:ext cx="3706001" cy="930236"/>
          </a:xfrm>
          <a:prstGeom prst="rect">
            <a:avLst/>
          </a:prstGeom>
          <a:noFill/>
          <a:ln>
            <a:noFill/>
          </a:ln>
        </p:spPr>
        <p:txBody>
          <a:bodyPr spcFirstLastPara="1" wrap="square" lIns="182875" tIns="16400" rIns="91425" bIns="0" anchor="ctr" anchorCtr="0">
            <a:noAutofit/>
          </a:bodyPr>
          <a:lstStyle/>
          <a:p>
            <a:pPr algn="ctr">
              <a:spcBef>
                <a:spcPts val="100"/>
              </a:spcBef>
            </a:pPr>
            <a:r>
              <a:rPr lang="tr-TR" sz="1200" b="1" dirty="0">
                <a:solidFill>
                  <a:schemeClr val="tx1"/>
                </a:solidFill>
                <a:latin typeface="Consolas" panose="020B0609020204030204" pitchFamily="49" charset="0"/>
              </a:rPr>
              <a:t>Tanımadığınız kişilerle sohbet etmeyin. Sosyal paylaşım sitelerinde tanımadığınız kişilerle kesinlikle arkadaş olmayın. Yeni arkadaşlar edinmek eğlenceli olabilir ancak unutmayın ki bazıları kendileri hakkında yalan söyleyebilir</a:t>
            </a:r>
            <a:r>
              <a:rPr lang="tr-TR" sz="1200" b="1" dirty="0">
                <a:solidFill>
                  <a:srgbClr val="FF0000"/>
                </a:solidFill>
                <a:latin typeface="Consolas" panose="020B0609020204030204" pitchFamily="49" charset="0"/>
              </a:rPr>
              <a:t>.</a:t>
            </a:r>
            <a:endParaRPr lang="tr-TR" sz="1200" b="1" dirty="0">
              <a:solidFill>
                <a:srgbClr val="FF0000"/>
              </a:solidFill>
              <a:latin typeface="Consolas" panose="020B0609020204030204" pitchFamily="49" charset="0"/>
              <a:sym typeface="Advent Pro Light"/>
            </a:endParaRPr>
          </a:p>
        </p:txBody>
      </p:sp>
      <p:sp>
        <p:nvSpPr>
          <p:cNvPr id="1237" name="Google Shape;1237;p44"/>
          <p:cNvSpPr txBox="1">
            <a:spLocks noGrp="1"/>
          </p:cNvSpPr>
          <p:nvPr>
            <p:ph type="title"/>
          </p:nvPr>
        </p:nvSpPr>
        <p:spPr>
          <a:xfrm>
            <a:off x="2435086" y="341500"/>
            <a:ext cx="6003913"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solidFill>
                  <a:srgbClr val="FF0000"/>
                </a:solidFill>
              </a:rPr>
              <a:t>  İNTERNETTE 10 TEMEL  KURAL</a:t>
            </a:r>
            <a:endParaRPr sz="3600" b="1" dirty="0">
              <a:solidFill>
                <a:srgbClr val="FF0000"/>
              </a:solidFill>
            </a:endParaRPr>
          </a:p>
        </p:txBody>
      </p:sp>
      <p:grpSp>
        <p:nvGrpSpPr>
          <p:cNvPr id="1238" name="Google Shape;1238;p44"/>
          <p:cNvGrpSpPr/>
          <p:nvPr/>
        </p:nvGrpSpPr>
        <p:grpSpPr>
          <a:xfrm>
            <a:off x="2354990" y="1415459"/>
            <a:ext cx="4434020" cy="2751015"/>
            <a:chOff x="1104600" y="1371400"/>
            <a:chExt cx="4434020" cy="2751015"/>
          </a:xfrm>
          <a:solidFill>
            <a:schemeClr val="tx2"/>
          </a:solidFill>
        </p:grpSpPr>
        <p:sp>
          <p:nvSpPr>
            <p:cNvPr id="1239" name="Google Shape;1239;p44"/>
            <p:cNvSpPr/>
            <p:nvPr/>
          </p:nvSpPr>
          <p:spPr>
            <a:xfrm>
              <a:off x="3457680" y="1511823"/>
              <a:ext cx="629970" cy="629926"/>
            </a:xfrm>
            <a:custGeom>
              <a:avLst/>
              <a:gdLst/>
              <a:ahLst/>
              <a:cxnLst/>
              <a:rect l="l" t="t" r="r" b="b"/>
              <a:pathLst>
                <a:path w="14235" h="14234" extrusionOk="0">
                  <a:moveTo>
                    <a:pt x="1" y="0"/>
                  </a:moveTo>
                  <a:lnTo>
                    <a:pt x="1" y="14234"/>
                  </a:lnTo>
                  <a:lnTo>
                    <a:pt x="14234" y="14234"/>
                  </a:lnTo>
                  <a:lnTo>
                    <a:pt x="142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4"/>
            <p:cNvSpPr/>
            <p:nvPr/>
          </p:nvSpPr>
          <p:spPr>
            <a:xfrm>
              <a:off x="1104600" y="1371400"/>
              <a:ext cx="3132325" cy="92174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grpFill/>
            <a:ln>
              <a:solidFill>
                <a:schemeClr val="bg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grpFill/>
            <a:ln>
              <a:solidFill>
                <a:srgbClr val="7030A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44"/>
            <p:cNvSpPr/>
            <p:nvPr/>
          </p:nvSpPr>
          <p:spPr>
            <a:xfrm>
              <a:off x="3457680" y="3234827"/>
              <a:ext cx="629970" cy="629926"/>
            </a:xfrm>
            <a:custGeom>
              <a:avLst/>
              <a:gdLst/>
              <a:ahLst/>
              <a:cxnLst/>
              <a:rect l="l" t="t" r="r" b="b"/>
              <a:pathLst>
                <a:path w="14235" h="14234" extrusionOk="0">
                  <a:moveTo>
                    <a:pt x="1" y="0"/>
                  </a:moveTo>
                  <a:lnTo>
                    <a:pt x="1" y="14234"/>
                  </a:lnTo>
                  <a:lnTo>
                    <a:pt x="14234" y="14234"/>
                  </a:lnTo>
                  <a:lnTo>
                    <a:pt x="142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44"/>
            <p:cNvSpPr/>
            <p:nvPr/>
          </p:nvSpPr>
          <p:spPr>
            <a:xfrm>
              <a:off x="1104600" y="3103211"/>
              <a:ext cx="3132325" cy="92174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grpFill/>
            <a:ln>
              <a:solidFill>
                <a:srgbClr val="C4080C"/>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solidFill>
              <a:schemeClr val="bg1">
                <a:lumMod val="75000"/>
              </a:schemeClr>
            </a:solidFill>
            <a:ln>
              <a:solidFill>
                <a:schemeClr val="bg2">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solidFill>
              <a:srgbClr val="C4080C"/>
            </a:solidFill>
            <a:ln>
              <a:solidFill>
                <a:srgbClr val="C4080C"/>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rgbClr val="7030A0"/>
            </a:solidFill>
            <a:ln>
              <a:solidFill>
                <a:srgbClr val="CC00CC"/>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48" name="Google Shape;1248;p44"/>
          <p:cNvSpPr txBox="1"/>
          <p:nvPr/>
        </p:nvSpPr>
        <p:spPr>
          <a:xfrm>
            <a:off x="5594318" y="3361490"/>
            <a:ext cx="3348702" cy="921743"/>
          </a:xfrm>
          <a:prstGeom prst="rect">
            <a:avLst/>
          </a:prstGeom>
          <a:noFill/>
          <a:ln>
            <a:noFill/>
          </a:ln>
        </p:spPr>
        <p:txBody>
          <a:bodyPr spcFirstLastPara="1" wrap="square" lIns="91425" tIns="16400" rIns="0" bIns="0" anchor="ctr" anchorCtr="0">
            <a:noAutofit/>
          </a:bodyPr>
          <a:lstStyle/>
          <a:p>
            <a:pPr marL="0" lvl="0" indent="0" algn="ctr">
              <a:spcBef>
                <a:spcPts val="100"/>
              </a:spcBef>
              <a:buFont typeface="Arial"/>
              <a:buNone/>
            </a:pPr>
            <a:r>
              <a:rPr lang="tr-TR" b="1" dirty="0">
                <a:solidFill>
                  <a:schemeClr val="tx1"/>
                </a:solidFill>
                <a:latin typeface="Advent Pro Light"/>
              </a:rPr>
              <a:t>İnternet ortamında tanıştığın bir yabancıyla gerçek hayatta buluşmamalısın. Gerçekten</a:t>
            </a:r>
          </a:p>
          <a:p>
            <a:pPr marL="0" lvl="0" indent="0" algn="ctr">
              <a:spcBef>
                <a:spcPts val="100"/>
              </a:spcBef>
              <a:buFont typeface="Arial"/>
              <a:buNone/>
            </a:pPr>
            <a:r>
              <a:rPr lang="tr-TR" b="1" dirty="0">
                <a:solidFill>
                  <a:schemeClr val="tx1"/>
                </a:solidFill>
                <a:latin typeface="Advent Pro Light"/>
              </a:rPr>
              <a:t>tanışmak istediğin biri olursa yanında mutlaka aile bireylerinden bir yetişkin olmalı ve</a:t>
            </a:r>
          </a:p>
          <a:p>
            <a:pPr marL="0" lvl="0" indent="0" algn="ctr">
              <a:spcBef>
                <a:spcPts val="100"/>
              </a:spcBef>
              <a:buFont typeface="Arial"/>
              <a:buNone/>
            </a:pPr>
            <a:r>
              <a:rPr lang="tr-TR" b="1" dirty="0">
                <a:solidFill>
                  <a:schemeClr val="tx1"/>
                </a:solidFill>
                <a:latin typeface="Advent Pro Light"/>
              </a:rPr>
              <a:t>buluşmak için kalabalık yerleri tercih etmelisin.</a:t>
            </a:r>
          </a:p>
          <a:p>
            <a:pPr marL="0" lvl="0" indent="0" algn="ctr">
              <a:spcBef>
                <a:spcPts val="100"/>
              </a:spcBef>
              <a:buFont typeface="Arial"/>
              <a:buNone/>
            </a:pPr>
            <a:r>
              <a:rPr lang="tr-TR" b="1" dirty="0">
                <a:solidFill>
                  <a:schemeClr val="lt1"/>
                </a:solidFill>
                <a:latin typeface="Advent Pro Light"/>
              </a:rPr>
              <a:t>. </a:t>
            </a:r>
            <a:endParaRPr b="1" dirty="0">
              <a:solidFill>
                <a:schemeClr val="lt1"/>
              </a:solidFill>
              <a:latin typeface="Advent Pro Light"/>
              <a:sym typeface="Advent Pro Light"/>
            </a:endParaRPr>
          </a:p>
        </p:txBody>
      </p:sp>
      <p:sp>
        <p:nvSpPr>
          <p:cNvPr id="2" name="Metin kutusu 1">
            <a:extLst>
              <a:ext uri="{FF2B5EF4-FFF2-40B4-BE49-F238E27FC236}">
                <a16:creationId xmlns:a16="http://schemas.microsoft.com/office/drawing/2014/main" id="{6D18D32B-A3E8-4B01-9308-2998AC3AC2F3}"/>
              </a:ext>
            </a:extLst>
          </p:cNvPr>
          <p:cNvSpPr txBox="1"/>
          <p:nvPr/>
        </p:nvSpPr>
        <p:spPr>
          <a:xfrm>
            <a:off x="4766438" y="1592761"/>
            <a:ext cx="521634" cy="523220"/>
          </a:xfrm>
          <a:prstGeom prst="rect">
            <a:avLst/>
          </a:prstGeom>
          <a:noFill/>
        </p:spPr>
        <p:txBody>
          <a:bodyPr wrap="square" rtlCol="0">
            <a:spAutoFit/>
          </a:bodyPr>
          <a:lstStyle/>
          <a:p>
            <a:r>
              <a:rPr lang="tr-TR" sz="2800" dirty="0">
                <a:solidFill>
                  <a:schemeClr val="accent3">
                    <a:lumMod val="50000"/>
                  </a:schemeClr>
                </a:solidFill>
                <a:latin typeface="Bauhaus 93" panose="04030905020B02020C02" pitchFamily="82" charset="0"/>
              </a:rPr>
              <a:t>4.</a:t>
            </a:r>
          </a:p>
        </p:txBody>
      </p:sp>
      <p:sp>
        <p:nvSpPr>
          <p:cNvPr id="3" name="Metin kutusu 2">
            <a:extLst>
              <a:ext uri="{FF2B5EF4-FFF2-40B4-BE49-F238E27FC236}">
                <a16:creationId xmlns:a16="http://schemas.microsoft.com/office/drawing/2014/main" id="{2425831F-D377-4B69-AFCF-2D976C755972}"/>
              </a:ext>
            </a:extLst>
          </p:cNvPr>
          <p:cNvSpPr txBox="1"/>
          <p:nvPr/>
        </p:nvSpPr>
        <p:spPr>
          <a:xfrm>
            <a:off x="3854263" y="2486019"/>
            <a:ext cx="521634" cy="523220"/>
          </a:xfrm>
          <a:prstGeom prst="rect">
            <a:avLst/>
          </a:prstGeom>
          <a:noFill/>
        </p:spPr>
        <p:txBody>
          <a:bodyPr wrap="square" rtlCol="0">
            <a:spAutoFit/>
          </a:bodyPr>
          <a:lstStyle/>
          <a:p>
            <a:r>
              <a:rPr lang="tr-TR" sz="2800" dirty="0">
                <a:solidFill>
                  <a:srgbClr val="7030A0"/>
                </a:solidFill>
                <a:latin typeface="Bauhaus 93" panose="04030905020B02020C02" pitchFamily="82" charset="0"/>
              </a:rPr>
              <a:t>5.</a:t>
            </a:r>
          </a:p>
        </p:txBody>
      </p:sp>
      <p:sp>
        <p:nvSpPr>
          <p:cNvPr id="4" name="Metin kutusu 3">
            <a:extLst>
              <a:ext uri="{FF2B5EF4-FFF2-40B4-BE49-F238E27FC236}">
                <a16:creationId xmlns:a16="http://schemas.microsoft.com/office/drawing/2014/main" id="{ECDE3D46-DD49-4C3E-9844-C6D783420ADB}"/>
              </a:ext>
            </a:extLst>
          </p:cNvPr>
          <p:cNvSpPr txBox="1"/>
          <p:nvPr/>
        </p:nvSpPr>
        <p:spPr>
          <a:xfrm>
            <a:off x="4766438" y="3331558"/>
            <a:ext cx="629970" cy="523220"/>
          </a:xfrm>
          <a:prstGeom prst="rect">
            <a:avLst/>
          </a:prstGeom>
          <a:noFill/>
        </p:spPr>
        <p:txBody>
          <a:bodyPr wrap="square" rtlCol="0">
            <a:spAutoFit/>
          </a:bodyPr>
          <a:lstStyle/>
          <a:p>
            <a:r>
              <a:rPr lang="tr-TR" sz="2800" dirty="0">
                <a:solidFill>
                  <a:srgbClr val="C4080C"/>
                </a:solidFill>
                <a:latin typeface="Bauhaus 93" panose="04030905020B02020C02" pitchFamily="82" charset="0"/>
              </a:rPr>
              <a:t>6.</a:t>
            </a:r>
          </a:p>
        </p:txBody>
      </p:sp>
      <p:pic>
        <p:nvPicPr>
          <p:cNvPr id="6" name="Resim 5">
            <a:extLst>
              <a:ext uri="{FF2B5EF4-FFF2-40B4-BE49-F238E27FC236}">
                <a16:creationId xmlns:a16="http://schemas.microsoft.com/office/drawing/2014/main" id="{E09A9C31-5CB7-4D3B-A8CB-B83B6A9E7934}"/>
              </a:ext>
            </a:extLst>
          </p:cNvPr>
          <p:cNvPicPr>
            <a:picLocks noChangeAspect="1"/>
          </p:cNvPicPr>
          <p:nvPr/>
        </p:nvPicPr>
        <p:blipFill>
          <a:blip r:embed="rId3"/>
          <a:stretch>
            <a:fillRect/>
          </a:stretch>
        </p:blipFill>
        <p:spPr>
          <a:xfrm rot="10800000">
            <a:off x="20816" y="0"/>
            <a:ext cx="3249718" cy="2227022"/>
          </a:xfrm>
          <a:prstGeom prst="rect">
            <a:avLst/>
          </a:prstGeom>
        </p:spPr>
      </p:pic>
    </p:spTree>
    <p:extLst>
      <p:ext uri="{BB962C8B-B14F-4D97-AF65-F5344CB8AC3E}">
        <p14:creationId xmlns:p14="http://schemas.microsoft.com/office/powerpoint/2010/main" val="107218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FF">
            <a:alpha val="19000"/>
          </a:srgbClr>
        </a:solidFill>
        <a:effectLst/>
      </p:bgPr>
    </p:bg>
    <p:spTree>
      <p:nvGrpSpPr>
        <p:cNvPr id="1" name="Shape 1234"/>
        <p:cNvGrpSpPr/>
        <p:nvPr/>
      </p:nvGrpSpPr>
      <p:grpSpPr>
        <a:xfrm>
          <a:off x="0" y="0"/>
          <a:ext cx="0" cy="0"/>
          <a:chOff x="0" y="0"/>
          <a:chExt cx="0" cy="0"/>
        </a:xfrm>
      </p:grpSpPr>
      <p:sp>
        <p:nvSpPr>
          <p:cNvPr id="1235" name="Google Shape;1235;p44"/>
          <p:cNvSpPr txBox="1"/>
          <p:nvPr/>
        </p:nvSpPr>
        <p:spPr>
          <a:xfrm>
            <a:off x="5541481" y="963852"/>
            <a:ext cx="3132325" cy="1406947"/>
          </a:xfrm>
          <a:prstGeom prst="rect">
            <a:avLst/>
          </a:prstGeom>
          <a:noFill/>
          <a:ln>
            <a:noFill/>
          </a:ln>
        </p:spPr>
        <p:txBody>
          <a:bodyPr spcFirstLastPara="1" wrap="square" lIns="91425" tIns="16400" rIns="0" bIns="0" anchor="ctr" anchorCtr="0">
            <a:noAutofit/>
          </a:bodyPr>
          <a:lstStyle/>
          <a:p>
            <a:pPr marL="0" marR="0" lvl="0" indent="0" algn="l" rtl="0">
              <a:lnSpc>
                <a:spcPct val="100000"/>
              </a:lnSpc>
              <a:spcBef>
                <a:spcPts val="100"/>
              </a:spcBef>
              <a:spcAft>
                <a:spcPts val="0"/>
              </a:spcAft>
              <a:buNone/>
            </a:pPr>
            <a:r>
              <a:rPr lang="tr-TR" b="1" dirty="0">
                <a:solidFill>
                  <a:schemeClr val="tx1">
                    <a:lumMod val="50000"/>
                  </a:schemeClr>
                </a:solidFill>
                <a:latin typeface="Advent Pro Light"/>
              </a:rPr>
              <a:t>İnternet ortamında kişisel ve özel bilgilerinizi vermeyin. Kullanılan şifreler hiçbir şekilde başkalarıyla paylaşılmamalı, kolay elde edilebilecek yerlere yazılmamalı.</a:t>
            </a:r>
          </a:p>
          <a:p>
            <a:pPr marL="0" marR="0" lvl="0" indent="0" algn="l" rtl="0">
              <a:lnSpc>
                <a:spcPct val="100000"/>
              </a:lnSpc>
              <a:spcBef>
                <a:spcPts val="100"/>
              </a:spcBef>
              <a:spcAft>
                <a:spcPts val="0"/>
              </a:spcAft>
              <a:buNone/>
            </a:pPr>
            <a:r>
              <a:rPr lang="tr-TR" b="1" dirty="0">
                <a:solidFill>
                  <a:schemeClr val="tx1">
                    <a:lumMod val="50000"/>
                  </a:schemeClr>
                </a:solidFill>
                <a:latin typeface="Advent Pro Light"/>
              </a:rPr>
              <a:t>Verdiğiniz ufak gibi görünen bilgiler bile kötü niyetli kişiler tarafından kullanılabilir</a:t>
            </a:r>
            <a:r>
              <a:rPr lang="tr-TR" b="1" dirty="0">
                <a:solidFill>
                  <a:schemeClr val="lt1"/>
                </a:solidFill>
                <a:latin typeface="Advent Pro Light"/>
              </a:rPr>
              <a:t>.</a:t>
            </a:r>
            <a:endParaRPr lang="tr-TR" b="1" dirty="0">
              <a:solidFill>
                <a:schemeClr val="lt1"/>
              </a:solidFill>
              <a:latin typeface="Advent Pro Light"/>
              <a:sym typeface="Advent Pro Light"/>
            </a:endParaRPr>
          </a:p>
        </p:txBody>
      </p:sp>
      <p:sp>
        <p:nvSpPr>
          <p:cNvPr id="1236" name="Google Shape;1236;p44"/>
          <p:cNvSpPr txBox="1"/>
          <p:nvPr/>
        </p:nvSpPr>
        <p:spPr>
          <a:xfrm>
            <a:off x="-102886" y="2033887"/>
            <a:ext cx="3145339" cy="1522751"/>
          </a:xfrm>
          <a:prstGeom prst="rect">
            <a:avLst/>
          </a:prstGeom>
          <a:noFill/>
          <a:ln>
            <a:noFill/>
          </a:ln>
        </p:spPr>
        <p:txBody>
          <a:bodyPr spcFirstLastPara="1" wrap="square" lIns="182875" tIns="16400" rIns="91425" bIns="0" anchor="ctr" anchorCtr="0">
            <a:noAutofit/>
          </a:bodyPr>
          <a:lstStyle/>
          <a:p>
            <a:pPr>
              <a:spcBef>
                <a:spcPts val="100"/>
              </a:spcBef>
            </a:pPr>
            <a:r>
              <a:rPr lang="tr-TR" sz="1100" b="1" dirty="0">
                <a:solidFill>
                  <a:schemeClr val="tx1">
                    <a:lumMod val="50000"/>
                  </a:schemeClr>
                </a:solidFill>
                <a:latin typeface="Consolas" panose="020B0609020204030204" pitchFamily="49" charset="0"/>
              </a:rPr>
              <a:t>Tanımadığınız kişilerden gelen mesajları asla açmamalısınız. Çünkü bunlar genellikle</a:t>
            </a:r>
          </a:p>
          <a:p>
            <a:pPr>
              <a:spcBef>
                <a:spcPts val="100"/>
              </a:spcBef>
            </a:pPr>
            <a:r>
              <a:rPr lang="tr-TR" sz="1100" b="1" dirty="0">
                <a:solidFill>
                  <a:schemeClr val="tx1">
                    <a:lumMod val="50000"/>
                  </a:schemeClr>
                </a:solidFill>
                <a:latin typeface="Consolas" panose="020B0609020204030204" pitchFamily="49" charset="0"/>
              </a:rPr>
              <a:t>uygunsuz, virüslü ya da gereksiz şeyler içermektedir. Bunlara karşı bilgisayarınızda</a:t>
            </a:r>
          </a:p>
          <a:p>
            <a:pPr>
              <a:spcBef>
                <a:spcPts val="100"/>
              </a:spcBef>
            </a:pPr>
            <a:r>
              <a:rPr lang="tr-TR" sz="1100" b="1" dirty="0">
                <a:solidFill>
                  <a:schemeClr val="tx1">
                    <a:lumMod val="50000"/>
                  </a:schemeClr>
                </a:solidFill>
                <a:latin typeface="Consolas" panose="020B0609020204030204" pitchFamily="49" charset="0"/>
              </a:rPr>
              <a:t>mutlaka güncel bir anti-virüs ve güvenlik programı bulunmalıdır.</a:t>
            </a:r>
          </a:p>
        </p:txBody>
      </p:sp>
      <p:sp>
        <p:nvSpPr>
          <p:cNvPr id="1237" name="Google Shape;1237;p44"/>
          <p:cNvSpPr txBox="1">
            <a:spLocks noGrp="1"/>
          </p:cNvSpPr>
          <p:nvPr>
            <p:ph type="title"/>
          </p:nvPr>
        </p:nvSpPr>
        <p:spPr>
          <a:xfrm>
            <a:off x="2455887" y="272651"/>
            <a:ext cx="5968126"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solidFill>
                  <a:srgbClr val="FF0000"/>
                </a:solidFill>
              </a:rPr>
              <a:t>İNTERNETTE 10 TEMEL KURAL</a:t>
            </a:r>
            <a:endParaRPr sz="3600" b="1" dirty="0">
              <a:solidFill>
                <a:srgbClr val="FF0000"/>
              </a:solidFill>
            </a:endParaRPr>
          </a:p>
        </p:txBody>
      </p:sp>
      <p:grpSp>
        <p:nvGrpSpPr>
          <p:cNvPr id="1238" name="Google Shape;1238;p44"/>
          <p:cNvGrpSpPr/>
          <p:nvPr/>
        </p:nvGrpSpPr>
        <p:grpSpPr>
          <a:xfrm>
            <a:off x="2455887" y="1397194"/>
            <a:ext cx="4459389" cy="2751015"/>
            <a:chOff x="1104600" y="1371400"/>
            <a:chExt cx="4459389" cy="2751015"/>
          </a:xfrm>
        </p:grpSpPr>
        <p:sp>
          <p:nvSpPr>
            <p:cNvPr id="1239" name="Google Shape;1239;p44"/>
            <p:cNvSpPr/>
            <p:nvPr/>
          </p:nvSpPr>
          <p:spPr>
            <a:xfrm>
              <a:off x="3457680" y="1511823"/>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0" name="Google Shape;1240;p44"/>
            <p:cNvSpPr/>
            <p:nvPr/>
          </p:nvSpPr>
          <p:spPr>
            <a:xfrm>
              <a:off x="1104600" y="1371400"/>
              <a:ext cx="3132325" cy="921743"/>
            </a:xfrm>
            <a:custGeom>
              <a:avLst/>
              <a:gdLst/>
              <a:ahLst/>
              <a:cxnLst/>
              <a:rect l="l" t="t" r="r" b="b"/>
              <a:pathLst>
                <a:path w="70779" h="20828" extrusionOk="0">
                  <a:moveTo>
                    <a:pt x="49951" y="0"/>
                  </a:moveTo>
                  <a:lnTo>
                    <a:pt x="49951" y="7479"/>
                  </a:lnTo>
                  <a:lnTo>
                    <a:pt x="0" y="7479"/>
                  </a:lnTo>
                  <a:lnTo>
                    <a:pt x="0" y="19778"/>
                  </a:lnTo>
                  <a:lnTo>
                    <a:pt x="18131" y="19778"/>
                  </a:lnTo>
                  <a:lnTo>
                    <a:pt x="18131" y="19515"/>
                  </a:lnTo>
                  <a:lnTo>
                    <a:pt x="263" y="19515"/>
                  </a:lnTo>
                  <a:lnTo>
                    <a:pt x="263" y="7739"/>
                  </a:lnTo>
                  <a:lnTo>
                    <a:pt x="50215" y="7739"/>
                  </a:lnTo>
                  <a:lnTo>
                    <a:pt x="50215" y="265"/>
                  </a:lnTo>
                  <a:lnTo>
                    <a:pt x="70515" y="265"/>
                  </a:lnTo>
                  <a:lnTo>
                    <a:pt x="70515" y="20564"/>
                  </a:lnTo>
                  <a:lnTo>
                    <a:pt x="60287" y="20564"/>
                  </a:lnTo>
                  <a:lnTo>
                    <a:pt x="60287" y="20828"/>
                  </a:lnTo>
                  <a:lnTo>
                    <a:pt x="70779" y="20828"/>
                  </a:lnTo>
                  <a:lnTo>
                    <a:pt x="70779" y="0"/>
                  </a:lnTo>
                  <a:close/>
                </a:path>
              </a:pathLst>
            </a:custGeom>
            <a:solidFill>
              <a:schemeClr val="lt1"/>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31620" y="2193154"/>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a:solidFill>
                <a:srgbClr val="C4080C"/>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3" name="Google Shape;1243;p44"/>
            <p:cNvSpPr/>
            <p:nvPr/>
          </p:nvSpPr>
          <p:spPr>
            <a:xfrm>
              <a:off x="3457680" y="3234827"/>
              <a:ext cx="629970" cy="629926"/>
            </a:xfrm>
            <a:custGeom>
              <a:avLst/>
              <a:gdLst/>
              <a:ahLst/>
              <a:cxnLst/>
              <a:rect l="l" t="t" r="r" b="b"/>
              <a:pathLst>
                <a:path w="14235" h="14234" extrusionOk="0">
                  <a:moveTo>
                    <a:pt x="1" y="0"/>
                  </a:moveTo>
                  <a:lnTo>
                    <a:pt x="1" y="14234"/>
                  </a:lnTo>
                  <a:lnTo>
                    <a:pt x="14234" y="14234"/>
                  </a:lnTo>
                  <a:lnTo>
                    <a:pt x="14234"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4" name="Google Shape;1244;p44"/>
            <p:cNvSpPr/>
            <p:nvPr/>
          </p:nvSpPr>
          <p:spPr>
            <a:xfrm>
              <a:off x="1104600" y="3103211"/>
              <a:ext cx="3132325" cy="921743"/>
            </a:xfrm>
            <a:custGeom>
              <a:avLst/>
              <a:gdLst/>
              <a:ahLst/>
              <a:cxnLst/>
              <a:rect l="l" t="t" r="r" b="b"/>
              <a:pathLst>
                <a:path w="70779" h="20828" extrusionOk="0">
                  <a:moveTo>
                    <a:pt x="49951" y="1"/>
                  </a:moveTo>
                  <a:lnTo>
                    <a:pt x="49951" y="7478"/>
                  </a:lnTo>
                  <a:lnTo>
                    <a:pt x="0" y="7478"/>
                  </a:lnTo>
                  <a:lnTo>
                    <a:pt x="0" y="19778"/>
                  </a:lnTo>
                  <a:lnTo>
                    <a:pt x="18312" y="19778"/>
                  </a:lnTo>
                  <a:lnTo>
                    <a:pt x="18312" y="19514"/>
                  </a:lnTo>
                  <a:lnTo>
                    <a:pt x="263" y="19514"/>
                  </a:lnTo>
                  <a:lnTo>
                    <a:pt x="263" y="7738"/>
                  </a:lnTo>
                  <a:lnTo>
                    <a:pt x="50215" y="7738"/>
                  </a:lnTo>
                  <a:lnTo>
                    <a:pt x="50215" y="264"/>
                  </a:lnTo>
                  <a:lnTo>
                    <a:pt x="70515" y="264"/>
                  </a:lnTo>
                  <a:lnTo>
                    <a:pt x="70515" y="20564"/>
                  </a:lnTo>
                  <a:lnTo>
                    <a:pt x="60287" y="20564"/>
                  </a:lnTo>
                  <a:lnTo>
                    <a:pt x="60287" y="20827"/>
                  </a:lnTo>
                  <a:lnTo>
                    <a:pt x="70779" y="20827"/>
                  </a:lnTo>
                  <a:lnTo>
                    <a:pt x="70779" y="1"/>
                  </a:lnTo>
                  <a:close/>
                </a:path>
              </a:pathLst>
            </a:custGeom>
            <a:solidFill>
              <a:schemeClr val="lt1"/>
            </a:solidFill>
            <a:ln>
              <a:solidFill>
                <a:srgbClr val="CC00CC"/>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5" name="Google Shape;1245;p44"/>
            <p:cNvSpPr/>
            <p:nvPr/>
          </p:nvSpPr>
          <p:spPr>
            <a:xfrm>
              <a:off x="3667231" y="2173976"/>
              <a:ext cx="108336" cy="216628"/>
            </a:xfrm>
            <a:custGeom>
              <a:avLst/>
              <a:gdLst/>
              <a:ahLst/>
              <a:cxnLst/>
              <a:rect l="l" t="t" r="r" b="b"/>
              <a:pathLst>
                <a:path w="2448" h="4895" extrusionOk="0">
                  <a:moveTo>
                    <a:pt x="2447" y="1"/>
                  </a:moveTo>
                  <a:lnTo>
                    <a:pt x="0" y="2448"/>
                  </a:lnTo>
                  <a:lnTo>
                    <a:pt x="2447" y="4895"/>
                  </a:lnTo>
                  <a:lnTo>
                    <a:pt x="2447" y="1"/>
                  </a:lnTo>
                  <a:close/>
                </a:path>
              </a:pathLst>
            </a:custGeom>
            <a:solidFill>
              <a:schemeClr val="bg1">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6" name="Google Shape;1246;p44"/>
            <p:cNvSpPr/>
            <p:nvPr/>
          </p:nvSpPr>
          <p:spPr>
            <a:xfrm>
              <a:off x="3667231" y="3905920"/>
              <a:ext cx="108336" cy="216495"/>
            </a:xfrm>
            <a:custGeom>
              <a:avLst/>
              <a:gdLst/>
              <a:ahLst/>
              <a:cxnLst/>
              <a:rect l="l" t="t" r="r" b="b"/>
              <a:pathLst>
                <a:path w="2448" h="4892" extrusionOk="0">
                  <a:moveTo>
                    <a:pt x="2447" y="1"/>
                  </a:moveTo>
                  <a:lnTo>
                    <a:pt x="0" y="2444"/>
                  </a:lnTo>
                  <a:lnTo>
                    <a:pt x="2447" y="4891"/>
                  </a:lnTo>
                  <a:lnTo>
                    <a:pt x="2447" y="1"/>
                  </a:lnTo>
                  <a:close/>
                </a:path>
              </a:pathLst>
            </a:custGeom>
            <a:solidFill>
              <a:srgbClr val="CC0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rgbClr val="C40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48" name="Google Shape;1248;p44"/>
          <p:cNvSpPr txBox="1"/>
          <p:nvPr/>
        </p:nvSpPr>
        <p:spPr>
          <a:xfrm>
            <a:off x="5594318" y="3303184"/>
            <a:ext cx="3348702" cy="921743"/>
          </a:xfrm>
          <a:prstGeom prst="rect">
            <a:avLst/>
          </a:prstGeom>
          <a:noFill/>
          <a:ln>
            <a:noFill/>
          </a:ln>
        </p:spPr>
        <p:txBody>
          <a:bodyPr spcFirstLastPara="1" wrap="square" lIns="91425" tIns="16400" rIns="0" bIns="0" anchor="ctr" anchorCtr="0">
            <a:noAutofit/>
          </a:bodyPr>
          <a:lstStyle/>
          <a:p>
            <a:pPr marL="0" lvl="0" indent="0">
              <a:spcBef>
                <a:spcPts val="100"/>
              </a:spcBef>
              <a:buFont typeface="Arial"/>
              <a:buNone/>
            </a:pPr>
            <a:r>
              <a:rPr lang="tr-TR" b="1" dirty="0">
                <a:solidFill>
                  <a:schemeClr val="tx1">
                    <a:lumMod val="50000"/>
                  </a:schemeClr>
                </a:solidFill>
                <a:latin typeface="Advent Pro Light"/>
              </a:rPr>
              <a:t>Size yapılmasını istemediğinizi başkalarına da yapmayınız. Kimseye hakaret, argo,</a:t>
            </a:r>
          </a:p>
          <a:p>
            <a:pPr marL="0" lvl="0" indent="0">
              <a:spcBef>
                <a:spcPts val="100"/>
              </a:spcBef>
              <a:buFont typeface="Arial"/>
              <a:buNone/>
            </a:pPr>
            <a:r>
              <a:rPr lang="tr-TR" b="1" dirty="0">
                <a:solidFill>
                  <a:schemeClr val="tx1">
                    <a:lumMod val="50000"/>
                  </a:schemeClr>
                </a:solidFill>
                <a:latin typeface="Advent Pro Light"/>
              </a:rPr>
              <a:t>küfürlü hitap etmemelisiniz. Yüzüne söylemek nasıl saygısız bir hareketse internet</a:t>
            </a:r>
          </a:p>
          <a:p>
            <a:pPr marL="0" lvl="0" indent="0">
              <a:spcBef>
                <a:spcPts val="100"/>
              </a:spcBef>
              <a:buFont typeface="Arial"/>
              <a:buNone/>
            </a:pPr>
            <a:r>
              <a:rPr lang="tr-TR" b="1" dirty="0">
                <a:solidFill>
                  <a:schemeClr val="tx1">
                    <a:lumMod val="50000"/>
                  </a:schemeClr>
                </a:solidFill>
                <a:latin typeface="Advent Pro Light"/>
              </a:rPr>
              <a:t>üzerinden yapmak da öyledir.</a:t>
            </a:r>
          </a:p>
        </p:txBody>
      </p:sp>
      <p:sp>
        <p:nvSpPr>
          <p:cNvPr id="2" name="Metin kutusu 1">
            <a:extLst>
              <a:ext uri="{FF2B5EF4-FFF2-40B4-BE49-F238E27FC236}">
                <a16:creationId xmlns:a16="http://schemas.microsoft.com/office/drawing/2014/main" id="{6D18D32B-A3E8-4B01-9308-2998AC3AC2F3}"/>
              </a:ext>
            </a:extLst>
          </p:cNvPr>
          <p:cNvSpPr txBox="1"/>
          <p:nvPr/>
        </p:nvSpPr>
        <p:spPr>
          <a:xfrm>
            <a:off x="4760365" y="1564112"/>
            <a:ext cx="521634" cy="523220"/>
          </a:xfrm>
          <a:prstGeom prst="rect">
            <a:avLst/>
          </a:prstGeom>
          <a:solidFill>
            <a:schemeClr val="tx2"/>
          </a:solidFill>
        </p:spPr>
        <p:txBody>
          <a:bodyPr wrap="square" rtlCol="0">
            <a:spAutoFit/>
          </a:bodyPr>
          <a:lstStyle/>
          <a:p>
            <a:r>
              <a:rPr lang="tr-TR" sz="2800" dirty="0">
                <a:solidFill>
                  <a:schemeClr val="accent3">
                    <a:lumMod val="50000"/>
                  </a:schemeClr>
                </a:solidFill>
                <a:latin typeface="Bauhaus 93" panose="04030905020B02020C02" pitchFamily="82" charset="0"/>
              </a:rPr>
              <a:t>7.</a:t>
            </a:r>
          </a:p>
        </p:txBody>
      </p:sp>
      <p:sp>
        <p:nvSpPr>
          <p:cNvPr id="3" name="Metin kutusu 2">
            <a:extLst>
              <a:ext uri="{FF2B5EF4-FFF2-40B4-BE49-F238E27FC236}">
                <a16:creationId xmlns:a16="http://schemas.microsoft.com/office/drawing/2014/main" id="{2425831F-D377-4B69-AFCF-2D976C755972}"/>
              </a:ext>
            </a:extLst>
          </p:cNvPr>
          <p:cNvSpPr txBox="1"/>
          <p:nvPr/>
        </p:nvSpPr>
        <p:spPr>
          <a:xfrm>
            <a:off x="3915262" y="2389001"/>
            <a:ext cx="521634" cy="523220"/>
          </a:xfrm>
          <a:prstGeom prst="rect">
            <a:avLst/>
          </a:prstGeom>
          <a:noFill/>
        </p:spPr>
        <p:txBody>
          <a:bodyPr wrap="square" rtlCol="0">
            <a:spAutoFit/>
          </a:bodyPr>
          <a:lstStyle/>
          <a:p>
            <a:r>
              <a:rPr lang="tr-TR" sz="2800" dirty="0">
                <a:solidFill>
                  <a:srgbClr val="C4080C"/>
                </a:solidFill>
                <a:latin typeface="Bauhaus 93" panose="04030905020B02020C02" pitchFamily="82" charset="0"/>
              </a:rPr>
              <a:t>8.</a:t>
            </a:r>
          </a:p>
        </p:txBody>
      </p:sp>
      <p:sp>
        <p:nvSpPr>
          <p:cNvPr id="4" name="Metin kutusu 3">
            <a:extLst>
              <a:ext uri="{FF2B5EF4-FFF2-40B4-BE49-F238E27FC236}">
                <a16:creationId xmlns:a16="http://schemas.microsoft.com/office/drawing/2014/main" id="{ECDE3D46-DD49-4C3E-9844-C6D783420ADB}"/>
              </a:ext>
            </a:extLst>
          </p:cNvPr>
          <p:cNvSpPr txBox="1"/>
          <p:nvPr/>
        </p:nvSpPr>
        <p:spPr>
          <a:xfrm>
            <a:off x="4846694" y="3295028"/>
            <a:ext cx="521634" cy="523220"/>
          </a:xfrm>
          <a:prstGeom prst="rect">
            <a:avLst/>
          </a:prstGeom>
          <a:noFill/>
        </p:spPr>
        <p:txBody>
          <a:bodyPr wrap="square" rtlCol="0">
            <a:spAutoFit/>
          </a:bodyPr>
          <a:lstStyle/>
          <a:p>
            <a:r>
              <a:rPr lang="tr-TR" sz="2800" dirty="0">
                <a:solidFill>
                  <a:srgbClr val="CC00CC"/>
                </a:solidFill>
                <a:latin typeface="Bauhaus 93" panose="04030905020B02020C02" pitchFamily="82" charset="0"/>
              </a:rPr>
              <a:t>9.</a:t>
            </a:r>
          </a:p>
        </p:txBody>
      </p:sp>
      <p:pic>
        <p:nvPicPr>
          <p:cNvPr id="6" name="Resim 5">
            <a:extLst>
              <a:ext uri="{FF2B5EF4-FFF2-40B4-BE49-F238E27FC236}">
                <a16:creationId xmlns:a16="http://schemas.microsoft.com/office/drawing/2014/main" id="{36445819-195A-4024-98C4-737607D841F6}"/>
              </a:ext>
            </a:extLst>
          </p:cNvPr>
          <p:cNvPicPr>
            <a:picLocks noChangeAspect="1"/>
          </p:cNvPicPr>
          <p:nvPr/>
        </p:nvPicPr>
        <p:blipFill>
          <a:blip r:embed="rId3"/>
          <a:stretch>
            <a:fillRect/>
          </a:stretch>
        </p:blipFill>
        <p:spPr>
          <a:xfrm>
            <a:off x="132782" y="51364"/>
            <a:ext cx="2323105" cy="1512748"/>
          </a:xfrm>
          <a:prstGeom prst="rect">
            <a:avLst/>
          </a:prstGeom>
        </p:spPr>
      </p:pic>
    </p:spTree>
    <p:extLst>
      <p:ext uri="{BB962C8B-B14F-4D97-AF65-F5344CB8AC3E}">
        <p14:creationId xmlns:p14="http://schemas.microsoft.com/office/powerpoint/2010/main" val="155469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FF">
            <a:alpha val="22000"/>
          </a:srgbClr>
        </a:solidFill>
        <a:effectLst/>
      </p:bgPr>
    </p:bg>
    <p:spTree>
      <p:nvGrpSpPr>
        <p:cNvPr id="1" name="Shape 1234"/>
        <p:cNvGrpSpPr/>
        <p:nvPr/>
      </p:nvGrpSpPr>
      <p:grpSpPr>
        <a:xfrm>
          <a:off x="0" y="0"/>
          <a:ext cx="0" cy="0"/>
          <a:chOff x="0" y="0"/>
          <a:chExt cx="0" cy="0"/>
        </a:xfrm>
      </p:grpSpPr>
      <p:pic>
        <p:nvPicPr>
          <p:cNvPr id="4" name="Resim 3">
            <a:extLst>
              <a:ext uri="{FF2B5EF4-FFF2-40B4-BE49-F238E27FC236}">
                <a16:creationId xmlns:a16="http://schemas.microsoft.com/office/drawing/2014/main" id="{9D4ADA33-304B-4954-9789-33B8F87CAECB}"/>
              </a:ext>
            </a:extLst>
          </p:cNvPr>
          <p:cNvPicPr>
            <a:picLocks noChangeAspect="1"/>
          </p:cNvPicPr>
          <p:nvPr/>
        </p:nvPicPr>
        <p:blipFill>
          <a:blip r:embed="rId3"/>
          <a:stretch>
            <a:fillRect/>
          </a:stretch>
        </p:blipFill>
        <p:spPr>
          <a:xfrm>
            <a:off x="4757309" y="1047979"/>
            <a:ext cx="4356635" cy="3136069"/>
          </a:xfrm>
          <a:prstGeom prst="rect">
            <a:avLst/>
          </a:prstGeom>
        </p:spPr>
      </p:pic>
      <p:sp>
        <p:nvSpPr>
          <p:cNvPr id="1236" name="Google Shape;1236;p44"/>
          <p:cNvSpPr txBox="1"/>
          <p:nvPr/>
        </p:nvSpPr>
        <p:spPr>
          <a:xfrm>
            <a:off x="417392" y="1867980"/>
            <a:ext cx="3132369" cy="2019288"/>
          </a:xfrm>
          <a:prstGeom prst="rect">
            <a:avLst/>
          </a:prstGeom>
          <a:noFill/>
          <a:ln>
            <a:noFill/>
          </a:ln>
        </p:spPr>
        <p:txBody>
          <a:bodyPr spcFirstLastPara="1" wrap="square" lIns="182875" tIns="16400" rIns="91425" bIns="0" anchor="ctr" anchorCtr="0">
            <a:noAutofit/>
          </a:bodyPr>
          <a:lstStyle/>
          <a:p>
            <a:pPr>
              <a:spcBef>
                <a:spcPts val="100"/>
              </a:spcBef>
            </a:pPr>
            <a:r>
              <a:rPr lang="tr-TR" b="1" dirty="0">
                <a:solidFill>
                  <a:schemeClr val="tx1">
                    <a:lumMod val="50000"/>
                  </a:schemeClr>
                </a:solidFill>
                <a:latin typeface="Consolas" panose="020B0609020204030204" pitchFamily="49" charset="0"/>
              </a:rPr>
              <a:t>İnternet ortamında sizi rahatsız eden şeylerle (kişilerin küfürlü ve argo konuşmaları, hakaretler, uygunsuz teklifler ya da zararlı sitelerle) karşılaştığınızda ailenize, öğretmenlerinize ya da </a:t>
            </a:r>
            <a:r>
              <a:rPr lang="tr-TR" b="1" dirty="0" err="1">
                <a:solidFill>
                  <a:schemeClr val="tx1">
                    <a:lumMod val="50000"/>
                  </a:schemeClr>
                </a:solidFill>
                <a:latin typeface="Consolas" panose="020B0609020204030204" pitchFamily="49" charset="0"/>
              </a:rPr>
              <a:t>İhbarweb’e</a:t>
            </a:r>
            <a:r>
              <a:rPr lang="tr-TR" b="1" dirty="0">
                <a:solidFill>
                  <a:schemeClr val="tx1">
                    <a:lumMod val="50000"/>
                  </a:schemeClr>
                </a:solidFill>
                <a:latin typeface="Consolas" panose="020B0609020204030204" pitchFamily="49" charset="0"/>
              </a:rPr>
              <a:t> (www.ihbarweb.org.tr) şikayet edebilirsiniz.</a:t>
            </a:r>
          </a:p>
        </p:txBody>
      </p:sp>
      <p:sp>
        <p:nvSpPr>
          <p:cNvPr id="1237" name="Google Shape;1237;p44"/>
          <p:cNvSpPr txBox="1">
            <a:spLocks noGrp="1"/>
          </p:cNvSpPr>
          <p:nvPr>
            <p:ph type="title"/>
          </p:nvPr>
        </p:nvSpPr>
        <p:spPr>
          <a:xfrm>
            <a:off x="2266122" y="341500"/>
            <a:ext cx="6172878" cy="53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solidFill>
                  <a:srgbClr val="FF0000"/>
                </a:solidFill>
              </a:rPr>
              <a:t>İNTERNETTE 10 KURALLARI</a:t>
            </a:r>
            <a:endParaRPr sz="3600" b="1" dirty="0">
              <a:solidFill>
                <a:srgbClr val="FF0000"/>
              </a:solidFill>
            </a:endParaRPr>
          </a:p>
        </p:txBody>
      </p:sp>
      <p:grpSp>
        <p:nvGrpSpPr>
          <p:cNvPr id="1238" name="Google Shape;1238;p44"/>
          <p:cNvGrpSpPr/>
          <p:nvPr/>
        </p:nvGrpSpPr>
        <p:grpSpPr>
          <a:xfrm>
            <a:off x="3656639" y="2290089"/>
            <a:ext cx="3132369" cy="1019204"/>
            <a:chOff x="2406251" y="2235801"/>
            <a:chExt cx="3132369" cy="1019204"/>
          </a:xfrm>
        </p:grpSpPr>
        <p:sp>
          <p:nvSpPr>
            <p:cNvPr id="1241" name="Google Shape;1241;p44"/>
            <p:cNvSpPr/>
            <p:nvPr/>
          </p:nvSpPr>
          <p:spPr>
            <a:xfrm>
              <a:off x="2552870" y="2375516"/>
              <a:ext cx="629970" cy="630014"/>
            </a:xfrm>
            <a:custGeom>
              <a:avLst/>
              <a:gdLst/>
              <a:ahLst/>
              <a:cxnLst/>
              <a:rect l="l" t="t" r="r" b="b"/>
              <a:pathLst>
                <a:path w="14235" h="14236" extrusionOk="0">
                  <a:moveTo>
                    <a:pt x="1" y="1"/>
                  </a:moveTo>
                  <a:lnTo>
                    <a:pt x="1" y="14235"/>
                  </a:lnTo>
                  <a:lnTo>
                    <a:pt x="14235" y="14235"/>
                  </a:lnTo>
                  <a:lnTo>
                    <a:pt x="14235"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2" name="Google Shape;1242;p44"/>
            <p:cNvSpPr/>
            <p:nvPr/>
          </p:nvSpPr>
          <p:spPr>
            <a:xfrm>
              <a:off x="2406251" y="2235801"/>
              <a:ext cx="3132369" cy="921743"/>
            </a:xfrm>
            <a:custGeom>
              <a:avLst/>
              <a:gdLst/>
              <a:ahLst/>
              <a:cxnLst/>
              <a:rect l="l" t="t" r="r" b="b"/>
              <a:pathLst>
                <a:path w="70780" h="20828" extrusionOk="0">
                  <a:moveTo>
                    <a:pt x="1" y="0"/>
                  </a:moveTo>
                  <a:lnTo>
                    <a:pt x="1" y="20827"/>
                  </a:lnTo>
                  <a:lnTo>
                    <a:pt x="10492" y="20827"/>
                  </a:lnTo>
                  <a:lnTo>
                    <a:pt x="10492" y="20564"/>
                  </a:lnTo>
                  <a:lnTo>
                    <a:pt x="265" y="20564"/>
                  </a:lnTo>
                  <a:lnTo>
                    <a:pt x="265" y="264"/>
                  </a:lnTo>
                  <a:lnTo>
                    <a:pt x="20568" y="264"/>
                  </a:lnTo>
                  <a:lnTo>
                    <a:pt x="20568" y="7738"/>
                  </a:lnTo>
                  <a:lnTo>
                    <a:pt x="70516" y="7738"/>
                  </a:lnTo>
                  <a:lnTo>
                    <a:pt x="70516" y="19514"/>
                  </a:lnTo>
                  <a:lnTo>
                    <a:pt x="51941" y="19514"/>
                  </a:lnTo>
                  <a:lnTo>
                    <a:pt x="51941" y="19778"/>
                  </a:lnTo>
                  <a:lnTo>
                    <a:pt x="70779" y="19778"/>
                  </a:lnTo>
                  <a:lnTo>
                    <a:pt x="70779" y="7478"/>
                  </a:lnTo>
                  <a:lnTo>
                    <a:pt x="20828" y="7478"/>
                  </a:lnTo>
                  <a:lnTo>
                    <a:pt x="20828" y="0"/>
                  </a:lnTo>
                  <a:close/>
                </a:path>
              </a:pathLst>
            </a:custGeom>
            <a:solidFill>
              <a:schemeClr val="lt1"/>
            </a:solidFill>
            <a:ln>
              <a:solidFill>
                <a:srgbClr val="FF66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4"/>
            <p:cNvSpPr/>
            <p:nvPr/>
          </p:nvSpPr>
          <p:spPr>
            <a:xfrm>
              <a:off x="2867706" y="3038377"/>
              <a:ext cx="108336" cy="216628"/>
            </a:xfrm>
            <a:custGeom>
              <a:avLst/>
              <a:gdLst/>
              <a:ahLst/>
              <a:cxnLst/>
              <a:rect l="l" t="t" r="r" b="b"/>
              <a:pathLst>
                <a:path w="2448" h="4895" extrusionOk="0">
                  <a:moveTo>
                    <a:pt x="0" y="0"/>
                  </a:moveTo>
                  <a:lnTo>
                    <a:pt x="0" y="4894"/>
                  </a:lnTo>
                  <a:lnTo>
                    <a:pt x="2447" y="2447"/>
                  </a:lnTo>
                  <a:lnTo>
                    <a:pt x="0" y="0"/>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Metin kutusu 2">
            <a:extLst>
              <a:ext uri="{FF2B5EF4-FFF2-40B4-BE49-F238E27FC236}">
                <a16:creationId xmlns:a16="http://schemas.microsoft.com/office/drawing/2014/main" id="{2425831F-D377-4B69-AFCF-2D976C755972}"/>
              </a:ext>
            </a:extLst>
          </p:cNvPr>
          <p:cNvSpPr txBox="1"/>
          <p:nvPr/>
        </p:nvSpPr>
        <p:spPr>
          <a:xfrm>
            <a:off x="3770012" y="2443426"/>
            <a:ext cx="791511" cy="523220"/>
          </a:xfrm>
          <a:prstGeom prst="rect">
            <a:avLst/>
          </a:prstGeom>
          <a:noFill/>
        </p:spPr>
        <p:txBody>
          <a:bodyPr wrap="square" rtlCol="0">
            <a:spAutoFit/>
          </a:bodyPr>
          <a:lstStyle/>
          <a:p>
            <a:r>
              <a:rPr lang="tr-TR" sz="2800" dirty="0">
                <a:solidFill>
                  <a:srgbClr val="FF6600"/>
                </a:solidFill>
                <a:latin typeface="Bauhaus 93" panose="04030905020B02020C02" pitchFamily="82" charset="0"/>
              </a:rPr>
              <a:t>10</a:t>
            </a:r>
          </a:p>
        </p:txBody>
      </p:sp>
      <p:pic>
        <p:nvPicPr>
          <p:cNvPr id="6" name="Resim 5">
            <a:extLst>
              <a:ext uri="{FF2B5EF4-FFF2-40B4-BE49-F238E27FC236}">
                <a16:creationId xmlns:a16="http://schemas.microsoft.com/office/drawing/2014/main" id="{53BB9E03-638A-4D11-A4CD-CEE0967FE0D5}"/>
              </a:ext>
            </a:extLst>
          </p:cNvPr>
          <p:cNvPicPr>
            <a:picLocks noChangeAspect="1"/>
          </p:cNvPicPr>
          <p:nvPr/>
        </p:nvPicPr>
        <p:blipFill>
          <a:blip r:embed="rId4"/>
          <a:stretch>
            <a:fillRect/>
          </a:stretch>
        </p:blipFill>
        <p:spPr>
          <a:xfrm>
            <a:off x="201243" y="24104"/>
            <a:ext cx="2402809" cy="1500524"/>
          </a:xfrm>
          <a:prstGeom prst="rect">
            <a:avLst/>
          </a:prstGeom>
        </p:spPr>
      </p:pic>
    </p:spTree>
    <p:extLst>
      <p:ext uri="{BB962C8B-B14F-4D97-AF65-F5344CB8AC3E}">
        <p14:creationId xmlns:p14="http://schemas.microsoft.com/office/powerpoint/2010/main" val="3594212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1"/>
        <p:cNvGrpSpPr/>
        <p:nvPr/>
      </p:nvGrpSpPr>
      <p:grpSpPr>
        <a:xfrm>
          <a:off x="0" y="0"/>
          <a:ext cx="0" cy="0"/>
          <a:chOff x="0" y="0"/>
          <a:chExt cx="0" cy="0"/>
        </a:xfrm>
      </p:grpSpPr>
      <p:sp>
        <p:nvSpPr>
          <p:cNvPr id="512" name="Google Shape;512;p37"/>
          <p:cNvSpPr txBox="1">
            <a:spLocks noGrp="1"/>
          </p:cNvSpPr>
          <p:nvPr>
            <p:ph type="subTitle" idx="1"/>
          </p:nvPr>
        </p:nvSpPr>
        <p:spPr>
          <a:xfrm>
            <a:off x="702991" y="1813465"/>
            <a:ext cx="5644500" cy="14496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600"/>
              <a:buFont typeface="Arial"/>
              <a:buNone/>
            </a:pPr>
            <a:r>
              <a:rPr lang="tr-TR" sz="7200" b="1" dirty="0">
                <a:solidFill>
                  <a:schemeClr val="dk1"/>
                </a:solidFill>
              </a:rPr>
              <a:t>Nasıl Kullanırsın?</a:t>
            </a:r>
            <a:endParaRPr sz="7200" b="1" dirty="0">
              <a:solidFill>
                <a:schemeClr val="dk1"/>
              </a:solidFill>
            </a:endParaRPr>
          </a:p>
        </p:txBody>
      </p:sp>
      <p:sp>
        <p:nvSpPr>
          <p:cNvPr id="513" name="Google Shape;513;p37"/>
          <p:cNvSpPr txBox="1">
            <a:spLocks noGrp="1"/>
          </p:cNvSpPr>
          <p:nvPr>
            <p:ph type="title"/>
          </p:nvPr>
        </p:nvSpPr>
        <p:spPr>
          <a:xfrm>
            <a:off x="759385" y="396413"/>
            <a:ext cx="3189000" cy="1032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solidFill>
                  <a:schemeClr val="dk1"/>
                </a:solidFill>
              </a:rPr>
              <a:t>SEN TEKNOLOJİYİ,</a:t>
            </a:r>
            <a:endParaRPr dirty="0">
              <a:solidFill>
                <a:schemeClr val="dk1"/>
              </a:solidFill>
            </a:endParaRPr>
          </a:p>
        </p:txBody>
      </p:sp>
      <p:grpSp>
        <p:nvGrpSpPr>
          <p:cNvPr id="514" name="Google Shape;514;p37"/>
          <p:cNvGrpSpPr/>
          <p:nvPr/>
        </p:nvGrpSpPr>
        <p:grpSpPr>
          <a:xfrm>
            <a:off x="4646550" y="1170475"/>
            <a:ext cx="3581800" cy="2800120"/>
            <a:chOff x="4646550" y="1170475"/>
            <a:chExt cx="3581800" cy="2800120"/>
          </a:xfrm>
        </p:grpSpPr>
        <p:sp>
          <p:nvSpPr>
            <p:cNvPr id="515" name="Google Shape;515;p37"/>
            <p:cNvSpPr/>
            <p:nvPr/>
          </p:nvSpPr>
          <p:spPr>
            <a:xfrm>
              <a:off x="4646550" y="1170475"/>
              <a:ext cx="3581800" cy="2409043"/>
            </a:xfrm>
            <a:custGeom>
              <a:avLst/>
              <a:gdLst/>
              <a:ahLst/>
              <a:cxnLst/>
              <a:rect l="l" t="t" r="r" b="b"/>
              <a:pathLst>
                <a:path w="99453" h="66890" extrusionOk="0">
                  <a:moveTo>
                    <a:pt x="63363" y="1"/>
                  </a:moveTo>
                  <a:cubicBezTo>
                    <a:pt x="59315" y="1"/>
                    <a:pt x="55387" y="905"/>
                    <a:pt x="52122" y="2508"/>
                  </a:cubicBezTo>
                  <a:cubicBezTo>
                    <a:pt x="43177" y="6898"/>
                    <a:pt x="40623" y="20137"/>
                    <a:pt x="32959" y="22628"/>
                  </a:cubicBezTo>
                  <a:cubicBezTo>
                    <a:pt x="31602" y="23068"/>
                    <a:pt x="30461" y="23239"/>
                    <a:pt x="29434" y="23239"/>
                  </a:cubicBezTo>
                  <a:cubicBezTo>
                    <a:pt x="27685" y="23239"/>
                    <a:pt x="26266" y="22745"/>
                    <a:pt x="24675" y="22252"/>
                  </a:cubicBezTo>
                  <a:cubicBezTo>
                    <a:pt x="23084" y="21759"/>
                    <a:pt x="21320" y="21264"/>
                    <a:pt x="18876" y="21264"/>
                  </a:cubicBezTo>
                  <a:cubicBezTo>
                    <a:pt x="17097" y="21264"/>
                    <a:pt x="14958" y="21526"/>
                    <a:pt x="12264" y="22242"/>
                  </a:cubicBezTo>
                  <a:cubicBezTo>
                    <a:pt x="1" y="25501"/>
                    <a:pt x="6326" y="43322"/>
                    <a:pt x="6326" y="43322"/>
                  </a:cubicBezTo>
                  <a:lnTo>
                    <a:pt x="30085" y="36040"/>
                  </a:lnTo>
                  <a:lnTo>
                    <a:pt x="88528" y="66890"/>
                  </a:lnTo>
                  <a:cubicBezTo>
                    <a:pt x="88528" y="66890"/>
                    <a:pt x="99452" y="57308"/>
                    <a:pt x="99452" y="44661"/>
                  </a:cubicBezTo>
                  <a:cubicBezTo>
                    <a:pt x="99452" y="32014"/>
                    <a:pt x="92362" y="32014"/>
                    <a:pt x="86228" y="15729"/>
                  </a:cubicBezTo>
                  <a:cubicBezTo>
                    <a:pt x="81997" y="4487"/>
                    <a:pt x="72381" y="1"/>
                    <a:pt x="63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481718" y="3227392"/>
              <a:ext cx="871131" cy="99654"/>
            </a:xfrm>
            <a:custGeom>
              <a:avLst/>
              <a:gdLst/>
              <a:ahLst/>
              <a:cxnLst/>
              <a:rect l="l" t="t" r="r" b="b"/>
              <a:pathLst>
                <a:path w="24188" h="2767" extrusionOk="0">
                  <a:moveTo>
                    <a:pt x="18819" y="1"/>
                  </a:moveTo>
                  <a:lnTo>
                    <a:pt x="1" y="849"/>
                  </a:lnTo>
                  <a:lnTo>
                    <a:pt x="24187" y="2766"/>
                  </a:lnTo>
                  <a:lnTo>
                    <a:pt x="188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6419448" y="2930161"/>
              <a:ext cx="258516" cy="59425"/>
            </a:xfrm>
            <a:custGeom>
              <a:avLst/>
              <a:gdLst/>
              <a:ahLst/>
              <a:cxnLst/>
              <a:rect l="l" t="t" r="r" b="b"/>
              <a:pathLst>
                <a:path w="7178" h="1650" extrusionOk="0">
                  <a:moveTo>
                    <a:pt x="905" y="1"/>
                  </a:moveTo>
                  <a:lnTo>
                    <a:pt x="0" y="1062"/>
                  </a:lnTo>
                  <a:lnTo>
                    <a:pt x="7178" y="1650"/>
                  </a:lnTo>
                  <a:lnTo>
                    <a:pt x="5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5025209" y="3060967"/>
              <a:ext cx="1284115" cy="754982"/>
            </a:xfrm>
            <a:custGeom>
              <a:avLst/>
              <a:gdLst/>
              <a:ahLst/>
              <a:cxnLst/>
              <a:rect l="l" t="t" r="r" b="b"/>
              <a:pathLst>
                <a:path w="35655" h="20963" extrusionOk="0">
                  <a:moveTo>
                    <a:pt x="12546" y="1"/>
                  </a:moveTo>
                  <a:lnTo>
                    <a:pt x="0" y="1817"/>
                  </a:lnTo>
                  <a:lnTo>
                    <a:pt x="19150" y="20963"/>
                  </a:lnTo>
                  <a:lnTo>
                    <a:pt x="35655" y="14359"/>
                  </a:lnTo>
                  <a:lnTo>
                    <a:pt x="125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6897832" y="3703040"/>
              <a:ext cx="285491" cy="190231"/>
            </a:xfrm>
            <a:custGeom>
              <a:avLst/>
              <a:gdLst/>
              <a:ahLst/>
              <a:cxnLst/>
              <a:rect l="l" t="t" r="r" b="b"/>
              <a:pathLst>
                <a:path w="7927" h="5282" extrusionOk="0">
                  <a:moveTo>
                    <a:pt x="3963" y="0"/>
                  </a:moveTo>
                  <a:cubicBezTo>
                    <a:pt x="1775" y="0"/>
                    <a:pt x="0" y="1183"/>
                    <a:pt x="0" y="2641"/>
                  </a:cubicBezTo>
                  <a:cubicBezTo>
                    <a:pt x="0" y="4099"/>
                    <a:pt x="1775" y="5281"/>
                    <a:pt x="3963" y="5281"/>
                  </a:cubicBezTo>
                  <a:cubicBezTo>
                    <a:pt x="6152" y="5281"/>
                    <a:pt x="7926" y="4099"/>
                    <a:pt x="7926" y="2641"/>
                  </a:cubicBezTo>
                  <a:cubicBezTo>
                    <a:pt x="7926" y="1183"/>
                    <a:pt x="6152" y="0"/>
                    <a:pt x="3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7325867" y="3750507"/>
              <a:ext cx="362671" cy="220088"/>
            </a:xfrm>
            <a:custGeom>
              <a:avLst/>
              <a:gdLst/>
              <a:ahLst/>
              <a:cxnLst/>
              <a:rect l="l" t="t" r="r" b="b"/>
              <a:pathLst>
                <a:path w="10070" h="6111" extrusionOk="0">
                  <a:moveTo>
                    <a:pt x="5035" y="0"/>
                  </a:moveTo>
                  <a:cubicBezTo>
                    <a:pt x="2255" y="0"/>
                    <a:pt x="1" y="1368"/>
                    <a:pt x="1" y="3056"/>
                  </a:cubicBezTo>
                  <a:cubicBezTo>
                    <a:pt x="1" y="4743"/>
                    <a:pt x="2255" y="6110"/>
                    <a:pt x="5035" y="6110"/>
                  </a:cubicBezTo>
                  <a:cubicBezTo>
                    <a:pt x="7818" y="6110"/>
                    <a:pt x="10069" y="4743"/>
                    <a:pt x="10069" y="3056"/>
                  </a:cubicBezTo>
                  <a:cubicBezTo>
                    <a:pt x="10069" y="1368"/>
                    <a:pt x="7818" y="0"/>
                    <a:pt x="5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5882756" y="2557119"/>
              <a:ext cx="1882216" cy="986955"/>
            </a:xfrm>
            <a:custGeom>
              <a:avLst/>
              <a:gdLst/>
              <a:ahLst/>
              <a:cxnLst/>
              <a:rect l="l" t="t" r="r" b="b"/>
              <a:pathLst>
                <a:path w="52262" h="27404" extrusionOk="0">
                  <a:moveTo>
                    <a:pt x="140" y="1"/>
                  </a:moveTo>
                  <a:cubicBezTo>
                    <a:pt x="95" y="1"/>
                    <a:pt x="54" y="24"/>
                    <a:pt x="33" y="67"/>
                  </a:cubicBezTo>
                  <a:cubicBezTo>
                    <a:pt x="1" y="126"/>
                    <a:pt x="22" y="203"/>
                    <a:pt x="84" y="234"/>
                  </a:cubicBezTo>
                  <a:lnTo>
                    <a:pt x="52060" y="27389"/>
                  </a:lnTo>
                  <a:cubicBezTo>
                    <a:pt x="52081" y="27400"/>
                    <a:pt x="52098" y="27403"/>
                    <a:pt x="52119" y="27403"/>
                  </a:cubicBezTo>
                  <a:cubicBezTo>
                    <a:pt x="52164" y="27403"/>
                    <a:pt x="52206" y="27379"/>
                    <a:pt x="52227" y="27337"/>
                  </a:cubicBezTo>
                  <a:cubicBezTo>
                    <a:pt x="52262" y="27275"/>
                    <a:pt x="52237" y="27201"/>
                    <a:pt x="52174" y="27170"/>
                  </a:cubicBezTo>
                  <a:lnTo>
                    <a:pt x="200" y="15"/>
                  </a:lnTo>
                  <a:cubicBezTo>
                    <a:pt x="180" y="5"/>
                    <a:pt x="160"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802126" y="3559953"/>
              <a:ext cx="87120" cy="49124"/>
            </a:xfrm>
            <a:custGeom>
              <a:avLst/>
              <a:gdLst/>
              <a:ahLst/>
              <a:cxnLst/>
              <a:rect l="l" t="t" r="r" b="b"/>
              <a:pathLst>
                <a:path w="2419" h="1364" extrusionOk="0">
                  <a:moveTo>
                    <a:pt x="145" y="0"/>
                  </a:moveTo>
                  <a:cubicBezTo>
                    <a:pt x="100" y="0"/>
                    <a:pt x="57" y="25"/>
                    <a:pt x="36" y="66"/>
                  </a:cubicBezTo>
                  <a:cubicBezTo>
                    <a:pt x="1" y="125"/>
                    <a:pt x="25" y="202"/>
                    <a:pt x="88" y="233"/>
                  </a:cubicBezTo>
                  <a:lnTo>
                    <a:pt x="2220" y="1350"/>
                  </a:lnTo>
                  <a:cubicBezTo>
                    <a:pt x="2238" y="1357"/>
                    <a:pt x="2259" y="1364"/>
                    <a:pt x="2276" y="1364"/>
                  </a:cubicBezTo>
                  <a:cubicBezTo>
                    <a:pt x="2321" y="1364"/>
                    <a:pt x="2366" y="1339"/>
                    <a:pt x="2387" y="1294"/>
                  </a:cubicBezTo>
                  <a:cubicBezTo>
                    <a:pt x="2419" y="1235"/>
                    <a:pt x="2395" y="1162"/>
                    <a:pt x="2335" y="1127"/>
                  </a:cubicBezTo>
                  <a:lnTo>
                    <a:pt x="203" y="14"/>
                  </a:lnTo>
                  <a:cubicBezTo>
                    <a:pt x="184" y="5"/>
                    <a:pt x="164"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719754" y="2650470"/>
              <a:ext cx="392491" cy="101562"/>
            </a:xfrm>
            <a:custGeom>
              <a:avLst/>
              <a:gdLst/>
              <a:ahLst/>
              <a:cxnLst/>
              <a:rect l="l" t="t" r="r" b="b"/>
              <a:pathLst>
                <a:path w="10898" h="2820" extrusionOk="0">
                  <a:moveTo>
                    <a:pt x="141" y="1"/>
                  </a:moveTo>
                  <a:cubicBezTo>
                    <a:pt x="32" y="1"/>
                    <a:pt x="0" y="22"/>
                    <a:pt x="0" y="22"/>
                  </a:cubicBezTo>
                  <a:lnTo>
                    <a:pt x="477" y="1268"/>
                  </a:lnTo>
                  <a:cubicBezTo>
                    <a:pt x="477" y="1268"/>
                    <a:pt x="766" y="1459"/>
                    <a:pt x="1629" y="1846"/>
                  </a:cubicBezTo>
                  <a:cubicBezTo>
                    <a:pt x="2368" y="2173"/>
                    <a:pt x="3611" y="2819"/>
                    <a:pt x="5637" y="2819"/>
                  </a:cubicBezTo>
                  <a:cubicBezTo>
                    <a:pt x="5977" y="2819"/>
                    <a:pt x="6340" y="2801"/>
                    <a:pt x="6725" y="2760"/>
                  </a:cubicBezTo>
                  <a:cubicBezTo>
                    <a:pt x="9408" y="2472"/>
                    <a:pt x="10897" y="2493"/>
                    <a:pt x="10529" y="1003"/>
                  </a:cubicBezTo>
                  <a:cubicBezTo>
                    <a:pt x="10433" y="614"/>
                    <a:pt x="10021" y="476"/>
                    <a:pt x="9402" y="476"/>
                  </a:cubicBezTo>
                  <a:cubicBezTo>
                    <a:pt x="8649" y="476"/>
                    <a:pt x="7589" y="681"/>
                    <a:pt x="6420" y="885"/>
                  </a:cubicBezTo>
                  <a:cubicBezTo>
                    <a:pt x="5581" y="1031"/>
                    <a:pt x="4978" y="1147"/>
                    <a:pt x="4383" y="1147"/>
                  </a:cubicBezTo>
                  <a:cubicBezTo>
                    <a:pt x="3720" y="1147"/>
                    <a:pt x="3066" y="1003"/>
                    <a:pt x="2105" y="600"/>
                  </a:cubicBezTo>
                  <a:cubicBezTo>
                    <a:pt x="890" y="86"/>
                    <a:pt x="359" y="1"/>
                    <a:pt x="1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714748" y="2646076"/>
              <a:ext cx="392347" cy="110458"/>
            </a:xfrm>
            <a:custGeom>
              <a:avLst/>
              <a:gdLst/>
              <a:ahLst/>
              <a:cxnLst/>
              <a:rect l="l" t="t" r="r" b="b"/>
              <a:pathLst>
                <a:path w="10894" h="3067" extrusionOk="0">
                  <a:moveTo>
                    <a:pt x="310" y="248"/>
                  </a:moveTo>
                  <a:lnTo>
                    <a:pt x="310" y="248"/>
                  </a:lnTo>
                  <a:cubicBezTo>
                    <a:pt x="512" y="256"/>
                    <a:pt x="1027" y="343"/>
                    <a:pt x="2199" y="833"/>
                  </a:cubicBezTo>
                  <a:cubicBezTo>
                    <a:pt x="3180" y="1246"/>
                    <a:pt x="3848" y="1392"/>
                    <a:pt x="4525" y="1392"/>
                  </a:cubicBezTo>
                  <a:cubicBezTo>
                    <a:pt x="5079" y="1392"/>
                    <a:pt x="5639" y="1294"/>
                    <a:pt x="6381" y="1163"/>
                  </a:cubicBezTo>
                  <a:lnTo>
                    <a:pt x="6983" y="1059"/>
                  </a:lnTo>
                  <a:cubicBezTo>
                    <a:pt x="7972" y="883"/>
                    <a:pt x="8888" y="721"/>
                    <a:pt x="9546" y="721"/>
                  </a:cubicBezTo>
                  <a:cubicBezTo>
                    <a:pt x="10099" y="721"/>
                    <a:pt x="10470" y="836"/>
                    <a:pt x="10549" y="1153"/>
                  </a:cubicBezTo>
                  <a:cubicBezTo>
                    <a:pt x="10636" y="1504"/>
                    <a:pt x="10612" y="1769"/>
                    <a:pt x="10480" y="1957"/>
                  </a:cubicBezTo>
                  <a:cubicBezTo>
                    <a:pt x="10149" y="2427"/>
                    <a:pt x="9091" y="2531"/>
                    <a:pt x="7627" y="2677"/>
                  </a:cubicBezTo>
                  <a:cubicBezTo>
                    <a:pt x="7380" y="2705"/>
                    <a:pt x="7122" y="2729"/>
                    <a:pt x="6851" y="2757"/>
                  </a:cubicBezTo>
                  <a:cubicBezTo>
                    <a:pt x="6467" y="2798"/>
                    <a:pt x="6107" y="2816"/>
                    <a:pt x="5769" y="2816"/>
                  </a:cubicBezTo>
                  <a:cubicBezTo>
                    <a:pt x="3941" y="2816"/>
                    <a:pt x="2763" y="2280"/>
                    <a:pt x="2011" y="1939"/>
                  </a:cubicBezTo>
                  <a:lnTo>
                    <a:pt x="1817" y="1852"/>
                  </a:lnTo>
                  <a:cubicBezTo>
                    <a:pt x="1135" y="1550"/>
                    <a:pt x="815" y="1365"/>
                    <a:pt x="717" y="1306"/>
                  </a:cubicBezTo>
                  <a:lnTo>
                    <a:pt x="310" y="248"/>
                  </a:lnTo>
                  <a:close/>
                  <a:moveTo>
                    <a:pt x="282" y="1"/>
                  </a:moveTo>
                  <a:cubicBezTo>
                    <a:pt x="155" y="1"/>
                    <a:pt x="96" y="25"/>
                    <a:pt x="70" y="43"/>
                  </a:cubicBezTo>
                  <a:cubicBezTo>
                    <a:pt x="22" y="75"/>
                    <a:pt x="1" y="137"/>
                    <a:pt x="22" y="189"/>
                  </a:cubicBezTo>
                  <a:lnTo>
                    <a:pt x="502" y="1435"/>
                  </a:lnTo>
                  <a:cubicBezTo>
                    <a:pt x="512" y="1459"/>
                    <a:pt x="526" y="1480"/>
                    <a:pt x="547" y="1494"/>
                  </a:cubicBezTo>
                  <a:cubicBezTo>
                    <a:pt x="560" y="1501"/>
                    <a:pt x="852" y="1696"/>
                    <a:pt x="1716" y="2079"/>
                  </a:cubicBezTo>
                  <a:lnTo>
                    <a:pt x="1907" y="2165"/>
                  </a:lnTo>
                  <a:cubicBezTo>
                    <a:pt x="2679" y="2517"/>
                    <a:pt x="3887" y="3066"/>
                    <a:pt x="5766" y="3066"/>
                  </a:cubicBezTo>
                  <a:cubicBezTo>
                    <a:pt x="6113" y="3066"/>
                    <a:pt x="6482" y="3046"/>
                    <a:pt x="6875" y="3004"/>
                  </a:cubicBezTo>
                  <a:cubicBezTo>
                    <a:pt x="7147" y="2976"/>
                    <a:pt x="7404" y="2949"/>
                    <a:pt x="7651" y="2924"/>
                  </a:cubicBezTo>
                  <a:cubicBezTo>
                    <a:pt x="9237" y="2767"/>
                    <a:pt x="10285" y="2663"/>
                    <a:pt x="10681" y="2099"/>
                  </a:cubicBezTo>
                  <a:cubicBezTo>
                    <a:pt x="10859" y="1849"/>
                    <a:pt x="10893" y="1518"/>
                    <a:pt x="10789" y="1094"/>
                  </a:cubicBezTo>
                  <a:cubicBezTo>
                    <a:pt x="10674" y="635"/>
                    <a:pt x="10218" y="476"/>
                    <a:pt x="9539" y="476"/>
                  </a:cubicBezTo>
                  <a:cubicBezTo>
                    <a:pt x="8857" y="476"/>
                    <a:pt x="7951" y="636"/>
                    <a:pt x="6938" y="815"/>
                  </a:cubicBezTo>
                  <a:lnTo>
                    <a:pt x="6339" y="920"/>
                  </a:lnTo>
                  <a:cubicBezTo>
                    <a:pt x="5597" y="1050"/>
                    <a:pt x="5050" y="1146"/>
                    <a:pt x="4517" y="1146"/>
                  </a:cubicBezTo>
                  <a:cubicBezTo>
                    <a:pt x="3867" y="1146"/>
                    <a:pt x="3236" y="1004"/>
                    <a:pt x="2293" y="606"/>
                  </a:cubicBezTo>
                  <a:cubicBezTo>
                    <a:pt x="1111" y="108"/>
                    <a:pt x="548"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5565718" y="2598716"/>
              <a:ext cx="167866" cy="157494"/>
            </a:xfrm>
            <a:custGeom>
              <a:avLst/>
              <a:gdLst/>
              <a:ahLst/>
              <a:cxnLst/>
              <a:rect l="l" t="t" r="r" b="b"/>
              <a:pathLst>
                <a:path w="4661" h="4373" extrusionOk="0">
                  <a:moveTo>
                    <a:pt x="2889" y="0"/>
                  </a:moveTo>
                  <a:cubicBezTo>
                    <a:pt x="1716" y="0"/>
                    <a:pt x="1" y="1145"/>
                    <a:pt x="155" y="2228"/>
                  </a:cubicBezTo>
                  <a:cubicBezTo>
                    <a:pt x="155" y="2228"/>
                    <a:pt x="2006" y="4372"/>
                    <a:pt x="3170" y="4372"/>
                  </a:cubicBezTo>
                  <a:cubicBezTo>
                    <a:pt x="3331" y="4372"/>
                    <a:pt x="3478" y="4331"/>
                    <a:pt x="3606" y="4239"/>
                  </a:cubicBezTo>
                  <a:cubicBezTo>
                    <a:pt x="4661" y="3474"/>
                    <a:pt x="4563" y="982"/>
                    <a:pt x="3606" y="214"/>
                  </a:cubicBezTo>
                  <a:cubicBezTo>
                    <a:pt x="3420" y="66"/>
                    <a:pt x="3170" y="0"/>
                    <a:pt x="2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5562873" y="2594286"/>
              <a:ext cx="165057" cy="166281"/>
            </a:xfrm>
            <a:custGeom>
              <a:avLst/>
              <a:gdLst/>
              <a:ahLst/>
              <a:cxnLst/>
              <a:rect l="l" t="t" r="r" b="b"/>
              <a:pathLst>
                <a:path w="4583" h="4617" extrusionOk="0">
                  <a:moveTo>
                    <a:pt x="2965" y="249"/>
                  </a:moveTo>
                  <a:cubicBezTo>
                    <a:pt x="3227" y="249"/>
                    <a:pt x="3451" y="310"/>
                    <a:pt x="3608" y="434"/>
                  </a:cubicBezTo>
                  <a:cubicBezTo>
                    <a:pt x="4051" y="789"/>
                    <a:pt x="4335" y="1617"/>
                    <a:pt x="4315" y="2494"/>
                  </a:cubicBezTo>
                  <a:cubicBezTo>
                    <a:pt x="4297" y="3294"/>
                    <a:pt x="4033" y="3955"/>
                    <a:pt x="3612" y="4261"/>
                  </a:cubicBezTo>
                  <a:cubicBezTo>
                    <a:pt x="3508" y="4338"/>
                    <a:pt x="3384" y="4372"/>
                    <a:pt x="3247" y="4372"/>
                  </a:cubicBezTo>
                  <a:cubicBezTo>
                    <a:pt x="2366" y="4372"/>
                    <a:pt x="930" y="2958"/>
                    <a:pt x="352" y="2299"/>
                  </a:cubicBezTo>
                  <a:cubicBezTo>
                    <a:pt x="286" y="1648"/>
                    <a:pt x="961" y="1018"/>
                    <a:pt x="1567" y="674"/>
                  </a:cubicBezTo>
                  <a:cubicBezTo>
                    <a:pt x="2055" y="395"/>
                    <a:pt x="2557" y="249"/>
                    <a:pt x="2965" y="249"/>
                  </a:cubicBezTo>
                  <a:close/>
                  <a:moveTo>
                    <a:pt x="2972" y="1"/>
                  </a:moveTo>
                  <a:cubicBezTo>
                    <a:pt x="2477" y="1"/>
                    <a:pt x="1911" y="193"/>
                    <a:pt x="1445" y="458"/>
                  </a:cubicBezTo>
                  <a:cubicBezTo>
                    <a:pt x="727" y="869"/>
                    <a:pt x="1" y="1585"/>
                    <a:pt x="112" y="2368"/>
                  </a:cubicBezTo>
                  <a:cubicBezTo>
                    <a:pt x="115" y="2389"/>
                    <a:pt x="126" y="2414"/>
                    <a:pt x="140" y="2431"/>
                  </a:cubicBezTo>
                  <a:cubicBezTo>
                    <a:pt x="231" y="2532"/>
                    <a:pt x="2043" y="4616"/>
                    <a:pt x="3257" y="4616"/>
                  </a:cubicBezTo>
                  <a:cubicBezTo>
                    <a:pt x="3441" y="4616"/>
                    <a:pt x="3608" y="4570"/>
                    <a:pt x="3758" y="4463"/>
                  </a:cubicBezTo>
                  <a:cubicBezTo>
                    <a:pt x="4242" y="4111"/>
                    <a:pt x="4541" y="3377"/>
                    <a:pt x="4562" y="2500"/>
                  </a:cubicBezTo>
                  <a:cubicBezTo>
                    <a:pt x="4583" y="1533"/>
                    <a:pt x="4269" y="646"/>
                    <a:pt x="3762" y="243"/>
                  </a:cubicBezTo>
                  <a:cubicBezTo>
                    <a:pt x="3551" y="72"/>
                    <a:pt x="3274" y="1"/>
                    <a:pt x="2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5364252" y="2295507"/>
              <a:ext cx="472805" cy="501293"/>
            </a:xfrm>
            <a:custGeom>
              <a:avLst/>
              <a:gdLst/>
              <a:ahLst/>
              <a:cxnLst/>
              <a:rect l="l" t="t" r="r" b="b"/>
              <a:pathLst>
                <a:path w="13128" h="13919" extrusionOk="0">
                  <a:moveTo>
                    <a:pt x="7971" y="1"/>
                  </a:moveTo>
                  <a:cubicBezTo>
                    <a:pt x="6575" y="1"/>
                    <a:pt x="4701" y="113"/>
                    <a:pt x="3164" y="1065"/>
                  </a:cubicBezTo>
                  <a:cubicBezTo>
                    <a:pt x="1153" y="2311"/>
                    <a:pt x="1" y="7005"/>
                    <a:pt x="290" y="9113"/>
                  </a:cubicBezTo>
                  <a:cubicBezTo>
                    <a:pt x="562" y="11120"/>
                    <a:pt x="2574" y="13733"/>
                    <a:pt x="4336" y="13733"/>
                  </a:cubicBezTo>
                  <a:cubicBezTo>
                    <a:pt x="4425" y="13733"/>
                    <a:pt x="4513" y="13726"/>
                    <a:pt x="4601" y="13712"/>
                  </a:cubicBezTo>
                  <a:cubicBezTo>
                    <a:pt x="6420" y="13423"/>
                    <a:pt x="5558" y="11029"/>
                    <a:pt x="5558" y="11029"/>
                  </a:cubicBezTo>
                  <a:lnTo>
                    <a:pt x="8720" y="9113"/>
                  </a:lnTo>
                  <a:lnTo>
                    <a:pt x="8720" y="9113"/>
                  </a:lnTo>
                  <a:cubicBezTo>
                    <a:pt x="8720" y="9113"/>
                    <a:pt x="8529" y="11986"/>
                    <a:pt x="8431" y="12752"/>
                  </a:cubicBezTo>
                  <a:cubicBezTo>
                    <a:pt x="8356" y="13366"/>
                    <a:pt x="8341" y="13918"/>
                    <a:pt x="8826" y="13918"/>
                  </a:cubicBezTo>
                  <a:cubicBezTo>
                    <a:pt x="8948" y="13918"/>
                    <a:pt x="9102" y="13883"/>
                    <a:pt x="9294" y="13806"/>
                  </a:cubicBezTo>
                  <a:cubicBezTo>
                    <a:pt x="10255" y="13423"/>
                    <a:pt x="10157" y="12084"/>
                    <a:pt x="10348" y="11124"/>
                  </a:cubicBezTo>
                  <a:cubicBezTo>
                    <a:pt x="10539" y="10167"/>
                    <a:pt x="11785" y="9019"/>
                    <a:pt x="12456" y="7293"/>
                  </a:cubicBezTo>
                  <a:cubicBezTo>
                    <a:pt x="13128" y="5568"/>
                    <a:pt x="13031" y="2982"/>
                    <a:pt x="13031" y="2982"/>
                  </a:cubicBezTo>
                  <a:cubicBezTo>
                    <a:pt x="12456" y="968"/>
                    <a:pt x="10446" y="12"/>
                    <a:pt x="9102" y="12"/>
                  </a:cubicBezTo>
                  <a:cubicBezTo>
                    <a:pt x="8787" y="12"/>
                    <a:pt x="8402" y="1"/>
                    <a:pt x="7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359138" y="2291077"/>
              <a:ext cx="482097" cy="510188"/>
            </a:xfrm>
            <a:custGeom>
              <a:avLst/>
              <a:gdLst/>
              <a:ahLst/>
              <a:cxnLst/>
              <a:rect l="l" t="t" r="r" b="b"/>
              <a:pathLst>
                <a:path w="13386" h="14166" extrusionOk="0">
                  <a:moveTo>
                    <a:pt x="8092" y="246"/>
                  </a:moveTo>
                  <a:cubicBezTo>
                    <a:pt x="8329" y="246"/>
                    <a:pt x="8555" y="249"/>
                    <a:pt x="8764" y="252"/>
                  </a:cubicBezTo>
                  <a:cubicBezTo>
                    <a:pt x="8939" y="256"/>
                    <a:pt x="9098" y="260"/>
                    <a:pt x="9244" y="260"/>
                  </a:cubicBezTo>
                  <a:cubicBezTo>
                    <a:pt x="10483" y="260"/>
                    <a:pt x="12477" y="1147"/>
                    <a:pt x="13051" y="3123"/>
                  </a:cubicBezTo>
                  <a:cubicBezTo>
                    <a:pt x="13058" y="3335"/>
                    <a:pt x="13110" y="5757"/>
                    <a:pt x="12484" y="7371"/>
                  </a:cubicBezTo>
                  <a:cubicBezTo>
                    <a:pt x="12146" y="8237"/>
                    <a:pt x="11662" y="8954"/>
                    <a:pt x="11238" y="9587"/>
                  </a:cubicBezTo>
                  <a:cubicBezTo>
                    <a:pt x="10824" y="10200"/>
                    <a:pt x="10469" y="10728"/>
                    <a:pt x="10368" y="11222"/>
                  </a:cubicBezTo>
                  <a:cubicBezTo>
                    <a:pt x="10326" y="11441"/>
                    <a:pt x="10299" y="11671"/>
                    <a:pt x="10267" y="11915"/>
                  </a:cubicBezTo>
                  <a:cubicBezTo>
                    <a:pt x="10170" y="12715"/>
                    <a:pt x="10069" y="13543"/>
                    <a:pt x="9390" y="13814"/>
                  </a:cubicBezTo>
                  <a:cubicBezTo>
                    <a:pt x="9259" y="13867"/>
                    <a:pt x="9101" y="13917"/>
                    <a:pt x="8971" y="13917"/>
                  </a:cubicBezTo>
                  <a:cubicBezTo>
                    <a:pt x="8901" y="13917"/>
                    <a:pt x="8839" y="13903"/>
                    <a:pt x="8793" y="13866"/>
                  </a:cubicBezTo>
                  <a:cubicBezTo>
                    <a:pt x="8618" y="13734"/>
                    <a:pt x="8646" y="13299"/>
                    <a:pt x="8698" y="12892"/>
                  </a:cubicBezTo>
                  <a:cubicBezTo>
                    <a:pt x="8793" y="12130"/>
                    <a:pt x="8977" y="9361"/>
                    <a:pt x="8987" y="9243"/>
                  </a:cubicBezTo>
                  <a:cubicBezTo>
                    <a:pt x="8987" y="9198"/>
                    <a:pt x="8966" y="9156"/>
                    <a:pt x="8928" y="9132"/>
                  </a:cubicBezTo>
                  <a:cubicBezTo>
                    <a:pt x="8907" y="9117"/>
                    <a:pt x="8883" y="9111"/>
                    <a:pt x="8862" y="9111"/>
                  </a:cubicBezTo>
                  <a:cubicBezTo>
                    <a:pt x="8841" y="9111"/>
                    <a:pt x="8817" y="9117"/>
                    <a:pt x="8799" y="9132"/>
                  </a:cubicBezTo>
                  <a:lnTo>
                    <a:pt x="5637" y="11045"/>
                  </a:lnTo>
                  <a:cubicBezTo>
                    <a:pt x="5584" y="11076"/>
                    <a:pt x="5564" y="11139"/>
                    <a:pt x="5584" y="11194"/>
                  </a:cubicBezTo>
                  <a:cubicBezTo>
                    <a:pt x="5588" y="11205"/>
                    <a:pt x="6023" y="12440"/>
                    <a:pt x="5584" y="13181"/>
                  </a:cubicBezTo>
                  <a:cubicBezTo>
                    <a:pt x="5414" y="13469"/>
                    <a:pt x="5125" y="13651"/>
                    <a:pt x="4722" y="13713"/>
                  </a:cubicBezTo>
                  <a:cubicBezTo>
                    <a:pt x="4642" y="13726"/>
                    <a:pt x="4559" y="13733"/>
                    <a:pt x="4476" y="13733"/>
                  </a:cubicBezTo>
                  <a:cubicBezTo>
                    <a:pt x="4000" y="13733"/>
                    <a:pt x="3472" y="13525"/>
                    <a:pt x="2937" y="13129"/>
                  </a:cubicBezTo>
                  <a:cubicBezTo>
                    <a:pt x="1764" y="12255"/>
                    <a:pt x="738" y="10575"/>
                    <a:pt x="554" y="9218"/>
                  </a:cubicBezTo>
                  <a:cubicBezTo>
                    <a:pt x="261" y="7072"/>
                    <a:pt x="1455" y="2479"/>
                    <a:pt x="3372" y="1293"/>
                  </a:cubicBezTo>
                  <a:cubicBezTo>
                    <a:pt x="4877" y="359"/>
                    <a:pt x="6693" y="246"/>
                    <a:pt x="8092" y="246"/>
                  </a:cubicBezTo>
                  <a:close/>
                  <a:moveTo>
                    <a:pt x="8158" y="0"/>
                  </a:moveTo>
                  <a:cubicBezTo>
                    <a:pt x="6764" y="0"/>
                    <a:pt x="4816" y="106"/>
                    <a:pt x="3240" y="1084"/>
                  </a:cubicBezTo>
                  <a:cubicBezTo>
                    <a:pt x="1218" y="2336"/>
                    <a:pt x="1" y="6992"/>
                    <a:pt x="306" y="9253"/>
                  </a:cubicBezTo>
                  <a:cubicBezTo>
                    <a:pt x="505" y="10690"/>
                    <a:pt x="1549" y="12402"/>
                    <a:pt x="2791" y="13328"/>
                  </a:cubicBezTo>
                  <a:cubicBezTo>
                    <a:pt x="3369" y="13758"/>
                    <a:pt x="3948" y="13978"/>
                    <a:pt x="4479" y="13978"/>
                  </a:cubicBezTo>
                  <a:cubicBezTo>
                    <a:pt x="4575" y="13978"/>
                    <a:pt x="4668" y="13971"/>
                    <a:pt x="4760" y="13957"/>
                  </a:cubicBezTo>
                  <a:cubicBezTo>
                    <a:pt x="5240" y="13880"/>
                    <a:pt x="5588" y="13662"/>
                    <a:pt x="5797" y="13307"/>
                  </a:cubicBezTo>
                  <a:cubicBezTo>
                    <a:pt x="6225" y="12586"/>
                    <a:pt x="5950" y="11532"/>
                    <a:pt x="5849" y="11208"/>
                  </a:cubicBezTo>
                  <a:lnTo>
                    <a:pt x="8722" y="9466"/>
                  </a:lnTo>
                  <a:lnTo>
                    <a:pt x="8722" y="9466"/>
                  </a:lnTo>
                  <a:cubicBezTo>
                    <a:pt x="8674" y="10171"/>
                    <a:pt x="8531" y="12235"/>
                    <a:pt x="8451" y="12861"/>
                  </a:cubicBezTo>
                  <a:cubicBezTo>
                    <a:pt x="8393" y="13348"/>
                    <a:pt x="8354" y="13845"/>
                    <a:pt x="8639" y="14065"/>
                  </a:cubicBezTo>
                  <a:cubicBezTo>
                    <a:pt x="8727" y="14131"/>
                    <a:pt x="8838" y="14166"/>
                    <a:pt x="8970" y="14166"/>
                  </a:cubicBezTo>
                  <a:cubicBezTo>
                    <a:pt x="9112" y="14166"/>
                    <a:pt x="9283" y="14124"/>
                    <a:pt x="9485" y="14044"/>
                  </a:cubicBezTo>
                  <a:cubicBezTo>
                    <a:pt x="10296" y="13720"/>
                    <a:pt x="10413" y="12777"/>
                    <a:pt x="10514" y="11942"/>
                  </a:cubicBezTo>
                  <a:cubicBezTo>
                    <a:pt x="10543" y="11706"/>
                    <a:pt x="10570" y="11480"/>
                    <a:pt x="10612" y="11271"/>
                  </a:cubicBezTo>
                  <a:cubicBezTo>
                    <a:pt x="10702" y="10826"/>
                    <a:pt x="11047" y="10314"/>
                    <a:pt x="11444" y="9726"/>
                  </a:cubicBezTo>
                  <a:cubicBezTo>
                    <a:pt x="11875" y="9082"/>
                    <a:pt x="12369" y="8352"/>
                    <a:pt x="12714" y="7462"/>
                  </a:cubicBezTo>
                  <a:cubicBezTo>
                    <a:pt x="13385" y="5732"/>
                    <a:pt x="13302" y="3206"/>
                    <a:pt x="13298" y="3099"/>
                  </a:cubicBezTo>
                  <a:cubicBezTo>
                    <a:pt x="13298" y="3088"/>
                    <a:pt x="13294" y="3081"/>
                    <a:pt x="13294" y="3070"/>
                  </a:cubicBezTo>
                  <a:cubicBezTo>
                    <a:pt x="12689" y="959"/>
                    <a:pt x="10564" y="9"/>
                    <a:pt x="9244" y="9"/>
                  </a:cubicBezTo>
                  <a:cubicBezTo>
                    <a:pt x="9102" y="9"/>
                    <a:pt x="8942" y="9"/>
                    <a:pt x="8768" y="5"/>
                  </a:cubicBezTo>
                  <a:cubicBezTo>
                    <a:pt x="8581" y="3"/>
                    <a:pt x="8376" y="0"/>
                    <a:pt x="8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5484397" y="2295903"/>
              <a:ext cx="145429" cy="144096"/>
            </a:xfrm>
            <a:custGeom>
              <a:avLst/>
              <a:gdLst/>
              <a:ahLst/>
              <a:cxnLst/>
              <a:rect l="l" t="t" r="r" b="b"/>
              <a:pathLst>
                <a:path w="4038" h="4001" extrusionOk="0">
                  <a:moveTo>
                    <a:pt x="4038" y="1"/>
                  </a:moveTo>
                  <a:lnTo>
                    <a:pt x="2061" y="309"/>
                  </a:lnTo>
                  <a:cubicBezTo>
                    <a:pt x="2061" y="309"/>
                    <a:pt x="1567" y="557"/>
                    <a:pt x="701" y="1917"/>
                  </a:cubicBezTo>
                  <a:cubicBezTo>
                    <a:pt x="1" y="3018"/>
                    <a:pt x="1007" y="4000"/>
                    <a:pt x="1907" y="4000"/>
                  </a:cubicBezTo>
                  <a:cubicBezTo>
                    <a:pt x="2116" y="4000"/>
                    <a:pt x="2319" y="3947"/>
                    <a:pt x="2493" y="3831"/>
                  </a:cubicBezTo>
                  <a:cubicBezTo>
                    <a:pt x="3422" y="3211"/>
                    <a:pt x="2618" y="1917"/>
                    <a:pt x="3296" y="1298"/>
                  </a:cubicBezTo>
                  <a:cubicBezTo>
                    <a:pt x="3975" y="682"/>
                    <a:pt x="4038" y="1"/>
                    <a:pt x="4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5429115" y="2360766"/>
              <a:ext cx="62594" cy="73218"/>
            </a:xfrm>
            <a:custGeom>
              <a:avLst/>
              <a:gdLst/>
              <a:ahLst/>
              <a:cxnLst/>
              <a:rect l="l" t="t" r="r" b="b"/>
              <a:pathLst>
                <a:path w="1738" h="2033" extrusionOk="0">
                  <a:moveTo>
                    <a:pt x="1577" y="0"/>
                  </a:moveTo>
                  <a:cubicBezTo>
                    <a:pt x="1331" y="0"/>
                    <a:pt x="817" y="422"/>
                    <a:pt x="817" y="422"/>
                  </a:cubicBezTo>
                  <a:cubicBezTo>
                    <a:pt x="817" y="422"/>
                    <a:pt x="75" y="917"/>
                    <a:pt x="13" y="1783"/>
                  </a:cubicBezTo>
                  <a:cubicBezTo>
                    <a:pt x="1" y="1958"/>
                    <a:pt x="54" y="2032"/>
                    <a:pt x="150" y="2032"/>
                  </a:cubicBezTo>
                  <a:cubicBezTo>
                    <a:pt x="523" y="2032"/>
                    <a:pt x="1533" y="891"/>
                    <a:pt x="1683" y="300"/>
                  </a:cubicBezTo>
                  <a:cubicBezTo>
                    <a:pt x="1738" y="78"/>
                    <a:pt x="1682" y="0"/>
                    <a:pt x="1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630041" y="2299829"/>
              <a:ext cx="196606" cy="151263"/>
            </a:xfrm>
            <a:custGeom>
              <a:avLst/>
              <a:gdLst/>
              <a:ahLst/>
              <a:cxnLst/>
              <a:rect l="l" t="t" r="r" b="b"/>
              <a:pathLst>
                <a:path w="5459" h="4200" extrusionOk="0">
                  <a:moveTo>
                    <a:pt x="1522" y="0"/>
                  </a:moveTo>
                  <a:cubicBezTo>
                    <a:pt x="1243" y="0"/>
                    <a:pt x="985" y="54"/>
                    <a:pt x="766" y="180"/>
                  </a:cubicBezTo>
                  <a:cubicBezTo>
                    <a:pt x="766" y="180"/>
                    <a:pt x="1" y="1425"/>
                    <a:pt x="860" y="2765"/>
                  </a:cubicBezTo>
                  <a:cubicBezTo>
                    <a:pt x="1427" y="3649"/>
                    <a:pt x="2451" y="4199"/>
                    <a:pt x="3303" y="4199"/>
                  </a:cubicBezTo>
                  <a:cubicBezTo>
                    <a:pt x="3746" y="4199"/>
                    <a:pt x="4143" y="4050"/>
                    <a:pt x="4405" y="3722"/>
                  </a:cubicBezTo>
                  <a:cubicBezTo>
                    <a:pt x="5174" y="2765"/>
                    <a:pt x="5459" y="2285"/>
                    <a:pt x="5174" y="1808"/>
                  </a:cubicBezTo>
                  <a:cubicBezTo>
                    <a:pt x="4933" y="1406"/>
                    <a:pt x="2949"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5625035" y="2295219"/>
              <a:ext cx="207626" cy="160339"/>
            </a:xfrm>
            <a:custGeom>
              <a:avLst/>
              <a:gdLst/>
              <a:ahLst/>
              <a:cxnLst/>
              <a:rect l="l" t="t" r="r" b="b"/>
              <a:pathLst>
                <a:path w="5765" h="4452" extrusionOk="0">
                  <a:moveTo>
                    <a:pt x="1667" y="249"/>
                  </a:moveTo>
                  <a:cubicBezTo>
                    <a:pt x="3041" y="249"/>
                    <a:pt x="4993" y="1645"/>
                    <a:pt x="5205" y="1998"/>
                  </a:cubicBezTo>
                  <a:cubicBezTo>
                    <a:pt x="5445" y="2403"/>
                    <a:pt x="5215" y="2813"/>
                    <a:pt x="4446" y="3773"/>
                  </a:cubicBezTo>
                  <a:cubicBezTo>
                    <a:pt x="4171" y="4121"/>
                    <a:pt x="3770" y="4204"/>
                    <a:pt x="3446" y="4204"/>
                  </a:cubicBezTo>
                  <a:cubicBezTo>
                    <a:pt x="3411" y="4204"/>
                    <a:pt x="3377" y="4203"/>
                    <a:pt x="3343" y="4201"/>
                  </a:cubicBezTo>
                  <a:cubicBezTo>
                    <a:pt x="2505" y="4156"/>
                    <a:pt x="1604" y="3606"/>
                    <a:pt x="1103" y="2827"/>
                  </a:cubicBezTo>
                  <a:cubicBezTo>
                    <a:pt x="355" y="1661"/>
                    <a:pt x="891" y="586"/>
                    <a:pt x="995" y="399"/>
                  </a:cubicBezTo>
                  <a:cubicBezTo>
                    <a:pt x="1192" y="294"/>
                    <a:pt x="1420" y="249"/>
                    <a:pt x="1667" y="249"/>
                  </a:cubicBezTo>
                  <a:close/>
                  <a:moveTo>
                    <a:pt x="1671" y="1"/>
                  </a:moveTo>
                  <a:cubicBezTo>
                    <a:pt x="1369" y="1"/>
                    <a:pt x="1087" y="60"/>
                    <a:pt x="843" y="200"/>
                  </a:cubicBezTo>
                  <a:cubicBezTo>
                    <a:pt x="825" y="211"/>
                    <a:pt x="811" y="224"/>
                    <a:pt x="801" y="242"/>
                  </a:cubicBezTo>
                  <a:cubicBezTo>
                    <a:pt x="766" y="294"/>
                    <a:pt x="0" y="1571"/>
                    <a:pt x="894" y="2959"/>
                  </a:cubicBezTo>
                  <a:cubicBezTo>
                    <a:pt x="1437" y="3801"/>
                    <a:pt x="2418" y="4399"/>
                    <a:pt x="3333" y="4448"/>
                  </a:cubicBezTo>
                  <a:cubicBezTo>
                    <a:pt x="3372" y="4452"/>
                    <a:pt x="3406" y="4452"/>
                    <a:pt x="3444" y="4452"/>
                  </a:cubicBezTo>
                  <a:cubicBezTo>
                    <a:pt x="3949" y="4452"/>
                    <a:pt x="4370" y="4267"/>
                    <a:pt x="4642" y="3930"/>
                  </a:cubicBezTo>
                  <a:cubicBezTo>
                    <a:pt x="5358" y="3036"/>
                    <a:pt x="5765" y="2451"/>
                    <a:pt x="5418" y="1870"/>
                  </a:cubicBezTo>
                  <a:cubicBezTo>
                    <a:pt x="5177" y="1473"/>
                    <a:pt x="3176"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602345" y="2016212"/>
              <a:ext cx="441724" cy="394760"/>
            </a:xfrm>
            <a:custGeom>
              <a:avLst/>
              <a:gdLst/>
              <a:ahLst/>
              <a:cxnLst/>
              <a:rect l="l" t="t" r="r" b="b"/>
              <a:pathLst>
                <a:path w="12265" h="10961" extrusionOk="0">
                  <a:moveTo>
                    <a:pt x="4437" y="1"/>
                  </a:moveTo>
                  <a:cubicBezTo>
                    <a:pt x="4427" y="1"/>
                    <a:pt x="4418" y="2"/>
                    <a:pt x="4408" y="4"/>
                  </a:cubicBezTo>
                  <a:cubicBezTo>
                    <a:pt x="4026" y="101"/>
                    <a:pt x="2683" y="2882"/>
                    <a:pt x="2683" y="2882"/>
                  </a:cubicBezTo>
                  <a:cubicBezTo>
                    <a:pt x="2683" y="2882"/>
                    <a:pt x="383" y="3073"/>
                    <a:pt x="192" y="3741"/>
                  </a:cubicBezTo>
                  <a:cubicBezTo>
                    <a:pt x="0" y="4412"/>
                    <a:pt x="1055" y="7574"/>
                    <a:pt x="1918" y="8915"/>
                  </a:cubicBezTo>
                  <a:cubicBezTo>
                    <a:pt x="2780" y="10257"/>
                    <a:pt x="4408" y="10929"/>
                    <a:pt x="5557" y="10929"/>
                  </a:cubicBezTo>
                  <a:cubicBezTo>
                    <a:pt x="5939" y="10929"/>
                    <a:pt x="6575" y="10960"/>
                    <a:pt x="7272" y="10960"/>
                  </a:cubicBezTo>
                  <a:cubicBezTo>
                    <a:pt x="8672" y="10960"/>
                    <a:pt x="10316" y="10833"/>
                    <a:pt x="10637" y="10066"/>
                  </a:cubicBezTo>
                  <a:cubicBezTo>
                    <a:pt x="11117" y="8915"/>
                    <a:pt x="10730" y="5466"/>
                    <a:pt x="10730" y="5466"/>
                  </a:cubicBezTo>
                  <a:cubicBezTo>
                    <a:pt x="10730" y="5466"/>
                    <a:pt x="12265" y="3932"/>
                    <a:pt x="11593" y="3647"/>
                  </a:cubicBezTo>
                  <a:cubicBezTo>
                    <a:pt x="10925" y="3358"/>
                    <a:pt x="8625" y="3358"/>
                    <a:pt x="8625" y="3358"/>
                  </a:cubicBezTo>
                  <a:cubicBezTo>
                    <a:pt x="8625" y="3358"/>
                    <a:pt x="8525" y="3376"/>
                    <a:pt x="8359" y="3376"/>
                  </a:cubicBezTo>
                  <a:cubicBezTo>
                    <a:pt x="7985" y="3376"/>
                    <a:pt x="7276" y="3284"/>
                    <a:pt x="6611" y="2686"/>
                  </a:cubicBezTo>
                  <a:cubicBezTo>
                    <a:pt x="5677" y="1848"/>
                    <a:pt x="4833" y="1"/>
                    <a:pt x="4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5597195" y="2011782"/>
              <a:ext cx="436610" cy="403692"/>
            </a:xfrm>
            <a:custGeom>
              <a:avLst/>
              <a:gdLst/>
              <a:ahLst/>
              <a:cxnLst/>
              <a:rect l="l" t="t" r="r" b="b"/>
              <a:pathLst>
                <a:path w="12123" h="11209" extrusionOk="0">
                  <a:moveTo>
                    <a:pt x="4583" y="249"/>
                  </a:moveTo>
                  <a:cubicBezTo>
                    <a:pt x="4715" y="249"/>
                    <a:pt x="5098" y="823"/>
                    <a:pt x="5380" y="1244"/>
                  </a:cubicBezTo>
                  <a:cubicBezTo>
                    <a:pt x="5762" y="1825"/>
                    <a:pt x="6201" y="2479"/>
                    <a:pt x="6674" y="2904"/>
                  </a:cubicBezTo>
                  <a:cubicBezTo>
                    <a:pt x="7365" y="3526"/>
                    <a:pt x="8098" y="3625"/>
                    <a:pt x="8495" y="3625"/>
                  </a:cubicBezTo>
                  <a:cubicBezTo>
                    <a:pt x="8642" y="3625"/>
                    <a:pt x="8743" y="3612"/>
                    <a:pt x="8779" y="3606"/>
                  </a:cubicBezTo>
                  <a:cubicBezTo>
                    <a:pt x="8943" y="3606"/>
                    <a:pt x="11072" y="3617"/>
                    <a:pt x="11687" y="3885"/>
                  </a:cubicBezTo>
                  <a:cubicBezTo>
                    <a:pt x="11757" y="3912"/>
                    <a:pt x="11774" y="3951"/>
                    <a:pt x="11778" y="3986"/>
                  </a:cubicBezTo>
                  <a:cubicBezTo>
                    <a:pt x="11840" y="4306"/>
                    <a:pt x="11204" y="5085"/>
                    <a:pt x="10786" y="5502"/>
                  </a:cubicBezTo>
                  <a:cubicBezTo>
                    <a:pt x="10762" y="5531"/>
                    <a:pt x="10748" y="5565"/>
                    <a:pt x="10751" y="5603"/>
                  </a:cubicBezTo>
                  <a:cubicBezTo>
                    <a:pt x="10755" y="5638"/>
                    <a:pt x="11127" y="9033"/>
                    <a:pt x="10664" y="10140"/>
                  </a:cubicBezTo>
                  <a:cubicBezTo>
                    <a:pt x="10372" y="10841"/>
                    <a:pt x="8767" y="10960"/>
                    <a:pt x="7413" y="10960"/>
                  </a:cubicBezTo>
                  <a:cubicBezTo>
                    <a:pt x="7013" y="10960"/>
                    <a:pt x="6635" y="10949"/>
                    <a:pt x="6319" y="10941"/>
                  </a:cubicBezTo>
                  <a:cubicBezTo>
                    <a:pt x="6075" y="10933"/>
                    <a:pt x="5867" y="10926"/>
                    <a:pt x="5700" y="10926"/>
                  </a:cubicBezTo>
                  <a:cubicBezTo>
                    <a:pt x="4569" y="10926"/>
                    <a:pt x="2989" y="10255"/>
                    <a:pt x="2165" y="8971"/>
                  </a:cubicBezTo>
                  <a:cubicBezTo>
                    <a:pt x="1264" y="7569"/>
                    <a:pt x="286" y="4490"/>
                    <a:pt x="457" y="3898"/>
                  </a:cubicBezTo>
                  <a:cubicBezTo>
                    <a:pt x="579" y="3471"/>
                    <a:pt x="1980" y="3199"/>
                    <a:pt x="2836" y="3126"/>
                  </a:cubicBezTo>
                  <a:cubicBezTo>
                    <a:pt x="2881" y="3123"/>
                    <a:pt x="2920" y="3095"/>
                    <a:pt x="2937" y="3057"/>
                  </a:cubicBezTo>
                  <a:cubicBezTo>
                    <a:pt x="3564" y="1766"/>
                    <a:pt x="4367" y="325"/>
                    <a:pt x="4580" y="249"/>
                  </a:cubicBezTo>
                  <a:close/>
                  <a:moveTo>
                    <a:pt x="4584" y="1"/>
                  </a:moveTo>
                  <a:cubicBezTo>
                    <a:pt x="4563" y="1"/>
                    <a:pt x="4542" y="3"/>
                    <a:pt x="4521" y="9"/>
                  </a:cubicBezTo>
                  <a:cubicBezTo>
                    <a:pt x="4127" y="106"/>
                    <a:pt x="3101" y="2156"/>
                    <a:pt x="2746" y="2886"/>
                  </a:cubicBezTo>
                  <a:cubicBezTo>
                    <a:pt x="2300" y="2928"/>
                    <a:pt x="412" y="3147"/>
                    <a:pt x="217" y="3832"/>
                  </a:cubicBezTo>
                  <a:cubicBezTo>
                    <a:pt x="1" y="4580"/>
                    <a:pt x="1142" y="7840"/>
                    <a:pt x="1956" y="9107"/>
                  </a:cubicBezTo>
                  <a:cubicBezTo>
                    <a:pt x="2830" y="10464"/>
                    <a:pt x="4500" y="11174"/>
                    <a:pt x="5700" y="11174"/>
                  </a:cubicBezTo>
                  <a:cubicBezTo>
                    <a:pt x="5863" y="11174"/>
                    <a:pt x="6072" y="11180"/>
                    <a:pt x="6312" y="11188"/>
                  </a:cubicBezTo>
                  <a:cubicBezTo>
                    <a:pt x="6646" y="11198"/>
                    <a:pt x="7036" y="11209"/>
                    <a:pt x="7440" y="11209"/>
                  </a:cubicBezTo>
                  <a:cubicBezTo>
                    <a:pt x="8887" y="11209"/>
                    <a:pt x="10546" y="11069"/>
                    <a:pt x="10894" y="10238"/>
                  </a:cubicBezTo>
                  <a:cubicBezTo>
                    <a:pt x="11350" y="9138"/>
                    <a:pt x="11054" y="6111"/>
                    <a:pt x="11005" y="5635"/>
                  </a:cubicBezTo>
                  <a:cubicBezTo>
                    <a:pt x="11231" y="5401"/>
                    <a:pt x="12122" y="4452"/>
                    <a:pt x="12021" y="3940"/>
                  </a:cubicBezTo>
                  <a:cubicBezTo>
                    <a:pt x="11997" y="3808"/>
                    <a:pt x="11917" y="3710"/>
                    <a:pt x="11785" y="3655"/>
                  </a:cubicBezTo>
                  <a:cubicBezTo>
                    <a:pt x="11100" y="3363"/>
                    <a:pt x="8863" y="3360"/>
                    <a:pt x="8768" y="3360"/>
                  </a:cubicBezTo>
                  <a:lnTo>
                    <a:pt x="8744" y="3360"/>
                  </a:lnTo>
                  <a:cubicBezTo>
                    <a:pt x="8741" y="3361"/>
                    <a:pt x="8653" y="3375"/>
                    <a:pt x="8507" y="3375"/>
                  </a:cubicBezTo>
                  <a:cubicBezTo>
                    <a:pt x="8157" y="3375"/>
                    <a:pt x="7472" y="3290"/>
                    <a:pt x="6838" y="2719"/>
                  </a:cubicBezTo>
                  <a:cubicBezTo>
                    <a:pt x="6388" y="2316"/>
                    <a:pt x="5961" y="1675"/>
                    <a:pt x="5585" y="1108"/>
                  </a:cubicBezTo>
                  <a:cubicBezTo>
                    <a:pt x="5101" y="380"/>
                    <a:pt x="4835" y="1"/>
                    <a:pt x="4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5760990" y="2275159"/>
              <a:ext cx="167038" cy="102931"/>
            </a:xfrm>
            <a:custGeom>
              <a:avLst/>
              <a:gdLst/>
              <a:ahLst/>
              <a:cxnLst/>
              <a:rect l="l" t="t" r="r" b="b"/>
              <a:pathLst>
                <a:path w="4638" h="2858" extrusionOk="0">
                  <a:moveTo>
                    <a:pt x="2473" y="0"/>
                  </a:moveTo>
                  <a:cubicBezTo>
                    <a:pt x="2326" y="0"/>
                    <a:pt x="2161" y="25"/>
                    <a:pt x="1977" y="82"/>
                  </a:cubicBezTo>
                  <a:cubicBezTo>
                    <a:pt x="804" y="455"/>
                    <a:pt x="0" y="1564"/>
                    <a:pt x="1298" y="2493"/>
                  </a:cubicBezTo>
                  <a:cubicBezTo>
                    <a:pt x="1647" y="2743"/>
                    <a:pt x="2095" y="2858"/>
                    <a:pt x="2529" y="2858"/>
                  </a:cubicBezTo>
                  <a:cubicBezTo>
                    <a:pt x="3627" y="2858"/>
                    <a:pt x="4637" y="2122"/>
                    <a:pt x="3748" y="962"/>
                  </a:cubicBezTo>
                  <a:cubicBezTo>
                    <a:pt x="3632" y="813"/>
                    <a:pt x="3518" y="660"/>
                    <a:pt x="3414" y="500"/>
                  </a:cubicBezTo>
                  <a:cubicBezTo>
                    <a:pt x="3270" y="292"/>
                    <a:pt x="2980" y="0"/>
                    <a:pt x="2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5695552" y="2016068"/>
              <a:ext cx="106136" cy="123423"/>
            </a:xfrm>
            <a:custGeom>
              <a:avLst/>
              <a:gdLst/>
              <a:ahLst/>
              <a:cxnLst/>
              <a:rect l="l" t="t" r="r" b="b"/>
              <a:pathLst>
                <a:path w="2947" h="3427" extrusionOk="0">
                  <a:moveTo>
                    <a:pt x="1877" y="0"/>
                  </a:moveTo>
                  <a:cubicBezTo>
                    <a:pt x="1859" y="0"/>
                    <a:pt x="1840" y="3"/>
                    <a:pt x="1820" y="8"/>
                  </a:cubicBezTo>
                  <a:cubicBezTo>
                    <a:pt x="1149" y="200"/>
                    <a:pt x="1" y="1640"/>
                    <a:pt x="95" y="2886"/>
                  </a:cubicBezTo>
                  <a:cubicBezTo>
                    <a:pt x="95" y="2886"/>
                    <a:pt x="1045" y="3427"/>
                    <a:pt x="1803" y="3427"/>
                  </a:cubicBezTo>
                  <a:cubicBezTo>
                    <a:pt x="1946" y="3427"/>
                    <a:pt x="2082" y="3408"/>
                    <a:pt x="2204" y="3362"/>
                  </a:cubicBezTo>
                  <a:cubicBezTo>
                    <a:pt x="2947" y="3085"/>
                    <a:pt x="2518" y="0"/>
                    <a:pt x="1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5690942" y="2011566"/>
              <a:ext cx="109053" cy="132355"/>
            </a:xfrm>
            <a:custGeom>
              <a:avLst/>
              <a:gdLst/>
              <a:ahLst/>
              <a:cxnLst/>
              <a:rect l="l" t="t" r="r" b="b"/>
              <a:pathLst>
                <a:path w="3028" h="3675" extrusionOk="0">
                  <a:moveTo>
                    <a:pt x="2006" y="252"/>
                  </a:moveTo>
                  <a:cubicBezTo>
                    <a:pt x="2101" y="252"/>
                    <a:pt x="2245" y="427"/>
                    <a:pt x="2377" y="822"/>
                  </a:cubicBezTo>
                  <a:cubicBezTo>
                    <a:pt x="2687" y="1758"/>
                    <a:pt x="2697" y="3220"/>
                    <a:pt x="2290" y="3372"/>
                  </a:cubicBezTo>
                  <a:cubicBezTo>
                    <a:pt x="2182" y="3413"/>
                    <a:pt x="2060" y="3430"/>
                    <a:pt x="1931" y="3430"/>
                  </a:cubicBezTo>
                  <a:cubicBezTo>
                    <a:pt x="1322" y="3430"/>
                    <a:pt x="557" y="3046"/>
                    <a:pt x="344" y="2934"/>
                  </a:cubicBezTo>
                  <a:cubicBezTo>
                    <a:pt x="296" y="1751"/>
                    <a:pt x="1399" y="422"/>
                    <a:pt x="1984" y="255"/>
                  </a:cubicBezTo>
                  <a:cubicBezTo>
                    <a:pt x="1991" y="253"/>
                    <a:pt x="1998" y="252"/>
                    <a:pt x="2006" y="252"/>
                  </a:cubicBezTo>
                  <a:close/>
                  <a:moveTo>
                    <a:pt x="2010" y="1"/>
                  </a:moveTo>
                  <a:cubicBezTo>
                    <a:pt x="1977" y="1"/>
                    <a:pt x="1944" y="6"/>
                    <a:pt x="1914" y="15"/>
                  </a:cubicBezTo>
                  <a:cubicBezTo>
                    <a:pt x="1163" y="230"/>
                    <a:pt x="0" y="1723"/>
                    <a:pt x="101" y="3017"/>
                  </a:cubicBezTo>
                  <a:cubicBezTo>
                    <a:pt x="105" y="3059"/>
                    <a:pt x="126" y="3098"/>
                    <a:pt x="164" y="3115"/>
                  </a:cubicBezTo>
                  <a:cubicBezTo>
                    <a:pt x="209" y="3143"/>
                    <a:pt x="1152" y="3675"/>
                    <a:pt x="1935" y="3675"/>
                  </a:cubicBezTo>
                  <a:cubicBezTo>
                    <a:pt x="2091" y="3675"/>
                    <a:pt x="2241" y="3654"/>
                    <a:pt x="2377" y="3605"/>
                  </a:cubicBezTo>
                  <a:cubicBezTo>
                    <a:pt x="3027" y="3358"/>
                    <a:pt x="2899" y="1615"/>
                    <a:pt x="2610" y="745"/>
                  </a:cubicBezTo>
                  <a:cubicBezTo>
                    <a:pt x="2416" y="153"/>
                    <a:pt x="2191"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5919852" y="2147414"/>
              <a:ext cx="113375" cy="97096"/>
            </a:xfrm>
            <a:custGeom>
              <a:avLst/>
              <a:gdLst/>
              <a:ahLst/>
              <a:cxnLst/>
              <a:rect l="l" t="t" r="r" b="b"/>
              <a:pathLst>
                <a:path w="3148" h="2696" extrusionOk="0">
                  <a:moveTo>
                    <a:pt x="2662" y="0"/>
                  </a:moveTo>
                  <a:cubicBezTo>
                    <a:pt x="2336" y="0"/>
                    <a:pt x="1391" y="65"/>
                    <a:pt x="766" y="769"/>
                  </a:cubicBezTo>
                  <a:cubicBezTo>
                    <a:pt x="0" y="1632"/>
                    <a:pt x="477" y="2495"/>
                    <a:pt x="1532" y="2686"/>
                  </a:cubicBezTo>
                  <a:cubicBezTo>
                    <a:pt x="1566" y="2693"/>
                    <a:pt x="1599" y="2696"/>
                    <a:pt x="1632" y="2696"/>
                  </a:cubicBezTo>
                  <a:cubicBezTo>
                    <a:pt x="2622" y="2696"/>
                    <a:pt x="3148" y="4"/>
                    <a:pt x="2777" y="4"/>
                  </a:cubicBezTo>
                  <a:cubicBezTo>
                    <a:pt x="2777" y="4"/>
                    <a:pt x="2735" y="0"/>
                    <a:pt x="26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5926370" y="2142876"/>
              <a:ext cx="107037" cy="106064"/>
            </a:xfrm>
            <a:custGeom>
              <a:avLst/>
              <a:gdLst/>
              <a:ahLst/>
              <a:cxnLst/>
              <a:rect l="l" t="t" r="r" b="b"/>
              <a:pathLst>
                <a:path w="2972" h="2945" extrusionOk="0">
                  <a:moveTo>
                    <a:pt x="2568" y="252"/>
                  </a:moveTo>
                  <a:cubicBezTo>
                    <a:pt x="2658" y="436"/>
                    <a:pt x="2516" y="1494"/>
                    <a:pt x="2088" y="2196"/>
                  </a:cubicBezTo>
                  <a:cubicBezTo>
                    <a:pt x="1945" y="2433"/>
                    <a:pt x="1723" y="2698"/>
                    <a:pt x="1451" y="2698"/>
                  </a:cubicBezTo>
                  <a:cubicBezTo>
                    <a:pt x="1426" y="2698"/>
                    <a:pt x="1401" y="2695"/>
                    <a:pt x="1375" y="2691"/>
                  </a:cubicBezTo>
                  <a:cubicBezTo>
                    <a:pt x="867" y="2596"/>
                    <a:pt x="492" y="2336"/>
                    <a:pt x="373" y="1991"/>
                  </a:cubicBezTo>
                  <a:cubicBezTo>
                    <a:pt x="265" y="1678"/>
                    <a:pt x="373" y="1320"/>
                    <a:pt x="679" y="979"/>
                  </a:cubicBezTo>
                  <a:cubicBezTo>
                    <a:pt x="1274" y="307"/>
                    <a:pt x="2196" y="252"/>
                    <a:pt x="2491" y="252"/>
                  </a:cubicBezTo>
                  <a:close/>
                  <a:moveTo>
                    <a:pt x="2478" y="1"/>
                  </a:moveTo>
                  <a:cubicBezTo>
                    <a:pt x="2128" y="1"/>
                    <a:pt x="1152" y="72"/>
                    <a:pt x="492" y="815"/>
                  </a:cubicBezTo>
                  <a:cubicBezTo>
                    <a:pt x="126" y="1226"/>
                    <a:pt x="1" y="1671"/>
                    <a:pt x="140" y="2071"/>
                  </a:cubicBezTo>
                  <a:cubicBezTo>
                    <a:pt x="290" y="2503"/>
                    <a:pt x="735" y="2826"/>
                    <a:pt x="1330" y="2934"/>
                  </a:cubicBezTo>
                  <a:cubicBezTo>
                    <a:pt x="1368" y="2941"/>
                    <a:pt x="1406" y="2944"/>
                    <a:pt x="1452" y="2944"/>
                  </a:cubicBezTo>
                  <a:cubicBezTo>
                    <a:pt x="1653" y="2944"/>
                    <a:pt x="1918" y="2854"/>
                    <a:pt x="2182" y="2499"/>
                  </a:cubicBezTo>
                  <a:cubicBezTo>
                    <a:pt x="2679" y="1838"/>
                    <a:pt x="2972" y="502"/>
                    <a:pt x="2784" y="133"/>
                  </a:cubicBezTo>
                  <a:cubicBezTo>
                    <a:pt x="2746" y="54"/>
                    <a:pt x="2679" y="8"/>
                    <a:pt x="2603" y="4"/>
                  </a:cubicBezTo>
                  <a:cubicBezTo>
                    <a:pt x="2588" y="3"/>
                    <a:pt x="2544" y="1"/>
                    <a:pt x="2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5713271" y="2323166"/>
              <a:ext cx="65151" cy="37960"/>
            </a:xfrm>
            <a:custGeom>
              <a:avLst/>
              <a:gdLst/>
              <a:ahLst/>
              <a:cxnLst/>
              <a:rect l="l" t="t" r="r" b="b"/>
              <a:pathLst>
                <a:path w="1809" h="1054" extrusionOk="0">
                  <a:moveTo>
                    <a:pt x="147" y="0"/>
                  </a:moveTo>
                  <a:cubicBezTo>
                    <a:pt x="44" y="0"/>
                    <a:pt x="1" y="78"/>
                    <a:pt x="83" y="297"/>
                  </a:cubicBezTo>
                  <a:cubicBezTo>
                    <a:pt x="291" y="849"/>
                    <a:pt x="596" y="1053"/>
                    <a:pt x="930" y="1053"/>
                  </a:cubicBezTo>
                  <a:cubicBezTo>
                    <a:pt x="1060" y="1053"/>
                    <a:pt x="1194" y="1022"/>
                    <a:pt x="1328" y="969"/>
                  </a:cubicBezTo>
                  <a:cubicBezTo>
                    <a:pt x="1809" y="777"/>
                    <a:pt x="1040" y="489"/>
                    <a:pt x="1040" y="489"/>
                  </a:cubicBezTo>
                  <a:cubicBezTo>
                    <a:pt x="1040" y="489"/>
                    <a:pt x="404" y="0"/>
                    <a:pt x="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5707833" y="2318773"/>
              <a:ext cx="63458" cy="46819"/>
            </a:xfrm>
            <a:custGeom>
              <a:avLst/>
              <a:gdLst/>
              <a:ahLst/>
              <a:cxnLst/>
              <a:rect l="l" t="t" r="r" b="b"/>
              <a:pathLst>
                <a:path w="1762" h="1300" extrusionOk="0">
                  <a:moveTo>
                    <a:pt x="314" y="246"/>
                  </a:moveTo>
                  <a:lnTo>
                    <a:pt x="314" y="246"/>
                  </a:lnTo>
                  <a:cubicBezTo>
                    <a:pt x="439" y="256"/>
                    <a:pt x="794" y="461"/>
                    <a:pt x="1118" y="708"/>
                  </a:cubicBezTo>
                  <a:cubicBezTo>
                    <a:pt x="1125" y="715"/>
                    <a:pt x="1139" y="722"/>
                    <a:pt x="1149" y="726"/>
                  </a:cubicBezTo>
                  <a:cubicBezTo>
                    <a:pt x="1320" y="792"/>
                    <a:pt x="1497" y="899"/>
                    <a:pt x="1518" y="927"/>
                  </a:cubicBezTo>
                  <a:cubicBezTo>
                    <a:pt x="1518" y="927"/>
                    <a:pt x="1504" y="948"/>
                    <a:pt x="1434" y="976"/>
                  </a:cubicBezTo>
                  <a:cubicBezTo>
                    <a:pt x="1309" y="1026"/>
                    <a:pt x="1191" y="1050"/>
                    <a:pt x="1083" y="1050"/>
                  </a:cubicBezTo>
                  <a:cubicBezTo>
                    <a:pt x="994" y="1050"/>
                    <a:pt x="911" y="1033"/>
                    <a:pt x="836" y="1000"/>
                  </a:cubicBezTo>
                  <a:cubicBezTo>
                    <a:pt x="638" y="914"/>
                    <a:pt x="474" y="702"/>
                    <a:pt x="349" y="374"/>
                  </a:cubicBezTo>
                  <a:cubicBezTo>
                    <a:pt x="325" y="308"/>
                    <a:pt x="318" y="266"/>
                    <a:pt x="314" y="246"/>
                  </a:cubicBezTo>
                  <a:close/>
                  <a:moveTo>
                    <a:pt x="293" y="0"/>
                  </a:moveTo>
                  <a:cubicBezTo>
                    <a:pt x="239" y="0"/>
                    <a:pt x="192" y="13"/>
                    <a:pt x="154" y="40"/>
                  </a:cubicBezTo>
                  <a:cubicBezTo>
                    <a:pt x="1" y="155"/>
                    <a:pt x="88" y="384"/>
                    <a:pt x="119" y="461"/>
                  </a:cubicBezTo>
                  <a:cubicBezTo>
                    <a:pt x="265" y="854"/>
                    <a:pt x="474" y="1112"/>
                    <a:pt x="735" y="1227"/>
                  </a:cubicBezTo>
                  <a:cubicBezTo>
                    <a:pt x="843" y="1275"/>
                    <a:pt x="958" y="1299"/>
                    <a:pt x="1079" y="1299"/>
                  </a:cubicBezTo>
                  <a:cubicBezTo>
                    <a:pt x="1219" y="1299"/>
                    <a:pt x="1368" y="1268"/>
                    <a:pt x="1525" y="1206"/>
                  </a:cubicBezTo>
                  <a:cubicBezTo>
                    <a:pt x="1682" y="1143"/>
                    <a:pt x="1762" y="1052"/>
                    <a:pt x="1762" y="938"/>
                  </a:cubicBezTo>
                  <a:cubicBezTo>
                    <a:pt x="1758" y="722"/>
                    <a:pt x="1417" y="565"/>
                    <a:pt x="1253" y="503"/>
                  </a:cubicBezTo>
                  <a:cubicBezTo>
                    <a:pt x="934" y="258"/>
                    <a:pt x="539"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5700306" y="2234066"/>
              <a:ext cx="28488" cy="33890"/>
            </a:xfrm>
            <a:custGeom>
              <a:avLst/>
              <a:gdLst/>
              <a:ahLst/>
              <a:cxnLst/>
              <a:rect l="l" t="t" r="r" b="b"/>
              <a:pathLst>
                <a:path w="791" h="941" extrusionOk="0">
                  <a:moveTo>
                    <a:pt x="462" y="0"/>
                  </a:moveTo>
                  <a:cubicBezTo>
                    <a:pt x="300" y="0"/>
                    <a:pt x="135" y="157"/>
                    <a:pt x="71" y="382"/>
                  </a:cubicBezTo>
                  <a:cubicBezTo>
                    <a:pt x="1" y="635"/>
                    <a:pt x="89" y="883"/>
                    <a:pt x="266" y="931"/>
                  </a:cubicBezTo>
                  <a:cubicBezTo>
                    <a:pt x="287" y="937"/>
                    <a:pt x="310" y="940"/>
                    <a:pt x="332" y="940"/>
                  </a:cubicBezTo>
                  <a:cubicBezTo>
                    <a:pt x="491" y="940"/>
                    <a:pt x="654" y="785"/>
                    <a:pt x="718" y="562"/>
                  </a:cubicBezTo>
                  <a:cubicBezTo>
                    <a:pt x="791" y="308"/>
                    <a:pt x="704" y="61"/>
                    <a:pt x="527" y="9"/>
                  </a:cubicBezTo>
                  <a:cubicBezTo>
                    <a:pt x="506" y="3"/>
                    <a:pt x="484"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5808098" y="2311714"/>
              <a:ext cx="36591" cy="27191"/>
            </a:xfrm>
            <a:custGeom>
              <a:avLst/>
              <a:gdLst/>
              <a:ahLst/>
              <a:cxnLst/>
              <a:rect l="l" t="t" r="r" b="b"/>
              <a:pathLst>
                <a:path w="1016" h="755" extrusionOk="0">
                  <a:moveTo>
                    <a:pt x="645" y="0"/>
                  </a:moveTo>
                  <a:cubicBezTo>
                    <a:pt x="548" y="0"/>
                    <a:pt x="440" y="30"/>
                    <a:pt x="338" y="90"/>
                  </a:cubicBezTo>
                  <a:cubicBezTo>
                    <a:pt x="112" y="222"/>
                    <a:pt x="1" y="462"/>
                    <a:pt x="94" y="619"/>
                  </a:cubicBezTo>
                  <a:cubicBezTo>
                    <a:pt x="147" y="708"/>
                    <a:pt x="252" y="754"/>
                    <a:pt x="374" y="754"/>
                  </a:cubicBezTo>
                  <a:cubicBezTo>
                    <a:pt x="470" y="754"/>
                    <a:pt x="578" y="726"/>
                    <a:pt x="679" y="668"/>
                  </a:cubicBezTo>
                  <a:cubicBezTo>
                    <a:pt x="908" y="532"/>
                    <a:pt x="1016" y="295"/>
                    <a:pt x="922" y="135"/>
                  </a:cubicBezTo>
                  <a:cubicBezTo>
                    <a:pt x="870" y="46"/>
                    <a:pt x="766" y="0"/>
                    <a:pt x="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5512633" y="2540840"/>
              <a:ext cx="127745" cy="272850"/>
            </a:xfrm>
            <a:custGeom>
              <a:avLst/>
              <a:gdLst/>
              <a:ahLst/>
              <a:cxnLst/>
              <a:rect l="l" t="t" r="r" b="b"/>
              <a:pathLst>
                <a:path w="3547" h="7576" extrusionOk="0">
                  <a:moveTo>
                    <a:pt x="3546" y="1"/>
                  </a:moveTo>
                  <a:lnTo>
                    <a:pt x="290" y="384"/>
                  </a:lnTo>
                  <a:cubicBezTo>
                    <a:pt x="290" y="384"/>
                    <a:pt x="1" y="2492"/>
                    <a:pt x="383" y="3355"/>
                  </a:cubicBezTo>
                  <a:cubicBezTo>
                    <a:pt x="770" y="4217"/>
                    <a:pt x="1152" y="7474"/>
                    <a:pt x="1918" y="7572"/>
                  </a:cubicBezTo>
                  <a:cubicBezTo>
                    <a:pt x="1937" y="7574"/>
                    <a:pt x="1956" y="7575"/>
                    <a:pt x="1974" y="7575"/>
                  </a:cubicBezTo>
                  <a:cubicBezTo>
                    <a:pt x="2669" y="7575"/>
                    <a:pt x="2398" y="5838"/>
                    <a:pt x="2398" y="5558"/>
                  </a:cubicBezTo>
                  <a:cubicBezTo>
                    <a:pt x="2398" y="5272"/>
                    <a:pt x="2491" y="2207"/>
                    <a:pt x="2491" y="2207"/>
                  </a:cubicBezTo>
                  <a:cubicBezTo>
                    <a:pt x="2491" y="2207"/>
                    <a:pt x="3163" y="766"/>
                    <a:pt x="3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5508239" y="2536446"/>
              <a:ext cx="137253" cy="281601"/>
            </a:xfrm>
            <a:custGeom>
              <a:avLst/>
              <a:gdLst/>
              <a:ahLst/>
              <a:cxnLst/>
              <a:rect l="l" t="t" r="r" b="b"/>
              <a:pathLst>
                <a:path w="3811" h="7819" extrusionOk="0">
                  <a:moveTo>
                    <a:pt x="3670" y="0"/>
                  </a:moveTo>
                  <a:cubicBezTo>
                    <a:pt x="3623" y="0"/>
                    <a:pt x="3579" y="25"/>
                    <a:pt x="3556" y="67"/>
                  </a:cubicBezTo>
                  <a:cubicBezTo>
                    <a:pt x="3177" y="826"/>
                    <a:pt x="2509" y="2259"/>
                    <a:pt x="2502" y="2277"/>
                  </a:cubicBezTo>
                  <a:cubicBezTo>
                    <a:pt x="2495" y="2290"/>
                    <a:pt x="2492" y="2308"/>
                    <a:pt x="2492" y="2322"/>
                  </a:cubicBezTo>
                  <a:cubicBezTo>
                    <a:pt x="2488" y="2447"/>
                    <a:pt x="2395" y="5394"/>
                    <a:pt x="2395" y="5680"/>
                  </a:cubicBezTo>
                  <a:cubicBezTo>
                    <a:pt x="2395" y="5725"/>
                    <a:pt x="2401" y="5808"/>
                    <a:pt x="2411" y="5916"/>
                  </a:cubicBezTo>
                  <a:cubicBezTo>
                    <a:pt x="2443" y="6316"/>
                    <a:pt x="2523" y="7252"/>
                    <a:pt x="2252" y="7512"/>
                  </a:cubicBezTo>
                  <a:cubicBezTo>
                    <a:pt x="2209" y="7552"/>
                    <a:pt x="2160" y="7571"/>
                    <a:pt x="2098" y="7571"/>
                  </a:cubicBezTo>
                  <a:cubicBezTo>
                    <a:pt x="2084" y="7571"/>
                    <a:pt x="2069" y="7570"/>
                    <a:pt x="2053" y="7568"/>
                  </a:cubicBezTo>
                  <a:cubicBezTo>
                    <a:pt x="1629" y="7517"/>
                    <a:pt x="1263" y="5940"/>
                    <a:pt x="1024" y="4896"/>
                  </a:cubicBezTo>
                  <a:cubicBezTo>
                    <a:pt x="878" y="4267"/>
                    <a:pt x="752" y="3724"/>
                    <a:pt x="620" y="3428"/>
                  </a:cubicBezTo>
                  <a:cubicBezTo>
                    <a:pt x="255" y="2607"/>
                    <a:pt x="529" y="544"/>
                    <a:pt x="533" y="523"/>
                  </a:cubicBezTo>
                  <a:cubicBezTo>
                    <a:pt x="544" y="457"/>
                    <a:pt x="495" y="394"/>
                    <a:pt x="428" y="384"/>
                  </a:cubicBezTo>
                  <a:cubicBezTo>
                    <a:pt x="424" y="384"/>
                    <a:pt x="419" y="383"/>
                    <a:pt x="415" y="383"/>
                  </a:cubicBezTo>
                  <a:cubicBezTo>
                    <a:pt x="351" y="383"/>
                    <a:pt x="296" y="427"/>
                    <a:pt x="290" y="492"/>
                  </a:cubicBezTo>
                  <a:cubicBezTo>
                    <a:pt x="275" y="579"/>
                    <a:pt x="1" y="2642"/>
                    <a:pt x="394" y="3525"/>
                  </a:cubicBezTo>
                  <a:cubicBezTo>
                    <a:pt x="516" y="3804"/>
                    <a:pt x="645" y="4360"/>
                    <a:pt x="783" y="4952"/>
                  </a:cubicBezTo>
                  <a:cubicBezTo>
                    <a:pt x="1159" y="6584"/>
                    <a:pt x="1469" y="7746"/>
                    <a:pt x="2026" y="7815"/>
                  </a:cubicBezTo>
                  <a:cubicBezTo>
                    <a:pt x="2050" y="7819"/>
                    <a:pt x="2071" y="7819"/>
                    <a:pt x="2095" y="7819"/>
                  </a:cubicBezTo>
                  <a:cubicBezTo>
                    <a:pt x="2220" y="7819"/>
                    <a:pt x="2335" y="7777"/>
                    <a:pt x="2422" y="7690"/>
                  </a:cubicBezTo>
                  <a:cubicBezTo>
                    <a:pt x="2777" y="7350"/>
                    <a:pt x="2700" y="6403"/>
                    <a:pt x="2655" y="5895"/>
                  </a:cubicBezTo>
                  <a:cubicBezTo>
                    <a:pt x="2649" y="5797"/>
                    <a:pt x="2641" y="5721"/>
                    <a:pt x="2641" y="5680"/>
                  </a:cubicBezTo>
                  <a:cubicBezTo>
                    <a:pt x="2641" y="5411"/>
                    <a:pt x="2729" y="2653"/>
                    <a:pt x="2739" y="2356"/>
                  </a:cubicBezTo>
                  <a:cubicBezTo>
                    <a:pt x="2826" y="2168"/>
                    <a:pt x="3428" y="882"/>
                    <a:pt x="3779" y="179"/>
                  </a:cubicBezTo>
                  <a:cubicBezTo>
                    <a:pt x="3810" y="116"/>
                    <a:pt x="3786" y="43"/>
                    <a:pt x="3723" y="12"/>
                  </a:cubicBezTo>
                  <a:cubicBezTo>
                    <a:pt x="3706" y="4"/>
                    <a:pt x="3688" y="0"/>
                    <a:pt x="3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5404120" y="2543397"/>
              <a:ext cx="113303" cy="88201"/>
            </a:xfrm>
            <a:custGeom>
              <a:avLst/>
              <a:gdLst/>
              <a:ahLst/>
              <a:cxnLst/>
              <a:rect l="l" t="t" r="r" b="b"/>
              <a:pathLst>
                <a:path w="3146" h="2449" extrusionOk="0">
                  <a:moveTo>
                    <a:pt x="877" y="0"/>
                  </a:moveTo>
                  <a:cubicBezTo>
                    <a:pt x="451" y="0"/>
                    <a:pt x="130" y="93"/>
                    <a:pt x="105" y="101"/>
                  </a:cubicBezTo>
                  <a:cubicBezTo>
                    <a:pt x="39" y="117"/>
                    <a:pt x="0" y="188"/>
                    <a:pt x="21" y="254"/>
                  </a:cubicBezTo>
                  <a:cubicBezTo>
                    <a:pt x="38" y="308"/>
                    <a:pt x="87" y="342"/>
                    <a:pt x="141" y="342"/>
                  </a:cubicBezTo>
                  <a:cubicBezTo>
                    <a:pt x="152" y="342"/>
                    <a:pt x="163" y="340"/>
                    <a:pt x="175" y="337"/>
                  </a:cubicBezTo>
                  <a:cubicBezTo>
                    <a:pt x="180" y="335"/>
                    <a:pt x="478" y="250"/>
                    <a:pt x="875" y="250"/>
                  </a:cubicBezTo>
                  <a:cubicBezTo>
                    <a:pt x="1223" y="250"/>
                    <a:pt x="1647" y="316"/>
                    <a:pt x="2015" y="563"/>
                  </a:cubicBezTo>
                  <a:cubicBezTo>
                    <a:pt x="2513" y="901"/>
                    <a:pt x="2808" y="1495"/>
                    <a:pt x="2892" y="2338"/>
                  </a:cubicBezTo>
                  <a:cubicBezTo>
                    <a:pt x="2898" y="2400"/>
                    <a:pt x="2951" y="2449"/>
                    <a:pt x="3014" y="2449"/>
                  </a:cubicBezTo>
                  <a:lnTo>
                    <a:pt x="3027" y="2449"/>
                  </a:lnTo>
                  <a:cubicBezTo>
                    <a:pt x="3094" y="2442"/>
                    <a:pt x="3146" y="2383"/>
                    <a:pt x="3139" y="2314"/>
                  </a:cubicBezTo>
                  <a:cubicBezTo>
                    <a:pt x="3045" y="1395"/>
                    <a:pt x="2714" y="734"/>
                    <a:pt x="2150" y="358"/>
                  </a:cubicBezTo>
                  <a:cubicBezTo>
                    <a:pt x="1732" y="76"/>
                    <a:pt x="1261" y="0"/>
                    <a:pt x="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5673150" y="2488115"/>
              <a:ext cx="92487" cy="140134"/>
            </a:xfrm>
            <a:custGeom>
              <a:avLst/>
              <a:gdLst/>
              <a:ahLst/>
              <a:cxnLst/>
              <a:rect l="l" t="t" r="r" b="b"/>
              <a:pathLst>
                <a:path w="2568" h="3891" extrusionOk="0">
                  <a:moveTo>
                    <a:pt x="2446" y="0"/>
                  </a:moveTo>
                  <a:cubicBezTo>
                    <a:pt x="2387" y="0"/>
                    <a:pt x="2321" y="53"/>
                    <a:pt x="2317" y="119"/>
                  </a:cubicBezTo>
                  <a:cubicBezTo>
                    <a:pt x="2227" y="2505"/>
                    <a:pt x="108" y="3643"/>
                    <a:pt x="87" y="3653"/>
                  </a:cubicBezTo>
                  <a:cubicBezTo>
                    <a:pt x="24" y="3688"/>
                    <a:pt x="0" y="3761"/>
                    <a:pt x="35" y="3823"/>
                  </a:cubicBezTo>
                  <a:cubicBezTo>
                    <a:pt x="56" y="3865"/>
                    <a:pt x="98" y="3890"/>
                    <a:pt x="143" y="3890"/>
                  </a:cubicBezTo>
                  <a:cubicBezTo>
                    <a:pt x="164" y="3890"/>
                    <a:pt x="181" y="3883"/>
                    <a:pt x="202" y="3876"/>
                  </a:cubicBezTo>
                  <a:cubicBezTo>
                    <a:pt x="223" y="3862"/>
                    <a:pt x="2471" y="2662"/>
                    <a:pt x="2568" y="129"/>
                  </a:cubicBezTo>
                  <a:cubicBezTo>
                    <a:pt x="2568" y="59"/>
                    <a:pt x="2516" y="3"/>
                    <a:pt x="244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5209028" y="2977196"/>
              <a:ext cx="1302807" cy="740432"/>
            </a:xfrm>
            <a:custGeom>
              <a:avLst/>
              <a:gdLst/>
              <a:ahLst/>
              <a:cxnLst/>
              <a:rect l="l" t="t" r="r" b="b"/>
              <a:pathLst>
                <a:path w="36174" h="20559" extrusionOk="0">
                  <a:moveTo>
                    <a:pt x="13343" y="0"/>
                  </a:moveTo>
                  <a:cubicBezTo>
                    <a:pt x="13282" y="0"/>
                    <a:pt x="13220" y="3"/>
                    <a:pt x="13158" y="10"/>
                  </a:cubicBezTo>
                  <a:lnTo>
                    <a:pt x="1" y="3743"/>
                  </a:lnTo>
                  <a:lnTo>
                    <a:pt x="17532" y="20558"/>
                  </a:lnTo>
                  <a:lnTo>
                    <a:pt x="35540" y="14949"/>
                  </a:lnTo>
                  <a:cubicBezTo>
                    <a:pt x="36027" y="14883"/>
                    <a:pt x="36174" y="14246"/>
                    <a:pt x="35759" y="13978"/>
                  </a:cubicBezTo>
                  <a:lnTo>
                    <a:pt x="14348" y="299"/>
                  </a:lnTo>
                  <a:cubicBezTo>
                    <a:pt x="14049" y="103"/>
                    <a:pt x="13698" y="0"/>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5204274" y="2972875"/>
              <a:ext cx="1307453" cy="749112"/>
            </a:xfrm>
            <a:custGeom>
              <a:avLst/>
              <a:gdLst/>
              <a:ahLst/>
              <a:cxnLst/>
              <a:rect l="l" t="t" r="r" b="b"/>
              <a:pathLst>
                <a:path w="36303" h="20800" extrusionOk="0">
                  <a:moveTo>
                    <a:pt x="13475" y="243"/>
                  </a:moveTo>
                  <a:cubicBezTo>
                    <a:pt x="13807" y="243"/>
                    <a:pt x="14135" y="339"/>
                    <a:pt x="14414" y="523"/>
                  </a:cubicBezTo>
                  <a:lnTo>
                    <a:pt x="35825" y="14203"/>
                  </a:lnTo>
                  <a:cubicBezTo>
                    <a:pt x="35999" y="14315"/>
                    <a:pt x="36031" y="14499"/>
                    <a:pt x="35999" y="14634"/>
                  </a:cubicBezTo>
                  <a:cubicBezTo>
                    <a:pt x="35968" y="14766"/>
                    <a:pt x="35864" y="14920"/>
                    <a:pt x="35638" y="14951"/>
                  </a:cubicBezTo>
                  <a:lnTo>
                    <a:pt x="17698" y="20535"/>
                  </a:lnTo>
                  <a:lnTo>
                    <a:pt x="372" y="3922"/>
                  </a:lnTo>
                  <a:lnTo>
                    <a:pt x="13305" y="252"/>
                  </a:lnTo>
                  <a:cubicBezTo>
                    <a:pt x="13361" y="246"/>
                    <a:pt x="13418" y="243"/>
                    <a:pt x="13475" y="243"/>
                  </a:cubicBezTo>
                  <a:close/>
                  <a:moveTo>
                    <a:pt x="13479" y="0"/>
                  </a:moveTo>
                  <a:cubicBezTo>
                    <a:pt x="13406" y="0"/>
                    <a:pt x="13333" y="4"/>
                    <a:pt x="13260" y="12"/>
                  </a:cubicBezTo>
                  <a:lnTo>
                    <a:pt x="97" y="3741"/>
                  </a:lnTo>
                  <a:cubicBezTo>
                    <a:pt x="56" y="3755"/>
                    <a:pt x="21" y="3790"/>
                    <a:pt x="11" y="3832"/>
                  </a:cubicBezTo>
                  <a:cubicBezTo>
                    <a:pt x="1" y="3874"/>
                    <a:pt x="14" y="3922"/>
                    <a:pt x="46" y="3950"/>
                  </a:cubicBezTo>
                  <a:lnTo>
                    <a:pt x="17581" y="20765"/>
                  </a:lnTo>
                  <a:cubicBezTo>
                    <a:pt x="17602" y="20789"/>
                    <a:pt x="17632" y="20799"/>
                    <a:pt x="17664" y="20799"/>
                  </a:cubicBezTo>
                  <a:cubicBezTo>
                    <a:pt x="17678" y="20799"/>
                    <a:pt x="17688" y="20799"/>
                    <a:pt x="17703" y="20796"/>
                  </a:cubicBezTo>
                  <a:lnTo>
                    <a:pt x="35689" y="15191"/>
                  </a:lnTo>
                  <a:cubicBezTo>
                    <a:pt x="35964" y="15156"/>
                    <a:pt x="36180" y="14958"/>
                    <a:pt x="36243" y="14687"/>
                  </a:cubicBezTo>
                  <a:cubicBezTo>
                    <a:pt x="36302" y="14419"/>
                    <a:pt x="36190" y="14148"/>
                    <a:pt x="35957" y="13994"/>
                  </a:cubicBezTo>
                  <a:lnTo>
                    <a:pt x="14550" y="314"/>
                  </a:lnTo>
                  <a:cubicBezTo>
                    <a:pt x="14234" y="109"/>
                    <a:pt x="13864" y="0"/>
                    <a:pt x="13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5486558" y="3118519"/>
              <a:ext cx="144780" cy="68032"/>
            </a:xfrm>
            <a:custGeom>
              <a:avLst/>
              <a:gdLst/>
              <a:ahLst/>
              <a:cxnLst/>
              <a:rect l="l" t="t" r="r" b="b"/>
              <a:pathLst>
                <a:path w="4020" h="1889" extrusionOk="0">
                  <a:moveTo>
                    <a:pt x="2154" y="0"/>
                  </a:moveTo>
                  <a:lnTo>
                    <a:pt x="1" y="605"/>
                  </a:lnTo>
                  <a:lnTo>
                    <a:pt x="1865" y="1889"/>
                  </a:lnTo>
                  <a:lnTo>
                    <a:pt x="4020" y="1280"/>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5383700" y="3223502"/>
              <a:ext cx="144780" cy="68068"/>
            </a:xfrm>
            <a:custGeom>
              <a:avLst/>
              <a:gdLst/>
              <a:ahLst/>
              <a:cxnLst/>
              <a:rect l="l" t="t" r="r" b="b"/>
              <a:pathLst>
                <a:path w="4020" h="1890" extrusionOk="0">
                  <a:moveTo>
                    <a:pt x="2154" y="0"/>
                  </a:moveTo>
                  <a:lnTo>
                    <a:pt x="0" y="605"/>
                  </a:lnTo>
                  <a:lnTo>
                    <a:pt x="1861" y="1890"/>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5655359" y="3146682"/>
              <a:ext cx="144636" cy="68212"/>
            </a:xfrm>
            <a:custGeom>
              <a:avLst/>
              <a:gdLst/>
              <a:ahLst/>
              <a:cxnLst/>
              <a:rect l="l" t="t" r="r" b="b"/>
              <a:pathLst>
                <a:path w="4016" h="1894" extrusionOk="0">
                  <a:moveTo>
                    <a:pt x="2154" y="1"/>
                  </a:moveTo>
                  <a:lnTo>
                    <a:pt x="1" y="609"/>
                  </a:lnTo>
                  <a:lnTo>
                    <a:pt x="1862" y="1893"/>
                  </a:lnTo>
                  <a:lnTo>
                    <a:pt x="4015" y="1285"/>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733403" y="3200560"/>
              <a:ext cx="144780" cy="68212"/>
            </a:xfrm>
            <a:custGeom>
              <a:avLst/>
              <a:gdLst/>
              <a:ahLst/>
              <a:cxnLst/>
              <a:rect l="l" t="t" r="r" b="b"/>
              <a:pathLst>
                <a:path w="4020" h="1894" extrusionOk="0">
                  <a:moveTo>
                    <a:pt x="2155" y="1"/>
                  </a:moveTo>
                  <a:lnTo>
                    <a:pt x="0" y="610"/>
                  </a:lnTo>
                  <a:lnTo>
                    <a:pt x="1866" y="1894"/>
                  </a:lnTo>
                  <a:lnTo>
                    <a:pt x="4019" y="1284"/>
                  </a:lnTo>
                  <a:lnTo>
                    <a:pt x="2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5564746" y="3172253"/>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5396125" y="3144053"/>
              <a:ext cx="144600" cy="68068"/>
            </a:xfrm>
            <a:custGeom>
              <a:avLst/>
              <a:gdLst/>
              <a:ahLst/>
              <a:cxnLst/>
              <a:rect l="l" t="t" r="r" b="b"/>
              <a:pathLst>
                <a:path w="4015" h="1890" extrusionOk="0">
                  <a:moveTo>
                    <a:pt x="2154" y="1"/>
                  </a:moveTo>
                  <a:lnTo>
                    <a:pt x="0" y="610"/>
                  </a:lnTo>
                  <a:lnTo>
                    <a:pt x="1861" y="1890"/>
                  </a:lnTo>
                  <a:lnTo>
                    <a:pt x="4015" y="1284"/>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5786921" y="3413336"/>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5696308" y="3438907"/>
              <a:ext cx="144780" cy="68212"/>
            </a:xfrm>
            <a:custGeom>
              <a:avLst/>
              <a:gdLst/>
              <a:ahLst/>
              <a:cxnLst/>
              <a:rect l="l" t="t" r="r" b="b"/>
              <a:pathLst>
                <a:path w="4020" h="1894" extrusionOk="0">
                  <a:moveTo>
                    <a:pt x="2154" y="0"/>
                  </a:moveTo>
                  <a:lnTo>
                    <a:pt x="1" y="609"/>
                  </a:lnTo>
                  <a:lnTo>
                    <a:pt x="1862" y="1893"/>
                  </a:lnTo>
                  <a:lnTo>
                    <a:pt x="4020"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461888" y="3277272"/>
              <a:ext cx="144636" cy="68212"/>
            </a:xfrm>
            <a:custGeom>
              <a:avLst/>
              <a:gdLst/>
              <a:ahLst/>
              <a:cxnLst/>
              <a:rect l="l" t="t" r="r" b="b"/>
              <a:pathLst>
                <a:path w="4016" h="1894" extrusionOk="0">
                  <a:moveTo>
                    <a:pt x="2154" y="0"/>
                  </a:moveTo>
                  <a:lnTo>
                    <a:pt x="0" y="609"/>
                  </a:lnTo>
                  <a:lnTo>
                    <a:pt x="1861" y="1893"/>
                  </a:lnTo>
                  <a:lnTo>
                    <a:pt x="4016" y="1283"/>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864965" y="3467214"/>
              <a:ext cx="144780" cy="68176"/>
            </a:xfrm>
            <a:custGeom>
              <a:avLst/>
              <a:gdLst/>
              <a:ahLst/>
              <a:cxnLst/>
              <a:rect l="l" t="t" r="r" b="b"/>
              <a:pathLst>
                <a:path w="4020" h="1893" extrusionOk="0">
                  <a:moveTo>
                    <a:pt x="2158" y="1"/>
                  </a:moveTo>
                  <a:lnTo>
                    <a:pt x="1" y="609"/>
                  </a:lnTo>
                  <a:lnTo>
                    <a:pt x="1866" y="1893"/>
                  </a:lnTo>
                  <a:lnTo>
                    <a:pt x="4019" y="1284"/>
                  </a:lnTo>
                  <a:lnTo>
                    <a:pt x="2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5540076" y="3331150"/>
              <a:ext cx="144636" cy="68176"/>
            </a:xfrm>
            <a:custGeom>
              <a:avLst/>
              <a:gdLst/>
              <a:ahLst/>
              <a:cxnLst/>
              <a:rect l="l" t="t" r="r" b="b"/>
              <a:pathLst>
                <a:path w="4016" h="1893" extrusionOk="0">
                  <a:moveTo>
                    <a:pt x="2154" y="0"/>
                  </a:moveTo>
                  <a:lnTo>
                    <a:pt x="0" y="609"/>
                  </a:lnTo>
                  <a:lnTo>
                    <a:pt x="1861" y="1893"/>
                  </a:lnTo>
                  <a:lnTo>
                    <a:pt x="4016"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5618120" y="3384993"/>
              <a:ext cx="144780" cy="68212"/>
            </a:xfrm>
            <a:custGeom>
              <a:avLst/>
              <a:gdLst/>
              <a:ahLst/>
              <a:cxnLst/>
              <a:rect l="l" t="t" r="r" b="b"/>
              <a:pathLst>
                <a:path w="4020" h="1894" extrusionOk="0">
                  <a:moveTo>
                    <a:pt x="2154" y="1"/>
                  </a:moveTo>
                  <a:lnTo>
                    <a:pt x="1" y="610"/>
                  </a:lnTo>
                  <a:lnTo>
                    <a:pt x="1865" y="1894"/>
                  </a:lnTo>
                  <a:lnTo>
                    <a:pt x="4020" y="1285"/>
                  </a:lnTo>
                  <a:lnTo>
                    <a:pt x="215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5811591" y="3254475"/>
              <a:ext cx="144780" cy="68176"/>
            </a:xfrm>
            <a:custGeom>
              <a:avLst/>
              <a:gdLst/>
              <a:ahLst/>
              <a:cxnLst/>
              <a:rect l="l" t="t" r="r" b="b"/>
              <a:pathLst>
                <a:path w="4020" h="1893" extrusionOk="0">
                  <a:moveTo>
                    <a:pt x="2155" y="0"/>
                  </a:moveTo>
                  <a:lnTo>
                    <a:pt x="0" y="609"/>
                  </a:lnTo>
                  <a:lnTo>
                    <a:pt x="1862" y="1892"/>
                  </a:lnTo>
                  <a:lnTo>
                    <a:pt x="4019" y="1284"/>
                  </a:lnTo>
                  <a:lnTo>
                    <a:pt x="2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5474313" y="3197823"/>
              <a:ext cx="144600" cy="68176"/>
            </a:xfrm>
            <a:custGeom>
              <a:avLst/>
              <a:gdLst/>
              <a:ahLst/>
              <a:cxnLst/>
              <a:rect l="l" t="t" r="r" b="b"/>
              <a:pathLst>
                <a:path w="4015" h="1893" extrusionOk="0">
                  <a:moveTo>
                    <a:pt x="2154" y="0"/>
                  </a:moveTo>
                  <a:lnTo>
                    <a:pt x="0" y="609"/>
                  </a:lnTo>
                  <a:lnTo>
                    <a:pt x="1861" y="1893"/>
                  </a:lnTo>
                  <a:lnTo>
                    <a:pt x="4015"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5955578" y="3441680"/>
              <a:ext cx="144636" cy="68176"/>
            </a:xfrm>
            <a:custGeom>
              <a:avLst/>
              <a:gdLst/>
              <a:ahLst/>
              <a:cxnLst/>
              <a:rect l="l" t="t" r="r" b="b"/>
              <a:pathLst>
                <a:path w="4016" h="1893" extrusionOk="0">
                  <a:moveTo>
                    <a:pt x="2154" y="0"/>
                  </a:moveTo>
                  <a:lnTo>
                    <a:pt x="0" y="609"/>
                  </a:lnTo>
                  <a:lnTo>
                    <a:pt x="1862" y="1892"/>
                  </a:lnTo>
                  <a:lnTo>
                    <a:pt x="4015" y="1283"/>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5721122" y="3280009"/>
              <a:ext cx="144636" cy="68212"/>
            </a:xfrm>
            <a:custGeom>
              <a:avLst/>
              <a:gdLst/>
              <a:ahLst/>
              <a:cxnLst/>
              <a:rect l="l" t="t" r="r" b="b"/>
              <a:pathLst>
                <a:path w="4016" h="1894" extrusionOk="0">
                  <a:moveTo>
                    <a:pt x="2154" y="1"/>
                  </a:moveTo>
                  <a:lnTo>
                    <a:pt x="1" y="610"/>
                  </a:lnTo>
                  <a:lnTo>
                    <a:pt x="1862" y="1893"/>
                  </a:lnTo>
                  <a:lnTo>
                    <a:pt x="4015"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5552357" y="3251702"/>
              <a:ext cx="144744" cy="68212"/>
            </a:xfrm>
            <a:custGeom>
              <a:avLst/>
              <a:gdLst/>
              <a:ahLst/>
              <a:cxnLst/>
              <a:rect l="l" t="t" r="r" b="b"/>
              <a:pathLst>
                <a:path w="4019" h="1894" extrusionOk="0">
                  <a:moveTo>
                    <a:pt x="2154" y="0"/>
                  </a:moveTo>
                  <a:lnTo>
                    <a:pt x="1" y="609"/>
                  </a:lnTo>
                  <a:lnTo>
                    <a:pt x="1865" y="1893"/>
                  </a:lnTo>
                  <a:lnTo>
                    <a:pt x="4019" y="1284"/>
                  </a:lnTo>
                  <a:lnTo>
                    <a:pt x="215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5279689" y="3134941"/>
              <a:ext cx="92414" cy="44370"/>
            </a:xfrm>
            <a:custGeom>
              <a:avLst/>
              <a:gdLst/>
              <a:ahLst/>
              <a:cxnLst/>
              <a:rect l="l" t="t" r="r" b="b"/>
              <a:pathLst>
                <a:path w="2566" h="1232" extrusionOk="0">
                  <a:moveTo>
                    <a:pt x="1476" y="0"/>
                  </a:moveTo>
                  <a:lnTo>
                    <a:pt x="1" y="413"/>
                  </a:lnTo>
                  <a:lnTo>
                    <a:pt x="863" y="1232"/>
                  </a:lnTo>
                  <a:lnTo>
                    <a:pt x="2565" y="752"/>
                  </a:lnTo>
                  <a:lnTo>
                    <a:pt x="147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5319558" y="3169624"/>
              <a:ext cx="130734" cy="68176"/>
            </a:xfrm>
            <a:custGeom>
              <a:avLst/>
              <a:gdLst/>
              <a:ahLst/>
              <a:cxnLst/>
              <a:rect l="l" t="t" r="r" b="b"/>
              <a:pathLst>
                <a:path w="3630" h="1893" extrusionOk="0">
                  <a:moveTo>
                    <a:pt x="1764" y="1"/>
                  </a:moveTo>
                  <a:lnTo>
                    <a:pt x="0" y="498"/>
                  </a:lnTo>
                  <a:lnTo>
                    <a:pt x="1458" y="1879"/>
                  </a:lnTo>
                  <a:lnTo>
                    <a:pt x="1476" y="1893"/>
                  </a:lnTo>
                  <a:lnTo>
                    <a:pt x="3629" y="1284"/>
                  </a:lnTo>
                  <a:lnTo>
                    <a:pt x="176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5642934" y="3226131"/>
              <a:ext cx="144636" cy="68212"/>
            </a:xfrm>
            <a:custGeom>
              <a:avLst/>
              <a:gdLst/>
              <a:ahLst/>
              <a:cxnLst/>
              <a:rect l="l" t="t" r="r" b="b"/>
              <a:pathLst>
                <a:path w="4016" h="1894" extrusionOk="0">
                  <a:moveTo>
                    <a:pt x="2154" y="1"/>
                  </a:moveTo>
                  <a:lnTo>
                    <a:pt x="1" y="609"/>
                  </a:lnTo>
                  <a:lnTo>
                    <a:pt x="1862" y="1894"/>
                  </a:lnTo>
                  <a:lnTo>
                    <a:pt x="4015"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5630545" y="3305580"/>
              <a:ext cx="144744" cy="68176"/>
            </a:xfrm>
            <a:custGeom>
              <a:avLst/>
              <a:gdLst/>
              <a:ahLst/>
              <a:cxnLst/>
              <a:rect l="l" t="t" r="r" b="b"/>
              <a:pathLst>
                <a:path w="4019" h="1893" extrusionOk="0">
                  <a:moveTo>
                    <a:pt x="2154" y="1"/>
                  </a:moveTo>
                  <a:lnTo>
                    <a:pt x="1" y="609"/>
                  </a:lnTo>
                  <a:lnTo>
                    <a:pt x="1862" y="1893"/>
                  </a:lnTo>
                  <a:lnTo>
                    <a:pt x="4019"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5967967" y="3362195"/>
              <a:ext cx="144636" cy="68212"/>
            </a:xfrm>
            <a:custGeom>
              <a:avLst/>
              <a:gdLst/>
              <a:ahLst/>
              <a:cxnLst/>
              <a:rect l="l" t="t" r="r" b="b"/>
              <a:pathLst>
                <a:path w="4016" h="1894" extrusionOk="0">
                  <a:moveTo>
                    <a:pt x="2155" y="1"/>
                  </a:moveTo>
                  <a:lnTo>
                    <a:pt x="0" y="610"/>
                  </a:lnTo>
                  <a:lnTo>
                    <a:pt x="1862" y="1894"/>
                  </a:lnTo>
                  <a:lnTo>
                    <a:pt x="4016" y="1284"/>
                  </a:lnTo>
                  <a:lnTo>
                    <a:pt x="2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5889779" y="3308317"/>
              <a:ext cx="144636" cy="68212"/>
            </a:xfrm>
            <a:custGeom>
              <a:avLst/>
              <a:gdLst/>
              <a:ahLst/>
              <a:cxnLst/>
              <a:rect l="l" t="t" r="r" b="b"/>
              <a:pathLst>
                <a:path w="4016" h="1894" extrusionOk="0">
                  <a:moveTo>
                    <a:pt x="2155" y="1"/>
                  </a:moveTo>
                  <a:lnTo>
                    <a:pt x="0" y="609"/>
                  </a:lnTo>
                  <a:lnTo>
                    <a:pt x="1862" y="1894"/>
                  </a:lnTo>
                  <a:lnTo>
                    <a:pt x="4016" y="1285"/>
                  </a:lnTo>
                  <a:lnTo>
                    <a:pt x="2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877390" y="3387766"/>
              <a:ext cx="144744" cy="68212"/>
            </a:xfrm>
            <a:custGeom>
              <a:avLst/>
              <a:gdLst/>
              <a:ahLst/>
              <a:cxnLst/>
              <a:rect l="l" t="t" r="r" b="b"/>
              <a:pathLst>
                <a:path w="4019" h="1894" extrusionOk="0">
                  <a:moveTo>
                    <a:pt x="2154" y="1"/>
                  </a:moveTo>
                  <a:lnTo>
                    <a:pt x="0" y="609"/>
                  </a:lnTo>
                  <a:lnTo>
                    <a:pt x="1862" y="1894"/>
                  </a:lnTo>
                  <a:lnTo>
                    <a:pt x="4018"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5799202" y="3333887"/>
              <a:ext cx="144744" cy="68212"/>
            </a:xfrm>
            <a:custGeom>
              <a:avLst/>
              <a:gdLst/>
              <a:ahLst/>
              <a:cxnLst/>
              <a:rect l="l" t="t" r="r" b="b"/>
              <a:pathLst>
                <a:path w="4019" h="1894" extrusionOk="0">
                  <a:moveTo>
                    <a:pt x="2154" y="0"/>
                  </a:moveTo>
                  <a:lnTo>
                    <a:pt x="0" y="609"/>
                  </a:lnTo>
                  <a:lnTo>
                    <a:pt x="1865" y="1893"/>
                  </a:lnTo>
                  <a:lnTo>
                    <a:pt x="4018" y="1285"/>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5708733" y="3359458"/>
              <a:ext cx="144636" cy="68212"/>
            </a:xfrm>
            <a:custGeom>
              <a:avLst/>
              <a:gdLst/>
              <a:ahLst/>
              <a:cxnLst/>
              <a:rect l="l" t="t" r="r" b="b"/>
              <a:pathLst>
                <a:path w="4016" h="1894" extrusionOk="0">
                  <a:moveTo>
                    <a:pt x="2154" y="0"/>
                  </a:moveTo>
                  <a:lnTo>
                    <a:pt x="1" y="609"/>
                  </a:lnTo>
                  <a:lnTo>
                    <a:pt x="1862" y="1893"/>
                  </a:lnTo>
                  <a:lnTo>
                    <a:pt x="4015"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5442944" y="3302951"/>
              <a:ext cx="73110" cy="51898"/>
            </a:xfrm>
            <a:custGeom>
              <a:avLst/>
              <a:gdLst/>
              <a:ahLst/>
              <a:cxnLst/>
              <a:rect l="l" t="t" r="r" b="b"/>
              <a:pathLst>
                <a:path w="2030" h="1441" extrusionOk="0">
                  <a:moveTo>
                    <a:pt x="165" y="0"/>
                  </a:moveTo>
                  <a:lnTo>
                    <a:pt x="1" y="45"/>
                  </a:lnTo>
                  <a:lnTo>
                    <a:pt x="1469" y="1441"/>
                  </a:lnTo>
                  <a:lnTo>
                    <a:pt x="2029" y="1280"/>
                  </a:lnTo>
                  <a:lnTo>
                    <a:pt x="16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6033766" y="3495522"/>
              <a:ext cx="156017" cy="77360"/>
            </a:xfrm>
            <a:custGeom>
              <a:avLst/>
              <a:gdLst/>
              <a:ahLst/>
              <a:cxnLst/>
              <a:rect l="l" t="t" r="r" b="b"/>
              <a:pathLst>
                <a:path w="4332" h="2148" extrusionOk="0">
                  <a:moveTo>
                    <a:pt x="2154" y="1"/>
                  </a:moveTo>
                  <a:lnTo>
                    <a:pt x="0" y="606"/>
                  </a:lnTo>
                  <a:lnTo>
                    <a:pt x="2234" y="2147"/>
                  </a:lnTo>
                  <a:lnTo>
                    <a:pt x="4332" y="1500"/>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5943153" y="3521093"/>
              <a:ext cx="158430" cy="78981"/>
            </a:xfrm>
            <a:custGeom>
              <a:avLst/>
              <a:gdLst/>
              <a:ahLst/>
              <a:cxnLst/>
              <a:rect l="l" t="t" r="r" b="b"/>
              <a:pathLst>
                <a:path w="4399" h="2193" extrusionOk="0">
                  <a:moveTo>
                    <a:pt x="2155" y="0"/>
                  </a:moveTo>
                  <a:lnTo>
                    <a:pt x="1" y="609"/>
                  </a:lnTo>
                  <a:lnTo>
                    <a:pt x="2301" y="2192"/>
                  </a:lnTo>
                  <a:lnTo>
                    <a:pt x="4398" y="1545"/>
                  </a:lnTo>
                  <a:lnTo>
                    <a:pt x="2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5566259" y="3410563"/>
              <a:ext cx="106028" cy="61334"/>
            </a:xfrm>
            <a:custGeom>
              <a:avLst/>
              <a:gdLst/>
              <a:ahLst/>
              <a:cxnLst/>
              <a:rect l="l" t="t" r="r" b="b"/>
              <a:pathLst>
                <a:path w="2944" h="1703" extrusionOk="0">
                  <a:moveTo>
                    <a:pt x="1083" y="1"/>
                  </a:moveTo>
                  <a:lnTo>
                    <a:pt x="0" y="307"/>
                  </a:lnTo>
                  <a:lnTo>
                    <a:pt x="1473" y="1702"/>
                  </a:lnTo>
                  <a:lnTo>
                    <a:pt x="2944" y="1285"/>
                  </a:lnTo>
                  <a:lnTo>
                    <a:pt x="108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6046047" y="3416109"/>
              <a:ext cx="144744" cy="68068"/>
            </a:xfrm>
            <a:custGeom>
              <a:avLst/>
              <a:gdLst/>
              <a:ahLst/>
              <a:cxnLst/>
              <a:rect l="l" t="t" r="r" b="b"/>
              <a:pathLst>
                <a:path w="4019" h="1890" extrusionOk="0">
                  <a:moveTo>
                    <a:pt x="2154" y="0"/>
                  </a:moveTo>
                  <a:lnTo>
                    <a:pt x="0" y="609"/>
                  </a:lnTo>
                  <a:lnTo>
                    <a:pt x="1865" y="1889"/>
                  </a:lnTo>
                  <a:lnTo>
                    <a:pt x="4019" y="1284"/>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628024" y="3464441"/>
              <a:ext cx="122451" cy="65979"/>
            </a:xfrm>
            <a:custGeom>
              <a:avLst/>
              <a:gdLst/>
              <a:ahLst/>
              <a:cxnLst/>
              <a:rect l="l" t="t" r="r" b="b"/>
              <a:pathLst>
                <a:path w="3400" h="1832" extrusionOk="0">
                  <a:moveTo>
                    <a:pt x="1539" y="1"/>
                  </a:moveTo>
                  <a:lnTo>
                    <a:pt x="1" y="436"/>
                  </a:lnTo>
                  <a:lnTo>
                    <a:pt x="1469" y="1831"/>
                  </a:lnTo>
                  <a:lnTo>
                    <a:pt x="3400" y="1284"/>
                  </a:lnTo>
                  <a:lnTo>
                    <a:pt x="153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5689681" y="3518356"/>
              <a:ext cx="138982" cy="70553"/>
            </a:xfrm>
            <a:custGeom>
              <a:avLst/>
              <a:gdLst/>
              <a:ahLst/>
              <a:cxnLst/>
              <a:rect l="l" t="t" r="r" b="b"/>
              <a:pathLst>
                <a:path w="3859" h="1959" extrusionOk="0">
                  <a:moveTo>
                    <a:pt x="1994" y="0"/>
                  </a:moveTo>
                  <a:lnTo>
                    <a:pt x="0" y="564"/>
                  </a:lnTo>
                  <a:lnTo>
                    <a:pt x="1469" y="1958"/>
                  </a:lnTo>
                  <a:lnTo>
                    <a:pt x="3859" y="1284"/>
                  </a:lnTo>
                  <a:lnTo>
                    <a:pt x="19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774496" y="3492785"/>
              <a:ext cx="144636" cy="68176"/>
            </a:xfrm>
            <a:custGeom>
              <a:avLst/>
              <a:gdLst/>
              <a:ahLst/>
              <a:cxnLst/>
              <a:rect l="l" t="t" r="r" b="b"/>
              <a:pathLst>
                <a:path w="4016" h="1893" extrusionOk="0">
                  <a:moveTo>
                    <a:pt x="2154" y="1"/>
                  </a:moveTo>
                  <a:lnTo>
                    <a:pt x="1" y="609"/>
                  </a:lnTo>
                  <a:lnTo>
                    <a:pt x="1862" y="1893"/>
                  </a:lnTo>
                  <a:lnTo>
                    <a:pt x="4016" y="1284"/>
                  </a:lnTo>
                  <a:lnTo>
                    <a:pt x="21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214812" y="3438511"/>
              <a:ext cx="157169" cy="79989"/>
            </a:xfrm>
            <a:custGeom>
              <a:avLst/>
              <a:gdLst/>
              <a:ahLst/>
              <a:cxnLst/>
              <a:rect l="l" t="t" r="r" b="b"/>
              <a:pathLst>
                <a:path w="4364" h="2221" extrusionOk="0">
                  <a:moveTo>
                    <a:pt x="2728" y="0"/>
                  </a:moveTo>
                  <a:lnTo>
                    <a:pt x="1" y="769"/>
                  </a:lnTo>
                  <a:lnTo>
                    <a:pt x="2106" y="2221"/>
                  </a:lnTo>
                  <a:lnTo>
                    <a:pt x="3744" y="1716"/>
                  </a:lnTo>
                  <a:cubicBezTo>
                    <a:pt x="4221" y="1654"/>
                    <a:pt x="4364" y="1037"/>
                    <a:pt x="3960" y="777"/>
                  </a:cubicBezTo>
                  <a:lnTo>
                    <a:pt x="27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5751338" y="3572198"/>
              <a:ext cx="173808" cy="91010"/>
            </a:xfrm>
            <a:custGeom>
              <a:avLst/>
              <a:gdLst/>
              <a:ahLst/>
              <a:cxnLst/>
              <a:rect l="l" t="t" r="r" b="b"/>
              <a:pathLst>
                <a:path w="4826" h="2527" extrusionOk="0">
                  <a:moveTo>
                    <a:pt x="2453" y="1"/>
                  </a:moveTo>
                  <a:lnTo>
                    <a:pt x="0" y="693"/>
                  </a:lnTo>
                  <a:lnTo>
                    <a:pt x="1931" y="2527"/>
                  </a:lnTo>
                  <a:lnTo>
                    <a:pt x="4826" y="1637"/>
                  </a:lnTo>
                  <a:lnTo>
                    <a:pt x="2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136624" y="3386037"/>
              <a:ext cx="164697" cy="72570"/>
            </a:xfrm>
            <a:custGeom>
              <a:avLst/>
              <a:gdLst/>
              <a:ahLst/>
              <a:cxnLst/>
              <a:rect l="l" t="t" r="r" b="b"/>
              <a:pathLst>
                <a:path w="4573" h="2015" extrusionOk="0">
                  <a:moveTo>
                    <a:pt x="2596" y="0"/>
                  </a:moveTo>
                  <a:lnTo>
                    <a:pt x="1" y="731"/>
                  </a:lnTo>
                  <a:lnTo>
                    <a:pt x="1862" y="2014"/>
                  </a:lnTo>
                  <a:lnTo>
                    <a:pt x="4573" y="1249"/>
                  </a:lnTo>
                  <a:lnTo>
                    <a:pt x="25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124235" y="3469844"/>
              <a:ext cx="153784" cy="75848"/>
            </a:xfrm>
            <a:custGeom>
              <a:avLst/>
              <a:gdLst/>
              <a:ahLst/>
              <a:cxnLst/>
              <a:rect l="l" t="t" r="r" b="b"/>
              <a:pathLst>
                <a:path w="4270" h="2106" extrusionOk="0">
                  <a:moveTo>
                    <a:pt x="2154" y="0"/>
                  </a:moveTo>
                  <a:lnTo>
                    <a:pt x="0" y="609"/>
                  </a:lnTo>
                  <a:lnTo>
                    <a:pt x="2171" y="2105"/>
                  </a:lnTo>
                  <a:lnTo>
                    <a:pt x="4269" y="1458"/>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5617904" y="3037773"/>
              <a:ext cx="102139" cy="43794"/>
            </a:xfrm>
            <a:custGeom>
              <a:avLst/>
              <a:gdLst/>
              <a:ahLst/>
              <a:cxnLst/>
              <a:rect l="l" t="t" r="r" b="b"/>
              <a:pathLst>
                <a:path w="2836" h="1216" extrusionOk="0">
                  <a:moveTo>
                    <a:pt x="1698" y="1"/>
                  </a:moveTo>
                  <a:lnTo>
                    <a:pt x="0" y="478"/>
                  </a:lnTo>
                  <a:lnTo>
                    <a:pt x="1075" y="1216"/>
                  </a:lnTo>
                  <a:lnTo>
                    <a:pt x="2836" y="718"/>
                  </a:lnTo>
                  <a:lnTo>
                    <a:pt x="1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852684" y="3546663"/>
              <a:ext cx="160699" cy="80566"/>
            </a:xfrm>
            <a:custGeom>
              <a:avLst/>
              <a:gdLst/>
              <a:ahLst/>
              <a:cxnLst/>
              <a:rect l="l" t="t" r="r" b="b"/>
              <a:pathLst>
                <a:path w="4462" h="2237" extrusionOk="0">
                  <a:moveTo>
                    <a:pt x="2154" y="0"/>
                  </a:moveTo>
                  <a:lnTo>
                    <a:pt x="1" y="609"/>
                  </a:lnTo>
                  <a:lnTo>
                    <a:pt x="2363" y="2237"/>
                  </a:lnTo>
                  <a:lnTo>
                    <a:pt x="4461" y="1590"/>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5667640" y="3071123"/>
              <a:ext cx="135488" cy="64323"/>
            </a:xfrm>
            <a:custGeom>
              <a:avLst/>
              <a:gdLst/>
              <a:ahLst/>
              <a:cxnLst/>
              <a:rect l="l" t="t" r="r" b="b"/>
              <a:pathLst>
                <a:path w="3762" h="1786" extrusionOk="0">
                  <a:moveTo>
                    <a:pt x="1781" y="1"/>
                  </a:moveTo>
                  <a:lnTo>
                    <a:pt x="0" y="502"/>
                  </a:lnTo>
                  <a:lnTo>
                    <a:pt x="1865" y="1785"/>
                  </a:lnTo>
                  <a:lnTo>
                    <a:pt x="3761" y="1250"/>
                  </a:lnTo>
                  <a:lnTo>
                    <a:pt x="1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824016" y="3175998"/>
              <a:ext cx="145248" cy="67240"/>
            </a:xfrm>
            <a:custGeom>
              <a:avLst/>
              <a:gdLst/>
              <a:ahLst/>
              <a:cxnLst/>
              <a:rect l="l" t="t" r="r" b="b"/>
              <a:pathLst>
                <a:path w="4033" h="1867" extrusionOk="0">
                  <a:moveTo>
                    <a:pt x="2053" y="1"/>
                  </a:moveTo>
                  <a:lnTo>
                    <a:pt x="0" y="582"/>
                  </a:lnTo>
                  <a:lnTo>
                    <a:pt x="1861" y="1866"/>
                  </a:lnTo>
                  <a:lnTo>
                    <a:pt x="4032" y="1253"/>
                  </a:lnTo>
                  <a:lnTo>
                    <a:pt x="2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745828" y="3123489"/>
              <a:ext cx="140386" cy="65835"/>
            </a:xfrm>
            <a:custGeom>
              <a:avLst/>
              <a:gdLst/>
              <a:ahLst/>
              <a:cxnLst/>
              <a:rect l="l" t="t" r="r" b="b"/>
              <a:pathLst>
                <a:path w="3898" h="1828" extrusionOk="0">
                  <a:moveTo>
                    <a:pt x="1917" y="1"/>
                  </a:moveTo>
                  <a:lnTo>
                    <a:pt x="0" y="543"/>
                  </a:lnTo>
                  <a:lnTo>
                    <a:pt x="1861" y="1828"/>
                  </a:lnTo>
                  <a:lnTo>
                    <a:pt x="3897" y="1253"/>
                  </a:lnTo>
                  <a:lnTo>
                    <a:pt x="1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5902204" y="3228508"/>
              <a:ext cx="150002" cy="68573"/>
            </a:xfrm>
            <a:custGeom>
              <a:avLst/>
              <a:gdLst/>
              <a:ahLst/>
              <a:cxnLst/>
              <a:rect l="l" t="t" r="r" b="b"/>
              <a:pathLst>
                <a:path w="4165" h="1904" extrusionOk="0">
                  <a:moveTo>
                    <a:pt x="2185" y="1"/>
                  </a:moveTo>
                  <a:lnTo>
                    <a:pt x="0" y="620"/>
                  </a:lnTo>
                  <a:lnTo>
                    <a:pt x="1861" y="1904"/>
                  </a:lnTo>
                  <a:lnTo>
                    <a:pt x="4164" y="1253"/>
                  </a:lnTo>
                  <a:lnTo>
                    <a:pt x="21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5980248" y="3281018"/>
              <a:ext cx="155045" cy="69941"/>
            </a:xfrm>
            <a:custGeom>
              <a:avLst/>
              <a:gdLst/>
              <a:ahLst/>
              <a:cxnLst/>
              <a:rect l="l" t="t" r="r" b="b"/>
              <a:pathLst>
                <a:path w="4305" h="1942" extrusionOk="0">
                  <a:moveTo>
                    <a:pt x="2325" y="0"/>
                  </a:moveTo>
                  <a:lnTo>
                    <a:pt x="1" y="658"/>
                  </a:lnTo>
                  <a:lnTo>
                    <a:pt x="1865" y="1942"/>
                  </a:lnTo>
                  <a:lnTo>
                    <a:pt x="4305" y="1253"/>
                  </a:lnTo>
                  <a:lnTo>
                    <a:pt x="23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6058436" y="3333527"/>
              <a:ext cx="159907" cy="71346"/>
            </a:xfrm>
            <a:custGeom>
              <a:avLst/>
              <a:gdLst/>
              <a:ahLst/>
              <a:cxnLst/>
              <a:rect l="l" t="t" r="r" b="b"/>
              <a:pathLst>
                <a:path w="4440" h="1981" extrusionOk="0">
                  <a:moveTo>
                    <a:pt x="2461" y="0"/>
                  </a:moveTo>
                  <a:lnTo>
                    <a:pt x="1" y="696"/>
                  </a:lnTo>
                  <a:lnTo>
                    <a:pt x="1862" y="1980"/>
                  </a:lnTo>
                  <a:lnTo>
                    <a:pt x="4440" y="1250"/>
                  </a:lnTo>
                  <a:lnTo>
                    <a:pt x="246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577171" y="3092840"/>
              <a:ext cx="144636" cy="68176"/>
            </a:xfrm>
            <a:custGeom>
              <a:avLst/>
              <a:gdLst/>
              <a:ahLst/>
              <a:cxnLst/>
              <a:rect l="l" t="t" r="r" b="b"/>
              <a:pathLst>
                <a:path w="4016" h="1893" extrusionOk="0">
                  <a:moveTo>
                    <a:pt x="2154" y="0"/>
                  </a:moveTo>
                  <a:lnTo>
                    <a:pt x="1" y="609"/>
                  </a:lnTo>
                  <a:lnTo>
                    <a:pt x="1862" y="1892"/>
                  </a:lnTo>
                  <a:lnTo>
                    <a:pt x="4015" y="1283"/>
                  </a:lnTo>
                  <a:lnTo>
                    <a:pt x="21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420543" y="3283287"/>
              <a:ext cx="17323" cy="13037"/>
            </a:xfrm>
            <a:custGeom>
              <a:avLst/>
              <a:gdLst/>
              <a:ahLst/>
              <a:cxnLst/>
              <a:rect l="l" t="t" r="r" b="b"/>
              <a:pathLst>
                <a:path w="481" h="362" extrusionOk="0">
                  <a:moveTo>
                    <a:pt x="0" y="0"/>
                  </a:moveTo>
                  <a:lnTo>
                    <a:pt x="379" y="362"/>
                  </a:lnTo>
                  <a:lnTo>
                    <a:pt x="480" y="334"/>
                  </a:lnTo>
                  <a:lnTo>
                    <a:pt x="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345740" y="3109479"/>
              <a:ext cx="116941" cy="48908"/>
            </a:xfrm>
            <a:custGeom>
              <a:avLst/>
              <a:gdLst/>
              <a:ahLst/>
              <a:cxnLst/>
              <a:rect l="l" t="t" r="r" b="b"/>
              <a:pathLst>
                <a:path w="3247" h="1358" extrusionOk="0">
                  <a:moveTo>
                    <a:pt x="2161" y="1"/>
                  </a:moveTo>
                  <a:lnTo>
                    <a:pt x="0" y="606"/>
                  </a:lnTo>
                  <a:lnTo>
                    <a:pt x="1089" y="1357"/>
                  </a:lnTo>
                  <a:lnTo>
                    <a:pt x="3246" y="749"/>
                  </a:lnTo>
                  <a:lnTo>
                    <a:pt x="216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5436426" y="3084052"/>
              <a:ext cx="116725" cy="48764"/>
            </a:xfrm>
            <a:custGeom>
              <a:avLst/>
              <a:gdLst/>
              <a:ahLst/>
              <a:cxnLst/>
              <a:rect l="l" t="t" r="r" b="b"/>
              <a:pathLst>
                <a:path w="3241" h="1354" extrusionOk="0">
                  <a:moveTo>
                    <a:pt x="2162" y="0"/>
                  </a:moveTo>
                  <a:lnTo>
                    <a:pt x="1" y="606"/>
                  </a:lnTo>
                  <a:lnTo>
                    <a:pt x="1086" y="1354"/>
                  </a:lnTo>
                  <a:lnTo>
                    <a:pt x="3241" y="745"/>
                  </a:lnTo>
                  <a:lnTo>
                    <a:pt x="216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5527147" y="3058590"/>
              <a:ext cx="116581" cy="48548"/>
            </a:xfrm>
            <a:custGeom>
              <a:avLst/>
              <a:gdLst/>
              <a:ahLst/>
              <a:cxnLst/>
              <a:rect l="l" t="t" r="r" b="b"/>
              <a:pathLst>
                <a:path w="3237" h="1348" extrusionOk="0">
                  <a:moveTo>
                    <a:pt x="2162" y="1"/>
                  </a:moveTo>
                  <a:lnTo>
                    <a:pt x="1" y="606"/>
                  </a:lnTo>
                  <a:lnTo>
                    <a:pt x="1080" y="1348"/>
                  </a:lnTo>
                  <a:lnTo>
                    <a:pt x="3237" y="742"/>
                  </a:lnTo>
                  <a:lnTo>
                    <a:pt x="216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5504601" y="3356721"/>
              <a:ext cx="89641" cy="56652"/>
            </a:xfrm>
            <a:custGeom>
              <a:avLst/>
              <a:gdLst/>
              <a:ahLst/>
              <a:cxnLst/>
              <a:rect l="l" t="t" r="r" b="b"/>
              <a:pathLst>
                <a:path w="2489" h="1573" extrusionOk="0">
                  <a:moveTo>
                    <a:pt x="624" y="0"/>
                  </a:moveTo>
                  <a:lnTo>
                    <a:pt x="1" y="177"/>
                  </a:lnTo>
                  <a:lnTo>
                    <a:pt x="1469" y="1572"/>
                  </a:lnTo>
                  <a:lnTo>
                    <a:pt x="2488" y="1284"/>
                  </a:lnTo>
                  <a:lnTo>
                    <a:pt x="62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5026290" y="2318413"/>
              <a:ext cx="814191" cy="1399219"/>
            </a:xfrm>
            <a:custGeom>
              <a:avLst/>
              <a:gdLst/>
              <a:ahLst/>
              <a:cxnLst/>
              <a:rect l="l" t="t" r="r" b="b"/>
              <a:pathLst>
                <a:path w="22607" h="38851" extrusionOk="0">
                  <a:moveTo>
                    <a:pt x="477" y="1"/>
                  </a:moveTo>
                  <a:cubicBezTo>
                    <a:pt x="230" y="1"/>
                    <a:pt x="1" y="225"/>
                    <a:pt x="68" y="513"/>
                  </a:cubicBezTo>
                  <a:lnTo>
                    <a:pt x="5075" y="22035"/>
                  </a:lnTo>
                  <a:lnTo>
                    <a:pt x="22606" y="38850"/>
                  </a:lnTo>
                  <a:lnTo>
                    <a:pt x="16914" y="15797"/>
                  </a:lnTo>
                  <a:cubicBezTo>
                    <a:pt x="16785" y="15271"/>
                    <a:pt x="16503" y="14795"/>
                    <a:pt x="16111" y="14426"/>
                  </a:cubicBezTo>
                  <a:lnTo>
                    <a:pt x="757" y="113"/>
                  </a:lnTo>
                  <a:cubicBezTo>
                    <a:pt x="672" y="35"/>
                    <a:pt x="57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5022328" y="2313983"/>
              <a:ext cx="823015" cy="1408006"/>
            </a:xfrm>
            <a:custGeom>
              <a:avLst/>
              <a:gdLst/>
              <a:ahLst/>
              <a:cxnLst/>
              <a:rect l="l" t="t" r="r" b="b"/>
              <a:pathLst>
                <a:path w="22852" h="39095" extrusionOk="0">
                  <a:moveTo>
                    <a:pt x="586" y="247"/>
                  </a:moveTo>
                  <a:cubicBezTo>
                    <a:pt x="650" y="247"/>
                    <a:pt x="718" y="269"/>
                    <a:pt x="780" y="326"/>
                  </a:cubicBezTo>
                  <a:lnTo>
                    <a:pt x="16137" y="14640"/>
                  </a:lnTo>
                  <a:cubicBezTo>
                    <a:pt x="16513" y="14994"/>
                    <a:pt x="16780" y="15447"/>
                    <a:pt x="16902" y="15948"/>
                  </a:cubicBezTo>
                  <a:lnTo>
                    <a:pt x="22493" y="38587"/>
                  </a:lnTo>
                  <a:lnTo>
                    <a:pt x="5296" y="22092"/>
                  </a:lnTo>
                  <a:lnTo>
                    <a:pt x="296" y="608"/>
                  </a:lnTo>
                  <a:cubicBezTo>
                    <a:pt x="261" y="451"/>
                    <a:pt x="345" y="340"/>
                    <a:pt x="435" y="288"/>
                  </a:cubicBezTo>
                  <a:cubicBezTo>
                    <a:pt x="478" y="263"/>
                    <a:pt x="530" y="247"/>
                    <a:pt x="586" y="247"/>
                  </a:cubicBezTo>
                  <a:close/>
                  <a:moveTo>
                    <a:pt x="586" y="0"/>
                  </a:moveTo>
                  <a:cubicBezTo>
                    <a:pt x="493" y="0"/>
                    <a:pt x="398" y="25"/>
                    <a:pt x="310" y="76"/>
                  </a:cubicBezTo>
                  <a:cubicBezTo>
                    <a:pt x="101" y="197"/>
                    <a:pt x="1" y="427"/>
                    <a:pt x="56" y="663"/>
                  </a:cubicBezTo>
                  <a:lnTo>
                    <a:pt x="5063" y="22185"/>
                  </a:lnTo>
                  <a:cubicBezTo>
                    <a:pt x="5069" y="22206"/>
                    <a:pt x="5080" y="22231"/>
                    <a:pt x="5098" y="22245"/>
                  </a:cubicBezTo>
                  <a:lnTo>
                    <a:pt x="22633" y="39060"/>
                  </a:lnTo>
                  <a:cubicBezTo>
                    <a:pt x="22657" y="39084"/>
                    <a:pt x="22684" y="39094"/>
                    <a:pt x="22716" y="39094"/>
                  </a:cubicBezTo>
                  <a:cubicBezTo>
                    <a:pt x="22737" y="39094"/>
                    <a:pt x="22761" y="39091"/>
                    <a:pt x="22779" y="39078"/>
                  </a:cubicBezTo>
                  <a:cubicBezTo>
                    <a:pt x="22827" y="39049"/>
                    <a:pt x="22851" y="38994"/>
                    <a:pt x="22838" y="38941"/>
                  </a:cubicBezTo>
                  <a:lnTo>
                    <a:pt x="17143" y="15889"/>
                  </a:lnTo>
                  <a:cubicBezTo>
                    <a:pt x="17006" y="15338"/>
                    <a:pt x="16718" y="14845"/>
                    <a:pt x="16304" y="14458"/>
                  </a:cubicBezTo>
                  <a:lnTo>
                    <a:pt x="950" y="146"/>
                  </a:lnTo>
                  <a:cubicBezTo>
                    <a:pt x="847" y="50"/>
                    <a:pt x="718"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5528047" y="2801804"/>
              <a:ext cx="107649" cy="162356"/>
            </a:xfrm>
            <a:custGeom>
              <a:avLst/>
              <a:gdLst/>
              <a:ahLst/>
              <a:cxnLst/>
              <a:rect l="l" t="t" r="r" b="b"/>
              <a:pathLst>
                <a:path w="2989" h="4508" extrusionOk="0">
                  <a:moveTo>
                    <a:pt x="70" y="1"/>
                  </a:moveTo>
                  <a:cubicBezTo>
                    <a:pt x="53" y="1"/>
                    <a:pt x="36" y="8"/>
                    <a:pt x="24" y="23"/>
                  </a:cubicBezTo>
                  <a:cubicBezTo>
                    <a:pt x="0" y="47"/>
                    <a:pt x="4" y="86"/>
                    <a:pt x="29" y="110"/>
                  </a:cubicBezTo>
                  <a:lnTo>
                    <a:pt x="1782" y="1644"/>
                  </a:lnTo>
                  <a:cubicBezTo>
                    <a:pt x="1789" y="1652"/>
                    <a:pt x="1799" y="1655"/>
                    <a:pt x="1810" y="1658"/>
                  </a:cubicBezTo>
                  <a:cubicBezTo>
                    <a:pt x="1813" y="1658"/>
                    <a:pt x="2338" y="1846"/>
                    <a:pt x="2860" y="4459"/>
                  </a:cubicBezTo>
                  <a:cubicBezTo>
                    <a:pt x="2863" y="4486"/>
                    <a:pt x="2892" y="4507"/>
                    <a:pt x="2919" y="4507"/>
                  </a:cubicBezTo>
                  <a:lnTo>
                    <a:pt x="2934" y="4507"/>
                  </a:lnTo>
                  <a:cubicBezTo>
                    <a:pt x="2964" y="4501"/>
                    <a:pt x="2989" y="4470"/>
                    <a:pt x="2982" y="4435"/>
                  </a:cubicBezTo>
                  <a:cubicBezTo>
                    <a:pt x="2478" y="1915"/>
                    <a:pt x="1970" y="1585"/>
                    <a:pt x="1855" y="1543"/>
                  </a:cubicBezTo>
                  <a:lnTo>
                    <a:pt x="112" y="16"/>
                  </a:lnTo>
                  <a:cubicBezTo>
                    <a:pt x="101" y="6"/>
                    <a:pt x="8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5642574" y="3011014"/>
              <a:ext cx="121443" cy="509612"/>
            </a:xfrm>
            <a:custGeom>
              <a:avLst/>
              <a:gdLst/>
              <a:ahLst/>
              <a:cxnLst/>
              <a:rect l="l" t="t" r="r" b="b"/>
              <a:pathLst>
                <a:path w="3372" h="14150" extrusionOk="0">
                  <a:moveTo>
                    <a:pt x="73" y="0"/>
                  </a:moveTo>
                  <a:cubicBezTo>
                    <a:pt x="67" y="0"/>
                    <a:pt x="62" y="1"/>
                    <a:pt x="56" y="3"/>
                  </a:cubicBezTo>
                  <a:cubicBezTo>
                    <a:pt x="22" y="10"/>
                    <a:pt x="1" y="42"/>
                    <a:pt x="7" y="76"/>
                  </a:cubicBezTo>
                  <a:lnTo>
                    <a:pt x="3243" y="14101"/>
                  </a:lnTo>
                  <a:cubicBezTo>
                    <a:pt x="3250" y="14129"/>
                    <a:pt x="3274" y="14150"/>
                    <a:pt x="3302" y="14150"/>
                  </a:cubicBezTo>
                  <a:cubicBezTo>
                    <a:pt x="3309" y="14150"/>
                    <a:pt x="3312" y="14150"/>
                    <a:pt x="3316" y="14146"/>
                  </a:cubicBezTo>
                  <a:cubicBezTo>
                    <a:pt x="3351" y="14139"/>
                    <a:pt x="3372" y="14108"/>
                    <a:pt x="3365" y="14073"/>
                  </a:cubicBezTo>
                  <a:lnTo>
                    <a:pt x="129" y="48"/>
                  </a:lnTo>
                  <a:cubicBezTo>
                    <a:pt x="123" y="20"/>
                    <a:pt x="99"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5165919" y="2681694"/>
              <a:ext cx="165165" cy="245154"/>
            </a:xfrm>
            <a:custGeom>
              <a:avLst/>
              <a:gdLst/>
              <a:ahLst/>
              <a:cxnLst/>
              <a:rect l="l" t="t" r="r" b="b"/>
              <a:pathLst>
                <a:path w="4586" h="6807" extrusionOk="0">
                  <a:moveTo>
                    <a:pt x="1226" y="0"/>
                  </a:moveTo>
                  <a:cubicBezTo>
                    <a:pt x="1117" y="0"/>
                    <a:pt x="1013" y="20"/>
                    <a:pt x="915" y="60"/>
                  </a:cubicBezTo>
                  <a:cubicBezTo>
                    <a:pt x="70" y="407"/>
                    <a:pt x="1" y="2189"/>
                    <a:pt x="759" y="4033"/>
                  </a:cubicBezTo>
                  <a:cubicBezTo>
                    <a:pt x="1433" y="5667"/>
                    <a:pt x="2532" y="6806"/>
                    <a:pt x="3362" y="6806"/>
                  </a:cubicBezTo>
                  <a:cubicBezTo>
                    <a:pt x="3470" y="6806"/>
                    <a:pt x="3573" y="6787"/>
                    <a:pt x="3671" y="6747"/>
                  </a:cubicBezTo>
                  <a:cubicBezTo>
                    <a:pt x="4517" y="6399"/>
                    <a:pt x="4586" y="4617"/>
                    <a:pt x="3828" y="2770"/>
                  </a:cubicBezTo>
                  <a:cubicBezTo>
                    <a:pt x="3153" y="1139"/>
                    <a:pt x="2058"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5184358" y="2712523"/>
              <a:ext cx="128321" cy="183352"/>
            </a:xfrm>
            <a:custGeom>
              <a:avLst/>
              <a:gdLst/>
              <a:ahLst/>
              <a:cxnLst/>
              <a:rect l="l" t="t" r="r" b="b"/>
              <a:pathLst>
                <a:path w="3563" h="5091" extrusionOk="0">
                  <a:moveTo>
                    <a:pt x="1023" y="251"/>
                  </a:moveTo>
                  <a:cubicBezTo>
                    <a:pt x="1238" y="251"/>
                    <a:pt x="1503" y="386"/>
                    <a:pt x="1778" y="637"/>
                  </a:cubicBezTo>
                  <a:cubicBezTo>
                    <a:pt x="2153" y="992"/>
                    <a:pt x="2502" y="1524"/>
                    <a:pt x="2759" y="2143"/>
                  </a:cubicBezTo>
                  <a:cubicBezTo>
                    <a:pt x="3263" y="3372"/>
                    <a:pt x="3242" y="4593"/>
                    <a:pt x="2714" y="4812"/>
                  </a:cubicBezTo>
                  <a:cubicBezTo>
                    <a:pt x="2661" y="4833"/>
                    <a:pt x="2604" y="4844"/>
                    <a:pt x="2543" y="4844"/>
                  </a:cubicBezTo>
                  <a:cubicBezTo>
                    <a:pt x="2325" y="4844"/>
                    <a:pt x="2060" y="4710"/>
                    <a:pt x="1789" y="4457"/>
                  </a:cubicBezTo>
                  <a:cubicBezTo>
                    <a:pt x="1409" y="4102"/>
                    <a:pt x="1061" y="3567"/>
                    <a:pt x="807" y="2947"/>
                  </a:cubicBezTo>
                  <a:cubicBezTo>
                    <a:pt x="299" y="1722"/>
                    <a:pt x="320" y="502"/>
                    <a:pt x="849" y="282"/>
                  </a:cubicBezTo>
                  <a:cubicBezTo>
                    <a:pt x="901" y="261"/>
                    <a:pt x="960" y="251"/>
                    <a:pt x="1023" y="251"/>
                  </a:cubicBezTo>
                  <a:close/>
                  <a:moveTo>
                    <a:pt x="1022" y="1"/>
                  </a:moveTo>
                  <a:cubicBezTo>
                    <a:pt x="929" y="1"/>
                    <a:pt x="839" y="18"/>
                    <a:pt x="755" y="52"/>
                  </a:cubicBezTo>
                  <a:cubicBezTo>
                    <a:pt x="80" y="331"/>
                    <a:pt x="0" y="1646"/>
                    <a:pt x="578" y="3045"/>
                  </a:cubicBezTo>
                  <a:cubicBezTo>
                    <a:pt x="846" y="3695"/>
                    <a:pt x="1214" y="4259"/>
                    <a:pt x="1618" y="4638"/>
                  </a:cubicBezTo>
                  <a:cubicBezTo>
                    <a:pt x="1941" y="4937"/>
                    <a:pt x="2258" y="5091"/>
                    <a:pt x="2540" y="5091"/>
                  </a:cubicBezTo>
                  <a:cubicBezTo>
                    <a:pt x="2634" y="5091"/>
                    <a:pt x="2725" y="5073"/>
                    <a:pt x="2808" y="5038"/>
                  </a:cubicBezTo>
                  <a:cubicBezTo>
                    <a:pt x="3483" y="4760"/>
                    <a:pt x="3563" y="3448"/>
                    <a:pt x="2988" y="2050"/>
                  </a:cubicBezTo>
                  <a:cubicBezTo>
                    <a:pt x="2717" y="1399"/>
                    <a:pt x="2349" y="832"/>
                    <a:pt x="1945" y="457"/>
                  </a:cubicBezTo>
                  <a:cubicBezTo>
                    <a:pt x="1624" y="156"/>
                    <a:pt x="1304" y="1"/>
                    <a:pt x="102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5254263" y="3005792"/>
              <a:ext cx="106028" cy="128970"/>
            </a:xfrm>
            <a:custGeom>
              <a:avLst/>
              <a:gdLst/>
              <a:ahLst/>
              <a:cxnLst/>
              <a:rect l="l" t="t" r="r" b="b"/>
              <a:pathLst>
                <a:path w="2944" h="3581" extrusionOk="0">
                  <a:moveTo>
                    <a:pt x="1051" y="1"/>
                  </a:moveTo>
                  <a:cubicBezTo>
                    <a:pt x="950" y="1"/>
                    <a:pt x="852" y="19"/>
                    <a:pt x="759" y="58"/>
                  </a:cubicBezTo>
                  <a:cubicBezTo>
                    <a:pt x="164" y="301"/>
                    <a:pt x="0" y="1276"/>
                    <a:pt x="394" y="2236"/>
                  </a:cubicBezTo>
                  <a:cubicBezTo>
                    <a:pt x="728" y="3043"/>
                    <a:pt x="1350" y="3580"/>
                    <a:pt x="1894" y="3580"/>
                  </a:cubicBezTo>
                  <a:cubicBezTo>
                    <a:pt x="1995" y="3580"/>
                    <a:pt x="2093" y="3562"/>
                    <a:pt x="2186" y="3523"/>
                  </a:cubicBezTo>
                  <a:cubicBezTo>
                    <a:pt x="2780" y="3280"/>
                    <a:pt x="2944" y="2305"/>
                    <a:pt x="2550" y="1348"/>
                  </a:cubicBezTo>
                  <a:cubicBezTo>
                    <a:pt x="2216" y="538"/>
                    <a:pt x="1594" y="1"/>
                    <a:pt x="1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5274431" y="3027833"/>
              <a:ext cx="69221" cy="84923"/>
            </a:xfrm>
            <a:custGeom>
              <a:avLst/>
              <a:gdLst/>
              <a:ahLst/>
              <a:cxnLst/>
              <a:rect l="l" t="t" r="r" b="b"/>
              <a:pathLst>
                <a:path w="1922" h="2358" extrusionOk="0">
                  <a:moveTo>
                    <a:pt x="665" y="249"/>
                  </a:moveTo>
                  <a:cubicBezTo>
                    <a:pt x="929" y="249"/>
                    <a:pt x="1257" y="542"/>
                    <a:pt x="1430" y="966"/>
                  </a:cubicBezTo>
                  <a:cubicBezTo>
                    <a:pt x="1632" y="1457"/>
                    <a:pt x="1566" y="1968"/>
                    <a:pt x="1284" y="2083"/>
                  </a:cubicBezTo>
                  <a:cubicBezTo>
                    <a:pt x="1244" y="2100"/>
                    <a:pt x="1202" y="2108"/>
                    <a:pt x="1157" y="2108"/>
                  </a:cubicBezTo>
                  <a:cubicBezTo>
                    <a:pt x="891" y="2108"/>
                    <a:pt x="567" y="1815"/>
                    <a:pt x="394" y="1394"/>
                  </a:cubicBezTo>
                  <a:cubicBezTo>
                    <a:pt x="290" y="1140"/>
                    <a:pt x="255" y="882"/>
                    <a:pt x="290" y="664"/>
                  </a:cubicBezTo>
                  <a:cubicBezTo>
                    <a:pt x="324" y="465"/>
                    <a:pt x="411" y="326"/>
                    <a:pt x="540" y="274"/>
                  </a:cubicBezTo>
                  <a:cubicBezTo>
                    <a:pt x="578" y="256"/>
                    <a:pt x="620" y="249"/>
                    <a:pt x="665" y="249"/>
                  </a:cubicBezTo>
                  <a:close/>
                  <a:moveTo>
                    <a:pt x="665" y="1"/>
                  </a:moveTo>
                  <a:cubicBezTo>
                    <a:pt x="590" y="1"/>
                    <a:pt x="516" y="15"/>
                    <a:pt x="446" y="44"/>
                  </a:cubicBezTo>
                  <a:cubicBezTo>
                    <a:pt x="234" y="131"/>
                    <a:pt x="94" y="336"/>
                    <a:pt x="46" y="622"/>
                  </a:cubicBezTo>
                  <a:cubicBezTo>
                    <a:pt x="1" y="887"/>
                    <a:pt x="42" y="1192"/>
                    <a:pt x="164" y="1488"/>
                  </a:cubicBezTo>
                  <a:cubicBezTo>
                    <a:pt x="383" y="2017"/>
                    <a:pt x="787" y="2358"/>
                    <a:pt x="1159" y="2358"/>
                  </a:cubicBezTo>
                  <a:cubicBezTo>
                    <a:pt x="1236" y="2358"/>
                    <a:pt x="1309" y="2344"/>
                    <a:pt x="1378" y="2313"/>
                  </a:cubicBezTo>
                  <a:cubicBezTo>
                    <a:pt x="1799" y="2142"/>
                    <a:pt x="1921" y="1505"/>
                    <a:pt x="1660" y="872"/>
                  </a:cubicBezTo>
                  <a:cubicBezTo>
                    <a:pt x="1443" y="342"/>
                    <a:pt x="1036" y="1"/>
                    <a:pt x="6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5451732" y="3059706"/>
              <a:ext cx="191024" cy="262477"/>
            </a:xfrm>
            <a:custGeom>
              <a:avLst/>
              <a:gdLst/>
              <a:ahLst/>
              <a:cxnLst/>
              <a:rect l="l" t="t" r="r" b="b"/>
              <a:pathLst>
                <a:path w="5304" h="7288" extrusionOk="0">
                  <a:moveTo>
                    <a:pt x="1762" y="1"/>
                  </a:moveTo>
                  <a:cubicBezTo>
                    <a:pt x="1653" y="1"/>
                    <a:pt x="1545" y="53"/>
                    <a:pt x="1480" y="158"/>
                  </a:cubicBezTo>
                  <a:lnTo>
                    <a:pt x="70" y="2381"/>
                  </a:lnTo>
                  <a:cubicBezTo>
                    <a:pt x="1" y="2492"/>
                    <a:pt x="4" y="2635"/>
                    <a:pt x="77" y="2746"/>
                  </a:cubicBezTo>
                  <a:lnTo>
                    <a:pt x="3097" y="7144"/>
                  </a:lnTo>
                  <a:cubicBezTo>
                    <a:pt x="3160" y="7238"/>
                    <a:pt x="3265" y="7288"/>
                    <a:pt x="3371" y="7288"/>
                  </a:cubicBezTo>
                  <a:cubicBezTo>
                    <a:pt x="3445" y="7288"/>
                    <a:pt x="3519" y="7264"/>
                    <a:pt x="3580" y="7213"/>
                  </a:cubicBezTo>
                  <a:lnTo>
                    <a:pt x="5143" y="5937"/>
                  </a:lnTo>
                  <a:cubicBezTo>
                    <a:pt x="5271" y="5832"/>
                    <a:pt x="5303" y="5651"/>
                    <a:pt x="5220" y="5508"/>
                  </a:cubicBezTo>
                  <a:lnTo>
                    <a:pt x="2047" y="164"/>
                  </a:lnTo>
                  <a:cubicBezTo>
                    <a:pt x="1983" y="55"/>
                    <a:pt x="1873" y="1"/>
                    <a:pt x="1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5405777" y="3134185"/>
              <a:ext cx="272021" cy="211876"/>
            </a:xfrm>
            <a:custGeom>
              <a:avLst/>
              <a:gdLst/>
              <a:ahLst/>
              <a:cxnLst/>
              <a:rect l="l" t="t" r="r" b="b"/>
              <a:pathLst>
                <a:path w="7553" h="5883" extrusionOk="0">
                  <a:moveTo>
                    <a:pt x="0" y="0"/>
                  </a:moveTo>
                  <a:lnTo>
                    <a:pt x="306" y="1040"/>
                  </a:lnTo>
                  <a:cubicBezTo>
                    <a:pt x="306" y="1040"/>
                    <a:pt x="448" y="1016"/>
                    <a:pt x="697" y="1016"/>
                  </a:cubicBezTo>
                  <a:cubicBezTo>
                    <a:pt x="1753" y="1016"/>
                    <a:pt x="4727" y="1440"/>
                    <a:pt x="6889" y="5883"/>
                  </a:cubicBezTo>
                  <a:lnTo>
                    <a:pt x="7553" y="5065"/>
                  </a:lnTo>
                  <a:cubicBezTo>
                    <a:pt x="7553" y="5065"/>
                    <a:pt x="4972" y="765"/>
                    <a:pt x="2870" y="383"/>
                  </a:cubicBezTo>
                  <a:cubicBezTo>
                    <a:pt x="765"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4805807" y="2688249"/>
              <a:ext cx="239140" cy="60757"/>
            </a:xfrm>
            <a:custGeom>
              <a:avLst/>
              <a:gdLst/>
              <a:ahLst/>
              <a:cxnLst/>
              <a:rect l="l" t="t" r="r" b="b"/>
              <a:pathLst>
                <a:path w="6640" h="1687" extrusionOk="0">
                  <a:moveTo>
                    <a:pt x="6501" y="1"/>
                  </a:moveTo>
                  <a:cubicBezTo>
                    <a:pt x="6493" y="1"/>
                    <a:pt x="6484" y="1"/>
                    <a:pt x="6475" y="3"/>
                  </a:cubicBezTo>
                  <a:lnTo>
                    <a:pt x="109" y="1439"/>
                  </a:lnTo>
                  <a:cubicBezTo>
                    <a:pt x="43" y="1457"/>
                    <a:pt x="1" y="1523"/>
                    <a:pt x="14" y="1590"/>
                  </a:cubicBezTo>
                  <a:cubicBezTo>
                    <a:pt x="28" y="1645"/>
                    <a:pt x="77" y="1687"/>
                    <a:pt x="136" y="1687"/>
                  </a:cubicBezTo>
                  <a:cubicBezTo>
                    <a:pt x="143" y="1687"/>
                    <a:pt x="154" y="1683"/>
                    <a:pt x="164" y="1683"/>
                  </a:cubicBezTo>
                  <a:lnTo>
                    <a:pt x="6527" y="246"/>
                  </a:lnTo>
                  <a:cubicBezTo>
                    <a:pt x="6597" y="229"/>
                    <a:pt x="6639" y="163"/>
                    <a:pt x="6622" y="97"/>
                  </a:cubicBezTo>
                  <a:cubicBezTo>
                    <a:pt x="6609" y="40"/>
                    <a:pt x="6558" y="1"/>
                    <a:pt x="6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4714222" y="2747385"/>
              <a:ext cx="68573" cy="22329"/>
            </a:xfrm>
            <a:custGeom>
              <a:avLst/>
              <a:gdLst/>
              <a:ahLst/>
              <a:cxnLst/>
              <a:rect l="l" t="t" r="r" b="b"/>
              <a:pathLst>
                <a:path w="1904" h="620" extrusionOk="0">
                  <a:moveTo>
                    <a:pt x="1765" y="0"/>
                  </a:moveTo>
                  <a:cubicBezTo>
                    <a:pt x="1756" y="0"/>
                    <a:pt x="1748" y="1"/>
                    <a:pt x="1740" y="3"/>
                  </a:cubicBezTo>
                  <a:lnTo>
                    <a:pt x="108" y="372"/>
                  </a:lnTo>
                  <a:cubicBezTo>
                    <a:pt x="42" y="389"/>
                    <a:pt x="0" y="455"/>
                    <a:pt x="14" y="521"/>
                  </a:cubicBezTo>
                  <a:cubicBezTo>
                    <a:pt x="28" y="581"/>
                    <a:pt x="76" y="619"/>
                    <a:pt x="136" y="619"/>
                  </a:cubicBezTo>
                  <a:cubicBezTo>
                    <a:pt x="143" y="619"/>
                    <a:pt x="153" y="616"/>
                    <a:pt x="160" y="616"/>
                  </a:cubicBezTo>
                  <a:lnTo>
                    <a:pt x="1796" y="247"/>
                  </a:lnTo>
                  <a:cubicBezTo>
                    <a:pt x="1862" y="233"/>
                    <a:pt x="1903" y="163"/>
                    <a:pt x="1886" y="97"/>
                  </a:cubicBezTo>
                  <a:cubicBezTo>
                    <a:pt x="1873" y="40"/>
                    <a:pt x="1821" y="0"/>
                    <a:pt x="1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6917892" y="3467358"/>
              <a:ext cx="269176" cy="341602"/>
            </a:xfrm>
            <a:custGeom>
              <a:avLst/>
              <a:gdLst/>
              <a:ahLst/>
              <a:cxnLst/>
              <a:rect l="l" t="t" r="r" b="b"/>
              <a:pathLst>
                <a:path w="7474" h="9485" extrusionOk="0">
                  <a:moveTo>
                    <a:pt x="7474" y="0"/>
                  </a:moveTo>
                  <a:lnTo>
                    <a:pt x="0" y="73"/>
                  </a:lnTo>
                  <a:lnTo>
                    <a:pt x="658" y="6979"/>
                  </a:lnTo>
                  <a:lnTo>
                    <a:pt x="658" y="7710"/>
                  </a:lnTo>
                  <a:cubicBezTo>
                    <a:pt x="658" y="8691"/>
                    <a:pt x="2049" y="9484"/>
                    <a:pt x="3765" y="9484"/>
                  </a:cubicBezTo>
                  <a:cubicBezTo>
                    <a:pt x="5484" y="9484"/>
                    <a:pt x="6875" y="8691"/>
                    <a:pt x="6875" y="7710"/>
                  </a:cubicBezTo>
                  <a:lnTo>
                    <a:pt x="6875" y="6979"/>
                  </a:lnTo>
                  <a:lnTo>
                    <a:pt x="74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6913390" y="3462821"/>
              <a:ext cx="278180" cy="350642"/>
            </a:xfrm>
            <a:custGeom>
              <a:avLst/>
              <a:gdLst/>
              <a:ahLst/>
              <a:cxnLst/>
              <a:rect l="l" t="t" r="r" b="b"/>
              <a:pathLst>
                <a:path w="7724" h="9736" extrusionOk="0">
                  <a:moveTo>
                    <a:pt x="7463" y="251"/>
                  </a:moveTo>
                  <a:lnTo>
                    <a:pt x="6878" y="7105"/>
                  </a:lnTo>
                  <a:lnTo>
                    <a:pt x="6878" y="7836"/>
                  </a:lnTo>
                  <a:cubicBezTo>
                    <a:pt x="6878" y="8748"/>
                    <a:pt x="5539" y="9488"/>
                    <a:pt x="3890" y="9488"/>
                  </a:cubicBezTo>
                  <a:cubicBezTo>
                    <a:pt x="2244" y="9488"/>
                    <a:pt x="904" y="8748"/>
                    <a:pt x="904" y="7836"/>
                  </a:cubicBezTo>
                  <a:lnTo>
                    <a:pt x="904" y="7091"/>
                  </a:lnTo>
                  <a:lnTo>
                    <a:pt x="261" y="321"/>
                  </a:lnTo>
                  <a:lnTo>
                    <a:pt x="7463" y="251"/>
                  </a:lnTo>
                  <a:close/>
                  <a:moveTo>
                    <a:pt x="7599" y="1"/>
                  </a:moveTo>
                  <a:lnTo>
                    <a:pt x="125" y="74"/>
                  </a:lnTo>
                  <a:cubicBezTo>
                    <a:pt x="90" y="74"/>
                    <a:pt x="56" y="88"/>
                    <a:pt x="35" y="115"/>
                  </a:cubicBezTo>
                  <a:cubicBezTo>
                    <a:pt x="10" y="139"/>
                    <a:pt x="0" y="175"/>
                    <a:pt x="3" y="210"/>
                  </a:cubicBezTo>
                  <a:lnTo>
                    <a:pt x="657" y="7105"/>
                  </a:lnTo>
                  <a:lnTo>
                    <a:pt x="657" y="7836"/>
                  </a:lnTo>
                  <a:cubicBezTo>
                    <a:pt x="657" y="8883"/>
                    <a:pt x="2108" y="9735"/>
                    <a:pt x="3890" y="9735"/>
                  </a:cubicBezTo>
                  <a:cubicBezTo>
                    <a:pt x="5675" y="9735"/>
                    <a:pt x="7125" y="8883"/>
                    <a:pt x="7125" y="7836"/>
                  </a:cubicBezTo>
                  <a:lnTo>
                    <a:pt x="7125" y="7116"/>
                  </a:lnTo>
                  <a:lnTo>
                    <a:pt x="7721" y="136"/>
                  </a:lnTo>
                  <a:cubicBezTo>
                    <a:pt x="7724" y="102"/>
                    <a:pt x="7713" y="67"/>
                    <a:pt x="7689" y="43"/>
                  </a:cubicBezTo>
                  <a:cubicBezTo>
                    <a:pt x="7665" y="18"/>
                    <a:pt x="7637" y="8"/>
                    <a:pt x="7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6926140" y="3556315"/>
              <a:ext cx="252897" cy="180327"/>
            </a:xfrm>
            <a:custGeom>
              <a:avLst/>
              <a:gdLst/>
              <a:ahLst/>
              <a:cxnLst/>
              <a:rect l="l" t="t" r="r" b="b"/>
              <a:pathLst>
                <a:path w="7022" h="5007" extrusionOk="0">
                  <a:moveTo>
                    <a:pt x="1" y="0"/>
                  </a:moveTo>
                  <a:lnTo>
                    <a:pt x="391" y="4123"/>
                  </a:lnTo>
                  <a:cubicBezTo>
                    <a:pt x="1024" y="4652"/>
                    <a:pt x="2196" y="5007"/>
                    <a:pt x="3543" y="5007"/>
                  </a:cubicBezTo>
                  <a:cubicBezTo>
                    <a:pt x="4879" y="5007"/>
                    <a:pt x="6044" y="4655"/>
                    <a:pt x="6678" y="4133"/>
                  </a:cubicBezTo>
                  <a:lnTo>
                    <a:pt x="7022" y="119"/>
                  </a:lnTo>
                  <a:lnTo>
                    <a:pt x="7022" y="119"/>
                  </a:lnTo>
                  <a:cubicBezTo>
                    <a:pt x="6559" y="838"/>
                    <a:pt x="5175" y="1364"/>
                    <a:pt x="3543" y="1364"/>
                  </a:cubicBezTo>
                  <a:cubicBezTo>
                    <a:pt x="1824" y="1364"/>
                    <a:pt x="383" y="783"/>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6921530" y="3551849"/>
              <a:ext cx="262153" cy="189295"/>
            </a:xfrm>
            <a:custGeom>
              <a:avLst/>
              <a:gdLst/>
              <a:ahLst/>
              <a:cxnLst/>
              <a:rect l="l" t="t" r="r" b="b"/>
              <a:pathLst>
                <a:path w="7279" h="5256" extrusionOk="0">
                  <a:moveTo>
                    <a:pt x="293" y="562"/>
                  </a:moveTo>
                  <a:cubicBezTo>
                    <a:pt x="916" y="1195"/>
                    <a:pt x="2210" y="1610"/>
                    <a:pt x="3671" y="1610"/>
                  </a:cubicBezTo>
                  <a:cubicBezTo>
                    <a:pt x="5086" y="1610"/>
                    <a:pt x="6350" y="1224"/>
                    <a:pt x="6994" y="618"/>
                  </a:cubicBezTo>
                  <a:lnTo>
                    <a:pt x="6994" y="618"/>
                  </a:lnTo>
                  <a:lnTo>
                    <a:pt x="6687" y="4195"/>
                  </a:lnTo>
                  <a:cubicBezTo>
                    <a:pt x="6043" y="4696"/>
                    <a:pt x="4895" y="5009"/>
                    <a:pt x="3671" y="5009"/>
                  </a:cubicBezTo>
                  <a:cubicBezTo>
                    <a:pt x="2432" y="5009"/>
                    <a:pt x="1277" y="4692"/>
                    <a:pt x="637" y="4185"/>
                  </a:cubicBezTo>
                  <a:lnTo>
                    <a:pt x="293" y="562"/>
                  </a:lnTo>
                  <a:close/>
                  <a:moveTo>
                    <a:pt x="128" y="1"/>
                  </a:moveTo>
                  <a:cubicBezTo>
                    <a:pt x="117" y="1"/>
                    <a:pt x="106" y="2"/>
                    <a:pt x="94" y="5"/>
                  </a:cubicBezTo>
                  <a:cubicBezTo>
                    <a:pt x="35" y="23"/>
                    <a:pt x="0" y="79"/>
                    <a:pt x="4" y="138"/>
                  </a:cubicBezTo>
                  <a:lnTo>
                    <a:pt x="397" y="4257"/>
                  </a:lnTo>
                  <a:cubicBezTo>
                    <a:pt x="400" y="4292"/>
                    <a:pt x="415" y="4320"/>
                    <a:pt x="439" y="4341"/>
                  </a:cubicBezTo>
                  <a:cubicBezTo>
                    <a:pt x="1124" y="4915"/>
                    <a:pt x="2331" y="5256"/>
                    <a:pt x="3671" y="5256"/>
                  </a:cubicBezTo>
                  <a:cubicBezTo>
                    <a:pt x="4996" y="5256"/>
                    <a:pt x="6200" y="4919"/>
                    <a:pt x="6886" y="4355"/>
                  </a:cubicBezTo>
                  <a:cubicBezTo>
                    <a:pt x="6910" y="4334"/>
                    <a:pt x="6928" y="4302"/>
                    <a:pt x="6931" y="4268"/>
                  </a:cubicBezTo>
                  <a:lnTo>
                    <a:pt x="7275" y="253"/>
                  </a:lnTo>
                  <a:cubicBezTo>
                    <a:pt x="7278" y="198"/>
                    <a:pt x="7244" y="145"/>
                    <a:pt x="7191" y="124"/>
                  </a:cubicBezTo>
                  <a:cubicBezTo>
                    <a:pt x="7178" y="120"/>
                    <a:pt x="7165" y="118"/>
                    <a:pt x="7152" y="118"/>
                  </a:cubicBezTo>
                  <a:cubicBezTo>
                    <a:pt x="7110" y="118"/>
                    <a:pt x="7070" y="139"/>
                    <a:pt x="7045" y="177"/>
                  </a:cubicBezTo>
                  <a:cubicBezTo>
                    <a:pt x="6597" y="876"/>
                    <a:pt x="5208" y="1362"/>
                    <a:pt x="3671" y="1362"/>
                  </a:cubicBezTo>
                  <a:cubicBezTo>
                    <a:pt x="2049" y="1362"/>
                    <a:pt x="609" y="820"/>
                    <a:pt x="240" y="72"/>
                  </a:cubicBezTo>
                  <a:cubicBezTo>
                    <a:pt x="218" y="27"/>
                    <a:pt x="175" y="1"/>
                    <a:pt x="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6921242" y="3505174"/>
              <a:ext cx="1188" cy="11705"/>
            </a:xfrm>
            <a:custGeom>
              <a:avLst/>
              <a:gdLst/>
              <a:ahLst/>
              <a:cxnLst/>
              <a:rect l="l" t="t" r="r" b="b"/>
              <a:pathLst>
                <a:path w="33" h="325" extrusionOk="0">
                  <a:moveTo>
                    <a:pt x="1" y="1"/>
                  </a:moveTo>
                  <a:lnTo>
                    <a:pt x="33" y="325"/>
                  </a:lnTo>
                  <a:lnTo>
                    <a:pt x="33" y="275"/>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6916632" y="3500636"/>
              <a:ext cx="10192" cy="20601"/>
            </a:xfrm>
            <a:custGeom>
              <a:avLst/>
              <a:gdLst/>
              <a:ahLst/>
              <a:cxnLst/>
              <a:rect l="l" t="t" r="r" b="b"/>
              <a:pathLst>
                <a:path w="283" h="572" extrusionOk="0">
                  <a:moveTo>
                    <a:pt x="127" y="1"/>
                  </a:moveTo>
                  <a:cubicBezTo>
                    <a:pt x="123" y="1"/>
                    <a:pt x="119" y="1"/>
                    <a:pt x="116" y="1"/>
                  </a:cubicBezTo>
                  <a:cubicBezTo>
                    <a:pt x="50" y="8"/>
                    <a:pt x="0" y="67"/>
                    <a:pt x="4" y="137"/>
                  </a:cubicBezTo>
                  <a:lnTo>
                    <a:pt x="35" y="461"/>
                  </a:lnTo>
                  <a:cubicBezTo>
                    <a:pt x="42" y="523"/>
                    <a:pt x="95" y="572"/>
                    <a:pt x="161" y="572"/>
                  </a:cubicBezTo>
                  <a:lnTo>
                    <a:pt x="164" y="572"/>
                  </a:lnTo>
                  <a:cubicBezTo>
                    <a:pt x="230" y="568"/>
                    <a:pt x="283" y="516"/>
                    <a:pt x="283" y="451"/>
                  </a:cubicBezTo>
                  <a:lnTo>
                    <a:pt x="251" y="112"/>
                  </a:lnTo>
                  <a:cubicBezTo>
                    <a:pt x="245" y="47"/>
                    <a:pt x="186" y="1"/>
                    <a:pt x="12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6902226" y="3382111"/>
              <a:ext cx="302634" cy="172944"/>
            </a:xfrm>
            <a:custGeom>
              <a:avLst/>
              <a:gdLst/>
              <a:ahLst/>
              <a:cxnLst/>
              <a:rect l="l" t="t" r="r" b="b"/>
              <a:pathLst>
                <a:path w="8403" h="4802" extrusionOk="0">
                  <a:moveTo>
                    <a:pt x="4200" y="1"/>
                  </a:moveTo>
                  <a:cubicBezTo>
                    <a:pt x="2499" y="1"/>
                    <a:pt x="1034" y="582"/>
                    <a:pt x="376" y="1414"/>
                  </a:cubicBezTo>
                  <a:lnTo>
                    <a:pt x="0" y="1414"/>
                  </a:lnTo>
                  <a:lnTo>
                    <a:pt x="0" y="2401"/>
                  </a:lnTo>
                  <a:cubicBezTo>
                    <a:pt x="0" y="3727"/>
                    <a:pt x="1882" y="4802"/>
                    <a:pt x="4200" y="4802"/>
                  </a:cubicBezTo>
                  <a:cubicBezTo>
                    <a:pt x="6520" y="4802"/>
                    <a:pt x="8403" y="3727"/>
                    <a:pt x="8403" y="2401"/>
                  </a:cubicBezTo>
                  <a:lnTo>
                    <a:pt x="8403" y="1414"/>
                  </a:lnTo>
                  <a:lnTo>
                    <a:pt x="8027" y="1414"/>
                  </a:lnTo>
                  <a:cubicBezTo>
                    <a:pt x="7369" y="582"/>
                    <a:pt x="5905" y="1"/>
                    <a:pt x="4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6897724" y="3377609"/>
              <a:ext cx="311674" cy="181840"/>
            </a:xfrm>
            <a:custGeom>
              <a:avLst/>
              <a:gdLst/>
              <a:ahLst/>
              <a:cxnLst/>
              <a:rect l="l" t="t" r="r" b="b"/>
              <a:pathLst>
                <a:path w="8654" h="5049" extrusionOk="0">
                  <a:moveTo>
                    <a:pt x="4325" y="248"/>
                  </a:moveTo>
                  <a:cubicBezTo>
                    <a:pt x="5935" y="248"/>
                    <a:pt x="7401" y="787"/>
                    <a:pt x="8058" y="1615"/>
                  </a:cubicBezTo>
                  <a:cubicBezTo>
                    <a:pt x="8079" y="1646"/>
                    <a:pt x="8117" y="1664"/>
                    <a:pt x="8152" y="1664"/>
                  </a:cubicBezTo>
                  <a:lnTo>
                    <a:pt x="8403" y="1664"/>
                  </a:lnTo>
                  <a:lnTo>
                    <a:pt x="8403" y="2526"/>
                  </a:lnTo>
                  <a:cubicBezTo>
                    <a:pt x="8403" y="3783"/>
                    <a:pt x="6576" y="4802"/>
                    <a:pt x="4325" y="4802"/>
                  </a:cubicBezTo>
                  <a:cubicBezTo>
                    <a:pt x="2078" y="4802"/>
                    <a:pt x="247" y="3783"/>
                    <a:pt x="247" y="2526"/>
                  </a:cubicBezTo>
                  <a:lnTo>
                    <a:pt x="247" y="1664"/>
                  </a:lnTo>
                  <a:lnTo>
                    <a:pt x="501" y="1664"/>
                  </a:lnTo>
                  <a:cubicBezTo>
                    <a:pt x="536" y="1664"/>
                    <a:pt x="575" y="1646"/>
                    <a:pt x="599" y="1615"/>
                  </a:cubicBezTo>
                  <a:cubicBezTo>
                    <a:pt x="1253" y="787"/>
                    <a:pt x="2717" y="248"/>
                    <a:pt x="4325" y="248"/>
                  </a:cubicBezTo>
                  <a:close/>
                  <a:moveTo>
                    <a:pt x="4325" y="0"/>
                  </a:moveTo>
                  <a:cubicBezTo>
                    <a:pt x="2675" y="0"/>
                    <a:pt x="1159" y="554"/>
                    <a:pt x="442" y="1413"/>
                  </a:cubicBezTo>
                  <a:lnTo>
                    <a:pt x="125" y="1413"/>
                  </a:lnTo>
                  <a:cubicBezTo>
                    <a:pt x="56" y="1413"/>
                    <a:pt x="0" y="1469"/>
                    <a:pt x="0" y="1539"/>
                  </a:cubicBezTo>
                  <a:lnTo>
                    <a:pt x="0" y="2526"/>
                  </a:lnTo>
                  <a:cubicBezTo>
                    <a:pt x="0" y="3918"/>
                    <a:pt x="1941" y="5049"/>
                    <a:pt x="4325" y="5049"/>
                  </a:cubicBezTo>
                  <a:cubicBezTo>
                    <a:pt x="6712" y="5049"/>
                    <a:pt x="8653" y="3918"/>
                    <a:pt x="8653" y="2526"/>
                  </a:cubicBezTo>
                  <a:lnTo>
                    <a:pt x="8653" y="1539"/>
                  </a:lnTo>
                  <a:cubicBezTo>
                    <a:pt x="8653" y="1469"/>
                    <a:pt x="8597" y="1413"/>
                    <a:pt x="8528" y="1413"/>
                  </a:cubicBezTo>
                  <a:lnTo>
                    <a:pt x="8211" y="1413"/>
                  </a:lnTo>
                  <a:cubicBezTo>
                    <a:pt x="7494" y="554"/>
                    <a:pt x="5977" y="0"/>
                    <a:pt x="4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6902226" y="3346529"/>
              <a:ext cx="302634" cy="172980"/>
            </a:xfrm>
            <a:custGeom>
              <a:avLst/>
              <a:gdLst/>
              <a:ahLst/>
              <a:cxnLst/>
              <a:rect l="l" t="t" r="r" b="b"/>
              <a:pathLst>
                <a:path w="8403" h="4803" extrusionOk="0">
                  <a:moveTo>
                    <a:pt x="4200" y="1"/>
                  </a:moveTo>
                  <a:cubicBezTo>
                    <a:pt x="1882" y="1"/>
                    <a:pt x="0" y="1076"/>
                    <a:pt x="0" y="2402"/>
                  </a:cubicBezTo>
                  <a:cubicBezTo>
                    <a:pt x="0" y="3728"/>
                    <a:pt x="1882" y="4802"/>
                    <a:pt x="4200" y="4802"/>
                  </a:cubicBezTo>
                  <a:cubicBezTo>
                    <a:pt x="6520" y="4802"/>
                    <a:pt x="8403" y="3728"/>
                    <a:pt x="8403" y="2402"/>
                  </a:cubicBezTo>
                  <a:cubicBezTo>
                    <a:pt x="8403" y="1076"/>
                    <a:pt x="6520" y="1"/>
                    <a:pt x="4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6897724" y="3342027"/>
              <a:ext cx="311674" cy="181984"/>
            </a:xfrm>
            <a:custGeom>
              <a:avLst/>
              <a:gdLst/>
              <a:ahLst/>
              <a:cxnLst/>
              <a:rect l="l" t="t" r="r" b="b"/>
              <a:pathLst>
                <a:path w="8654" h="5053" extrusionOk="0">
                  <a:moveTo>
                    <a:pt x="4325" y="251"/>
                  </a:moveTo>
                  <a:cubicBezTo>
                    <a:pt x="6576" y="251"/>
                    <a:pt x="8403" y="1271"/>
                    <a:pt x="8403" y="2527"/>
                  </a:cubicBezTo>
                  <a:cubicBezTo>
                    <a:pt x="8403" y="3782"/>
                    <a:pt x="6576" y="4802"/>
                    <a:pt x="4325" y="4802"/>
                  </a:cubicBezTo>
                  <a:cubicBezTo>
                    <a:pt x="2078" y="4802"/>
                    <a:pt x="247" y="3782"/>
                    <a:pt x="247" y="2527"/>
                  </a:cubicBezTo>
                  <a:cubicBezTo>
                    <a:pt x="247" y="1271"/>
                    <a:pt x="2078" y="251"/>
                    <a:pt x="4325" y="251"/>
                  </a:cubicBezTo>
                  <a:close/>
                  <a:moveTo>
                    <a:pt x="4325" y="1"/>
                  </a:moveTo>
                  <a:cubicBezTo>
                    <a:pt x="1941" y="1"/>
                    <a:pt x="0" y="1135"/>
                    <a:pt x="0" y="2527"/>
                  </a:cubicBezTo>
                  <a:cubicBezTo>
                    <a:pt x="0" y="3918"/>
                    <a:pt x="1941" y="5052"/>
                    <a:pt x="4325" y="5052"/>
                  </a:cubicBezTo>
                  <a:cubicBezTo>
                    <a:pt x="6712" y="5052"/>
                    <a:pt x="8653" y="3918"/>
                    <a:pt x="8653" y="2527"/>
                  </a:cubicBezTo>
                  <a:cubicBezTo>
                    <a:pt x="8653" y="1135"/>
                    <a:pt x="6712" y="1"/>
                    <a:pt x="4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6921422" y="3340298"/>
              <a:ext cx="264278" cy="151011"/>
            </a:xfrm>
            <a:custGeom>
              <a:avLst/>
              <a:gdLst/>
              <a:ahLst/>
              <a:cxnLst/>
              <a:rect l="l" t="t" r="r" b="b"/>
              <a:pathLst>
                <a:path w="7338" h="4193" extrusionOk="0">
                  <a:moveTo>
                    <a:pt x="3667" y="0"/>
                  </a:moveTo>
                  <a:cubicBezTo>
                    <a:pt x="2181" y="0"/>
                    <a:pt x="901" y="505"/>
                    <a:pt x="327" y="1235"/>
                  </a:cubicBezTo>
                  <a:lnTo>
                    <a:pt x="0" y="1235"/>
                  </a:lnTo>
                  <a:lnTo>
                    <a:pt x="0" y="2094"/>
                  </a:lnTo>
                  <a:cubicBezTo>
                    <a:pt x="0" y="3253"/>
                    <a:pt x="1642" y="4193"/>
                    <a:pt x="3667" y="4193"/>
                  </a:cubicBezTo>
                  <a:cubicBezTo>
                    <a:pt x="5695" y="4193"/>
                    <a:pt x="7337" y="3253"/>
                    <a:pt x="7337" y="2094"/>
                  </a:cubicBezTo>
                  <a:lnTo>
                    <a:pt x="7337" y="1235"/>
                  </a:lnTo>
                  <a:lnTo>
                    <a:pt x="7010" y="1235"/>
                  </a:lnTo>
                  <a:cubicBezTo>
                    <a:pt x="6436" y="505"/>
                    <a:pt x="5156" y="0"/>
                    <a:pt x="36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6916884" y="3335760"/>
              <a:ext cx="273318" cy="160087"/>
            </a:xfrm>
            <a:custGeom>
              <a:avLst/>
              <a:gdLst/>
              <a:ahLst/>
              <a:cxnLst/>
              <a:rect l="l" t="t" r="r" b="b"/>
              <a:pathLst>
                <a:path w="7589" h="4445" extrusionOk="0">
                  <a:moveTo>
                    <a:pt x="3793" y="248"/>
                  </a:moveTo>
                  <a:cubicBezTo>
                    <a:pt x="5195" y="248"/>
                    <a:pt x="6468" y="714"/>
                    <a:pt x="7039" y="1438"/>
                  </a:cubicBezTo>
                  <a:cubicBezTo>
                    <a:pt x="7063" y="1466"/>
                    <a:pt x="7098" y="1483"/>
                    <a:pt x="7136" y="1483"/>
                  </a:cubicBezTo>
                  <a:lnTo>
                    <a:pt x="7338" y="1483"/>
                  </a:lnTo>
                  <a:lnTo>
                    <a:pt x="7338" y="2220"/>
                  </a:lnTo>
                  <a:cubicBezTo>
                    <a:pt x="7338" y="3309"/>
                    <a:pt x="5748" y="4194"/>
                    <a:pt x="3793" y="4194"/>
                  </a:cubicBezTo>
                  <a:cubicBezTo>
                    <a:pt x="1841" y="4194"/>
                    <a:pt x="247" y="3309"/>
                    <a:pt x="247" y="2220"/>
                  </a:cubicBezTo>
                  <a:lnTo>
                    <a:pt x="247" y="1483"/>
                  </a:lnTo>
                  <a:lnTo>
                    <a:pt x="453" y="1483"/>
                  </a:lnTo>
                  <a:cubicBezTo>
                    <a:pt x="491" y="1483"/>
                    <a:pt x="526" y="1466"/>
                    <a:pt x="550" y="1438"/>
                  </a:cubicBezTo>
                  <a:cubicBezTo>
                    <a:pt x="1121" y="714"/>
                    <a:pt x="2394" y="248"/>
                    <a:pt x="3793" y="248"/>
                  </a:cubicBezTo>
                  <a:close/>
                  <a:moveTo>
                    <a:pt x="3793" y="1"/>
                  </a:moveTo>
                  <a:cubicBezTo>
                    <a:pt x="2352" y="1"/>
                    <a:pt x="1027" y="484"/>
                    <a:pt x="393" y="1236"/>
                  </a:cubicBezTo>
                  <a:lnTo>
                    <a:pt x="126" y="1236"/>
                  </a:lnTo>
                  <a:cubicBezTo>
                    <a:pt x="56" y="1236"/>
                    <a:pt x="1" y="1292"/>
                    <a:pt x="1" y="1361"/>
                  </a:cubicBezTo>
                  <a:lnTo>
                    <a:pt x="1" y="2220"/>
                  </a:lnTo>
                  <a:cubicBezTo>
                    <a:pt x="1" y="3445"/>
                    <a:pt x="1702" y="4444"/>
                    <a:pt x="3793" y="4444"/>
                  </a:cubicBezTo>
                  <a:cubicBezTo>
                    <a:pt x="5888" y="4444"/>
                    <a:pt x="7588" y="3445"/>
                    <a:pt x="7588" y="2220"/>
                  </a:cubicBezTo>
                  <a:lnTo>
                    <a:pt x="7588" y="1361"/>
                  </a:lnTo>
                  <a:cubicBezTo>
                    <a:pt x="7588" y="1292"/>
                    <a:pt x="7533" y="1236"/>
                    <a:pt x="7463" y="1236"/>
                  </a:cubicBezTo>
                  <a:lnTo>
                    <a:pt x="7195" y="1236"/>
                  </a:lnTo>
                  <a:cubicBezTo>
                    <a:pt x="6562" y="484"/>
                    <a:pt x="5236" y="1"/>
                    <a:pt x="3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a:off x="6921422" y="3309181"/>
              <a:ext cx="264278" cy="151047"/>
            </a:xfrm>
            <a:custGeom>
              <a:avLst/>
              <a:gdLst/>
              <a:ahLst/>
              <a:cxnLst/>
              <a:rect l="l" t="t" r="r" b="b"/>
              <a:pathLst>
                <a:path w="7338" h="4194" extrusionOk="0">
                  <a:moveTo>
                    <a:pt x="3667" y="1"/>
                  </a:moveTo>
                  <a:cubicBezTo>
                    <a:pt x="1642" y="1"/>
                    <a:pt x="0" y="940"/>
                    <a:pt x="0" y="2099"/>
                  </a:cubicBezTo>
                  <a:cubicBezTo>
                    <a:pt x="0" y="3254"/>
                    <a:pt x="1642" y="4193"/>
                    <a:pt x="3667" y="4193"/>
                  </a:cubicBezTo>
                  <a:cubicBezTo>
                    <a:pt x="5695" y="4193"/>
                    <a:pt x="7337" y="3254"/>
                    <a:pt x="7337" y="2099"/>
                  </a:cubicBezTo>
                  <a:cubicBezTo>
                    <a:pt x="7337" y="940"/>
                    <a:pt x="5695" y="1"/>
                    <a:pt x="36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6916884" y="3304679"/>
              <a:ext cx="273318" cy="160051"/>
            </a:xfrm>
            <a:custGeom>
              <a:avLst/>
              <a:gdLst/>
              <a:ahLst/>
              <a:cxnLst/>
              <a:rect l="l" t="t" r="r" b="b"/>
              <a:pathLst>
                <a:path w="7589" h="4444" extrusionOk="0">
                  <a:moveTo>
                    <a:pt x="3793" y="251"/>
                  </a:moveTo>
                  <a:cubicBezTo>
                    <a:pt x="5748" y="251"/>
                    <a:pt x="7338" y="1135"/>
                    <a:pt x="7338" y="2224"/>
                  </a:cubicBezTo>
                  <a:cubicBezTo>
                    <a:pt x="7338" y="3310"/>
                    <a:pt x="5748" y="4196"/>
                    <a:pt x="3793" y="4196"/>
                  </a:cubicBezTo>
                  <a:cubicBezTo>
                    <a:pt x="1841" y="4196"/>
                    <a:pt x="247" y="3310"/>
                    <a:pt x="247" y="2224"/>
                  </a:cubicBezTo>
                  <a:cubicBezTo>
                    <a:pt x="247" y="1135"/>
                    <a:pt x="1841" y="251"/>
                    <a:pt x="3793" y="251"/>
                  </a:cubicBezTo>
                  <a:close/>
                  <a:moveTo>
                    <a:pt x="3793" y="1"/>
                  </a:moveTo>
                  <a:cubicBezTo>
                    <a:pt x="1702" y="1"/>
                    <a:pt x="1" y="999"/>
                    <a:pt x="1" y="2224"/>
                  </a:cubicBezTo>
                  <a:cubicBezTo>
                    <a:pt x="1" y="3449"/>
                    <a:pt x="1702" y="4444"/>
                    <a:pt x="3793" y="4444"/>
                  </a:cubicBezTo>
                  <a:cubicBezTo>
                    <a:pt x="5888" y="4444"/>
                    <a:pt x="7588" y="3449"/>
                    <a:pt x="7588" y="2224"/>
                  </a:cubicBezTo>
                  <a:cubicBezTo>
                    <a:pt x="7588" y="999"/>
                    <a:pt x="5888" y="1"/>
                    <a:pt x="37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7513576" y="3425581"/>
              <a:ext cx="5798" cy="30901"/>
            </a:xfrm>
            <a:custGeom>
              <a:avLst/>
              <a:gdLst/>
              <a:ahLst/>
              <a:cxnLst/>
              <a:rect l="l" t="t" r="r" b="b"/>
              <a:pathLst>
                <a:path w="161" h="858" extrusionOk="0">
                  <a:moveTo>
                    <a:pt x="71" y="0"/>
                  </a:moveTo>
                  <a:cubicBezTo>
                    <a:pt x="67" y="0"/>
                    <a:pt x="63" y="0"/>
                    <a:pt x="59" y="1"/>
                  </a:cubicBezTo>
                  <a:cubicBezTo>
                    <a:pt x="24" y="4"/>
                    <a:pt x="0" y="36"/>
                    <a:pt x="3" y="67"/>
                  </a:cubicBezTo>
                  <a:cubicBezTo>
                    <a:pt x="3" y="71"/>
                    <a:pt x="35" y="325"/>
                    <a:pt x="18" y="794"/>
                  </a:cubicBezTo>
                  <a:cubicBezTo>
                    <a:pt x="18" y="829"/>
                    <a:pt x="45" y="857"/>
                    <a:pt x="80" y="857"/>
                  </a:cubicBezTo>
                  <a:cubicBezTo>
                    <a:pt x="115" y="857"/>
                    <a:pt x="143" y="833"/>
                    <a:pt x="143" y="798"/>
                  </a:cubicBezTo>
                  <a:cubicBezTo>
                    <a:pt x="160" y="318"/>
                    <a:pt x="129" y="64"/>
                    <a:pt x="129" y="54"/>
                  </a:cubicBezTo>
                  <a:cubicBezTo>
                    <a:pt x="123" y="23"/>
                    <a:pt x="100" y="0"/>
                    <a:pt x="7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a:off x="6344033" y="3655932"/>
              <a:ext cx="300005" cy="202260"/>
            </a:xfrm>
            <a:custGeom>
              <a:avLst/>
              <a:gdLst/>
              <a:ahLst/>
              <a:cxnLst/>
              <a:rect l="l" t="t" r="r" b="b"/>
              <a:pathLst>
                <a:path w="8330" h="5616" extrusionOk="0">
                  <a:moveTo>
                    <a:pt x="2710" y="0"/>
                  </a:moveTo>
                  <a:lnTo>
                    <a:pt x="0" y="4453"/>
                  </a:lnTo>
                  <a:lnTo>
                    <a:pt x="6005" y="5616"/>
                  </a:lnTo>
                  <a:lnTo>
                    <a:pt x="8329" y="1162"/>
                  </a:lnTo>
                  <a:lnTo>
                    <a:pt x="27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6339351" y="3651394"/>
              <a:ext cx="309297" cy="211336"/>
            </a:xfrm>
            <a:custGeom>
              <a:avLst/>
              <a:gdLst/>
              <a:ahLst/>
              <a:cxnLst/>
              <a:rect l="l" t="t" r="r" b="b"/>
              <a:pathLst>
                <a:path w="8588" h="5868" extrusionOk="0">
                  <a:moveTo>
                    <a:pt x="2902" y="265"/>
                  </a:moveTo>
                  <a:lnTo>
                    <a:pt x="8271" y="1375"/>
                  </a:lnTo>
                  <a:lnTo>
                    <a:pt x="6065" y="5602"/>
                  </a:lnTo>
                  <a:lnTo>
                    <a:pt x="328" y="4493"/>
                  </a:lnTo>
                  <a:lnTo>
                    <a:pt x="2902" y="265"/>
                  </a:lnTo>
                  <a:close/>
                  <a:moveTo>
                    <a:pt x="2838" y="0"/>
                  </a:moveTo>
                  <a:cubicBezTo>
                    <a:pt x="2796" y="0"/>
                    <a:pt x="2758" y="23"/>
                    <a:pt x="2735" y="60"/>
                  </a:cubicBezTo>
                  <a:lnTo>
                    <a:pt x="26" y="4514"/>
                  </a:lnTo>
                  <a:cubicBezTo>
                    <a:pt x="1" y="4548"/>
                    <a:pt x="1" y="4594"/>
                    <a:pt x="15" y="4628"/>
                  </a:cubicBezTo>
                  <a:cubicBezTo>
                    <a:pt x="32" y="4666"/>
                    <a:pt x="67" y="4694"/>
                    <a:pt x="105" y="4701"/>
                  </a:cubicBezTo>
                  <a:lnTo>
                    <a:pt x="6110" y="5863"/>
                  </a:lnTo>
                  <a:cubicBezTo>
                    <a:pt x="6117" y="5863"/>
                    <a:pt x="6125" y="5867"/>
                    <a:pt x="6135" y="5867"/>
                  </a:cubicBezTo>
                  <a:cubicBezTo>
                    <a:pt x="6180" y="5867"/>
                    <a:pt x="6221" y="5839"/>
                    <a:pt x="6242" y="5797"/>
                  </a:cubicBezTo>
                  <a:lnTo>
                    <a:pt x="8567" y="1344"/>
                  </a:lnTo>
                  <a:cubicBezTo>
                    <a:pt x="8584" y="1309"/>
                    <a:pt x="8588" y="1267"/>
                    <a:pt x="8570" y="1233"/>
                  </a:cubicBezTo>
                  <a:cubicBezTo>
                    <a:pt x="8553" y="1198"/>
                    <a:pt x="8522" y="1174"/>
                    <a:pt x="8483" y="1166"/>
                  </a:cubicBezTo>
                  <a:lnTo>
                    <a:pt x="2868" y="5"/>
                  </a:lnTo>
                  <a:cubicBezTo>
                    <a:pt x="2858" y="2"/>
                    <a:pt x="2848" y="0"/>
                    <a:pt x="2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6511394" y="3474489"/>
              <a:ext cx="285995" cy="209283"/>
            </a:xfrm>
            <a:custGeom>
              <a:avLst/>
              <a:gdLst/>
              <a:ahLst/>
              <a:cxnLst/>
              <a:rect l="l" t="t" r="r" b="b"/>
              <a:pathLst>
                <a:path w="7941" h="5811" extrusionOk="0">
                  <a:moveTo>
                    <a:pt x="2711" y="0"/>
                  </a:moveTo>
                  <a:lnTo>
                    <a:pt x="1" y="4067"/>
                  </a:lnTo>
                  <a:lnTo>
                    <a:pt x="5616" y="5811"/>
                  </a:lnTo>
                  <a:lnTo>
                    <a:pt x="7941" y="1743"/>
                  </a:lnTo>
                  <a:lnTo>
                    <a:pt x="27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a:off x="6506784" y="3470060"/>
              <a:ext cx="295359" cy="218251"/>
            </a:xfrm>
            <a:custGeom>
              <a:avLst/>
              <a:gdLst/>
              <a:ahLst/>
              <a:cxnLst/>
              <a:rect l="l" t="t" r="r" b="b"/>
              <a:pathLst>
                <a:path w="8201" h="6060" extrusionOk="0">
                  <a:moveTo>
                    <a:pt x="2892" y="272"/>
                  </a:moveTo>
                  <a:lnTo>
                    <a:pt x="7887" y="1936"/>
                  </a:lnTo>
                  <a:lnTo>
                    <a:pt x="5689" y="5788"/>
                  </a:lnTo>
                  <a:lnTo>
                    <a:pt x="324" y="4121"/>
                  </a:lnTo>
                  <a:lnTo>
                    <a:pt x="2892" y="272"/>
                  </a:lnTo>
                  <a:close/>
                  <a:moveTo>
                    <a:pt x="2845" y="0"/>
                  </a:moveTo>
                  <a:cubicBezTo>
                    <a:pt x="2804" y="0"/>
                    <a:pt x="2763" y="19"/>
                    <a:pt x="2738" y="54"/>
                  </a:cubicBezTo>
                  <a:lnTo>
                    <a:pt x="24" y="4124"/>
                  </a:lnTo>
                  <a:cubicBezTo>
                    <a:pt x="3" y="4155"/>
                    <a:pt x="0" y="4197"/>
                    <a:pt x="11" y="4232"/>
                  </a:cubicBezTo>
                  <a:cubicBezTo>
                    <a:pt x="24" y="4270"/>
                    <a:pt x="56" y="4298"/>
                    <a:pt x="90" y="4309"/>
                  </a:cubicBezTo>
                  <a:lnTo>
                    <a:pt x="5710" y="6052"/>
                  </a:lnTo>
                  <a:cubicBezTo>
                    <a:pt x="5720" y="6055"/>
                    <a:pt x="5734" y="6059"/>
                    <a:pt x="5744" y="6059"/>
                  </a:cubicBezTo>
                  <a:cubicBezTo>
                    <a:pt x="5789" y="6059"/>
                    <a:pt x="5831" y="6034"/>
                    <a:pt x="5852" y="5996"/>
                  </a:cubicBezTo>
                  <a:lnTo>
                    <a:pt x="8176" y="1929"/>
                  </a:lnTo>
                  <a:cubicBezTo>
                    <a:pt x="8197" y="1897"/>
                    <a:pt x="8201" y="1856"/>
                    <a:pt x="8186" y="1821"/>
                  </a:cubicBezTo>
                  <a:cubicBezTo>
                    <a:pt x="8173" y="1790"/>
                    <a:pt x="8145" y="1762"/>
                    <a:pt x="8110" y="1748"/>
                  </a:cubicBezTo>
                  <a:lnTo>
                    <a:pt x="2881" y="5"/>
                  </a:lnTo>
                  <a:cubicBezTo>
                    <a:pt x="2869" y="2"/>
                    <a:pt x="2857" y="0"/>
                    <a:pt x="2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a:off x="6650879" y="3753497"/>
              <a:ext cx="272201" cy="160447"/>
            </a:xfrm>
            <a:custGeom>
              <a:avLst/>
              <a:gdLst/>
              <a:ahLst/>
              <a:cxnLst/>
              <a:rect l="l" t="t" r="r" b="b"/>
              <a:pathLst>
                <a:path w="7558" h="4455" extrusionOk="0">
                  <a:moveTo>
                    <a:pt x="4843" y="1"/>
                  </a:moveTo>
                  <a:lnTo>
                    <a:pt x="0" y="1358"/>
                  </a:lnTo>
                  <a:lnTo>
                    <a:pt x="1938" y="4455"/>
                  </a:lnTo>
                  <a:lnTo>
                    <a:pt x="7557" y="3101"/>
                  </a:lnTo>
                  <a:lnTo>
                    <a:pt x="48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a:off x="6646233" y="3749067"/>
              <a:ext cx="281457" cy="169415"/>
            </a:xfrm>
            <a:custGeom>
              <a:avLst/>
              <a:gdLst/>
              <a:ahLst/>
              <a:cxnLst/>
              <a:rect l="l" t="t" r="r" b="b"/>
              <a:pathLst>
                <a:path w="7815" h="4704" extrusionOk="0">
                  <a:moveTo>
                    <a:pt x="4931" y="263"/>
                  </a:moveTo>
                  <a:lnTo>
                    <a:pt x="7457" y="3151"/>
                  </a:lnTo>
                  <a:lnTo>
                    <a:pt x="2126" y="4438"/>
                  </a:lnTo>
                  <a:lnTo>
                    <a:pt x="324" y="1554"/>
                  </a:lnTo>
                  <a:lnTo>
                    <a:pt x="4931" y="263"/>
                  </a:lnTo>
                  <a:close/>
                  <a:moveTo>
                    <a:pt x="4976" y="1"/>
                  </a:moveTo>
                  <a:cubicBezTo>
                    <a:pt x="4964" y="1"/>
                    <a:pt x="4952" y="3"/>
                    <a:pt x="4941" y="6"/>
                  </a:cubicBezTo>
                  <a:lnTo>
                    <a:pt x="98" y="1360"/>
                  </a:lnTo>
                  <a:cubicBezTo>
                    <a:pt x="59" y="1370"/>
                    <a:pt x="28" y="1397"/>
                    <a:pt x="14" y="1436"/>
                  </a:cubicBezTo>
                  <a:cubicBezTo>
                    <a:pt x="1" y="1471"/>
                    <a:pt x="4" y="1513"/>
                    <a:pt x="25" y="1543"/>
                  </a:cubicBezTo>
                  <a:lnTo>
                    <a:pt x="1963" y="4644"/>
                  </a:lnTo>
                  <a:cubicBezTo>
                    <a:pt x="1987" y="4682"/>
                    <a:pt x="2026" y="4703"/>
                    <a:pt x="2067" y="4703"/>
                  </a:cubicBezTo>
                  <a:cubicBezTo>
                    <a:pt x="2077" y="4703"/>
                    <a:pt x="2088" y="4703"/>
                    <a:pt x="2095" y="4700"/>
                  </a:cubicBezTo>
                  <a:lnTo>
                    <a:pt x="7714" y="3343"/>
                  </a:lnTo>
                  <a:cubicBezTo>
                    <a:pt x="7755" y="3332"/>
                    <a:pt x="7791" y="3301"/>
                    <a:pt x="7801" y="3259"/>
                  </a:cubicBezTo>
                  <a:cubicBezTo>
                    <a:pt x="7815" y="3221"/>
                    <a:pt x="7804" y="3176"/>
                    <a:pt x="7776" y="3141"/>
                  </a:cubicBezTo>
                  <a:lnTo>
                    <a:pt x="5066" y="45"/>
                  </a:lnTo>
                  <a:cubicBezTo>
                    <a:pt x="5043" y="16"/>
                    <a:pt x="5010" y="1"/>
                    <a:pt x="4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a:off x="7355183" y="1746172"/>
              <a:ext cx="714502" cy="1479100"/>
            </a:xfrm>
            <a:custGeom>
              <a:avLst/>
              <a:gdLst/>
              <a:ahLst/>
              <a:cxnLst/>
              <a:rect l="l" t="t" r="r" b="b"/>
              <a:pathLst>
                <a:path w="19839" h="41069" extrusionOk="0">
                  <a:moveTo>
                    <a:pt x="5626" y="1"/>
                  </a:moveTo>
                  <a:lnTo>
                    <a:pt x="2877" y="2043"/>
                  </a:lnTo>
                  <a:cubicBezTo>
                    <a:pt x="2877" y="2043"/>
                    <a:pt x="4218" y="4726"/>
                    <a:pt x="3261" y="7311"/>
                  </a:cubicBezTo>
                  <a:cubicBezTo>
                    <a:pt x="2301" y="9900"/>
                    <a:pt x="1" y="10665"/>
                    <a:pt x="1" y="13253"/>
                  </a:cubicBezTo>
                  <a:cubicBezTo>
                    <a:pt x="1" y="15838"/>
                    <a:pt x="2109" y="16990"/>
                    <a:pt x="3738" y="18809"/>
                  </a:cubicBezTo>
                  <a:cubicBezTo>
                    <a:pt x="5369" y="20629"/>
                    <a:pt x="4409" y="23409"/>
                    <a:pt x="2686" y="27719"/>
                  </a:cubicBezTo>
                  <a:cubicBezTo>
                    <a:pt x="1257" y="31289"/>
                    <a:pt x="2217" y="35906"/>
                    <a:pt x="5007" y="38561"/>
                  </a:cubicBezTo>
                  <a:cubicBezTo>
                    <a:pt x="6539" y="40016"/>
                    <a:pt x="8742" y="41069"/>
                    <a:pt x="10868" y="41069"/>
                  </a:cubicBezTo>
                  <a:cubicBezTo>
                    <a:pt x="12189" y="41069"/>
                    <a:pt x="13481" y="40663"/>
                    <a:pt x="14564" y="39695"/>
                  </a:cubicBezTo>
                  <a:cubicBezTo>
                    <a:pt x="17247" y="37301"/>
                    <a:pt x="15139" y="34041"/>
                    <a:pt x="14662" y="31742"/>
                  </a:cubicBezTo>
                  <a:cubicBezTo>
                    <a:pt x="14178" y="29431"/>
                    <a:pt x="17745" y="28569"/>
                    <a:pt x="18548" y="26648"/>
                  </a:cubicBezTo>
                  <a:cubicBezTo>
                    <a:pt x="19839" y="23559"/>
                    <a:pt x="18559" y="20723"/>
                    <a:pt x="16088" y="18712"/>
                  </a:cubicBezTo>
                  <a:cubicBezTo>
                    <a:pt x="14982" y="17815"/>
                    <a:pt x="13190" y="16437"/>
                    <a:pt x="13799" y="14784"/>
                  </a:cubicBezTo>
                  <a:cubicBezTo>
                    <a:pt x="14471" y="12964"/>
                    <a:pt x="15908" y="7694"/>
                    <a:pt x="13893" y="4343"/>
                  </a:cubicBezTo>
                  <a:cubicBezTo>
                    <a:pt x="11882" y="989"/>
                    <a:pt x="5626" y="1"/>
                    <a:pt x="5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a:off x="7350826" y="1741743"/>
              <a:ext cx="719616" cy="1488176"/>
            </a:xfrm>
            <a:custGeom>
              <a:avLst/>
              <a:gdLst/>
              <a:ahLst/>
              <a:cxnLst/>
              <a:rect l="l" t="t" r="r" b="b"/>
              <a:pathLst>
                <a:path w="19981" h="41321" extrusionOk="0">
                  <a:moveTo>
                    <a:pt x="5779" y="256"/>
                  </a:moveTo>
                  <a:cubicBezTo>
                    <a:pt x="6377" y="358"/>
                    <a:pt x="12045" y="1422"/>
                    <a:pt x="13909" y="4528"/>
                  </a:cubicBezTo>
                  <a:cubicBezTo>
                    <a:pt x="16140" y="8244"/>
                    <a:pt x="14049" y="14198"/>
                    <a:pt x="13805" y="14866"/>
                  </a:cubicBezTo>
                  <a:cubicBezTo>
                    <a:pt x="13185" y="16546"/>
                    <a:pt x="14891" y="17927"/>
                    <a:pt x="16018" y="18842"/>
                  </a:cubicBezTo>
                  <a:lnTo>
                    <a:pt x="16129" y="18932"/>
                  </a:lnTo>
                  <a:cubicBezTo>
                    <a:pt x="18822" y="21121"/>
                    <a:pt x="19709" y="23960"/>
                    <a:pt x="18555" y="26723"/>
                  </a:cubicBezTo>
                  <a:cubicBezTo>
                    <a:pt x="18237" y="27481"/>
                    <a:pt x="17444" y="28090"/>
                    <a:pt x="16676" y="28677"/>
                  </a:cubicBezTo>
                  <a:cubicBezTo>
                    <a:pt x="15538" y="29551"/>
                    <a:pt x="14362" y="30452"/>
                    <a:pt x="14661" y="31892"/>
                  </a:cubicBezTo>
                  <a:cubicBezTo>
                    <a:pt x="14769" y="32417"/>
                    <a:pt x="14960" y="32981"/>
                    <a:pt x="15162" y="33583"/>
                  </a:cubicBezTo>
                  <a:cubicBezTo>
                    <a:pt x="15847" y="35619"/>
                    <a:pt x="16623" y="37925"/>
                    <a:pt x="14605" y="39728"/>
                  </a:cubicBezTo>
                  <a:cubicBezTo>
                    <a:pt x="13545" y="40672"/>
                    <a:pt x="12278" y="41073"/>
                    <a:pt x="10978" y="41073"/>
                  </a:cubicBezTo>
                  <a:cubicBezTo>
                    <a:pt x="8907" y="41073"/>
                    <a:pt x="6752" y="40055"/>
                    <a:pt x="5215" y="38593"/>
                  </a:cubicBezTo>
                  <a:cubicBezTo>
                    <a:pt x="2497" y="36012"/>
                    <a:pt x="1513" y="31409"/>
                    <a:pt x="2923" y="27887"/>
                  </a:cubicBezTo>
                  <a:cubicBezTo>
                    <a:pt x="4673" y="23508"/>
                    <a:pt x="5619" y="20711"/>
                    <a:pt x="3952" y="18849"/>
                  </a:cubicBezTo>
                  <a:cubicBezTo>
                    <a:pt x="3545" y="18397"/>
                    <a:pt x="3110" y="17983"/>
                    <a:pt x="2690" y="17586"/>
                  </a:cubicBezTo>
                  <a:cubicBezTo>
                    <a:pt x="1433" y="16396"/>
                    <a:pt x="247" y="15269"/>
                    <a:pt x="247" y="13376"/>
                  </a:cubicBezTo>
                  <a:cubicBezTo>
                    <a:pt x="247" y="11943"/>
                    <a:pt x="960" y="11101"/>
                    <a:pt x="1788" y="10127"/>
                  </a:cubicBezTo>
                  <a:cubicBezTo>
                    <a:pt x="2425" y="9379"/>
                    <a:pt x="3079" y="8606"/>
                    <a:pt x="3496" y="7479"/>
                  </a:cubicBezTo>
                  <a:cubicBezTo>
                    <a:pt x="4373" y="5113"/>
                    <a:pt x="3385" y="2712"/>
                    <a:pt x="3152" y="2205"/>
                  </a:cubicBezTo>
                  <a:lnTo>
                    <a:pt x="5779" y="256"/>
                  </a:lnTo>
                  <a:close/>
                  <a:moveTo>
                    <a:pt x="5744" y="0"/>
                  </a:moveTo>
                  <a:cubicBezTo>
                    <a:pt x="5719" y="0"/>
                    <a:pt x="5694" y="10"/>
                    <a:pt x="5675" y="24"/>
                  </a:cubicBezTo>
                  <a:lnTo>
                    <a:pt x="2923" y="2065"/>
                  </a:lnTo>
                  <a:cubicBezTo>
                    <a:pt x="2873" y="2100"/>
                    <a:pt x="2860" y="2166"/>
                    <a:pt x="2887" y="2222"/>
                  </a:cubicBezTo>
                  <a:cubicBezTo>
                    <a:pt x="2902" y="2246"/>
                    <a:pt x="4193" y="4883"/>
                    <a:pt x="3263" y="7392"/>
                  </a:cubicBezTo>
                  <a:cubicBezTo>
                    <a:pt x="2860" y="8481"/>
                    <a:pt x="2219" y="9236"/>
                    <a:pt x="1600" y="9967"/>
                  </a:cubicBezTo>
                  <a:cubicBezTo>
                    <a:pt x="776" y="10937"/>
                    <a:pt x="0" y="11852"/>
                    <a:pt x="0" y="13376"/>
                  </a:cubicBezTo>
                  <a:cubicBezTo>
                    <a:pt x="0" y="15377"/>
                    <a:pt x="1224" y="16539"/>
                    <a:pt x="2523" y="17767"/>
                  </a:cubicBezTo>
                  <a:cubicBezTo>
                    <a:pt x="2936" y="18160"/>
                    <a:pt x="3368" y="18571"/>
                    <a:pt x="3768" y="19016"/>
                  </a:cubicBezTo>
                  <a:cubicBezTo>
                    <a:pt x="5336" y="20769"/>
                    <a:pt x="4408" y="23504"/>
                    <a:pt x="2693" y="27797"/>
                  </a:cubicBezTo>
                  <a:cubicBezTo>
                    <a:pt x="1224" y="31465"/>
                    <a:pt x="2213" y="36081"/>
                    <a:pt x="5044" y="38774"/>
                  </a:cubicBezTo>
                  <a:cubicBezTo>
                    <a:pt x="6624" y="40274"/>
                    <a:pt x="8843" y="41321"/>
                    <a:pt x="10980" y="41321"/>
                  </a:cubicBezTo>
                  <a:cubicBezTo>
                    <a:pt x="12337" y="41321"/>
                    <a:pt x="13659" y="40900"/>
                    <a:pt x="14769" y="39911"/>
                  </a:cubicBezTo>
                  <a:cubicBezTo>
                    <a:pt x="16909" y="37998"/>
                    <a:pt x="16070" y="35507"/>
                    <a:pt x="15395" y="33503"/>
                  </a:cubicBezTo>
                  <a:cubicBezTo>
                    <a:pt x="15197" y="32912"/>
                    <a:pt x="15009" y="32351"/>
                    <a:pt x="14905" y="31840"/>
                  </a:cubicBezTo>
                  <a:cubicBezTo>
                    <a:pt x="14637" y="30556"/>
                    <a:pt x="15701" y="29739"/>
                    <a:pt x="16829" y="28876"/>
                  </a:cubicBezTo>
                  <a:cubicBezTo>
                    <a:pt x="17622" y="28267"/>
                    <a:pt x="18439" y="27637"/>
                    <a:pt x="18784" y="26820"/>
                  </a:cubicBezTo>
                  <a:cubicBezTo>
                    <a:pt x="19981" y="23950"/>
                    <a:pt x="19072" y="21003"/>
                    <a:pt x="16286" y="18738"/>
                  </a:cubicBezTo>
                  <a:lnTo>
                    <a:pt x="16175" y="18647"/>
                  </a:lnTo>
                  <a:cubicBezTo>
                    <a:pt x="15099" y="17777"/>
                    <a:pt x="13478" y="16462"/>
                    <a:pt x="14035" y="14952"/>
                  </a:cubicBezTo>
                  <a:cubicBezTo>
                    <a:pt x="14285" y="14274"/>
                    <a:pt x="16411" y="8217"/>
                    <a:pt x="14122" y="4400"/>
                  </a:cubicBezTo>
                  <a:cubicBezTo>
                    <a:pt x="12104" y="1036"/>
                    <a:pt x="6025" y="44"/>
                    <a:pt x="5765" y="3"/>
                  </a:cubicBezTo>
                  <a:cubicBezTo>
                    <a:pt x="5758" y="1"/>
                    <a:pt x="5751" y="0"/>
                    <a:pt x="5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7708020" y="1903701"/>
              <a:ext cx="220448" cy="896449"/>
            </a:xfrm>
            <a:custGeom>
              <a:avLst/>
              <a:gdLst/>
              <a:ahLst/>
              <a:cxnLst/>
              <a:rect l="l" t="t" r="r" b="b"/>
              <a:pathLst>
                <a:path w="6121" h="24891" extrusionOk="0">
                  <a:moveTo>
                    <a:pt x="1772" y="0"/>
                  </a:moveTo>
                  <a:lnTo>
                    <a:pt x="1623" y="195"/>
                  </a:lnTo>
                  <a:cubicBezTo>
                    <a:pt x="3181" y="1375"/>
                    <a:pt x="3810" y="3003"/>
                    <a:pt x="3501" y="5038"/>
                  </a:cubicBezTo>
                  <a:cubicBezTo>
                    <a:pt x="3171" y="7209"/>
                    <a:pt x="2294" y="8493"/>
                    <a:pt x="1587" y="9529"/>
                  </a:cubicBezTo>
                  <a:cubicBezTo>
                    <a:pt x="666" y="10876"/>
                    <a:pt x="1" y="11851"/>
                    <a:pt x="1430" y="13736"/>
                  </a:cubicBezTo>
                  <a:cubicBezTo>
                    <a:pt x="2398" y="15010"/>
                    <a:pt x="3327" y="15559"/>
                    <a:pt x="4075" y="16001"/>
                  </a:cubicBezTo>
                  <a:cubicBezTo>
                    <a:pt x="5185" y="16655"/>
                    <a:pt x="5856" y="17052"/>
                    <a:pt x="5599" y="19382"/>
                  </a:cubicBezTo>
                  <a:cubicBezTo>
                    <a:pt x="5167" y="23255"/>
                    <a:pt x="3773" y="24699"/>
                    <a:pt x="3758" y="24716"/>
                  </a:cubicBezTo>
                  <a:lnTo>
                    <a:pt x="3932" y="24890"/>
                  </a:lnTo>
                  <a:cubicBezTo>
                    <a:pt x="3991" y="24831"/>
                    <a:pt x="5404" y="23380"/>
                    <a:pt x="5843" y="19411"/>
                  </a:cubicBezTo>
                  <a:cubicBezTo>
                    <a:pt x="6121" y="16919"/>
                    <a:pt x="5355" y="16467"/>
                    <a:pt x="4200" y="15785"/>
                  </a:cubicBezTo>
                  <a:cubicBezTo>
                    <a:pt x="3473" y="15358"/>
                    <a:pt x="2565" y="14822"/>
                    <a:pt x="1626" y="13587"/>
                  </a:cubicBezTo>
                  <a:cubicBezTo>
                    <a:pt x="307" y="11843"/>
                    <a:pt x="864" y="11026"/>
                    <a:pt x="1790" y="9669"/>
                  </a:cubicBezTo>
                  <a:cubicBezTo>
                    <a:pt x="2509" y="8615"/>
                    <a:pt x="3407" y="7300"/>
                    <a:pt x="3748" y="5073"/>
                  </a:cubicBezTo>
                  <a:cubicBezTo>
                    <a:pt x="4152" y="2419"/>
                    <a:pt x="2896" y="850"/>
                    <a:pt x="17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7674706" y="1858935"/>
              <a:ext cx="53266" cy="26363"/>
            </a:xfrm>
            <a:custGeom>
              <a:avLst/>
              <a:gdLst/>
              <a:ahLst/>
              <a:cxnLst/>
              <a:rect l="l" t="t" r="r" b="b"/>
              <a:pathLst>
                <a:path w="1479" h="732" extrusionOk="0">
                  <a:moveTo>
                    <a:pt x="53" y="1"/>
                  </a:moveTo>
                  <a:lnTo>
                    <a:pt x="1" y="241"/>
                  </a:lnTo>
                  <a:cubicBezTo>
                    <a:pt x="7" y="245"/>
                    <a:pt x="616" y="373"/>
                    <a:pt x="1374" y="732"/>
                  </a:cubicBezTo>
                  <a:lnTo>
                    <a:pt x="1479" y="509"/>
                  </a:lnTo>
                  <a:cubicBezTo>
                    <a:pt x="693" y="137"/>
                    <a:pt x="77" y="5"/>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7630732" y="1910580"/>
              <a:ext cx="179571" cy="366561"/>
            </a:xfrm>
            <a:custGeom>
              <a:avLst/>
              <a:gdLst/>
              <a:ahLst/>
              <a:cxnLst/>
              <a:rect l="l" t="t" r="r" b="b"/>
              <a:pathLst>
                <a:path w="4986" h="10178" extrusionOk="0">
                  <a:moveTo>
                    <a:pt x="66" y="1"/>
                  </a:moveTo>
                  <a:lnTo>
                    <a:pt x="0" y="241"/>
                  </a:lnTo>
                  <a:cubicBezTo>
                    <a:pt x="32" y="248"/>
                    <a:pt x="3152" y="1139"/>
                    <a:pt x="4109" y="3696"/>
                  </a:cubicBezTo>
                  <a:cubicBezTo>
                    <a:pt x="4700" y="5268"/>
                    <a:pt x="3438" y="6702"/>
                    <a:pt x="2324" y="7965"/>
                  </a:cubicBezTo>
                  <a:cubicBezTo>
                    <a:pt x="1611" y="8779"/>
                    <a:pt x="992" y="9478"/>
                    <a:pt x="904" y="10143"/>
                  </a:cubicBezTo>
                  <a:lnTo>
                    <a:pt x="1148" y="10178"/>
                  </a:lnTo>
                  <a:cubicBezTo>
                    <a:pt x="1228" y="9586"/>
                    <a:pt x="1851" y="8879"/>
                    <a:pt x="2512" y="8128"/>
                  </a:cubicBezTo>
                  <a:cubicBezTo>
                    <a:pt x="3671" y="6813"/>
                    <a:pt x="4986" y="5320"/>
                    <a:pt x="4342" y="3609"/>
                  </a:cubicBezTo>
                  <a:cubicBezTo>
                    <a:pt x="3337" y="933"/>
                    <a:pt x="199" y="39"/>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7217103" y="2651226"/>
              <a:ext cx="621295" cy="818909"/>
            </a:xfrm>
            <a:custGeom>
              <a:avLst/>
              <a:gdLst/>
              <a:ahLst/>
              <a:cxnLst/>
              <a:rect l="l" t="t" r="r" b="b"/>
              <a:pathLst>
                <a:path w="17251" h="22738" extrusionOk="0">
                  <a:moveTo>
                    <a:pt x="6326" y="1"/>
                  </a:moveTo>
                  <a:cubicBezTo>
                    <a:pt x="1472" y="3191"/>
                    <a:pt x="290" y="12467"/>
                    <a:pt x="1" y="16795"/>
                  </a:cubicBezTo>
                  <a:lnTo>
                    <a:pt x="11377" y="22737"/>
                  </a:lnTo>
                  <a:cubicBezTo>
                    <a:pt x="11332" y="21221"/>
                    <a:pt x="11312" y="19196"/>
                    <a:pt x="11405" y="17056"/>
                  </a:cubicBezTo>
                  <a:cubicBezTo>
                    <a:pt x="11596" y="12648"/>
                    <a:pt x="16868" y="6806"/>
                    <a:pt x="17059" y="5752"/>
                  </a:cubicBezTo>
                  <a:cubicBezTo>
                    <a:pt x="17250" y="4698"/>
                    <a:pt x="16770" y="4507"/>
                    <a:pt x="16770" y="4507"/>
                  </a:cubicBezTo>
                  <a:lnTo>
                    <a:pt x="63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7212601" y="2646832"/>
              <a:ext cx="630695" cy="827805"/>
            </a:xfrm>
            <a:custGeom>
              <a:avLst/>
              <a:gdLst/>
              <a:ahLst/>
              <a:cxnLst/>
              <a:rect l="l" t="t" r="r" b="b"/>
              <a:pathLst>
                <a:path w="17512" h="22985" extrusionOk="0">
                  <a:moveTo>
                    <a:pt x="6465" y="266"/>
                  </a:moveTo>
                  <a:lnTo>
                    <a:pt x="16846" y="4740"/>
                  </a:lnTo>
                  <a:cubicBezTo>
                    <a:pt x="16850" y="4744"/>
                    <a:pt x="17229" y="4927"/>
                    <a:pt x="17062" y="5850"/>
                  </a:cubicBezTo>
                  <a:cubicBezTo>
                    <a:pt x="17007" y="6142"/>
                    <a:pt x="16471" y="6918"/>
                    <a:pt x="15796" y="7899"/>
                  </a:cubicBezTo>
                  <a:cubicBezTo>
                    <a:pt x="14205" y="10206"/>
                    <a:pt x="11541" y="14064"/>
                    <a:pt x="11405" y="17174"/>
                  </a:cubicBezTo>
                  <a:cubicBezTo>
                    <a:pt x="11332" y="18897"/>
                    <a:pt x="11321" y="20737"/>
                    <a:pt x="11374" y="22650"/>
                  </a:cubicBezTo>
                  <a:lnTo>
                    <a:pt x="254" y="16844"/>
                  </a:lnTo>
                  <a:cubicBezTo>
                    <a:pt x="526" y="12857"/>
                    <a:pt x="1674" y="3477"/>
                    <a:pt x="6465" y="266"/>
                  </a:cubicBezTo>
                  <a:close/>
                  <a:moveTo>
                    <a:pt x="6452" y="1"/>
                  </a:moveTo>
                  <a:cubicBezTo>
                    <a:pt x="6428" y="1"/>
                    <a:pt x="6405" y="8"/>
                    <a:pt x="6385" y="22"/>
                  </a:cubicBezTo>
                  <a:cubicBezTo>
                    <a:pt x="1420" y="3278"/>
                    <a:pt x="268" y="12916"/>
                    <a:pt x="4" y="16906"/>
                  </a:cubicBezTo>
                  <a:cubicBezTo>
                    <a:pt x="0" y="16956"/>
                    <a:pt x="25" y="17004"/>
                    <a:pt x="70" y="17025"/>
                  </a:cubicBezTo>
                  <a:lnTo>
                    <a:pt x="11443" y="22971"/>
                  </a:lnTo>
                  <a:cubicBezTo>
                    <a:pt x="11464" y="22978"/>
                    <a:pt x="11482" y="22984"/>
                    <a:pt x="11502" y="22984"/>
                  </a:cubicBezTo>
                  <a:cubicBezTo>
                    <a:pt x="11523" y="22984"/>
                    <a:pt x="11548" y="22978"/>
                    <a:pt x="11568" y="22963"/>
                  </a:cubicBezTo>
                  <a:cubicBezTo>
                    <a:pt x="11604" y="22943"/>
                    <a:pt x="11628" y="22901"/>
                    <a:pt x="11624" y="22856"/>
                  </a:cubicBezTo>
                  <a:cubicBezTo>
                    <a:pt x="11568" y="20873"/>
                    <a:pt x="11575" y="18963"/>
                    <a:pt x="11655" y="17185"/>
                  </a:cubicBezTo>
                  <a:cubicBezTo>
                    <a:pt x="11784" y="14144"/>
                    <a:pt x="14422" y="10324"/>
                    <a:pt x="15997" y="8042"/>
                  </a:cubicBezTo>
                  <a:cubicBezTo>
                    <a:pt x="16749" y="6957"/>
                    <a:pt x="17243" y="6239"/>
                    <a:pt x="17306" y="5895"/>
                  </a:cubicBezTo>
                  <a:cubicBezTo>
                    <a:pt x="17511" y="4754"/>
                    <a:pt x="16965" y="4521"/>
                    <a:pt x="16944" y="4514"/>
                  </a:cubicBezTo>
                  <a:lnTo>
                    <a:pt x="6502" y="12"/>
                  </a:lnTo>
                  <a:cubicBezTo>
                    <a:pt x="6487" y="4"/>
                    <a:pt x="6469" y="1"/>
                    <a:pt x="6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7623817" y="2821576"/>
              <a:ext cx="173736" cy="300437"/>
            </a:xfrm>
            <a:custGeom>
              <a:avLst/>
              <a:gdLst/>
              <a:ahLst/>
              <a:cxnLst/>
              <a:rect l="l" t="t" r="r" b="b"/>
              <a:pathLst>
                <a:path w="4824" h="8342" extrusionOk="0">
                  <a:moveTo>
                    <a:pt x="4344" y="0"/>
                  </a:moveTo>
                  <a:cubicBezTo>
                    <a:pt x="4323" y="0"/>
                    <a:pt x="4304" y="10"/>
                    <a:pt x="4290" y="30"/>
                  </a:cubicBezTo>
                  <a:cubicBezTo>
                    <a:pt x="4274" y="59"/>
                    <a:pt x="4284" y="96"/>
                    <a:pt x="4311" y="114"/>
                  </a:cubicBezTo>
                  <a:cubicBezTo>
                    <a:pt x="4315" y="117"/>
                    <a:pt x="4629" y="316"/>
                    <a:pt x="4666" y="657"/>
                  </a:cubicBezTo>
                  <a:cubicBezTo>
                    <a:pt x="4698" y="907"/>
                    <a:pt x="4573" y="1172"/>
                    <a:pt x="4301" y="1443"/>
                  </a:cubicBezTo>
                  <a:cubicBezTo>
                    <a:pt x="3404" y="2341"/>
                    <a:pt x="992" y="6081"/>
                    <a:pt x="15" y="8255"/>
                  </a:cubicBezTo>
                  <a:cubicBezTo>
                    <a:pt x="1" y="8287"/>
                    <a:pt x="15" y="8325"/>
                    <a:pt x="46" y="8339"/>
                  </a:cubicBezTo>
                  <a:cubicBezTo>
                    <a:pt x="53" y="8342"/>
                    <a:pt x="60" y="8342"/>
                    <a:pt x="70" y="8342"/>
                  </a:cubicBezTo>
                  <a:cubicBezTo>
                    <a:pt x="94" y="8342"/>
                    <a:pt x="115" y="8329"/>
                    <a:pt x="126" y="8308"/>
                  </a:cubicBezTo>
                  <a:cubicBezTo>
                    <a:pt x="1101" y="6143"/>
                    <a:pt x="3497" y="2421"/>
                    <a:pt x="4388" y="1530"/>
                  </a:cubicBezTo>
                  <a:cubicBezTo>
                    <a:pt x="4687" y="1231"/>
                    <a:pt x="4823" y="931"/>
                    <a:pt x="4791" y="643"/>
                  </a:cubicBezTo>
                  <a:cubicBezTo>
                    <a:pt x="4746" y="242"/>
                    <a:pt x="4391" y="20"/>
                    <a:pt x="4378" y="10"/>
                  </a:cubicBezTo>
                  <a:cubicBezTo>
                    <a:pt x="4367" y="3"/>
                    <a:pt x="4355" y="0"/>
                    <a:pt x="4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7580744" y="3157018"/>
              <a:ext cx="32377" cy="253221"/>
            </a:xfrm>
            <a:custGeom>
              <a:avLst/>
              <a:gdLst/>
              <a:ahLst/>
              <a:cxnLst/>
              <a:rect l="l" t="t" r="r" b="b"/>
              <a:pathLst>
                <a:path w="899" h="7031" extrusionOk="0">
                  <a:moveTo>
                    <a:pt x="828" y="1"/>
                  </a:moveTo>
                  <a:cubicBezTo>
                    <a:pt x="804" y="1"/>
                    <a:pt x="783" y="14"/>
                    <a:pt x="773" y="37"/>
                  </a:cubicBezTo>
                  <a:cubicBezTo>
                    <a:pt x="762" y="55"/>
                    <a:pt x="0" y="1825"/>
                    <a:pt x="108" y="3572"/>
                  </a:cubicBezTo>
                  <a:cubicBezTo>
                    <a:pt x="216" y="5305"/>
                    <a:pt x="219" y="6950"/>
                    <a:pt x="219" y="6968"/>
                  </a:cubicBezTo>
                  <a:cubicBezTo>
                    <a:pt x="219" y="7002"/>
                    <a:pt x="247" y="7031"/>
                    <a:pt x="278" y="7031"/>
                  </a:cubicBezTo>
                  <a:cubicBezTo>
                    <a:pt x="314" y="7031"/>
                    <a:pt x="341" y="7002"/>
                    <a:pt x="341" y="6968"/>
                  </a:cubicBezTo>
                  <a:cubicBezTo>
                    <a:pt x="341" y="6950"/>
                    <a:pt x="341" y="5301"/>
                    <a:pt x="233" y="3565"/>
                  </a:cubicBezTo>
                  <a:cubicBezTo>
                    <a:pt x="126" y="1850"/>
                    <a:pt x="877" y="107"/>
                    <a:pt x="884" y="89"/>
                  </a:cubicBezTo>
                  <a:cubicBezTo>
                    <a:pt x="898" y="58"/>
                    <a:pt x="884" y="20"/>
                    <a:pt x="852" y="6"/>
                  </a:cubicBezTo>
                  <a:cubicBezTo>
                    <a:pt x="844" y="2"/>
                    <a:pt x="836"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6845611" y="1955167"/>
              <a:ext cx="700600" cy="1371883"/>
            </a:xfrm>
            <a:custGeom>
              <a:avLst/>
              <a:gdLst/>
              <a:ahLst/>
              <a:cxnLst/>
              <a:rect l="l" t="t" r="r" b="b"/>
              <a:pathLst>
                <a:path w="19453" h="38092" extrusionOk="0">
                  <a:moveTo>
                    <a:pt x="14386" y="1"/>
                  </a:moveTo>
                  <a:lnTo>
                    <a:pt x="9505" y="2949"/>
                  </a:lnTo>
                  <a:cubicBezTo>
                    <a:pt x="9505" y="2949"/>
                    <a:pt x="8952" y="5621"/>
                    <a:pt x="8398" y="6263"/>
                  </a:cubicBezTo>
                  <a:cubicBezTo>
                    <a:pt x="7846" y="6911"/>
                    <a:pt x="3333" y="7829"/>
                    <a:pt x="2042" y="9489"/>
                  </a:cubicBezTo>
                  <a:cubicBezTo>
                    <a:pt x="755" y="11148"/>
                    <a:pt x="1214" y="16214"/>
                    <a:pt x="1214" y="16489"/>
                  </a:cubicBezTo>
                  <a:cubicBezTo>
                    <a:pt x="1214" y="16768"/>
                    <a:pt x="292" y="20542"/>
                    <a:pt x="755" y="21739"/>
                  </a:cubicBezTo>
                  <a:cubicBezTo>
                    <a:pt x="1214" y="22939"/>
                    <a:pt x="1767" y="25518"/>
                    <a:pt x="1399" y="26989"/>
                  </a:cubicBezTo>
                  <a:cubicBezTo>
                    <a:pt x="1207" y="27755"/>
                    <a:pt x="570" y="29362"/>
                    <a:pt x="0" y="30733"/>
                  </a:cubicBezTo>
                  <a:lnTo>
                    <a:pt x="14083" y="38091"/>
                  </a:lnTo>
                  <a:cubicBezTo>
                    <a:pt x="14070" y="35159"/>
                    <a:pt x="14108" y="30531"/>
                    <a:pt x="14480" y="29661"/>
                  </a:cubicBezTo>
                  <a:cubicBezTo>
                    <a:pt x="15030" y="28374"/>
                    <a:pt x="19452" y="16214"/>
                    <a:pt x="19177" y="13449"/>
                  </a:cubicBezTo>
                  <a:cubicBezTo>
                    <a:pt x="18899" y="10686"/>
                    <a:pt x="13558" y="6727"/>
                    <a:pt x="13558" y="6727"/>
                  </a:cubicBezTo>
                  <a:lnTo>
                    <a:pt x="143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6840569" y="1950737"/>
              <a:ext cx="710252" cy="1380707"/>
            </a:xfrm>
            <a:custGeom>
              <a:avLst/>
              <a:gdLst/>
              <a:ahLst/>
              <a:cxnLst/>
              <a:rect l="l" t="t" r="r" b="b"/>
              <a:pathLst>
                <a:path w="19721" h="38337" extrusionOk="0">
                  <a:moveTo>
                    <a:pt x="14373" y="361"/>
                  </a:moveTo>
                  <a:lnTo>
                    <a:pt x="13576" y="6832"/>
                  </a:lnTo>
                  <a:cubicBezTo>
                    <a:pt x="13569" y="6877"/>
                    <a:pt x="13587" y="6923"/>
                    <a:pt x="13625" y="6947"/>
                  </a:cubicBezTo>
                  <a:cubicBezTo>
                    <a:pt x="13677" y="6989"/>
                    <a:pt x="18924" y="10910"/>
                    <a:pt x="19191" y="13585"/>
                  </a:cubicBezTo>
                  <a:cubicBezTo>
                    <a:pt x="19470" y="16344"/>
                    <a:pt x="15051" y="28462"/>
                    <a:pt x="14505" y="29736"/>
                  </a:cubicBezTo>
                  <a:cubicBezTo>
                    <a:pt x="14147" y="30574"/>
                    <a:pt x="14085" y="34648"/>
                    <a:pt x="14098" y="38009"/>
                  </a:cubicBezTo>
                  <a:lnTo>
                    <a:pt x="300" y="30797"/>
                  </a:lnTo>
                  <a:cubicBezTo>
                    <a:pt x="1044" y="28994"/>
                    <a:pt x="1504" y="27767"/>
                    <a:pt x="1661" y="27144"/>
                  </a:cubicBezTo>
                  <a:cubicBezTo>
                    <a:pt x="2019" y="25707"/>
                    <a:pt x="1514" y="23128"/>
                    <a:pt x="1009" y="21821"/>
                  </a:cubicBezTo>
                  <a:cubicBezTo>
                    <a:pt x="662" y="20915"/>
                    <a:pt x="1155" y="18348"/>
                    <a:pt x="1368" y="17249"/>
                  </a:cubicBezTo>
                  <a:cubicBezTo>
                    <a:pt x="1444" y="16859"/>
                    <a:pt x="1479" y="16682"/>
                    <a:pt x="1479" y="16612"/>
                  </a:cubicBezTo>
                  <a:cubicBezTo>
                    <a:pt x="1479" y="16584"/>
                    <a:pt x="1473" y="16508"/>
                    <a:pt x="1465" y="16390"/>
                  </a:cubicBezTo>
                  <a:cubicBezTo>
                    <a:pt x="1205" y="12054"/>
                    <a:pt x="1765" y="10353"/>
                    <a:pt x="2279" y="9689"/>
                  </a:cubicBezTo>
                  <a:cubicBezTo>
                    <a:pt x="3059" y="8687"/>
                    <a:pt x="5126" y="7931"/>
                    <a:pt x="6635" y="7382"/>
                  </a:cubicBezTo>
                  <a:cubicBezTo>
                    <a:pt x="7662" y="7009"/>
                    <a:pt x="8403" y="6738"/>
                    <a:pt x="8633" y="6467"/>
                  </a:cubicBezTo>
                  <a:cubicBezTo>
                    <a:pt x="9161" y="5851"/>
                    <a:pt x="9669" y="3541"/>
                    <a:pt x="9753" y="3151"/>
                  </a:cubicBezTo>
                  <a:lnTo>
                    <a:pt x="14373" y="361"/>
                  </a:lnTo>
                  <a:close/>
                  <a:moveTo>
                    <a:pt x="14526" y="0"/>
                  </a:moveTo>
                  <a:cubicBezTo>
                    <a:pt x="14504" y="0"/>
                    <a:pt x="14482" y="6"/>
                    <a:pt x="14464" y="20"/>
                  </a:cubicBezTo>
                  <a:lnTo>
                    <a:pt x="9579" y="2967"/>
                  </a:lnTo>
                  <a:cubicBezTo>
                    <a:pt x="9551" y="2984"/>
                    <a:pt x="9530" y="3012"/>
                    <a:pt x="9523" y="3046"/>
                  </a:cubicBezTo>
                  <a:cubicBezTo>
                    <a:pt x="9516" y="3075"/>
                    <a:pt x="8970" y="5694"/>
                    <a:pt x="8445" y="6307"/>
                  </a:cubicBezTo>
                  <a:cubicBezTo>
                    <a:pt x="8257" y="6526"/>
                    <a:pt x="7429" y="6829"/>
                    <a:pt x="6552" y="7149"/>
                  </a:cubicBezTo>
                  <a:cubicBezTo>
                    <a:pt x="4927" y="7740"/>
                    <a:pt x="2909" y="8478"/>
                    <a:pt x="2085" y="9535"/>
                  </a:cubicBezTo>
                  <a:cubicBezTo>
                    <a:pt x="1542" y="10235"/>
                    <a:pt x="951" y="11992"/>
                    <a:pt x="1218" y="16406"/>
                  </a:cubicBezTo>
                  <a:cubicBezTo>
                    <a:pt x="1226" y="16515"/>
                    <a:pt x="1229" y="16588"/>
                    <a:pt x="1229" y="16612"/>
                  </a:cubicBezTo>
                  <a:cubicBezTo>
                    <a:pt x="1229" y="16661"/>
                    <a:pt x="1180" y="16925"/>
                    <a:pt x="1124" y="17204"/>
                  </a:cubicBezTo>
                  <a:cubicBezTo>
                    <a:pt x="892" y="18415"/>
                    <a:pt x="404" y="20936"/>
                    <a:pt x="776" y="21907"/>
                  </a:cubicBezTo>
                  <a:cubicBezTo>
                    <a:pt x="1271" y="23184"/>
                    <a:pt x="1765" y="25696"/>
                    <a:pt x="1417" y="27084"/>
                  </a:cubicBezTo>
                  <a:cubicBezTo>
                    <a:pt x="1264" y="27697"/>
                    <a:pt x="784" y="28984"/>
                    <a:pt x="25" y="30807"/>
                  </a:cubicBezTo>
                  <a:cubicBezTo>
                    <a:pt x="1" y="30866"/>
                    <a:pt x="25" y="30935"/>
                    <a:pt x="84" y="30964"/>
                  </a:cubicBezTo>
                  <a:lnTo>
                    <a:pt x="14165" y="38322"/>
                  </a:lnTo>
                  <a:cubicBezTo>
                    <a:pt x="14186" y="38333"/>
                    <a:pt x="14202" y="38336"/>
                    <a:pt x="14223" y="38336"/>
                  </a:cubicBezTo>
                  <a:cubicBezTo>
                    <a:pt x="14244" y="38336"/>
                    <a:pt x="14269" y="38329"/>
                    <a:pt x="14286" y="38319"/>
                  </a:cubicBezTo>
                  <a:cubicBezTo>
                    <a:pt x="14324" y="38294"/>
                    <a:pt x="14348" y="38256"/>
                    <a:pt x="14348" y="38211"/>
                  </a:cubicBezTo>
                  <a:cubicBezTo>
                    <a:pt x="14324" y="33445"/>
                    <a:pt x="14460" y="30470"/>
                    <a:pt x="14732" y="29833"/>
                  </a:cubicBezTo>
                  <a:cubicBezTo>
                    <a:pt x="15281" y="28552"/>
                    <a:pt x="19721" y="16358"/>
                    <a:pt x="19439" y="13561"/>
                  </a:cubicBezTo>
                  <a:cubicBezTo>
                    <a:pt x="19175" y="10900"/>
                    <a:pt x="14443" y="7253"/>
                    <a:pt x="13831" y="6794"/>
                  </a:cubicBezTo>
                  <a:lnTo>
                    <a:pt x="14648" y="138"/>
                  </a:lnTo>
                  <a:cubicBezTo>
                    <a:pt x="14655" y="93"/>
                    <a:pt x="14634" y="48"/>
                    <a:pt x="14596" y="20"/>
                  </a:cubicBezTo>
                  <a:cubicBezTo>
                    <a:pt x="14574" y="7"/>
                    <a:pt x="14550" y="0"/>
                    <a:pt x="14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7178531" y="2002814"/>
              <a:ext cx="211120" cy="278828"/>
            </a:xfrm>
            <a:custGeom>
              <a:avLst/>
              <a:gdLst/>
              <a:ahLst/>
              <a:cxnLst/>
              <a:rect l="l" t="t" r="r" b="b"/>
              <a:pathLst>
                <a:path w="5862" h="7742" extrusionOk="0">
                  <a:moveTo>
                    <a:pt x="4853" y="1"/>
                  </a:moveTo>
                  <a:lnTo>
                    <a:pt x="4853" y="1"/>
                  </a:lnTo>
                  <a:cubicBezTo>
                    <a:pt x="3440" y="964"/>
                    <a:pt x="1659" y="1966"/>
                    <a:pt x="212" y="2394"/>
                  </a:cubicBezTo>
                  <a:cubicBezTo>
                    <a:pt x="153" y="2634"/>
                    <a:pt x="80" y="2912"/>
                    <a:pt x="0" y="3198"/>
                  </a:cubicBezTo>
                  <a:cubicBezTo>
                    <a:pt x="278" y="3170"/>
                    <a:pt x="588" y="3129"/>
                    <a:pt x="929" y="3069"/>
                  </a:cubicBezTo>
                  <a:cubicBezTo>
                    <a:pt x="2790" y="2742"/>
                    <a:pt x="3778" y="2085"/>
                    <a:pt x="3779" y="2085"/>
                  </a:cubicBezTo>
                  <a:lnTo>
                    <a:pt x="3779" y="2085"/>
                  </a:lnTo>
                  <a:lnTo>
                    <a:pt x="2790" y="6249"/>
                  </a:lnTo>
                  <a:cubicBezTo>
                    <a:pt x="2790" y="6249"/>
                    <a:pt x="3747" y="6809"/>
                    <a:pt x="4933" y="7742"/>
                  </a:cubicBezTo>
                  <a:cubicBezTo>
                    <a:pt x="5295" y="7411"/>
                    <a:pt x="5608" y="7098"/>
                    <a:pt x="5862" y="6830"/>
                  </a:cubicBezTo>
                  <a:cubicBezTo>
                    <a:pt x="4961" y="6040"/>
                    <a:pt x="4259" y="5515"/>
                    <a:pt x="4241" y="5501"/>
                  </a:cubicBezTo>
                  <a:cubicBezTo>
                    <a:pt x="4203" y="5477"/>
                    <a:pt x="4185" y="5431"/>
                    <a:pt x="4192" y="5386"/>
                  </a:cubicBezTo>
                  <a:lnTo>
                    <a:pt x="48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6845611" y="2217211"/>
              <a:ext cx="700600" cy="1109838"/>
            </a:xfrm>
            <a:custGeom>
              <a:avLst/>
              <a:gdLst/>
              <a:ahLst/>
              <a:cxnLst/>
              <a:rect l="l" t="t" r="r" b="b"/>
              <a:pathLst>
                <a:path w="19453" h="30816" extrusionOk="0">
                  <a:moveTo>
                    <a:pt x="6088" y="0"/>
                  </a:moveTo>
                  <a:cubicBezTo>
                    <a:pt x="4585" y="553"/>
                    <a:pt x="2783" y="1263"/>
                    <a:pt x="2042" y="2213"/>
                  </a:cubicBezTo>
                  <a:cubicBezTo>
                    <a:pt x="755" y="3872"/>
                    <a:pt x="1214" y="8938"/>
                    <a:pt x="1214" y="9213"/>
                  </a:cubicBezTo>
                  <a:cubicBezTo>
                    <a:pt x="1214" y="9492"/>
                    <a:pt x="292" y="13266"/>
                    <a:pt x="755" y="14463"/>
                  </a:cubicBezTo>
                  <a:cubicBezTo>
                    <a:pt x="1214" y="15663"/>
                    <a:pt x="1767" y="18242"/>
                    <a:pt x="1399" y="19713"/>
                  </a:cubicBezTo>
                  <a:cubicBezTo>
                    <a:pt x="1207" y="20479"/>
                    <a:pt x="570" y="22086"/>
                    <a:pt x="0" y="23457"/>
                  </a:cubicBezTo>
                  <a:lnTo>
                    <a:pt x="14083" y="30815"/>
                  </a:lnTo>
                  <a:cubicBezTo>
                    <a:pt x="14070" y="27883"/>
                    <a:pt x="14108" y="23255"/>
                    <a:pt x="14480" y="22385"/>
                  </a:cubicBezTo>
                  <a:cubicBezTo>
                    <a:pt x="15030" y="21098"/>
                    <a:pt x="19452" y="8938"/>
                    <a:pt x="19177" y="6173"/>
                  </a:cubicBezTo>
                  <a:cubicBezTo>
                    <a:pt x="19003" y="4453"/>
                    <a:pt x="16874" y="2272"/>
                    <a:pt x="15284" y="870"/>
                  </a:cubicBezTo>
                  <a:cubicBezTo>
                    <a:pt x="13994" y="2235"/>
                    <a:pt x="11450" y="4582"/>
                    <a:pt x="9209" y="4582"/>
                  </a:cubicBezTo>
                  <a:cubicBezTo>
                    <a:pt x="8736" y="4582"/>
                    <a:pt x="8277" y="4478"/>
                    <a:pt x="7846" y="4238"/>
                  </a:cubicBezTo>
                  <a:cubicBezTo>
                    <a:pt x="5629" y="3006"/>
                    <a:pt x="5758" y="1117"/>
                    <a:pt x="6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6840569" y="2212781"/>
              <a:ext cx="710252" cy="1118662"/>
            </a:xfrm>
            <a:custGeom>
              <a:avLst/>
              <a:gdLst/>
              <a:ahLst/>
              <a:cxnLst/>
              <a:rect l="l" t="t" r="r" b="b"/>
              <a:pathLst>
                <a:path w="19721" h="31061" extrusionOk="0">
                  <a:moveTo>
                    <a:pt x="6048" y="321"/>
                  </a:moveTo>
                  <a:lnTo>
                    <a:pt x="6048" y="321"/>
                  </a:lnTo>
                  <a:cubicBezTo>
                    <a:pt x="5776" y="1442"/>
                    <a:pt x="5762" y="3269"/>
                    <a:pt x="7926" y="4472"/>
                  </a:cubicBezTo>
                  <a:cubicBezTo>
                    <a:pt x="8381" y="4724"/>
                    <a:pt x="8863" y="4834"/>
                    <a:pt x="9357" y="4834"/>
                  </a:cubicBezTo>
                  <a:cubicBezTo>
                    <a:pt x="11543" y="4834"/>
                    <a:pt x="13981" y="2684"/>
                    <a:pt x="15434" y="1164"/>
                  </a:cubicBezTo>
                  <a:cubicBezTo>
                    <a:pt x="17080" y="2632"/>
                    <a:pt x="19032" y="4692"/>
                    <a:pt x="19191" y="6309"/>
                  </a:cubicBezTo>
                  <a:cubicBezTo>
                    <a:pt x="19470" y="9068"/>
                    <a:pt x="15051" y="21186"/>
                    <a:pt x="14505" y="22460"/>
                  </a:cubicBezTo>
                  <a:cubicBezTo>
                    <a:pt x="14147" y="23298"/>
                    <a:pt x="14085" y="27372"/>
                    <a:pt x="14098" y="30733"/>
                  </a:cubicBezTo>
                  <a:lnTo>
                    <a:pt x="300" y="23521"/>
                  </a:lnTo>
                  <a:cubicBezTo>
                    <a:pt x="1044" y="21718"/>
                    <a:pt x="1504" y="20491"/>
                    <a:pt x="1661" y="19868"/>
                  </a:cubicBezTo>
                  <a:cubicBezTo>
                    <a:pt x="2019" y="18431"/>
                    <a:pt x="1514" y="15852"/>
                    <a:pt x="1009" y="14545"/>
                  </a:cubicBezTo>
                  <a:cubicBezTo>
                    <a:pt x="662" y="13639"/>
                    <a:pt x="1155" y="11072"/>
                    <a:pt x="1368" y="9973"/>
                  </a:cubicBezTo>
                  <a:cubicBezTo>
                    <a:pt x="1444" y="9583"/>
                    <a:pt x="1479" y="9406"/>
                    <a:pt x="1479" y="9336"/>
                  </a:cubicBezTo>
                  <a:cubicBezTo>
                    <a:pt x="1479" y="9308"/>
                    <a:pt x="1473" y="9232"/>
                    <a:pt x="1465" y="9114"/>
                  </a:cubicBezTo>
                  <a:cubicBezTo>
                    <a:pt x="1205" y="4778"/>
                    <a:pt x="1765" y="3077"/>
                    <a:pt x="2279" y="2413"/>
                  </a:cubicBezTo>
                  <a:cubicBezTo>
                    <a:pt x="2958" y="1543"/>
                    <a:pt x="4551" y="878"/>
                    <a:pt x="6048" y="321"/>
                  </a:cubicBezTo>
                  <a:close/>
                  <a:moveTo>
                    <a:pt x="6231" y="0"/>
                  </a:moveTo>
                  <a:cubicBezTo>
                    <a:pt x="6216" y="0"/>
                    <a:pt x="6201" y="3"/>
                    <a:pt x="6186" y="8"/>
                  </a:cubicBezTo>
                  <a:cubicBezTo>
                    <a:pt x="4596" y="593"/>
                    <a:pt x="2836" y="1296"/>
                    <a:pt x="2085" y="2259"/>
                  </a:cubicBezTo>
                  <a:cubicBezTo>
                    <a:pt x="1542" y="2959"/>
                    <a:pt x="951" y="4716"/>
                    <a:pt x="1218" y="9130"/>
                  </a:cubicBezTo>
                  <a:cubicBezTo>
                    <a:pt x="1226" y="9239"/>
                    <a:pt x="1229" y="9312"/>
                    <a:pt x="1229" y="9336"/>
                  </a:cubicBezTo>
                  <a:cubicBezTo>
                    <a:pt x="1229" y="9385"/>
                    <a:pt x="1180" y="9649"/>
                    <a:pt x="1124" y="9928"/>
                  </a:cubicBezTo>
                  <a:cubicBezTo>
                    <a:pt x="892" y="11139"/>
                    <a:pt x="404" y="13660"/>
                    <a:pt x="776" y="14631"/>
                  </a:cubicBezTo>
                  <a:cubicBezTo>
                    <a:pt x="1271" y="15908"/>
                    <a:pt x="1765" y="18420"/>
                    <a:pt x="1417" y="19808"/>
                  </a:cubicBezTo>
                  <a:cubicBezTo>
                    <a:pt x="1264" y="20421"/>
                    <a:pt x="784" y="21708"/>
                    <a:pt x="25" y="23531"/>
                  </a:cubicBezTo>
                  <a:cubicBezTo>
                    <a:pt x="1" y="23590"/>
                    <a:pt x="25" y="23659"/>
                    <a:pt x="84" y="23688"/>
                  </a:cubicBezTo>
                  <a:lnTo>
                    <a:pt x="14165" y="31046"/>
                  </a:lnTo>
                  <a:cubicBezTo>
                    <a:pt x="14186" y="31057"/>
                    <a:pt x="14202" y="31060"/>
                    <a:pt x="14223" y="31060"/>
                  </a:cubicBezTo>
                  <a:cubicBezTo>
                    <a:pt x="14244" y="31060"/>
                    <a:pt x="14269" y="31053"/>
                    <a:pt x="14286" y="31043"/>
                  </a:cubicBezTo>
                  <a:cubicBezTo>
                    <a:pt x="14324" y="31018"/>
                    <a:pt x="14348" y="30980"/>
                    <a:pt x="14348" y="30935"/>
                  </a:cubicBezTo>
                  <a:cubicBezTo>
                    <a:pt x="14324" y="26169"/>
                    <a:pt x="14460" y="23194"/>
                    <a:pt x="14732" y="22557"/>
                  </a:cubicBezTo>
                  <a:cubicBezTo>
                    <a:pt x="15281" y="21276"/>
                    <a:pt x="19721" y="9082"/>
                    <a:pt x="19439" y="6285"/>
                  </a:cubicBezTo>
                  <a:cubicBezTo>
                    <a:pt x="19268" y="4556"/>
                    <a:pt x="17205" y="2402"/>
                    <a:pt x="15507" y="899"/>
                  </a:cubicBezTo>
                  <a:cubicBezTo>
                    <a:pt x="15484" y="878"/>
                    <a:pt x="15455" y="867"/>
                    <a:pt x="15426" y="867"/>
                  </a:cubicBezTo>
                  <a:cubicBezTo>
                    <a:pt x="15393" y="867"/>
                    <a:pt x="15361" y="880"/>
                    <a:pt x="15337" y="906"/>
                  </a:cubicBezTo>
                  <a:cubicBezTo>
                    <a:pt x="14186" y="2121"/>
                    <a:pt x="11585" y="4578"/>
                    <a:pt x="9339" y="4578"/>
                  </a:cubicBezTo>
                  <a:cubicBezTo>
                    <a:pt x="8890" y="4578"/>
                    <a:pt x="8455" y="4479"/>
                    <a:pt x="8048" y="4253"/>
                  </a:cubicBezTo>
                  <a:cubicBezTo>
                    <a:pt x="5982" y="3108"/>
                    <a:pt x="5985" y="1393"/>
                    <a:pt x="6347" y="158"/>
                  </a:cubicBezTo>
                  <a:cubicBezTo>
                    <a:pt x="6361" y="112"/>
                    <a:pt x="6347" y="64"/>
                    <a:pt x="6316" y="33"/>
                  </a:cubicBezTo>
                  <a:cubicBezTo>
                    <a:pt x="6292" y="12"/>
                    <a:pt x="6262" y="0"/>
                    <a:pt x="6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6923907" y="2516674"/>
              <a:ext cx="314051" cy="296728"/>
            </a:xfrm>
            <a:custGeom>
              <a:avLst/>
              <a:gdLst/>
              <a:ahLst/>
              <a:cxnLst/>
              <a:rect l="l" t="t" r="r" b="b"/>
              <a:pathLst>
                <a:path w="8720" h="8239" extrusionOk="0">
                  <a:moveTo>
                    <a:pt x="2398" y="0"/>
                  </a:moveTo>
                  <a:cubicBezTo>
                    <a:pt x="1918" y="0"/>
                    <a:pt x="1629" y="2015"/>
                    <a:pt x="1629" y="2015"/>
                  </a:cubicBezTo>
                  <a:cubicBezTo>
                    <a:pt x="1629" y="2015"/>
                    <a:pt x="0" y="3546"/>
                    <a:pt x="574" y="5080"/>
                  </a:cubicBezTo>
                  <a:cubicBezTo>
                    <a:pt x="1065" y="6381"/>
                    <a:pt x="2662" y="8238"/>
                    <a:pt x="4718" y="8238"/>
                  </a:cubicBezTo>
                  <a:cubicBezTo>
                    <a:pt x="5081" y="8238"/>
                    <a:pt x="5458" y="8180"/>
                    <a:pt x="5845" y="8051"/>
                  </a:cubicBezTo>
                  <a:cubicBezTo>
                    <a:pt x="8434" y="7189"/>
                    <a:pt x="7665" y="4506"/>
                    <a:pt x="7665" y="4506"/>
                  </a:cubicBezTo>
                  <a:cubicBezTo>
                    <a:pt x="7665" y="4506"/>
                    <a:pt x="8719" y="2683"/>
                    <a:pt x="8719" y="2300"/>
                  </a:cubicBezTo>
                  <a:cubicBezTo>
                    <a:pt x="8719" y="2236"/>
                    <a:pt x="8667" y="2210"/>
                    <a:pt x="8578" y="2210"/>
                  </a:cubicBezTo>
                  <a:cubicBezTo>
                    <a:pt x="8136" y="2210"/>
                    <a:pt x="6802" y="2878"/>
                    <a:pt x="6802" y="2878"/>
                  </a:cubicBezTo>
                  <a:lnTo>
                    <a:pt x="3737" y="1437"/>
                  </a:lnTo>
                  <a:cubicBezTo>
                    <a:pt x="3737" y="1437"/>
                    <a:pt x="2874" y="0"/>
                    <a:pt x="2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6920377" y="2512281"/>
              <a:ext cx="322082" cy="305551"/>
            </a:xfrm>
            <a:custGeom>
              <a:avLst/>
              <a:gdLst/>
              <a:ahLst/>
              <a:cxnLst/>
              <a:rect l="l" t="t" r="r" b="b"/>
              <a:pathLst>
                <a:path w="8943" h="8484" extrusionOk="0">
                  <a:moveTo>
                    <a:pt x="2496" y="248"/>
                  </a:moveTo>
                  <a:cubicBezTo>
                    <a:pt x="2777" y="248"/>
                    <a:pt x="3386" y="1052"/>
                    <a:pt x="3731" y="1625"/>
                  </a:cubicBezTo>
                  <a:cubicBezTo>
                    <a:pt x="3741" y="1646"/>
                    <a:pt x="3762" y="1664"/>
                    <a:pt x="3782" y="1675"/>
                  </a:cubicBezTo>
                  <a:lnTo>
                    <a:pt x="6848" y="3111"/>
                  </a:lnTo>
                  <a:cubicBezTo>
                    <a:pt x="6864" y="3117"/>
                    <a:pt x="6882" y="3121"/>
                    <a:pt x="6900" y="3121"/>
                  </a:cubicBezTo>
                  <a:cubicBezTo>
                    <a:pt x="6920" y="3121"/>
                    <a:pt x="6939" y="3117"/>
                    <a:pt x="6955" y="3107"/>
                  </a:cubicBezTo>
                  <a:cubicBezTo>
                    <a:pt x="7631" y="2774"/>
                    <a:pt x="8433" y="2453"/>
                    <a:pt x="8672" y="2453"/>
                  </a:cubicBezTo>
                  <a:cubicBezTo>
                    <a:pt x="8679" y="2453"/>
                    <a:pt x="8686" y="2453"/>
                    <a:pt x="8692" y="2454"/>
                  </a:cubicBezTo>
                  <a:cubicBezTo>
                    <a:pt x="8646" y="2763"/>
                    <a:pt x="8045" y="3897"/>
                    <a:pt x="7655" y="4565"/>
                  </a:cubicBezTo>
                  <a:cubicBezTo>
                    <a:pt x="7641" y="4593"/>
                    <a:pt x="7634" y="4628"/>
                    <a:pt x="7644" y="4660"/>
                  </a:cubicBezTo>
                  <a:cubicBezTo>
                    <a:pt x="7676" y="4767"/>
                    <a:pt x="8351" y="7237"/>
                    <a:pt x="5905" y="8055"/>
                  </a:cubicBezTo>
                  <a:cubicBezTo>
                    <a:pt x="5532" y="8179"/>
                    <a:pt x="5170" y="8235"/>
                    <a:pt x="4821" y="8235"/>
                  </a:cubicBezTo>
                  <a:cubicBezTo>
                    <a:pt x="2804" y="8235"/>
                    <a:pt x="1245" y="6373"/>
                    <a:pt x="791" y="5156"/>
                  </a:cubicBezTo>
                  <a:cubicBezTo>
                    <a:pt x="251" y="3720"/>
                    <a:pt x="1796" y="2241"/>
                    <a:pt x="1813" y="2227"/>
                  </a:cubicBezTo>
                  <a:cubicBezTo>
                    <a:pt x="1834" y="2206"/>
                    <a:pt x="1845" y="2182"/>
                    <a:pt x="1852" y="2155"/>
                  </a:cubicBezTo>
                  <a:cubicBezTo>
                    <a:pt x="1980" y="1253"/>
                    <a:pt x="2276" y="248"/>
                    <a:pt x="2496" y="248"/>
                  </a:cubicBezTo>
                  <a:close/>
                  <a:moveTo>
                    <a:pt x="2496" y="0"/>
                  </a:moveTo>
                  <a:cubicBezTo>
                    <a:pt x="1963" y="0"/>
                    <a:pt x="1692" y="1535"/>
                    <a:pt x="1611" y="2078"/>
                  </a:cubicBezTo>
                  <a:cubicBezTo>
                    <a:pt x="1375" y="2311"/>
                    <a:pt x="1" y="3755"/>
                    <a:pt x="558" y="5244"/>
                  </a:cubicBezTo>
                  <a:cubicBezTo>
                    <a:pt x="1038" y="6524"/>
                    <a:pt x="2684" y="8483"/>
                    <a:pt x="4819" y="8483"/>
                  </a:cubicBezTo>
                  <a:cubicBezTo>
                    <a:pt x="5195" y="8483"/>
                    <a:pt x="5582" y="8424"/>
                    <a:pt x="5982" y="8288"/>
                  </a:cubicBezTo>
                  <a:cubicBezTo>
                    <a:pt x="8448" y="7467"/>
                    <a:pt x="7986" y="5035"/>
                    <a:pt x="7895" y="4645"/>
                  </a:cubicBezTo>
                  <a:cubicBezTo>
                    <a:pt x="8121" y="4256"/>
                    <a:pt x="8943" y="2805"/>
                    <a:pt x="8943" y="2422"/>
                  </a:cubicBezTo>
                  <a:cubicBezTo>
                    <a:pt x="8943" y="2349"/>
                    <a:pt x="8908" y="2287"/>
                    <a:pt x="8845" y="2248"/>
                  </a:cubicBezTo>
                  <a:cubicBezTo>
                    <a:pt x="8806" y="2224"/>
                    <a:pt x="8751" y="2213"/>
                    <a:pt x="8684" y="2213"/>
                  </a:cubicBezTo>
                  <a:cubicBezTo>
                    <a:pt x="8262" y="2213"/>
                    <a:pt x="7359" y="2633"/>
                    <a:pt x="6900" y="2860"/>
                  </a:cubicBezTo>
                  <a:lnTo>
                    <a:pt x="3922" y="1466"/>
                  </a:lnTo>
                  <a:cubicBezTo>
                    <a:pt x="3734" y="1156"/>
                    <a:pt x="2997" y="0"/>
                    <a:pt x="249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6915875" y="1365964"/>
              <a:ext cx="563995" cy="726278"/>
            </a:xfrm>
            <a:custGeom>
              <a:avLst/>
              <a:gdLst/>
              <a:ahLst/>
              <a:cxnLst/>
              <a:rect l="l" t="t" r="r" b="b"/>
              <a:pathLst>
                <a:path w="15660" h="20166" extrusionOk="0">
                  <a:moveTo>
                    <a:pt x="7180" y="0"/>
                  </a:moveTo>
                  <a:cubicBezTo>
                    <a:pt x="4303" y="0"/>
                    <a:pt x="1253" y="1502"/>
                    <a:pt x="460" y="5124"/>
                  </a:cubicBezTo>
                  <a:cubicBezTo>
                    <a:pt x="460" y="5124"/>
                    <a:pt x="1107" y="8439"/>
                    <a:pt x="1013" y="10742"/>
                  </a:cubicBezTo>
                  <a:cubicBezTo>
                    <a:pt x="922" y="13046"/>
                    <a:pt x="0" y="13968"/>
                    <a:pt x="275" y="14980"/>
                  </a:cubicBezTo>
                  <a:cubicBezTo>
                    <a:pt x="554" y="15993"/>
                    <a:pt x="3870" y="19771"/>
                    <a:pt x="5895" y="20136"/>
                  </a:cubicBezTo>
                  <a:cubicBezTo>
                    <a:pt x="6006" y="20156"/>
                    <a:pt x="6126" y="20166"/>
                    <a:pt x="6253" y="20166"/>
                  </a:cubicBezTo>
                  <a:cubicBezTo>
                    <a:pt x="8439" y="20166"/>
                    <a:pt x="12789" y="17298"/>
                    <a:pt x="14094" y="15993"/>
                  </a:cubicBezTo>
                  <a:cubicBezTo>
                    <a:pt x="15476" y="14612"/>
                    <a:pt x="15660" y="12583"/>
                    <a:pt x="15476" y="11755"/>
                  </a:cubicBezTo>
                  <a:cubicBezTo>
                    <a:pt x="15292" y="10927"/>
                    <a:pt x="14554" y="4295"/>
                    <a:pt x="11791" y="1623"/>
                  </a:cubicBezTo>
                  <a:cubicBezTo>
                    <a:pt x="10725" y="592"/>
                    <a:pt x="8987" y="0"/>
                    <a:pt x="7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6916272" y="1361606"/>
              <a:ext cx="567632" cy="735210"/>
            </a:xfrm>
            <a:custGeom>
              <a:avLst/>
              <a:gdLst/>
              <a:ahLst/>
              <a:cxnLst/>
              <a:rect l="l" t="t" r="r" b="b"/>
              <a:pathLst>
                <a:path w="15761" h="20414" extrusionOk="0">
                  <a:moveTo>
                    <a:pt x="7172" y="246"/>
                  </a:moveTo>
                  <a:cubicBezTo>
                    <a:pt x="8930" y="246"/>
                    <a:pt x="10640" y="812"/>
                    <a:pt x="11694" y="1832"/>
                  </a:cubicBezTo>
                  <a:cubicBezTo>
                    <a:pt x="14077" y="4135"/>
                    <a:pt x="14953" y="9541"/>
                    <a:pt x="15242" y="11316"/>
                  </a:cubicBezTo>
                  <a:cubicBezTo>
                    <a:pt x="15287" y="11594"/>
                    <a:pt x="15319" y="11796"/>
                    <a:pt x="15343" y="11904"/>
                  </a:cubicBezTo>
                  <a:cubicBezTo>
                    <a:pt x="15503" y="12613"/>
                    <a:pt x="15382" y="14638"/>
                    <a:pt x="13997" y="16027"/>
                  </a:cubicBezTo>
                  <a:cubicBezTo>
                    <a:pt x="12663" y="17360"/>
                    <a:pt x="8351" y="20167"/>
                    <a:pt x="6244" y="20167"/>
                  </a:cubicBezTo>
                  <a:cubicBezTo>
                    <a:pt x="6125" y="20167"/>
                    <a:pt x="6012" y="20158"/>
                    <a:pt x="5908" y="20139"/>
                  </a:cubicBezTo>
                  <a:cubicBezTo>
                    <a:pt x="3970" y="19784"/>
                    <a:pt x="654" y="16054"/>
                    <a:pt x="386" y="15067"/>
                  </a:cubicBezTo>
                  <a:cubicBezTo>
                    <a:pt x="257" y="14607"/>
                    <a:pt x="404" y="14158"/>
                    <a:pt x="602" y="13539"/>
                  </a:cubicBezTo>
                  <a:cubicBezTo>
                    <a:pt x="814" y="12878"/>
                    <a:pt x="1078" y="12056"/>
                    <a:pt x="1128" y="10867"/>
                  </a:cubicBezTo>
                  <a:cubicBezTo>
                    <a:pt x="1214" y="8682"/>
                    <a:pt x="637" y="5561"/>
                    <a:pt x="577" y="5245"/>
                  </a:cubicBezTo>
                  <a:cubicBezTo>
                    <a:pt x="1092" y="2921"/>
                    <a:pt x="2631" y="1261"/>
                    <a:pt x="4913" y="572"/>
                  </a:cubicBezTo>
                  <a:cubicBezTo>
                    <a:pt x="5642" y="351"/>
                    <a:pt x="6412" y="246"/>
                    <a:pt x="7172" y="246"/>
                  </a:cubicBezTo>
                  <a:close/>
                  <a:moveTo>
                    <a:pt x="7165" y="0"/>
                  </a:moveTo>
                  <a:cubicBezTo>
                    <a:pt x="6382" y="0"/>
                    <a:pt x="5590" y="109"/>
                    <a:pt x="4840" y="336"/>
                  </a:cubicBezTo>
                  <a:cubicBezTo>
                    <a:pt x="2464" y="1055"/>
                    <a:pt x="859" y="2788"/>
                    <a:pt x="327" y="5217"/>
                  </a:cubicBezTo>
                  <a:cubicBezTo>
                    <a:pt x="323" y="5235"/>
                    <a:pt x="323" y="5251"/>
                    <a:pt x="327" y="5269"/>
                  </a:cubicBezTo>
                  <a:cubicBezTo>
                    <a:pt x="334" y="5300"/>
                    <a:pt x="971" y="8595"/>
                    <a:pt x="880" y="10860"/>
                  </a:cubicBezTo>
                  <a:cubicBezTo>
                    <a:pt x="832" y="12015"/>
                    <a:pt x="574" y="12819"/>
                    <a:pt x="365" y="13463"/>
                  </a:cubicBezTo>
                  <a:cubicBezTo>
                    <a:pt x="164" y="14099"/>
                    <a:pt x="0" y="14600"/>
                    <a:pt x="146" y="15133"/>
                  </a:cubicBezTo>
                  <a:cubicBezTo>
                    <a:pt x="431" y="16183"/>
                    <a:pt x="3803" y="20007"/>
                    <a:pt x="5863" y="20382"/>
                  </a:cubicBezTo>
                  <a:cubicBezTo>
                    <a:pt x="5981" y="20403"/>
                    <a:pt x="6106" y="20414"/>
                    <a:pt x="6242" y="20414"/>
                  </a:cubicBezTo>
                  <a:cubicBezTo>
                    <a:pt x="8493" y="20414"/>
                    <a:pt x="12859" y="17512"/>
                    <a:pt x="14171" y="16201"/>
                  </a:cubicBezTo>
                  <a:cubicBezTo>
                    <a:pt x="15642" y="14728"/>
                    <a:pt x="15761" y="12634"/>
                    <a:pt x="15586" y="11848"/>
                  </a:cubicBezTo>
                  <a:cubicBezTo>
                    <a:pt x="15562" y="11748"/>
                    <a:pt x="15531" y="11549"/>
                    <a:pt x="15486" y="11277"/>
                  </a:cubicBezTo>
                  <a:cubicBezTo>
                    <a:pt x="15162" y="9291"/>
                    <a:pt x="14306" y="4013"/>
                    <a:pt x="11867" y="1654"/>
                  </a:cubicBezTo>
                  <a:cubicBezTo>
                    <a:pt x="10767" y="590"/>
                    <a:pt x="8989" y="0"/>
                    <a:pt x="7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7147414" y="1370538"/>
              <a:ext cx="327196" cy="717167"/>
            </a:xfrm>
            <a:custGeom>
              <a:avLst/>
              <a:gdLst/>
              <a:ahLst/>
              <a:cxnLst/>
              <a:rect l="l" t="t" r="r" b="b"/>
              <a:pathLst>
                <a:path w="9085" h="19913" extrusionOk="0">
                  <a:moveTo>
                    <a:pt x="916" y="1"/>
                  </a:moveTo>
                  <a:lnTo>
                    <a:pt x="805" y="3309"/>
                  </a:lnTo>
                  <a:cubicBezTo>
                    <a:pt x="805" y="3309"/>
                    <a:pt x="259" y="6708"/>
                    <a:pt x="2231" y="9446"/>
                  </a:cubicBezTo>
                  <a:cubicBezTo>
                    <a:pt x="4204" y="12188"/>
                    <a:pt x="5958" y="12953"/>
                    <a:pt x="6177" y="14050"/>
                  </a:cubicBezTo>
                  <a:cubicBezTo>
                    <a:pt x="6396" y="15145"/>
                    <a:pt x="5408" y="16241"/>
                    <a:pt x="2889" y="18106"/>
                  </a:cubicBezTo>
                  <a:cubicBezTo>
                    <a:pt x="1678" y="19000"/>
                    <a:pt x="697" y="19564"/>
                    <a:pt x="1" y="19912"/>
                  </a:cubicBezTo>
                  <a:cubicBezTo>
                    <a:pt x="2165" y="19766"/>
                    <a:pt x="6281" y="17076"/>
                    <a:pt x="7579" y="15779"/>
                  </a:cubicBezTo>
                  <a:cubicBezTo>
                    <a:pt x="8964" y="14390"/>
                    <a:pt x="9085" y="12365"/>
                    <a:pt x="8925" y="11656"/>
                  </a:cubicBezTo>
                  <a:cubicBezTo>
                    <a:pt x="8901" y="11548"/>
                    <a:pt x="8869" y="11346"/>
                    <a:pt x="8824" y="11068"/>
                  </a:cubicBezTo>
                  <a:cubicBezTo>
                    <a:pt x="8535" y="9293"/>
                    <a:pt x="7659" y="3887"/>
                    <a:pt x="5276" y="1584"/>
                  </a:cubicBezTo>
                  <a:cubicBezTo>
                    <a:pt x="4253" y="595"/>
                    <a:pt x="2618" y="35"/>
                    <a:pt x="9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7138050" y="1366036"/>
              <a:ext cx="341818" cy="726170"/>
            </a:xfrm>
            <a:custGeom>
              <a:avLst/>
              <a:gdLst/>
              <a:ahLst/>
              <a:cxnLst/>
              <a:rect l="l" t="t" r="r" b="b"/>
              <a:pathLst>
                <a:path w="9491" h="20163" extrusionOk="0">
                  <a:moveTo>
                    <a:pt x="1179" y="0"/>
                  </a:moveTo>
                  <a:lnTo>
                    <a:pt x="1176" y="126"/>
                  </a:lnTo>
                  <a:cubicBezTo>
                    <a:pt x="2878" y="160"/>
                    <a:pt x="4513" y="720"/>
                    <a:pt x="5536" y="1709"/>
                  </a:cubicBezTo>
                  <a:cubicBezTo>
                    <a:pt x="7919" y="4012"/>
                    <a:pt x="8795" y="9418"/>
                    <a:pt x="9084" y="11193"/>
                  </a:cubicBezTo>
                  <a:cubicBezTo>
                    <a:pt x="9129" y="11471"/>
                    <a:pt x="9161" y="11673"/>
                    <a:pt x="9185" y="11781"/>
                  </a:cubicBezTo>
                  <a:cubicBezTo>
                    <a:pt x="9345" y="12490"/>
                    <a:pt x="9224" y="14515"/>
                    <a:pt x="7839" y="15904"/>
                  </a:cubicBezTo>
                  <a:cubicBezTo>
                    <a:pt x="6541" y="17201"/>
                    <a:pt x="2425" y="19891"/>
                    <a:pt x="261" y="20037"/>
                  </a:cubicBezTo>
                  <a:cubicBezTo>
                    <a:pt x="171" y="20082"/>
                    <a:pt x="84" y="20124"/>
                    <a:pt x="0" y="20162"/>
                  </a:cubicBezTo>
                  <a:lnTo>
                    <a:pt x="87" y="20162"/>
                  </a:lnTo>
                  <a:cubicBezTo>
                    <a:pt x="2268" y="20162"/>
                    <a:pt x="6618" y="17295"/>
                    <a:pt x="7925" y="15991"/>
                  </a:cubicBezTo>
                  <a:cubicBezTo>
                    <a:pt x="9307" y="14610"/>
                    <a:pt x="9491" y="12581"/>
                    <a:pt x="9307" y="11753"/>
                  </a:cubicBezTo>
                  <a:cubicBezTo>
                    <a:pt x="9123" y="10925"/>
                    <a:pt x="8385" y="4293"/>
                    <a:pt x="5622" y="1621"/>
                  </a:cubicBezTo>
                  <a:cubicBezTo>
                    <a:pt x="4590" y="623"/>
                    <a:pt x="2926" y="35"/>
                    <a:pt x="1179"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7027017" y="1791515"/>
              <a:ext cx="56183" cy="111719"/>
            </a:xfrm>
            <a:custGeom>
              <a:avLst/>
              <a:gdLst/>
              <a:ahLst/>
              <a:cxnLst/>
              <a:rect l="l" t="t" r="r" b="b"/>
              <a:pathLst>
                <a:path w="1560" h="3102" extrusionOk="0">
                  <a:moveTo>
                    <a:pt x="875" y="0"/>
                  </a:moveTo>
                  <a:cubicBezTo>
                    <a:pt x="816" y="0"/>
                    <a:pt x="762" y="43"/>
                    <a:pt x="752" y="106"/>
                  </a:cubicBezTo>
                  <a:cubicBezTo>
                    <a:pt x="749" y="119"/>
                    <a:pt x="477" y="1828"/>
                    <a:pt x="42" y="2346"/>
                  </a:cubicBezTo>
                  <a:cubicBezTo>
                    <a:pt x="1" y="2395"/>
                    <a:pt x="4" y="2468"/>
                    <a:pt x="49" y="2513"/>
                  </a:cubicBezTo>
                  <a:cubicBezTo>
                    <a:pt x="70" y="2534"/>
                    <a:pt x="550" y="3008"/>
                    <a:pt x="1413" y="3101"/>
                  </a:cubicBezTo>
                  <a:lnTo>
                    <a:pt x="1427" y="3101"/>
                  </a:lnTo>
                  <a:cubicBezTo>
                    <a:pt x="1489" y="3101"/>
                    <a:pt x="1545" y="3056"/>
                    <a:pt x="1552" y="2994"/>
                  </a:cubicBezTo>
                  <a:cubicBezTo>
                    <a:pt x="1560" y="2924"/>
                    <a:pt x="1510" y="2865"/>
                    <a:pt x="1441" y="2854"/>
                  </a:cubicBezTo>
                  <a:cubicBezTo>
                    <a:pt x="860" y="2791"/>
                    <a:pt x="467" y="2534"/>
                    <a:pt x="307" y="2406"/>
                  </a:cubicBezTo>
                  <a:cubicBezTo>
                    <a:pt x="738" y="1759"/>
                    <a:pt x="985" y="214"/>
                    <a:pt x="996" y="145"/>
                  </a:cubicBezTo>
                  <a:cubicBezTo>
                    <a:pt x="1009" y="74"/>
                    <a:pt x="961" y="12"/>
                    <a:pt x="895" y="2"/>
                  </a:cubicBezTo>
                  <a:cubicBezTo>
                    <a:pt x="888" y="1"/>
                    <a:pt x="882" y="0"/>
                    <a:pt x="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7060115" y="1944110"/>
              <a:ext cx="146113" cy="28668"/>
            </a:xfrm>
            <a:custGeom>
              <a:avLst/>
              <a:gdLst/>
              <a:ahLst/>
              <a:cxnLst/>
              <a:rect l="l" t="t" r="r" b="b"/>
              <a:pathLst>
                <a:path w="4057" h="796" extrusionOk="0">
                  <a:moveTo>
                    <a:pt x="3917" y="0"/>
                  </a:moveTo>
                  <a:cubicBezTo>
                    <a:pt x="3897" y="0"/>
                    <a:pt x="3877" y="5"/>
                    <a:pt x="3859" y="16"/>
                  </a:cubicBezTo>
                  <a:cubicBezTo>
                    <a:pt x="3124" y="416"/>
                    <a:pt x="2424" y="541"/>
                    <a:pt x="1836" y="541"/>
                  </a:cubicBezTo>
                  <a:cubicBezTo>
                    <a:pt x="871" y="541"/>
                    <a:pt x="209" y="204"/>
                    <a:pt x="199" y="197"/>
                  </a:cubicBezTo>
                  <a:cubicBezTo>
                    <a:pt x="180" y="188"/>
                    <a:pt x="161" y="183"/>
                    <a:pt x="142" y="183"/>
                  </a:cubicBezTo>
                  <a:cubicBezTo>
                    <a:pt x="96" y="183"/>
                    <a:pt x="54" y="208"/>
                    <a:pt x="32" y="250"/>
                  </a:cubicBezTo>
                  <a:cubicBezTo>
                    <a:pt x="0" y="312"/>
                    <a:pt x="21" y="385"/>
                    <a:pt x="84" y="417"/>
                  </a:cubicBezTo>
                  <a:cubicBezTo>
                    <a:pt x="129" y="441"/>
                    <a:pt x="818" y="796"/>
                    <a:pt x="1827" y="796"/>
                  </a:cubicBezTo>
                  <a:cubicBezTo>
                    <a:pt x="2449" y="796"/>
                    <a:pt x="3191" y="660"/>
                    <a:pt x="3977" y="232"/>
                  </a:cubicBezTo>
                  <a:cubicBezTo>
                    <a:pt x="4036" y="200"/>
                    <a:pt x="4056" y="124"/>
                    <a:pt x="4026" y="65"/>
                  </a:cubicBezTo>
                  <a:cubicBezTo>
                    <a:pt x="4004" y="24"/>
                    <a:pt x="3961" y="0"/>
                    <a:pt x="3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7161352" y="1742931"/>
              <a:ext cx="23230" cy="39761"/>
            </a:xfrm>
            <a:custGeom>
              <a:avLst/>
              <a:gdLst/>
              <a:ahLst/>
              <a:cxnLst/>
              <a:rect l="l" t="t" r="r" b="b"/>
              <a:pathLst>
                <a:path w="645" h="1104" extrusionOk="0">
                  <a:moveTo>
                    <a:pt x="324" y="1"/>
                  </a:moveTo>
                  <a:cubicBezTo>
                    <a:pt x="147" y="1"/>
                    <a:pt x="1" y="248"/>
                    <a:pt x="1" y="550"/>
                  </a:cubicBezTo>
                  <a:cubicBezTo>
                    <a:pt x="1" y="856"/>
                    <a:pt x="147" y="1104"/>
                    <a:pt x="324" y="1104"/>
                  </a:cubicBezTo>
                  <a:cubicBezTo>
                    <a:pt x="502" y="1104"/>
                    <a:pt x="644" y="856"/>
                    <a:pt x="644" y="550"/>
                  </a:cubicBezTo>
                  <a:cubicBezTo>
                    <a:pt x="644" y="248"/>
                    <a:pt x="502"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6997053" y="1716388"/>
              <a:ext cx="23374" cy="39761"/>
            </a:xfrm>
            <a:custGeom>
              <a:avLst/>
              <a:gdLst/>
              <a:ahLst/>
              <a:cxnLst/>
              <a:rect l="l" t="t" r="r" b="b"/>
              <a:pathLst>
                <a:path w="649" h="1104" extrusionOk="0">
                  <a:moveTo>
                    <a:pt x="325" y="0"/>
                  </a:moveTo>
                  <a:cubicBezTo>
                    <a:pt x="147" y="0"/>
                    <a:pt x="1" y="247"/>
                    <a:pt x="1" y="553"/>
                  </a:cubicBezTo>
                  <a:cubicBezTo>
                    <a:pt x="1" y="856"/>
                    <a:pt x="147" y="1103"/>
                    <a:pt x="325" y="1103"/>
                  </a:cubicBezTo>
                  <a:cubicBezTo>
                    <a:pt x="502" y="1103"/>
                    <a:pt x="648" y="856"/>
                    <a:pt x="648" y="553"/>
                  </a:cubicBezTo>
                  <a:cubicBezTo>
                    <a:pt x="648" y="247"/>
                    <a:pt x="50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6970510" y="1632762"/>
              <a:ext cx="73074" cy="21717"/>
            </a:xfrm>
            <a:custGeom>
              <a:avLst/>
              <a:gdLst/>
              <a:ahLst/>
              <a:cxnLst/>
              <a:rect l="l" t="t" r="r" b="b"/>
              <a:pathLst>
                <a:path w="2029" h="603" extrusionOk="0">
                  <a:moveTo>
                    <a:pt x="1351" y="1"/>
                  </a:moveTo>
                  <a:cubicBezTo>
                    <a:pt x="644" y="1"/>
                    <a:pt x="101" y="358"/>
                    <a:pt x="73" y="378"/>
                  </a:cubicBezTo>
                  <a:cubicBezTo>
                    <a:pt x="15" y="412"/>
                    <a:pt x="1" y="492"/>
                    <a:pt x="39" y="548"/>
                  </a:cubicBezTo>
                  <a:cubicBezTo>
                    <a:pt x="63" y="582"/>
                    <a:pt x="102" y="603"/>
                    <a:pt x="140" y="603"/>
                  </a:cubicBezTo>
                  <a:cubicBezTo>
                    <a:pt x="164" y="603"/>
                    <a:pt x="188" y="596"/>
                    <a:pt x="209" y="582"/>
                  </a:cubicBezTo>
                  <a:cubicBezTo>
                    <a:pt x="215" y="577"/>
                    <a:pt x="718" y="249"/>
                    <a:pt x="1355" y="249"/>
                  </a:cubicBezTo>
                  <a:cubicBezTo>
                    <a:pt x="1515" y="249"/>
                    <a:pt x="1684" y="270"/>
                    <a:pt x="1855" y="322"/>
                  </a:cubicBezTo>
                  <a:cubicBezTo>
                    <a:pt x="1867" y="325"/>
                    <a:pt x="1878" y="326"/>
                    <a:pt x="1889" y="326"/>
                  </a:cubicBezTo>
                  <a:cubicBezTo>
                    <a:pt x="1944" y="326"/>
                    <a:pt x="1993" y="293"/>
                    <a:pt x="2008" y="238"/>
                  </a:cubicBezTo>
                  <a:cubicBezTo>
                    <a:pt x="2029" y="172"/>
                    <a:pt x="1990" y="102"/>
                    <a:pt x="1928" y="85"/>
                  </a:cubicBezTo>
                  <a:cubicBezTo>
                    <a:pt x="1728" y="25"/>
                    <a:pt x="1534"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7126490" y="1647060"/>
              <a:ext cx="73110" cy="27371"/>
            </a:xfrm>
            <a:custGeom>
              <a:avLst/>
              <a:gdLst/>
              <a:ahLst/>
              <a:cxnLst/>
              <a:rect l="l" t="t" r="r" b="b"/>
              <a:pathLst>
                <a:path w="2030" h="760" extrusionOk="0">
                  <a:moveTo>
                    <a:pt x="451" y="0"/>
                  </a:moveTo>
                  <a:cubicBezTo>
                    <a:pt x="216" y="0"/>
                    <a:pt x="95" y="58"/>
                    <a:pt x="84" y="64"/>
                  </a:cubicBezTo>
                  <a:cubicBezTo>
                    <a:pt x="22" y="92"/>
                    <a:pt x="1" y="164"/>
                    <a:pt x="29" y="227"/>
                  </a:cubicBezTo>
                  <a:cubicBezTo>
                    <a:pt x="49" y="270"/>
                    <a:pt x="96" y="297"/>
                    <a:pt x="143" y="297"/>
                  </a:cubicBezTo>
                  <a:cubicBezTo>
                    <a:pt x="160" y="297"/>
                    <a:pt x="177" y="294"/>
                    <a:pt x="193" y="286"/>
                  </a:cubicBezTo>
                  <a:cubicBezTo>
                    <a:pt x="195" y="285"/>
                    <a:pt x="281" y="248"/>
                    <a:pt x="453" y="248"/>
                  </a:cubicBezTo>
                  <a:cubicBezTo>
                    <a:pt x="711" y="248"/>
                    <a:pt x="1162" y="330"/>
                    <a:pt x="1824" y="739"/>
                  </a:cubicBezTo>
                  <a:cubicBezTo>
                    <a:pt x="1845" y="753"/>
                    <a:pt x="1866" y="760"/>
                    <a:pt x="1890" y="760"/>
                  </a:cubicBezTo>
                  <a:cubicBezTo>
                    <a:pt x="1932" y="760"/>
                    <a:pt x="1971" y="739"/>
                    <a:pt x="1995" y="700"/>
                  </a:cubicBezTo>
                  <a:cubicBezTo>
                    <a:pt x="2030" y="641"/>
                    <a:pt x="2012" y="565"/>
                    <a:pt x="1953" y="530"/>
                  </a:cubicBezTo>
                  <a:cubicBezTo>
                    <a:pt x="1253" y="97"/>
                    <a:pt x="756"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6756618" y="1246899"/>
              <a:ext cx="816136" cy="607825"/>
            </a:xfrm>
            <a:custGeom>
              <a:avLst/>
              <a:gdLst/>
              <a:ahLst/>
              <a:cxnLst/>
              <a:rect l="l" t="t" r="r" b="b"/>
              <a:pathLst>
                <a:path w="22661" h="16877" extrusionOk="0">
                  <a:moveTo>
                    <a:pt x="10831" y="1"/>
                  </a:moveTo>
                  <a:cubicBezTo>
                    <a:pt x="7465" y="1"/>
                    <a:pt x="4416" y="1214"/>
                    <a:pt x="2579" y="3639"/>
                  </a:cubicBezTo>
                  <a:cubicBezTo>
                    <a:pt x="0" y="7048"/>
                    <a:pt x="1382" y="9905"/>
                    <a:pt x="3316" y="10732"/>
                  </a:cubicBezTo>
                  <a:cubicBezTo>
                    <a:pt x="3827" y="10951"/>
                    <a:pt x="4242" y="11048"/>
                    <a:pt x="4599" y="11048"/>
                  </a:cubicBezTo>
                  <a:cubicBezTo>
                    <a:pt x="5594" y="11048"/>
                    <a:pt x="6145" y="10299"/>
                    <a:pt x="7094" y="9351"/>
                  </a:cubicBezTo>
                  <a:cubicBezTo>
                    <a:pt x="8382" y="8060"/>
                    <a:pt x="10964" y="5942"/>
                    <a:pt x="10964" y="5942"/>
                  </a:cubicBezTo>
                  <a:cubicBezTo>
                    <a:pt x="10964" y="5942"/>
                    <a:pt x="11791" y="8430"/>
                    <a:pt x="13172" y="11008"/>
                  </a:cubicBezTo>
                  <a:cubicBezTo>
                    <a:pt x="14409" y="13317"/>
                    <a:pt x="17635" y="16877"/>
                    <a:pt x="19554" y="16877"/>
                  </a:cubicBezTo>
                  <a:cubicBezTo>
                    <a:pt x="19780" y="16877"/>
                    <a:pt x="19988" y="16827"/>
                    <a:pt x="20173" y="16720"/>
                  </a:cubicBezTo>
                  <a:cubicBezTo>
                    <a:pt x="21923" y="15708"/>
                    <a:pt x="22660" y="11930"/>
                    <a:pt x="22291" y="8520"/>
                  </a:cubicBezTo>
                  <a:cubicBezTo>
                    <a:pt x="21923" y="5114"/>
                    <a:pt x="19898" y="1982"/>
                    <a:pt x="15017" y="598"/>
                  </a:cubicBezTo>
                  <a:cubicBezTo>
                    <a:pt x="13609" y="200"/>
                    <a:pt x="12194" y="1"/>
                    <a:pt x="10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6789212" y="1242469"/>
              <a:ext cx="787288" cy="616685"/>
            </a:xfrm>
            <a:custGeom>
              <a:avLst/>
              <a:gdLst/>
              <a:ahLst/>
              <a:cxnLst/>
              <a:rect l="l" t="t" r="r" b="b"/>
              <a:pathLst>
                <a:path w="21860" h="17123" extrusionOk="0">
                  <a:moveTo>
                    <a:pt x="9926" y="247"/>
                  </a:moveTo>
                  <a:cubicBezTo>
                    <a:pt x="11262" y="247"/>
                    <a:pt x="12662" y="442"/>
                    <a:pt x="14077" y="843"/>
                  </a:cubicBezTo>
                  <a:cubicBezTo>
                    <a:pt x="19483" y="2374"/>
                    <a:pt x="20969" y="5936"/>
                    <a:pt x="21264" y="8657"/>
                  </a:cubicBezTo>
                  <a:cubicBezTo>
                    <a:pt x="21603" y="11799"/>
                    <a:pt x="20997" y="15698"/>
                    <a:pt x="19205" y="16736"/>
                  </a:cubicBezTo>
                  <a:cubicBezTo>
                    <a:pt x="19047" y="16829"/>
                    <a:pt x="18861" y="16876"/>
                    <a:pt x="18651" y="16876"/>
                  </a:cubicBezTo>
                  <a:cubicBezTo>
                    <a:pt x="18492" y="16876"/>
                    <a:pt x="18319" y="16849"/>
                    <a:pt x="18133" y="16795"/>
                  </a:cubicBezTo>
                  <a:cubicBezTo>
                    <a:pt x="16196" y="16245"/>
                    <a:pt x="13430" y="13037"/>
                    <a:pt x="12376" y="11072"/>
                  </a:cubicBezTo>
                  <a:cubicBezTo>
                    <a:pt x="11015" y="8532"/>
                    <a:pt x="10184" y="6051"/>
                    <a:pt x="10173" y="6027"/>
                  </a:cubicBezTo>
                  <a:cubicBezTo>
                    <a:pt x="10163" y="5988"/>
                    <a:pt x="10131" y="5957"/>
                    <a:pt x="10093" y="5946"/>
                  </a:cubicBezTo>
                  <a:cubicBezTo>
                    <a:pt x="10080" y="5943"/>
                    <a:pt x="10069" y="5940"/>
                    <a:pt x="10059" y="5940"/>
                  </a:cubicBezTo>
                  <a:cubicBezTo>
                    <a:pt x="10030" y="5940"/>
                    <a:pt x="10003" y="5950"/>
                    <a:pt x="9979" y="5971"/>
                  </a:cubicBezTo>
                  <a:cubicBezTo>
                    <a:pt x="9954" y="5992"/>
                    <a:pt x="7379" y="8107"/>
                    <a:pt x="6099" y="9384"/>
                  </a:cubicBezTo>
                  <a:cubicBezTo>
                    <a:pt x="5960" y="9527"/>
                    <a:pt x="5825" y="9666"/>
                    <a:pt x="5699" y="9798"/>
                  </a:cubicBezTo>
                  <a:cubicBezTo>
                    <a:pt x="4980" y="10539"/>
                    <a:pt x="4486" y="11048"/>
                    <a:pt x="3695" y="11048"/>
                  </a:cubicBezTo>
                  <a:cubicBezTo>
                    <a:pt x="3353" y="11048"/>
                    <a:pt x="2956" y="10953"/>
                    <a:pt x="2460" y="10741"/>
                  </a:cubicBezTo>
                  <a:cubicBezTo>
                    <a:pt x="1517" y="10338"/>
                    <a:pt x="790" y="9474"/>
                    <a:pt x="515" y="8431"/>
                  </a:cubicBezTo>
                  <a:cubicBezTo>
                    <a:pt x="251" y="7439"/>
                    <a:pt x="258" y="5839"/>
                    <a:pt x="1775" y="3838"/>
                  </a:cubicBezTo>
                  <a:cubicBezTo>
                    <a:pt x="3536" y="1510"/>
                    <a:pt x="6523" y="247"/>
                    <a:pt x="9926" y="247"/>
                  </a:cubicBezTo>
                  <a:close/>
                  <a:moveTo>
                    <a:pt x="9932" y="0"/>
                  </a:moveTo>
                  <a:cubicBezTo>
                    <a:pt x="6449" y="0"/>
                    <a:pt x="3387" y="1297"/>
                    <a:pt x="1576" y="3689"/>
                  </a:cubicBezTo>
                  <a:cubicBezTo>
                    <a:pt x="0" y="5769"/>
                    <a:pt x="0" y="7449"/>
                    <a:pt x="275" y="8493"/>
                  </a:cubicBezTo>
                  <a:cubicBezTo>
                    <a:pt x="571" y="9610"/>
                    <a:pt x="1350" y="10536"/>
                    <a:pt x="2363" y="10967"/>
                  </a:cubicBezTo>
                  <a:cubicBezTo>
                    <a:pt x="2893" y="11195"/>
                    <a:pt x="3326" y="11294"/>
                    <a:pt x="3700" y="11294"/>
                  </a:cubicBezTo>
                  <a:cubicBezTo>
                    <a:pt x="4595" y="11294"/>
                    <a:pt x="5147" y="10722"/>
                    <a:pt x="5876" y="9969"/>
                  </a:cubicBezTo>
                  <a:cubicBezTo>
                    <a:pt x="6002" y="9840"/>
                    <a:pt x="6134" y="9701"/>
                    <a:pt x="6276" y="9561"/>
                  </a:cubicBezTo>
                  <a:cubicBezTo>
                    <a:pt x="7376" y="8459"/>
                    <a:pt x="9446" y="6730"/>
                    <a:pt x="10000" y="6274"/>
                  </a:cubicBezTo>
                  <a:cubicBezTo>
                    <a:pt x="10212" y="6879"/>
                    <a:pt x="10994" y="9015"/>
                    <a:pt x="12160" y="11189"/>
                  </a:cubicBezTo>
                  <a:cubicBezTo>
                    <a:pt x="13259" y="13243"/>
                    <a:pt x="16036" y="16457"/>
                    <a:pt x="18064" y="17034"/>
                  </a:cubicBezTo>
                  <a:cubicBezTo>
                    <a:pt x="18273" y="17094"/>
                    <a:pt x="18467" y="17122"/>
                    <a:pt x="18648" y="17122"/>
                  </a:cubicBezTo>
                  <a:cubicBezTo>
                    <a:pt x="18902" y="17122"/>
                    <a:pt x="19132" y="17066"/>
                    <a:pt x="19331" y="16951"/>
                  </a:cubicBezTo>
                  <a:cubicBezTo>
                    <a:pt x="21213" y="15859"/>
                    <a:pt x="21860" y="11851"/>
                    <a:pt x="21512" y="8633"/>
                  </a:cubicBezTo>
                  <a:cubicBezTo>
                    <a:pt x="21209" y="5835"/>
                    <a:pt x="19686" y="2171"/>
                    <a:pt x="14143" y="602"/>
                  </a:cubicBezTo>
                  <a:cubicBezTo>
                    <a:pt x="12708" y="197"/>
                    <a:pt x="11288" y="0"/>
                    <a:pt x="9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6881409" y="1456505"/>
              <a:ext cx="270689" cy="143268"/>
            </a:xfrm>
            <a:custGeom>
              <a:avLst/>
              <a:gdLst/>
              <a:ahLst/>
              <a:cxnLst/>
              <a:rect l="l" t="t" r="r" b="b"/>
              <a:pathLst>
                <a:path w="7516" h="3978" extrusionOk="0">
                  <a:moveTo>
                    <a:pt x="7478" y="0"/>
                  </a:moveTo>
                  <a:cubicBezTo>
                    <a:pt x="6757" y="105"/>
                    <a:pt x="429" y="1082"/>
                    <a:pt x="92" y="2665"/>
                  </a:cubicBezTo>
                  <a:cubicBezTo>
                    <a:pt x="1" y="3086"/>
                    <a:pt x="71" y="3414"/>
                    <a:pt x="297" y="3643"/>
                  </a:cubicBezTo>
                  <a:cubicBezTo>
                    <a:pt x="564" y="3910"/>
                    <a:pt x="999" y="3977"/>
                    <a:pt x="1365" y="3977"/>
                  </a:cubicBezTo>
                  <a:cubicBezTo>
                    <a:pt x="1702" y="3977"/>
                    <a:pt x="1977" y="3921"/>
                    <a:pt x="2001" y="3915"/>
                  </a:cubicBezTo>
                  <a:lnTo>
                    <a:pt x="1949" y="3674"/>
                  </a:lnTo>
                  <a:cubicBezTo>
                    <a:pt x="1828" y="3699"/>
                    <a:pt x="1612" y="3728"/>
                    <a:pt x="1377" y="3728"/>
                  </a:cubicBezTo>
                  <a:cubicBezTo>
                    <a:pt x="1046" y="3728"/>
                    <a:pt x="676" y="3671"/>
                    <a:pt x="471" y="3465"/>
                  </a:cubicBezTo>
                  <a:cubicBezTo>
                    <a:pt x="307" y="3302"/>
                    <a:pt x="262" y="3051"/>
                    <a:pt x="331" y="2717"/>
                  </a:cubicBezTo>
                  <a:cubicBezTo>
                    <a:pt x="589" y="1517"/>
                    <a:pt x="5606" y="525"/>
                    <a:pt x="7516" y="244"/>
                  </a:cubicBezTo>
                  <a:lnTo>
                    <a:pt x="74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6834950" y="1495581"/>
              <a:ext cx="25823" cy="64071"/>
            </a:xfrm>
            <a:custGeom>
              <a:avLst/>
              <a:gdLst/>
              <a:ahLst/>
              <a:cxnLst/>
              <a:rect l="l" t="t" r="r" b="b"/>
              <a:pathLst>
                <a:path w="717" h="1779" extrusionOk="0">
                  <a:moveTo>
                    <a:pt x="491" y="1"/>
                  </a:moveTo>
                  <a:cubicBezTo>
                    <a:pt x="0" y="1055"/>
                    <a:pt x="383" y="1747"/>
                    <a:pt x="400" y="1778"/>
                  </a:cubicBezTo>
                  <a:lnTo>
                    <a:pt x="616" y="1656"/>
                  </a:lnTo>
                  <a:cubicBezTo>
                    <a:pt x="602" y="1629"/>
                    <a:pt x="282" y="1038"/>
                    <a:pt x="717" y="108"/>
                  </a:cubicBezTo>
                  <a:lnTo>
                    <a:pt x="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6874278" y="1331065"/>
              <a:ext cx="527944" cy="137901"/>
            </a:xfrm>
            <a:custGeom>
              <a:avLst/>
              <a:gdLst/>
              <a:ahLst/>
              <a:cxnLst/>
              <a:rect l="l" t="t" r="r" b="b"/>
              <a:pathLst>
                <a:path w="14659" h="3829" extrusionOk="0">
                  <a:moveTo>
                    <a:pt x="12022" y="1"/>
                  </a:moveTo>
                  <a:cubicBezTo>
                    <a:pt x="10701" y="1"/>
                    <a:pt x="9215" y="180"/>
                    <a:pt x="8402" y="870"/>
                  </a:cubicBezTo>
                  <a:cubicBezTo>
                    <a:pt x="8037" y="1180"/>
                    <a:pt x="7832" y="1569"/>
                    <a:pt x="7794" y="2033"/>
                  </a:cubicBezTo>
                  <a:cubicBezTo>
                    <a:pt x="7370" y="1902"/>
                    <a:pt x="6168" y="1571"/>
                    <a:pt x="4774" y="1571"/>
                  </a:cubicBezTo>
                  <a:cubicBezTo>
                    <a:pt x="3570" y="1571"/>
                    <a:pt x="2221" y="1818"/>
                    <a:pt x="1107" y="2655"/>
                  </a:cubicBezTo>
                  <a:cubicBezTo>
                    <a:pt x="665" y="2985"/>
                    <a:pt x="296" y="3323"/>
                    <a:pt x="1" y="3664"/>
                  </a:cubicBezTo>
                  <a:lnTo>
                    <a:pt x="188" y="3828"/>
                  </a:lnTo>
                  <a:cubicBezTo>
                    <a:pt x="470" y="3501"/>
                    <a:pt x="829" y="3173"/>
                    <a:pt x="1256" y="2854"/>
                  </a:cubicBezTo>
                  <a:cubicBezTo>
                    <a:pt x="2310" y="2063"/>
                    <a:pt x="3608" y="1829"/>
                    <a:pt x="4773" y="1829"/>
                  </a:cubicBezTo>
                  <a:cubicBezTo>
                    <a:pt x="6445" y="1829"/>
                    <a:pt x="7846" y="2310"/>
                    <a:pt x="7870" y="2317"/>
                  </a:cubicBezTo>
                  <a:lnTo>
                    <a:pt x="8034" y="2377"/>
                  </a:lnTo>
                  <a:lnTo>
                    <a:pt x="8034" y="2203"/>
                  </a:lnTo>
                  <a:cubicBezTo>
                    <a:pt x="8034" y="1733"/>
                    <a:pt x="8208" y="1361"/>
                    <a:pt x="8563" y="1058"/>
                  </a:cubicBezTo>
                  <a:cubicBezTo>
                    <a:pt x="9315" y="420"/>
                    <a:pt x="10738" y="253"/>
                    <a:pt x="12016" y="253"/>
                  </a:cubicBezTo>
                  <a:cubicBezTo>
                    <a:pt x="13390" y="253"/>
                    <a:pt x="14596" y="446"/>
                    <a:pt x="14620" y="450"/>
                  </a:cubicBezTo>
                  <a:lnTo>
                    <a:pt x="14658" y="206"/>
                  </a:lnTo>
                  <a:cubicBezTo>
                    <a:pt x="14565" y="190"/>
                    <a:pt x="13381" y="1"/>
                    <a:pt x="120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7166862" y="1432951"/>
              <a:ext cx="196642" cy="255779"/>
            </a:xfrm>
            <a:custGeom>
              <a:avLst/>
              <a:gdLst/>
              <a:ahLst/>
              <a:cxnLst/>
              <a:rect l="l" t="t" r="r" b="b"/>
              <a:pathLst>
                <a:path w="5460" h="7102" extrusionOk="0">
                  <a:moveTo>
                    <a:pt x="237" y="0"/>
                  </a:moveTo>
                  <a:lnTo>
                    <a:pt x="0" y="73"/>
                  </a:lnTo>
                  <a:cubicBezTo>
                    <a:pt x="70" y="299"/>
                    <a:pt x="1775" y="5682"/>
                    <a:pt x="5365" y="7101"/>
                  </a:cubicBezTo>
                  <a:lnTo>
                    <a:pt x="5460" y="6872"/>
                  </a:lnTo>
                  <a:cubicBezTo>
                    <a:pt x="1977" y="5494"/>
                    <a:pt x="254" y="52"/>
                    <a:pt x="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7297056" y="1484308"/>
              <a:ext cx="208023" cy="85752"/>
            </a:xfrm>
            <a:custGeom>
              <a:avLst/>
              <a:gdLst/>
              <a:ahLst/>
              <a:cxnLst/>
              <a:rect l="l" t="t" r="r" b="b"/>
              <a:pathLst>
                <a:path w="5776" h="2381" extrusionOk="0">
                  <a:moveTo>
                    <a:pt x="157" y="1"/>
                  </a:moveTo>
                  <a:lnTo>
                    <a:pt x="0" y="192"/>
                  </a:lnTo>
                  <a:cubicBezTo>
                    <a:pt x="1225" y="1205"/>
                    <a:pt x="3145" y="2380"/>
                    <a:pt x="5452" y="2380"/>
                  </a:cubicBezTo>
                  <a:cubicBezTo>
                    <a:pt x="5560" y="2380"/>
                    <a:pt x="5668" y="2377"/>
                    <a:pt x="5776" y="2374"/>
                  </a:cubicBezTo>
                  <a:lnTo>
                    <a:pt x="5762" y="2126"/>
                  </a:lnTo>
                  <a:cubicBezTo>
                    <a:pt x="5659" y="2131"/>
                    <a:pt x="5557" y="2134"/>
                    <a:pt x="5456" y="2134"/>
                  </a:cubicBezTo>
                  <a:cubicBezTo>
                    <a:pt x="3222" y="2134"/>
                    <a:pt x="1352" y="989"/>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7219120" y="1403851"/>
              <a:ext cx="44983" cy="50925"/>
            </a:xfrm>
            <a:custGeom>
              <a:avLst/>
              <a:gdLst/>
              <a:ahLst/>
              <a:cxnLst/>
              <a:rect l="l" t="t" r="r" b="b"/>
              <a:pathLst>
                <a:path w="1249" h="1414" extrusionOk="0">
                  <a:moveTo>
                    <a:pt x="202" y="1"/>
                  </a:moveTo>
                  <a:lnTo>
                    <a:pt x="1" y="140"/>
                  </a:lnTo>
                  <a:cubicBezTo>
                    <a:pt x="14" y="165"/>
                    <a:pt x="390" y="704"/>
                    <a:pt x="1072" y="1414"/>
                  </a:cubicBezTo>
                  <a:lnTo>
                    <a:pt x="1249" y="1239"/>
                  </a:lnTo>
                  <a:cubicBezTo>
                    <a:pt x="585" y="547"/>
                    <a:pt x="205" y="4"/>
                    <a:pt x="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6881553" y="1662042"/>
              <a:ext cx="420295" cy="194841"/>
            </a:xfrm>
            <a:custGeom>
              <a:avLst/>
              <a:gdLst/>
              <a:ahLst/>
              <a:cxnLst/>
              <a:rect l="l" t="t" r="r" b="b"/>
              <a:pathLst>
                <a:path w="11670" h="5410" extrusionOk="0">
                  <a:moveTo>
                    <a:pt x="752" y="249"/>
                  </a:moveTo>
                  <a:lnTo>
                    <a:pt x="11423" y="2073"/>
                  </a:lnTo>
                  <a:cubicBezTo>
                    <a:pt x="11412" y="2441"/>
                    <a:pt x="11352" y="3704"/>
                    <a:pt x="10977" y="4376"/>
                  </a:cubicBezTo>
                  <a:cubicBezTo>
                    <a:pt x="10563" y="5124"/>
                    <a:pt x="10114" y="5162"/>
                    <a:pt x="8876" y="5162"/>
                  </a:cubicBezTo>
                  <a:cubicBezTo>
                    <a:pt x="7686" y="5162"/>
                    <a:pt x="6130" y="4432"/>
                    <a:pt x="6047" y="4236"/>
                  </a:cubicBezTo>
                  <a:cubicBezTo>
                    <a:pt x="5862" y="3610"/>
                    <a:pt x="5988" y="1488"/>
                    <a:pt x="5988" y="1467"/>
                  </a:cubicBezTo>
                  <a:cubicBezTo>
                    <a:pt x="5995" y="1405"/>
                    <a:pt x="5950" y="1349"/>
                    <a:pt x="5887" y="1339"/>
                  </a:cubicBezTo>
                  <a:lnTo>
                    <a:pt x="5024" y="1203"/>
                  </a:lnTo>
                  <a:cubicBezTo>
                    <a:pt x="5021" y="1199"/>
                    <a:pt x="5014" y="1199"/>
                    <a:pt x="5007" y="1199"/>
                  </a:cubicBezTo>
                  <a:cubicBezTo>
                    <a:pt x="4976" y="1199"/>
                    <a:pt x="4948" y="1209"/>
                    <a:pt x="4923" y="1230"/>
                  </a:cubicBezTo>
                  <a:cubicBezTo>
                    <a:pt x="4895" y="1255"/>
                    <a:pt x="4881" y="1293"/>
                    <a:pt x="4881" y="1328"/>
                  </a:cubicBezTo>
                  <a:cubicBezTo>
                    <a:pt x="4927" y="2341"/>
                    <a:pt x="4868" y="3844"/>
                    <a:pt x="4593" y="4007"/>
                  </a:cubicBezTo>
                  <a:cubicBezTo>
                    <a:pt x="4525" y="4047"/>
                    <a:pt x="4388" y="4066"/>
                    <a:pt x="4204" y="4066"/>
                  </a:cubicBezTo>
                  <a:cubicBezTo>
                    <a:pt x="3268" y="4066"/>
                    <a:pt x="1119" y="3581"/>
                    <a:pt x="703" y="3026"/>
                  </a:cubicBezTo>
                  <a:cubicBezTo>
                    <a:pt x="359" y="2571"/>
                    <a:pt x="401" y="1397"/>
                    <a:pt x="557" y="726"/>
                  </a:cubicBezTo>
                  <a:cubicBezTo>
                    <a:pt x="637" y="392"/>
                    <a:pt x="720" y="274"/>
                    <a:pt x="752" y="249"/>
                  </a:cubicBezTo>
                  <a:close/>
                  <a:moveTo>
                    <a:pt x="746" y="1"/>
                  </a:moveTo>
                  <a:cubicBezTo>
                    <a:pt x="682" y="1"/>
                    <a:pt x="593" y="30"/>
                    <a:pt x="512" y="156"/>
                  </a:cubicBezTo>
                  <a:cubicBezTo>
                    <a:pt x="192" y="636"/>
                    <a:pt x="1" y="2500"/>
                    <a:pt x="505" y="3176"/>
                  </a:cubicBezTo>
                  <a:cubicBezTo>
                    <a:pt x="984" y="3815"/>
                    <a:pt x="3119" y="4304"/>
                    <a:pt x="4185" y="4304"/>
                  </a:cubicBezTo>
                  <a:cubicBezTo>
                    <a:pt x="4434" y="4304"/>
                    <a:pt x="4625" y="4278"/>
                    <a:pt x="4722" y="4220"/>
                  </a:cubicBezTo>
                  <a:cubicBezTo>
                    <a:pt x="5174" y="3948"/>
                    <a:pt x="5157" y="2118"/>
                    <a:pt x="5136" y="1471"/>
                  </a:cubicBezTo>
                  <a:lnTo>
                    <a:pt x="5136" y="1471"/>
                  </a:lnTo>
                  <a:lnTo>
                    <a:pt x="5737" y="1564"/>
                  </a:lnTo>
                  <a:cubicBezTo>
                    <a:pt x="5713" y="2024"/>
                    <a:pt x="5637" y="3719"/>
                    <a:pt x="5807" y="4306"/>
                  </a:cubicBezTo>
                  <a:cubicBezTo>
                    <a:pt x="5925" y="4706"/>
                    <a:pt x="7717" y="5410"/>
                    <a:pt x="8876" y="5410"/>
                  </a:cubicBezTo>
                  <a:cubicBezTo>
                    <a:pt x="10045" y="5410"/>
                    <a:pt x="10689" y="5410"/>
                    <a:pt x="11193" y="4498"/>
                  </a:cubicBezTo>
                  <a:cubicBezTo>
                    <a:pt x="11666" y="3648"/>
                    <a:pt x="11670" y="2038"/>
                    <a:pt x="11670" y="1968"/>
                  </a:cubicBezTo>
                  <a:cubicBezTo>
                    <a:pt x="11670" y="1909"/>
                    <a:pt x="11628" y="1857"/>
                    <a:pt x="11569" y="1847"/>
                  </a:cubicBezTo>
                  <a:lnTo>
                    <a:pt x="794" y="6"/>
                  </a:lnTo>
                  <a:cubicBezTo>
                    <a:pt x="780" y="3"/>
                    <a:pt x="764"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7297416" y="1703099"/>
              <a:ext cx="172440" cy="66304"/>
            </a:xfrm>
            <a:custGeom>
              <a:avLst/>
              <a:gdLst/>
              <a:ahLst/>
              <a:cxnLst/>
              <a:rect l="l" t="t" r="r" b="b"/>
              <a:pathLst>
                <a:path w="4788" h="1841" extrusionOk="0">
                  <a:moveTo>
                    <a:pt x="4788" y="0"/>
                  </a:moveTo>
                  <a:lnTo>
                    <a:pt x="1" y="828"/>
                  </a:lnTo>
                  <a:lnTo>
                    <a:pt x="1" y="1840"/>
                  </a:lnTo>
                  <a:lnTo>
                    <a:pt x="4788" y="644"/>
                  </a:lnTo>
                  <a:lnTo>
                    <a:pt x="47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7292914" y="1698633"/>
              <a:ext cx="181480" cy="75271"/>
            </a:xfrm>
            <a:custGeom>
              <a:avLst/>
              <a:gdLst/>
              <a:ahLst/>
              <a:cxnLst/>
              <a:rect l="l" t="t" r="r" b="b"/>
              <a:pathLst>
                <a:path w="5039" h="2090" extrusionOk="0">
                  <a:moveTo>
                    <a:pt x="4791" y="270"/>
                  </a:moveTo>
                  <a:lnTo>
                    <a:pt x="4791" y="670"/>
                  </a:lnTo>
                  <a:lnTo>
                    <a:pt x="248" y="1808"/>
                  </a:lnTo>
                  <a:lnTo>
                    <a:pt x="248" y="1057"/>
                  </a:lnTo>
                  <a:lnTo>
                    <a:pt x="4791" y="270"/>
                  </a:lnTo>
                  <a:close/>
                  <a:moveTo>
                    <a:pt x="4915" y="0"/>
                  </a:moveTo>
                  <a:cubicBezTo>
                    <a:pt x="4907" y="0"/>
                    <a:pt x="4900" y="1"/>
                    <a:pt x="4892" y="2"/>
                  </a:cubicBezTo>
                  <a:lnTo>
                    <a:pt x="105" y="831"/>
                  </a:lnTo>
                  <a:cubicBezTo>
                    <a:pt x="42" y="841"/>
                    <a:pt x="1" y="893"/>
                    <a:pt x="1" y="952"/>
                  </a:cubicBezTo>
                  <a:lnTo>
                    <a:pt x="1" y="1964"/>
                  </a:lnTo>
                  <a:cubicBezTo>
                    <a:pt x="1" y="2003"/>
                    <a:pt x="18" y="2041"/>
                    <a:pt x="49" y="2062"/>
                  </a:cubicBezTo>
                  <a:cubicBezTo>
                    <a:pt x="70" y="2080"/>
                    <a:pt x="97" y="2090"/>
                    <a:pt x="126" y="2090"/>
                  </a:cubicBezTo>
                  <a:cubicBezTo>
                    <a:pt x="133" y="2090"/>
                    <a:pt x="143" y="2090"/>
                    <a:pt x="153" y="2086"/>
                  </a:cubicBezTo>
                  <a:lnTo>
                    <a:pt x="4945" y="890"/>
                  </a:lnTo>
                  <a:cubicBezTo>
                    <a:pt x="5000" y="876"/>
                    <a:pt x="5038" y="824"/>
                    <a:pt x="5038" y="768"/>
                  </a:cubicBezTo>
                  <a:lnTo>
                    <a:pt x="5038" y="124"/>
                  </a:lnTo>
                  <a:cubicBezTo>
                    <a:pt x="5038" y="86"/>
                    <a:pt x="5021" y="52"/>
                    <a:pt x="4993" y="31"/>
                  </a:cubicBezTo>
                  <a:cubicBezTo>
                    <a:pt x="4971" y="11"/>
                    <a:pt x="4944" y="0"/>
                    <a:pt x="49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7393647" y="1585654"/>
              <a:ext cx="216918" cy="305335"/>
            </a:xfrm>
            <a:custGeom>
              <a:avLst/>
              <a:gdLst/>
              <a:ahLst/>
              <a:cxnLst/>
              <a:rect l="l" t="t" r="r" b="b"/>
              <a:pathLst>
                <a:path w="6023" h="8478" extrusionOk="0">
                  <a:moveTo>
                    <a:pt x="3423" y="1"/>
                  </a:moveTo>
                  <a:cubicBezTo>
                    <a:pt x="2056" y="1"/>
                    <a:pt x="726" y="1630"/>
                    <a:pt x="377" y="3815"/>
                  </a:cubicBezTo>
                  <a:cubicBezTo>
                    <a:pt x="1" y="6145"/>
                    <a:pt x="878" y="8223"/>
                    <a:pt x="2336" y="8456"/>
                  </a:cubicBezTo>
                  <a:cubicBezTo>
                    <a:pt x="2425" y="8470"/>
                    <a:pt x="2515" y="8477"/>
                    <a:pt x="2605" y="8477"/>
                  </a:cubicBezTo>
                  <a:cubicBezTo>
                    <a:pt x="3971" y="8477"/>
                    <a:pt x="5298" y="6848"/>
                    <a:pt x="5650" y="4663"/>
                  </a:cubicBezTo>
                  <a:cubicBezTo>
                    <a:pt x="6023" y="2333"/>
                    <a:pt x="5146" y="255"/>
                    <a:pt x="3692" y="22"/>
                  </a:cubicBezTo>
                  <a:cubicBezTo>
                    <a:pt x="3603" y="8"/>
                    <a:pt x="3513" y="1"/>
                    <a:pt x="34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7396168" y="1581188"/>
              <a:ext cx="212020" cy="314267"/>
            </a:xfrm>
            <a:custGeom>
              <a:avLst/>
              <a:gdLst/>
              <a:ahLst/>
              <a:cxnLst/>
              <a:rect l="l" t="t" r="r" b="b"/>
              <a:pathLst>
                <a:path w="5887" h="8726" extrusionOk="0">
                  <a:moveTo>
                    <a:pt x="3351" y="247"/>
                  </a:moveTo>
                  <a:cubicBezTo>
                    <a:pt x="3435" y="247"/>
                    <a:pt x="3518" y="254"/>
                    <a:pt x="3602" y="268"/>
                  </a:cubicBezTo>
                  <a:cubicBezTo>
                    <a:pt x="4262" y="376"/>
                    <a:pt x="4819" y="894"/>
                    <a:pt x="5174" y="1729"/>
                  </a:cubicBezTo>
                  <a:cubicBezTo>
                    <a:pt x="5535" y="2585"/>
                    <a:pt x="5636" y="3663"/>
                    <a:pt x="5459" y="4766"/>
                  </a:cubicBezTo>
                  <a:cubicBezTo>
                    <a:pt x="5116" y="6886"/>
                    <a:pt x="3841" y="8478"/>
                    <a:pt x="2541" y="8478"/>
                  </a:cubicBezTo>
                  <a:cubicBezTo>
                    <a:pt x="2456" y="8478"/>
                    <a:pt x="2371" y="8472"/>
                    <a:pt x="2286" y="8458"/>
                  </a:cubicBezTo>
                  <a:cubicBezTo>
                    <a:pt x="1625" y="8350"/>
                    <a:pt x="1065" y="7832"/>
                    <a:pt x="713" y="6997"/>
                  </a:cubicBezTo>
                  <a:cubicBezTo>
                    <a:pt x="352" y="6141"/>
                    <a:pt x="251" y="5062"/>
                    <a:pt x="429" y="3960"/>
                  </a:cubicBezTo>
                  <a:cubicBezTo>
                    <a:pt x="606" y="2857"/>
                    <a:pt x="1041" y="1861"/>
                    <a:pt x="1649" y="1162"/>
                  </a:cubicBezTo>
                  <a:cubicBezTo>
                    <a:pt x="2171" y="567"/>
                    <a:pt x="2767" y="247"/>
                    <a:pt x="3351" y="247"/>
                  </a:cubicBezTo>
                  <a:close/>
                  <a:moveTo>
                    <a:pt x="3345" y="0"/>
                  </a:moveTo>
                  <a:cubicBezTo>
                    <a:pt x="2692" y="0"/>
                    <a:pt x="2034" y="349"/>
                    <a:pt x="1465" y="999"/>
                  </a:cubicBezTo>
                  <a:cubicBezTo>
                    <a:pt x="821" y="1733"/>
                    <a:pt x="369" y="2770"/>
                    <a:pt x="185" y="3921"/>
                  </a:cubicBezTo>
                  <a:cubicBezTo>
                    <a:pt x="0" y="5069"/>
                    <a:pt x="105" y="6197"/>
                    <a:pt x="484" y="7094"/>
                  </a:cubicBezTo>
                  <a:cubicBezTo>
                    <a:pt x="874" y="8009"/>
                    <a:pt x="1497" y="8583"/>
                    <a:pt x="2245" y="8702"/>
                  </a:cubicBezTo>
                  <a:cubicBezTo>
                    <a:pt x="2342" y="8719"/>
                    <a:pt x="2436" y="8726"/>
                    <a:pt x="2533" y="8726"/>
                  </a:cubicBezTo>
                  <a:cubicBezTo>
                    <a:pt x="3956" y="8726"/>
                    <a:pt x="5341" y="7049"/>
                    <a:pt x="5702" y="4805"/>
                  </a:cubicBezTo>
                  <a:cubicBezTo>
                    <a:pt x="5887" y="3657"/>
                    <a:pt x="5779" y="2529"/>
                    <a:pt x="5400" y="1632"/>
                  </a:cubicBezTo>
                  <a:cubicBezTo>
                    <a:pt x="5014" y="716"/>
                    <a:pt x="4387" y="143"/>
                    <a:pt x="3639" y="24"/>
                  </a:cubicBezTo>
                  <a:cubicBezTo>
                    <a:pt x="3541" y="8"/>
                    <a:pt x="3443" y="0"/>
                    <a:pt x="3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7479362" y="1617924"/>
              <a:ext cx="156881" cy="256463"/>
            </a:xfrm>
            <a:custGeom>
              <a:avLst/>
              <a:gdLst/>
              <a:ahLst/>
              <a:cxnLst/>
              <a:rect l="l" t="t" r="r" b="b"/>
              <a:pathLst>
                <a:path w="4356" h="7121" extrusionOk="0">
                  <a:moveTo>
                    <a:pt x="2590" y="1"/>
                  </a:moveTo>
                  <a:cubicBezTo>
                    <a:pt x="1609" y="1"/>
                    <a:pt x="614" y="1404"/>
                    <a:pt x="314" y="3263"/>
                  </a:cubicBezTo>
                  <a:cubicBezTo>
                    <a:pt x="1" y="5222"/>
                    <a:pt x="578" y="6943"/>
                    <a:pt x="1608" y="7107"/>
                  </a:cubicBezTo>
                  <a:cubicBezTo>
                    <a:pt x="1662" y="7116"/>
                    <a:pt x="1716" y="7120"/>
                    <a:pt x="1770" y="7120"/>
                  </a:cubicBezTo>
                  <a:cubicBezTo>
                    <a:pt x="2750" y="7120"/>
                    <a:pt x="3743" y="5718"/>
                    <a:pt x="4043" y="3861"/>
                  </a:cubicBezTo>
                  <a:cubicBezTo>
                    <a:pt x="4356" y="1903"/>
                    <a:pt x="3779" y="180"/>
                    <a:pt x="2749" y="13"/>
                  </a:cubicBezTo>
                  <a:cubicBezTo>
                    <a:pt x="2696" y="5"/>
                    <a:pt x="2643" y="1"/>
                    <a:pt x="2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7474356" y="1613494"/>
              <a:ext cx="166930" cy="265431"/>
            </a:xfrm>
            <a:custGeom>
              <a:avLst/>
              <a:gdLst/>
              <a:ahLst/>
              <a:cxnLst/>
              <a:rect l="l" t="t" r="r" b="b"/>
              <a:pathLst>
                <a:path w="4635" h="7370" extrusionOk="0">
                  <a:moveTo>
                    <a:pt x="2725" y="248"/>
                  </a:moveTo>
                  <a:cubicBezTo>
                    <a:pt x="2773" y="248"/>
                    <a:pt x="2822" y="251"/>
                    <a:pt x="2867" y="261"/>
                  </a:cubicBezTo>
                  <a:cubicBezTo>
                    <a:pt x="3827" y="415"/>
                    <a:pt x="4363" y="2077"/>
                    <a:pt x="4061" y="3964"/>
                  </a:cubicBezTo>
                  <a:cubicBezTo>
                    <a:pt x="3770" y="5756"/>
                    <a:pt x="2831" y="7120"/>
                    <a:pt x="1915" y="7120"/>
                  </a:cubicBezTo>
                  <a:cubicBezTo>
                    <a:pt x="1866" y="7120"/>
                    <a:pt x="1817" y="7116"/>
                    <a:pt x="1768" y="7108"/>
                  </a:cubicBezTo>
                  <a:cubicBezTo>
                    <a:pt x="808" y="6955"/>
                    <a:pt x="272" y="5292"/>
                    <a:pt x="575" y="3407"/>
                  </a:cubicBezTo>
                  <a:cubicBezTo>
                    <a:pt x="724" y="2478"/>
                    <a:pt x="1055" y="1636"/>
                    <a:pt x="1500" y="1041"/>
                  </a:cubicBezTo>
                  <a:cubicBezTo>
                    <a:pt x="1886" y="526"/>
                    <a:pt x="2317" y="248"/>
                    <a:pt x="2725" y="248"/>
                  </a:cubicBezTo>
                  <a:close/>
                  <a:moveTo>
                    <a:pt x="2723" y="0"/>
                  </a:moveTo>
                  <a:cubicBezTo>
                    <a:pt x="2237" y="0"/>
                    <a:pt x="1738" y="310"/>
                    <a:pt x="1301" y="892"/>
                  </a:cubicBezTo>
                  <a:cubicBezTo>
                    <a:pt x="832" y="1521"/>
                    <a:pt x="487" y="2398"/>
                    <a:pt x="331" y="3365"/>
                  </a:cubicBezTo>
                  <a:cubicBezTo>
                    <a:pt x="0" y="5425"/>
                    <a:pt x="612" y="7175"/>
                    <a:pt x="1726" y="7355"/>
                  </a:cubicBezTo>
                  <a:cubicBezTo>
                    <a:pt x="1789" y="7363"/>
                    <a:pt x="1851" y="7370"/>
                    <a:pt x="1914" y="7370"/>
                  </a:cubicBezTo>
                  <a:cubicBezTo>
                    <a:pt x="2964" y="7370"/>
                    <a:pt x="3991" y="5947"/>
                    <a:pt x="4304" y="4005"/>
                  </a:cubicBezTo>
                  <a:cubicBezTo>
                    <a:pt x="4634" y="1945"/>
                    <a:pt x="4022" y="195"/>
                    <a:pt x="2905" y="15"/>
                  </a:cubicBezTo>
                  <a:cubicBezTo>
                    <a:pt x="2845" y="5"/>
                    <a:pt x="2784" y="0"/>
                    <a:pt x="2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7540623" y="1404067"/>
              <a:ext cx="98537" cy="367965"/>
            </a:xfrm>
            <a:custGeom>
              <a:avLst/>
              <a:gdLst/>
              <a:ahLst/>
              <a:cxnLst/>
              <a:rect l="l" t="t" r="r" b="b"/>
              <a:pathLst>
                <a:path w="2736" h="10217" extrusionOk="0">
                  <a:moveTo>
                    <a:pt x="1497" y="0"/>
                  </a:moveTo>
                  <a:cubicBezTo>
                    <a:pt x="1046" y="0"/>
                    <a:pt x="641" y="625"/>
                    <a:pt x="891" y="1578"/>
                  </a:cubicBezTo>
                  <a:cubicBezTo>
                    <a:pt x="891" y="1578"/>
                    <a:pt x="1261" y="5356"/>
                    <a:pt x="63" y="9225"/>
                  </a:cubicBezTo>
                  <a:cubicBezTo>
                    <a:pt x="63" y="9225"/>
                    <a:pt x="0" y="10216"/>
                    <a:pt x="741" y="10216"/>
                  </a:cubicBezTo>
                  <a:cubicBezTo>
                    <a:pt x="903" y="10216"/>
                    <a:pt x="1103" y="10169"/>
                    <a:pt x="1351" y="10053"/>
                  </a:cubicBezTo>
                  <a:cubicBezTo>
                    <a:pt x="2735" y="9410"/>
                    <a:pt x="2551" y="3787"/>
                    <a:pt x="2367" y="1488"/>
                  </a:cubicBezTo>
                  <a:cubicBezTo>
                    <a:pt x="2283" y="438"/>
                    <a:pt x="1874" y="0"/>
                    <a:pt x="14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7536986" y="1399529"/>
              <a:ext cx="114312" cy="376897"/>
            </a:xfrm>
            <a:custGeom>
              <a:avLst/>
              <a:gdLst/>
              <a:ahLst/>
              <a:cxnLst/>
              <a:rect l="l" t="t" r="r" b="b"/>
              <a:pathLst>
                <a:path w="3174" h="10465" extrusionOk="0">
                  <a:moveTo>
                    <a:pt x="1597" y="250"/>
                  </a:moveTo>
                  <a:cubicBezTo>
                    <a:pt x="1646" y="250"/>
                    <a:pt x="1695" y="259"/>
                    <a:pt x="1744" y="278"/>
                  </a:cubicBezTo>
                  <a:cubicBezTo>
                    <a:pt x="2060" y="406"/>
                    <a:pt x="2287" y="911"/>
                    <a:pt x="2343" y="1621"/>
                  </a:cubicBezTo>
                  <a:cubicBezTo>
                    <a:pt x="2558" y="4293"/>
                    <a:pt x="2635" y="9490"/>
                    <a:pt x="1399" y="10068"/>
                  </a:cubicBezTo>
                  <a:cubicBezTo>
                    <a:pt x="1183" y="10169"/>
                    <a:pt x="997" y="10220"/>
                    <a:pt x="844" y="10220"/>
                  </a:cubicBezTo>
                  <a:cubicBezTo>
                    <a:pt x="734" y="10220"/>
                    <a:pt x="640" y="10193"/>
                    <a:pt x="564" y="10141"/>
                  </a:cubicBezTo>
                  <a:cubicBezTo>
                    <a:pt x="283" y="9950"/>
                    <a:pt x="283" y="9459"/>
                    <a:pt x="286" y="9372"/>
                  </a:cubicBezTo>
                  <a:cubicBezTo>
                    <a:pt x="1473" y="5528"/>
                    <a:pt x="1121" y="1728"/>
                    <a:pt x="1118" y="1693"/>
                  </a:cubicBezTo>
                  <a:cubicBezTo>
                    <a:pt x="1114" y="1687"/>
                    <a:pt x="1114" y="1680"/>
                    <a:pt x="1114" y="1672"/>
                  </a:cubicBezTo>
                  <a:cubicBezTo>
                    <a:pt x="933" y="998"/>
                    <a:pt x="1114" y="545"/>
                    <a:pt x="1320" y="361"/>
                  </a:cubicBezTo>
                  <a:cubicBezTo>
                    <a:pt x="1405" y="287"/>
                    <a:pt x="1500" y="250"/>
                    <a:pt x="1597" y="250"/>
                  </a:cubicBezTo>
                  <a:close/>
                  <a:moveTo>
                    <a:pt x="1598" y="1"/>
                  </a:moveTo>
                  <a:cubicBezTo>
                    <a:pt x="1443" y="1"/>
                    <a:pt x="1290" y="61"/>
                    <a:pt x="1156" y="177"/>
                  </a:cubicBezTo>
                  <a:cubicBezTo>
                    <a:pt x="885" y="416"/>
                    <a:pt x="668" y="949"/>
                    <a:pt x="871" y="1725"/>
                  </a:cubicBezTo>
                  <a:cubicBezTo>
                    <a:pt x="888" y="1937"/>
                    <a:pt x="1195" y="5604"/>
                    <a:pt x="46" y="9313"/>
                  </a:cubicBezTo>
                  <a:cubicBezTo>
                    <a:pt x="42" y="9323"/>
                    <a:pt x="42" y="9333"/>
                    <a:pt x="39" y="9341"/>
                  </a:cubicBezTo>
                  <a:cubicBezTo>
                    <a:pt x="39" y="9372"/>
                    <a:pt x="0" y="10057"/>
                    <a:pt x="422" y="10346"/>
                  </a:cubicBezTo>
                  <a:cubicBezTo>
                    <a:pt x="540" y="10426"/>
                    <a:pt x="683" y="10465"/>
                    <a:pt x="843" y="10465"/>
                  </a:cubicBezTo>
                  <a:cubicBezTo>
                    <a:pt x="1034" y="10465"/>
                    <a:pt x="1257" y="10409"/>
                    <a:pt x="1508" y="10290"/>
                  </a:cubicBezTo>
                  <a:cubicBezTo>
                    <a:pt x="3173" y="9511"/>
                    <a:pt x="2656" y="2410"/>
                    <a:pt x="2589" y="1603"/>
                  </a:cubicBezTo>
                  <a:cubicBezTo>
                    <a:pt x="2523" y="782"/>
                    <a:pt x="2248" y="219"/>
                    <a:pt x="1834" y="48"/>
                  </a:cubicBezTo>
                  <a:cubicBezTo>
                    <a:pt x="1757" y="16"/>
                    <a:pt x="1677"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7313983" y="1211604"/>
              <a:ext cx="336992" cy="283006"/>
            </a:xfrm>
            <a:custGeom>
              <a:avLst/>
              <a:gdLst/>
              <a:ahLst/>
              <a:cxnLst/>
              <a:rect l="l" t="t" r="r" b="b"/>
              <a:pathLst>
                <a:path w="9357" h="7858" extrusionOk="0">
                  <a:moveTo>
                    <a:pt x="3274" y="0"/>
                  </a:moveTo>
                  <a:cubicBezTo>
                    <a:pt x="1090" y="0"/>
                    <a:pt x="0" y="1763"/>
                    <a:pt x="0" y="1763"/>
                  </a:cubicBezTo>
                  <a:cubicBezTo>
                    <a:pt x="0" y="1763"/>
                    <a:pt x="1291" y="1947"/>
                    <a:pt x="2025" y="2594"/>
                  </a:cubicBezTo>
                  <a:cubicBezTo>
                    <a:pt x="2025" y="2594"/>
                    <a:pt x="2306" y="2521"/>
                    <a:pt x="2716" y="2521"/>
                  </a:cubicBezTo>
                  <a:cubicBezTo>
                    <a:pt x="3433" y="2521"/>
                    <a:pt x="4546" y="2745"/>
                    <a:pt x="5250" y="3975"/>
                  </a:cubicBezTo>
                  <a:cubicBezTo>
                    <a:pt x="6356" y="5909"/>
                    <a:pt x="6172" y="7659"/>
                    <a:pt x="7737" y="7844"/>
                  </a:cubicBezTo>
                  <a:cubicBezTo>
                    <a:pt x="7813" y="7853"/>
                    <a:pt x="7886" y="7857"/>
                    <a:pt x="7955" y="7857"/>
                  </a:cubicBezTo>
                  <a:cubicBezTo>
                    <a:pt x="9310" y="7857"/>
                    <a:pt x="9357" y="6171"/>
                    <a:pt x="8566" y="4066"/>
                  </a:cubicBezTo>
                  <a:cubicBezTo>
                    <a:pt x="7737" y="1856"/>
                    <a:pt x="5988" y="197"/>
                    <a:pt x="3594" y="12"/>
                  </a:cubicBezTo>
                  <a:cubicBezTo>
                    <a:pt x="3485" y="4"/>
                    <a:pt x="3378" y="0"/>
                    <a:pt x="3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7309337" y="1207174"/>
              <a:ext cx="342215" cy="291866"/>
            </a:xfrm>
            <a:custGeom>
              <a:avLst/>
              <a:gdLst/>
              <a:ahLst/>
              <a:cxnLst/>
              <a:rect l="l" t="t" r="r" b="b"/>
              <a:pathLst>
                <a:path w="9502" h="8104" extrusionOk="0">
                  <a:moveTo>
                    <a:pt x="3407" y="249"/>
                  </a:moveTo>
                  <a:cubicBezTo>
                    <a:pt x="3506" y="249"/>
                    <a:pt x="3608" y="253"/>
                    <a:pt x="3712" y="261"/>
                  </a:cubicBezTo>
                  <a:cubicBezTo>
                    <a:pt x="5891" y="428"/>
                    <a:pt x="7710" y="1913"/>
                    <a:pt x="8580" y="4234"/>
                  </a:cubicBezTo>
                  <a:cubicBezTo>
                    <a:pt x="9154" y="5765"/>
                    <a:pt x="9244" y="7000"/>
                    <a:pt x="8826" y="7535"/>
                  </a:cubicBezTo>
                  <a:cubicBezTo>
                    <a:pt x="8662" y="7747"/>
                    <a:pt x="8413" y="7855"/>
                    <a:pt x="8087" y="7855"/>
                  </a:cubicBezTo>
                  <a:cubicBezTo>
                    <a:pt x="8021" y="7855"/>
                    <a:pt x="7952" y="7851"/>
                    <a:pt x="7880" y="7842"/>
                  </a:cubicBezTo>
                  <a:cubicBezTo>
                    <a:pt x="6934" y="7731"/>
                    <a:pt x="6687" y="7021"/>
                    <a:pt x="6308" y="5949"/>
                  </a:cubicBezTo>
                  <a:cubicBezTo>
                    <a:pt x="6106" y="5372"/>
                    <a:pt x="5876" y="4717"/>
                    <a:pt x="5486" y="4036"/>
                  </a:cubicBezTo>
                  <a:cubicBezTo>
                    <a:pt x="4753" y="2755"/>
                    <a:pt x="3580" y="2522"/>
                    <a:pt x="2832" y="2522"/>
                  </a:cubicBezTo>
                  <a:cubicBezTo>
                    <a:pt x="2530" y="2522"/>
                    <a:pt x="2297" y="2560"/>
                    <a:pt x="2188" y="2581"/>
                  </a:cubicBezTo>
                  <a:cubicBezTo>
                    <a:pt x="1600" y="2094"/>
                    <a:pt x="731" y="1875"/>
                    <a:pt x="345" y="1799"/>
                  </a:cubicBezTo>
                  <a:cubicBezTo>
                    <a:pt x="666" y="1381"/>
                    <a:pt x="1698" y="249"/>
                    <a:pt x="3407" y="249"/>
                  </a:cubicBezTo>
                  <a:close/>
                  <a:moveTo>
                    <a:pt x="3406" y="1"/>
                  </a:moveTo>
                  <a:cubicBezTo>
                    <a:pt x="1183" y="1"/>
                    <a:pt x="34" y="1803"/>
                    <a:pt x="25" y="1823"/>
                  </a:cubicBezTo>
                  <a:cubicBezTo>
                    <a:pt x="1" y="1857"/>
                    <a:pt x="1" y="1903"/>
                    <a:pt x="17" y="1937"/>
                  </a:cubicBezTo>
                  <a:cubicBezTo>
                    <a:pt x="35" y="1976"/>
                    <a:pt x="70" y="2003"/>
                    <a:pt x="112" y="2011"/>
                  </a:cubicBezTo>
                  <a:cubicBezTo>
                    <a:pt x="122" y="2011"/>
                    <a:pt x="1374" y="2195"/>
                    <a:pt x="2074" y="2807"/>
                  </a:cubicBezTo>
                  <a:cubicBezTo>
                    <a:pt x="2097" y="2828"/>
                    <a:pt x="2126" y="2839"/>
                    <a:pt x="2155" y="2839"/>
                  </a:cubicBezTo>
                  <a:cubicBezTo>
                    <a:pt x="2165" y="2839"/>
                    <a:pt x="2175" y="2838"/>
                    <a:pt x="2185" y="2835"/>
                  </a:cubicBezTo>
                  <a:cubicBezTo>
                    <a:pt x="2215" y="2828"/>
                    <a:pt x="2480" y="2762"/>
                    <a:pt x="2858" y="2762"/>
                  </a:cubicBezTo>
                  <a:cubicBezTo>
                    <a:pt x="3543" y="2762"/>
                    <a:pt x="4598" y="2979"/>
                    <a:pt x="5271" y="4158"/>
                  </a:cubicBezTo>
                  <a:cubicBezTo>
                    <a:pt x="5650" y="4821"/>
                    <a:pt x="5876" y="5462"/>
                    <a:pt x="6075" y="6029"/>
                  </a:cubicBezTo>
                  <a:cubicBezTo>
                    <a:pt x="6454" y="7108"/>
                    <a:pt x="6753" y="7960"/>
                    <a:pt x="7853" y="8089"/>
                  </a:cubicBezTo>
                  <a:cubicBezTo>
                    <a:pt x="7933" y="8099"/>
                    <a:pt x="8012" y="8103"/>
                    <a:pt x="8086" y="8103"/>
                  </a:cubicBezTo>
                  <a:cubicBezTo>
                    <a:pt x="8492" y="8103"/>
                    <a:pt x="8806" y="7964"/>
                    <a:pt x="9022" y="7689"/>
                  </a:cubicBezTo>
                  <a:cubicBezTo>
                    <a:pt x="9502" y="7076"/>
                    <a:pt x="9425" y="5782"/>
                    <a:pt x="8813" y="4147"/>
                  </a:cubicBezTo>
                  <a:cubicBezTo>
                    <a:pt x="7905" y="1732"/>
                    <a:pt x="6008" y="187"/>
                    <a:pt x="3730" y="14"/>
                  </a:cubicBezTo>
                  <a:cubicBezTo>
                    <a:pt x="3619" y="5"/>
                    <a:pt x="3511" y="1"/>
                    <a:pt x="3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6122470" y="3243922"/>
              <a:ext cx="144384" cy="43290"/>
            </a:xfrm>
            <a:custGeom>
              <a:avLst/>
              <a:gdLst/>
              <a:ahLst/>
              <a:cxnLst/>
              <a:rect l="l" t="t" r="r" b="b"/>
              <a:pathLst>
                <a:path w="4009" h="1202" extrusionOk="0">
                  <a:moveTo>
                    <a:pt x="4009" y="1"/>
                  </a:moveTo>
                  <a:cubicBezTo>
                    <a:pt x="4008" y="1"/>
                    <a:pt x="2902" y="185"/>
                    <a:pt x="1706" y="231"/>
                  </a:cubicBezTo>
                  <a:cubicBezTo>
                    <a:pt x="508" y="276"/>
                    <a:pt x="1" y="276"/>
                    <a:pt x="185" y="554"/>
                  </a:cubicBezTo>
                  <a:cubicBezTo>
                    <a:pt x="370" y="828"/>
                    <a:pt x="1796" y="1103"/>
                    <a:pt x="2304" y="1197"/>
                  </a:cubicBezTo>
                  <a:cubicBezTo>
                    <a:pt x="2321" y="1201"/>
                    <a:pt x="2339" y="1202"/>
                    <a:pt x="2358" y="1202"/>
                  </a:cubicBezTo>
                  <a:cubicBezTo>
                    <a:pt x="2892" y="1202"/>
                    <a:pt x="4009" y="1"/>
                    <a:pt x="4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6122579" y="3237296"/>
              <a:ext cx="156413" cy="54419"/>
            </a:xfrm>
            <a:custGeom>
              <a:avLst/>
              <a:gdLst/>
              <a:ahLst/>
              <a:cxnLst/>
              <a:rect l="l" t="t" r="r" b="b"/>
              <a:pathLst>
                <a:path w="4343" h="1511" extrusionOk="0">
                  <a:moveTo>
                    <a:pt x="3661" y="359"/>
                  </a:moveTo>
                  <a:lnTo>
                    <a:pt x="3661" y="359"/>
                  </a:lnTo>
                  <a:cubicBezTo>
                    <a:pt x="3226" y="787"/>
                    <a:pt x="2645" y="1263"/>
                    <a:pt x="2360" y="1263"/>
                  </a:cubicBezTo>
                  <a:cubicBezTo>
                    <a:pt x="2346" y="1263"/>
                    <a:pt x="2334" y="1262"/>
                    <a:pt x="2321" y="1260"/>
                  </a:cubicBezTo>
                  <a:cubicBezTo>
                    <a:pt x="944" y="1009"/>
                    <a:pt x="363" y="783"/>
                    <a:pt x="287" y="668"/>
                  </a:cubicBezTo>
                  <a:cubicBezTo>
                    <a:pt x="279" y="661"/>
                    <a:pt x="279" y="658"/>
                    <a:pt x="276" y="654"/>
                  </a:cubicBezTo>
                  <a:cubicBezTo>
                    <a:pt x="394" y="588"/>
                    <a:pt x="902" y="567"/>
                    <a:pt x="1490" y="546"/>
                  </a:cubicBezTo>
                  <a:lnTo>
                    <a:pt x="1706" y="536"/>
                  </a:lnTo>
                  <a:cubicBezTo>
                    <a:pt x="2485" y="508"/>
                    <a:pt x="3233" y="418"/>
                    <a:pt x="3661" y="359"/>
                  </a:cubicBezTo>
                  <a:close/>
                  <a:moveTo>
                    <a:pt x="4343" y="0"/>
                  </a:moveTo>
                  <a:lnTo>
                    <a:pt x="3985" y="63"/>
                  </a:lnTo>
                  <a:cubicBezTo>
                    <a:pt x="3974" y="63"/>
                    <a:pt x="2875" y="243"/>
                    <a:pt x="1699" y="289"/>
                  </a:cubicBezTo>
                  <a:lnTo>
                    <a:pt x="1480" y="299"/>
                  </a:lnTo>
                  <a:cubicBezTo>
                    <a:pt x="509" y="334"/>
                    <a:pt x="144" y="348"/>
                    <a:pt x="43" y="546"/>
                  </a:cubicBezTo>
                  <a:cubicBezTo>
                    <a:pt x="15" y="598"/>
                    <a:pt x="1" y="686"/>
                    <a:pt x="78" y="804"/>
                  </a:cubicBezTo>
                  <a:cubicBezTo>
                    <a:pt x="227" y="1030"/>
                    <a:pt x="968" y="1263"/>
                    <a:pt x="2280" y="1503"/>
                  </a:cubicBezTo>
                  <a:cubicBezTo>
                    <a:pt x="2301" y="1507"/>
                    <a:pt x="2325" y="1510"/>
                    <a:pt x="2353" y="1510"/>
                  </a:cubicBezTo>
                  <a:cubicBezTo>
                    <a:pt x="2913" y="1510"/>
                    <a:pt x="3898" y="480"/>
                    <a:pt x="4096" y="268"/>
                  </a:cubicBezTo>
                  <a:lnTo>
                    <a:pt x="43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6030381" y="2409674"/>
              <a:ext cx="1565572" cy="1017388"/>
            </a:xfrm>
            <a:custGeom>
              <a:avLst/>
              <a:gdLst/>
              <a:ahLst/>
              <a:cxnLst/>
              <a:rect l="l" t="t" r="r" b="b"/>
              <a:pathLst>
                <a:path w="43470" h="28249" extrusionOk="0">
                  <a:moveTo>
                    <a:pt x="41629" y="0"/>
                  </a:moveTo>
                  <a:lnTo>
                    <a:pt x="37481" y="3779"/>
                  </a:lnTo>
                  <a:lnTo>
                    <a:pt x="31129" y="18238"/>
                  </a:lnTo>
                  <a:cubicBezTo>
                    <a:pt x="31129" y="18238"/>
                    <a:pt x="13809" y="21463"/>
                    <a:pt x="12244" y="21463"/>
                  </a:cubicBezTo>
                  <a:cubicBezTo>
                    <a:pt x="10678" y="21463"/>
                    <a:pt x="7547" y="22570"/>
                    <a:pt x="6900" y="22939"/>
                  </a:cubicBezTo>
                  <a:cubicBezTo>
                    <a:pt x="6256" y="23307"/>
                    <a:pt x="0" y="26192"/>
                    <a:pt x="1197" y="26372"/>
                  </a:cubicBezTo>
                  <a:cubicBezTo>
                    <a:pt x="1234" y="26378"/>
                    <a:pt x="1274" y="26380"/>
                    <a:pt x="1317" y="26380"/>
                  </a:cubicBezTo>
                  <a:cubicBezTo>
                    <a:pt x="1812" y="26380"/>
                    <a:pt x="2657" y="26021"/>
                    <a:pt x="3237" y="25744"/>
                  </a:cubicBezTo>
                  <a:lnTo>
                    <a:pt x="3237" y="25744"/>
                  </a:lnTo>
                  <a:cubicBezTo>
                    <a:pt x="2363" y="26203"/>
                    <a:pt x="902" y="27033"/>
                    <a:pt x="1096" y="27361"/>
                  </a:cubicBezTo>
                  <a:cubicBezTo>
                    <a:pt x="1127" y="27412"/>
                    <a:pt x="1200" y="27434"/>
                    <a:pt x="1304" y="27434"/>
                  </a:cubicBezTo>
                  <a:cubicBezTo>
                    <a:pt x="2145" y="27434"/>
                    <a:pt x="5059" y="25976"/>
                    <a:pt x="5059" y="25976"/>
                  </a:cubicBezTo>
                  <a:lnTo>
                    <a:pt x="5059" y="25976"/>
                  </a:lnTo>
                  <a:cubicBezTo>
                    <a:pt x="5059" y="25976"/>
                    <a:pt x="1688" y="27949"/>
                    <a:pt x="2380" y="28071"/>
                  </a:cubicBezTo>
                  <a:cubicBezTo>
                    <a:pt x="2457" y="28084"/>
                    <a:pt x="2537" y="28091"/>
                    <a:pt x="2618" y="28091"/>
                  </a:cubicBezTo>
                  <a:cubicBezTo>
                    <a:pt x="3193" y="28091"/>
                    <a:pt x="3848" y="27763"/>
                    <a:pt x="4416" y="27361"/>
                  </a:cubicBezTo>
                  <a:cubicBezTo>
                    <a:pt x="5059" y="26897"/>
                    <a:pt x="6221" y="26557"/>
                    <a:pt x="6221" y="26557"/>
                  </a:cubicBezTo>
                  <a:lnTo>
                    <a:pt x="6221" y="26557"/>
                  </a:lnTo>
                  <a:cubicBezTo>
                    <a:pt x="6221" y="26557"/>
                    <a:pt x="4743" y="27538"/>
                    <a:pt x="4558" y="27997"/>
                  </a:cubicBezTo>
                  <a:cubicBezTo>
                    <a:pt x="4484" y="28183"/>
                    <a:pt x="4530" y="28249"/>
                    <a:pt x="4648" y="28249"/>
                  </a:cubicBezTo>
                  <a:cubicBezTo>
                    <a:pt x="4822" y="28249"/>
                    <a:pt x="5151" y="28107"/>
                    <a:pt x="5480" y="27997"/>
                  </a:cubicBezTo>
                  <a:cubicBezTo>
                    <a:pt x="6033" y="27813"/>
                    <a:pt x="8100" y="26714"/>
                    <a:pt x="8469" y="26438"/>
                  </a:cubicBezTo>
                  <a:cubicBezTo>
                    <a:pt x="8834" y="26160"/>
                    <a:pt x="9941" y="25611"/>
                    <a:pt x="10678" y="24963"/>
                  </a:cubicBezTo>
                  <a:cubicBezTo>
                    <a:pt x="11415" y="24320"/>
                    <a:pt x="12153" y="23676"/>
                    <a:pt x="12153" y="23676"/>
                  </a:cubicBezTo>
                  <a:cubicBezTo>
                    <a:pt x="12153" y="23676"/>
                    <a:pt x="17677" y="23830"/>
                    <a:pt x="22347" y="23830"/>
                  </a:cubicBezTo>
                  <a:cubicBezTo>
                    <a:pt x="23915" y="23830"/>
                    <a:pt x="25388" y="23813"/>
                    <a:pt x="26522" y="23766"/>
                  </a:cubicBezTo>
                  <a:cubicBezTo>
                    <a:pt x="31034" y="23582"/>
                    <a:pt x="33247" y="23123"/>
                    <a:pt x="34903" y="21463"/>
                  </a:cubicBezTo>
                  <a:cubicBezTo>
                    <a:pt x="36563" y="19807"/>
                    <a:pt x="41260" y="9304"/>
                    <a:pt x="42366" y="6451"/>
                  </a:cubicBezTo>
                  <a:cubicBezTo>
                    <a:pt x="43469" y="3594"/>
                    <a:pt x="42735" y="1935"/>
                    <a:pt x="4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6061570" y="2407549"/>
              <a:ext cx="1539137" cy="1023978"/>
            </a:xfrm>
            <a:custGeom>
              <a:avLst/>
              <a:gdLst/>
              <a:ahLst/>
              <a:cxnLst/>
              <a:rect l="l" t="t" r="r" b="b"/>
              <a:pathLst>
                <a:path w="42736" h="28432" extrusionOk="0">
                  <a:moveTo>
                    <a:pt x="40871" y="0"/>
                  </a:moveTo>
                  <a:lnTo>
                    <a:pt x="40654" y="122"/>
                  </a:lnTo>
                  <a:cubicBezTo>
                    <a:pt x="41765" y="2067"/>
                    <a:pt x="42467" y="3660"/>
                    <a:pt x="41385" y="6465"/>
                  </a:cubicBezTo>
                  <a:cubicBezTo>
                    <a:pt x="40195" y="9530"/>
                    <a:pt x="35544" y="19842"/>
                    <a:pt x="33950" y="21435"/>
                  </a:cubicBezTo>
                  <a:cubicBezTo>
                    <a:pt x="32242" y="23144"/>
                    <a:pt x="29911" y="23530"/>
                    <a:pt x="25649" y="23704"/>
                  </a:cubicBezTo>
                  <a:cubicBezTo>
                    <a:pt x="24539" y="23749"/>
                    <a:pt x="23098" y="23766"/>
                    <a:pt x="21557" y="23766"/>
                  </a:cubicBezTo>
                  <a:cubicBezTo>
                    <a:pt x="16911" y="23766"/>
                    <a:pt x="11364" y="23612"/>
                    <a:pt x="11291" y="23610"/>
                  </a:cubicBezTo>
                  <a:lnTo>
                    <a:pt x="11242" y="23610"/>
                  </a:lnTo>
                  <a:lnTo>
                    <a:pt x="9732" y="24928"/>
                  </a:lnTo>
                  <a:cubicBezTo>
                    <a:pt x="9255" y="25346"/>
                    <a:pt x="8608" y="25732"/>
                    <a:pt x="8135" y="26014"/>
                  </a:cubicBezTo>
                  <a:cubicBezTo>
                    <a:pt x="7867" y="26174"/>
                    <a:pt x="7659" y="26299"/>
                    <a:pt x="7526" y="26397"/>
                  </a:cubicBezTo>
                  <a:cubicBezTo>
                    <a:pt x="7164" y="26672"/>
                    <a:pt x="5101" y="27764"/>
                    <a:pt x="4576" y="27937"/>
                  </a:cubicBezTo>
                  <a:cubicBezTo>
                    <a:pt x="4482" y="27969"/>
                    <a:pt x="4391" y="28000"/>
                    <a:pt x="4304" y="28035"/>
                  </a:cubicBezTo>
                  <a:cubicBezTo>
                    <a:pt x="4134" y="28094"/>
                    <a:pt x="3884" y="28185"/>
                    <a:pt x="3786" y="28185"/>
                  </a:cubicBezTo>
                  <a:lnTo>
                    <a:pt x="3782" y="28185"/>
                  </a:lnTo>
                  <a:cubicBezTo>
                    <a:pt x="3786" y="28167"/>
                    <a:pt x="3793" y="28143"/>
                    <a:pt x="3807" y="28101"/>
                  </a:cubicBezTo>
                  <a:cubicBezTo>
                    <a:pt x="3946" y="27754"/>
                    <a:pt x="5021" y="26985"/>
                    <a:pt x="5425" y="26720"/>
                  </a:cubicBezTo>
                  <a:lnTo>
                    <a:pt x="6106" y="26264"/>
                  </a:lnTo>
                  <a:lnTo>
                    <a:pt x="5321" y="26497"/>
                  </a:lnTo>
                  <a:cubicBezTo>
                    <a:pt x="5271" y="26511"/>
                    <a:pt x="4131" y="26849"/>
                    <a:pt x="3476" y="27319"/>
                  </a:cubicBezTo>
                  <a:cubicBezTo>
                    <a:pt x="2831" y="27779"/>
                    <a:pt x="2228" y="28023"/>
                    <a:pt x="1741" y="28023"/>
                  </a:cubicBezTo>
                  <a:cubicBezTo>
                    <a:pt x="1680" y="28023"/>
                    <a:pt x="1620" y="28019"/>
                    <a:pt x="1563" y="28011"/>
                  </a:cubicBezTo>
                  <a:cubicBezTo>
                    <a:pt x="1748" y="27722"/>
                    <a:pt x="3059" y="26842"/>
                    <a:pt x="4256" y="26142"/>
                  </a:cubicBezTo>
                  <a:lnTo>
                    <a:pt x="4137" y="25927"/>
                  </a:lnTo>
                  <a:cubicBezTo>
                    <a:pt x="2637" y="26677"/>
                    <a:pt x="922" y="27379"/>
                    <a:pt x="447" y="27379"/>
                  </a:cubicBezTo>
                  <a:cubicBezTo>
                    <a:pt x="396" y="27379"/>
                    <a:pt x="359" y="27370"/>
                    <a:pt x="338" y="27353"/>
                  </a:cubicBezTo>
                  <a:cubicBezTo>
                    <a:pt x="296" y="27176"/>
                    <a:pt x="1187" y="26564"/>
                    <a:pt x="2366" y="25941"/>
                  </a:cubicBezTo>
                  <a:cubicBezTo>
                    <a:pt x="2745" y="25763"/>
                    <a:pt x="3024" y="25610"/>
                    <a:pt x="3055" y="25593"/>
                  </a:cubicBezTo>
                  <a:lnTo>
                    <a:pt x="2941" y="25374"/>
                  </a:lnTo>
                  <a:cubicBezTo>
                    <a:pt x="2819" y="25429"/>
                    <a:pt x="2565" y="25554"/>
                    <a:pt x="2259" y="25718"/>
                  </a:cubicBezTo>
                  <a:cubicBezTo>
                    <a:pt x="1653" y="26005"/>
                    <a:pt x="875" y="26315"/>
                    <a:pt x="445" y="26315"/>
                  </a:cubicBezTo>
                  <a:cubicBezTo>
                    <a:pt x="411" y="26315"/>
                    <a:pt x="379" y="26313"/>
                    <a:pt x="349" y="26309"/>
                  </a:cubicBezTo>
                  <a:cubicBezTo>
                    <a:pt x="335" y="26306"/>
                    <a:pt x="321" y="26303"/>
                    <a:pt x="314" y="26303"/>
                  </a:cubicBezTo>
                  <a:cubicBezTo>
                    <a:pt x="544" y="25850"/>
                    <a:pt x="3845" y="24226"/>
                    <a:pt x="5104" y="23603"/>
                  </a:cubicBezTo>
                  <a:cubicBezTo>
                    <a:pt x="5602" y="23359"/>
                    <a:pt x="5960" y="23182"/>
                    <a:pt x="6096" y="23105"/>
                  </a:cubicBezTo>
                  <a:cubicBezTo>
                    <a:pt x="6695" y="22760"/>
                    <a:pt x="9812" y="21647"/>
                    <a:pt x="11378" y="21647"/>
                  </a:cubicBezTo>
                  <a:cubicBezTo>
                    <a:pt x="12937" y="21647"/>
                    <a:pt x="29577" y="18551"/>
                    <a:pt x="30284" y="18418"/>
                  </a:cubicBezTo>
                  <a:lnTo>
                    <a:pt x="30350" y="18408"/>
                  </a:lnTo>
                  <a:lnTo>
                    <a:pt x="36730" y="3886"/>
                  </a:lnTo>
                  <a:lnTo>
                    <a:pt x="36504" y="3785"/>
                  </a:lnTo>
                  <a:lnTo>
                    <a:pt x="30175" y="18189"/>
                  </a:lnTo>
                  <a:cubicBezTo>
                    <a:pt x="29014" y="18405"/>
                    <a:pt x="12866" y="21400"/>
                    <a:pt x="11378" y="21400"/>
                  </a:cubicBezTo>
                  <a:cubicBezTo>
                    <a:pt x="9743" y="21400"/>
                    <a:pt x="6604" y="22528"/>
                    <a:pt x="5974" y="22890"/>
                  </a:cubicBezTo>
                  <a:cubicBezTo>
                    <a:pt x="5846" y="22963"/>
                    <a:pt x="5470" y="23147"/>
                    <a:pt x="4993" y="23380"/>
                  </a:cubicBezTo>
                  <a:cubicBezTo>
                    <a:pt x="1247" y="25231"/>
                    <a:pt x="1" y="25979"/>
                    <a:pt x="57" y="26358"/>
                  </a:cubicBezTo>
                  <a:cubicBezTo>
                    <a:pt x="70" y="26431"/>
                    <a:pt x="123" y="26525"/>
                    <a:pt x="314" y="26553"/>
                  </a:cubicBezTo>
                  <a:cubicBezTo>
                    <a:pt x="354" y="26559"/>
                    <a:pt x="397" y="26562"/>
                    <a:pt x="443" y="26562"/>
                  </a:cubicBezTo>
                  <a:cubicBezTo>
                    <a:pt x="583" y="26562"/>
                    <a:pt x="748" y="26535"/>
                    <a:pt x="926" y="26490"/>
                  </a:cubicBezTo>
                  <a:lnTo>
                    <a:pt x="926" y="26490"/>
                  </a:lnTo>
                  <a:cubicBezTo>
                    <a:pt x="502" y="26776"/>
                    <a:pt x="168" y="27054"/>
                    <a:pt x="105" y="27266"/>
                  </a:cubicBezTo>
                  <a:cubicBezTo>
                    <a:pt x="73" y="27364"/>
                    <a:pt x="98" y="27436"/>
                    <a:pt x="126" y="27482"/>
                  </a:cubicBezTo>
                  <a:cubicBezTo>
                    <a:pt x="176" y="27564"/>
                    <a:pt x="287" y="27600"/>
                    <a:pt x="443" y="27600"/>
                  </a:cubicBezTo>
                  <a:cubicBezTo>
                    <a:pt x="866" y="27600"/>
                    <a:pt x="1623" y="27337"/>
                    <a:pt x="2416" y="27002"/>
                  </a:cubicBezTo>
                  <a:lnTo>
                    <a:pt x="2416" y="27002"/>
                  </a:lnTo>
                  <a:cubicBezTo>
                    <a:pt x="1748" y="27462"/>
                    <a:pt x="1260" y="27875"/>
                    <a:pt x="1298" y="28088"/>
                  </a:cubicBezTo>
                  <a:cubicBezTo>
                    <a:pt x="1305" y="28125"/>
                    <a:pt x="1340" y="28223"/>
                    <a:pt x="1493" y="28251"/>
                  </a:cubicBezTo>
                  <a:cubicBezTo>
                    <a:pt x="1579" y="28266"/>
                    <a:pt x="1666" y="28273"/>
                    <a:pt x="1754" y="28273"/>
                  </a:cubicBezTo>
                  <a:cubicBezTo>
                    <a:pt x="2413" y="28273"/>
                    <a:pt x="3119" y="27876"/>
                    <a:pt x="3619" y="27520"/>
                  </a:cubicBezTo>
                  <a:cubicBezTo>
                    <a:pt x="3884" y="27332"/>
                    <a:pt x="4238" y="27162"/>
                    <a:pt x="4558" y="27030"/>
                  </a:cubicBezTo>
                  <a:lnTo>
                    <a:pt x="4558" y="27030"/>
                  </a:lnTo>
                  <a:cubicBezTo>
                    <a:pt x="4141" y="27350"/>
                    <a:pt x="3685" y="27746"/>
                    <a:pt x="3577" y="28011"/>
                  </a:cubicBezTo>
                  <a:cubicBezTo>
                    <a:pt x="3553" y="28070"/>
                    <a:pt x="3484" y="28247"/>
                    <a:pt x="3591" y="28362"/>
                  </a:cubicBezTo>
                  <a:cubicBezTo>
                    <a:pt x="3640" y="28411"/>
                    <a:pt x="3702" y="28432"/>
                    <a:pt x="3782" y="28432"/>
                  </a:cubicBezTo>
                  <a:cubicBezTo>
                    <a:pt x="3929" y="28432"/>
                    <a:pt x="4131" y="28359"/>
                    <a:pt x="4388" y="28268"/>
                  </a:cubicBezTo>
                  <a:cubicBezTo>
                    <a:pt x="4475" y="28237"/>
                    <a:pt x="4562" y="28202"/>
                    <a:pt x="4653" y="28175"/>
                  </a:cubicBezTo>
                  <a:cubicBezTo>
                    <a:pt x="5205" y="27990"/>
                    <a:pt x="7289" y="26887"/>
                    <a:pt x="7676" y="26595"/>
                  </a:cubicBezTo>
                  <a:cubicBezTo>
                    <a:pt x="7797" y="26505"/>
                    <a:pt x="8013" y="26376"/>
                    <a:pt x="8261" y="26226"/>
                  </a:cubicBezTo>
                  <a:cubicBezTo>
                    <a:pt x="8744" y="25941"/>
                    <a:pt x="9401" y="25548"/>
                    <a:pt x="9892" y="25116"/>
                  </a:cubicBezTo>
                  <a:lnTo>
                    <a:pt x="11333" y="23857"/>
                  </a:lnTo>
                  <a:cubicBezTo>
                    <a:pt x="11893" y="23872"/>
                    <a:pt x="17138" y="24012"/>
                    <a:pt x="21566" y="24012"/>
                  </a:cubicBezTo>
                  <a:cubicBezTo>
                    <a:pt x="23107" y="24012"/>
                    <a:pt x="24549" y="23995"/>
                    <a:pt x="25659" y="23950"/>
                  </a:cubicBezTo>
                  <a:cubicBezTo>
                    <a:pt x="29987" y="23773"/>
                    <a:pt x="32357" y="23377"/>
                    <a:pt x="34125" y="21609"/>
                  </a:cubicBezTo>
                  <a:cubicBezTo>
                    <a:pt x="35850" y="19887"/>
                    <a:pt x="40592" y="9196"/>
                    <a:pt x="41615" y="6551"/>
                  </a:cubicBezTo>
                  <a:cubicBezTo>
                    <a:pt x="42735" y="3653"/>
                    <a:pt x="41977" y="1938"/>
                    <a:pt x="40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6481718" y="2523949"/>
              <a:ext cx="1092551" cy="739568"/>
            </a:xfrm>
            <a:custGeom>
              <a:avLst/>
              <a:gdLst/>
              <a:ahLst/>
              <a:cxnLst/>
              <a:rect l="l" t="t" r="r" b="b"/>
              <a:pathLst>
                <a:path w="30336" h="20535" extrusionOk="0">
                  <a:moveTo>
                    <a:pt x="30217" y="0"/>
                  </a:moveTo>
                  <a:lnTo>
                    <a:pt x="29698" y="328"/>
                  </a:lnTo>
                  <a:cubicBezTo>
                    <a:pt x="29698" y="328"/>
                    <a:pt x="28164" y="4492"/>
                    <a:pt x="25207" y="10080"/>
                  </a:cubicBezTo>
                  <a:cubicBezTo>
                    <a:pt x="22250" y="15667"/>
                    <a:pt x="19727" y="17420"/>
                    <a:pt x="17097" y="18735"/>
                  </a:cubicBezTo>
                  <a:cubicBezTo>
                    <a:pt x="14467" y="20050"/>
                    <a:pt x="1" y="20381"/>
                    <a:pt x="1" y="20381"/>
                  </a:cubicBezTo>
                  <a:cubicBezTo>
                    <a:pt x="1" y="20381"/>
                    <a:pt x="11" y="20384"/>
                    <a:pt x="35" y="20389"/>
                  </a:cubicBezTo>
                  <a:cubicBezTo>
                    <a:pt x="1402" y="20423"/>
                    <a:pt x="5942" y="20535"/>
                    <a:pt x="9857" y="20535"/>
                  </a:cubicBezTo>
                  <a:cubicBezTo>
                    <a:pt x="11412" y="20535"/>
                    <a:pt x="12866" y="20517"/>
                    <a:pt x="13983" y="20472"/>
                  </a:cubicBezTo>
                  <a:cubicBezTo>
                    <a:pt x="18245" y="20298"/>
                    <a:pt x="20576" y="19912"/>
                    <a:pt x="22284" y="18203"/>
                  </a:cubicBezTo>
                  <a:cubicBezTo>
                    <a:pt x="23878" y="16610"/>
                    <a:pt x="28529" y="6298"/>
                    <a:pt x="29719" y="3233"/>
                  </a:cubicBezTo>
                  <a:cubicBezTo>
                    <a:pt x="30213" y="1952"/>
                    <a:pt x="30335" y="926"/>
                    <a:pt x="30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7306816" y="2409674"/>
              <a:ext cx="289128" cy="303246"/>
            </a:xfrm>
            <a:custGeom>
              <a:avLst/>
              <a:gdLst/>
              <a:ahLst/>
              <a:cxnLst/>
              <a:rect l="l" t="t" r="r" b="b"/>
              <a:pathLst>
                <a:path w="8028" h="8420" extrusionOk="0">
                  <a:moveTo>
                    <a:pt x="6187" y="0"/>
                  </a:moveTo>
                  <a:lnTo>
                    <a:pt x="1928" y="3413"/>
                  </a:lnTo>
                  <a:lnTo>
                    <a:pt x="0" y="8420"/>
                  </a:lnTo>
                  <a:cubicBezTo>
                    <a:pt x="882" y="7949"/>
                    <a:pt x="2245" y="7379"/>
                    <a:pt x="3660" y="7379"/>
                  </a:cubicBezTo>
                  <a:cubicBezTo>
                    <a:pt x="4524" y="7379"/>
                    <a:pt x="5408" y="7591"/>
                    <a:pt x="6214" y="8169"/>
                  </a:cubicBezTo>
                  <a:cubicBezTo>
                    <a:pt x="6517" y="7467"/>
                    <a:pt x="6761" y="6872"/>
                    <a:pt x="6924" y="6451"/>
                  </a:cubicBezTo>
                  <a:cubicBezTo>
                    <a:pt x="8027" y="3594"/>
                    <a:pt x="7293" y="1935"/>
                    <a:pt x="6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7302062" y="2405244"/>
              <a:ext cx="298636" cy="312178"/>
            </a:xfrm>
            <a:custGeom>
              <a:avLst/>
              <a:gdLst/>
              <a:ahLst/>
              <a:cxnLst/>
              <a:rect l="l" t="t" r="r" b="b"/>
              <a:pathLst>
                <a:path w="8292" h="8668" extrusionOk="0">
                  <a:moveTo>
                    <a:pt x="6317" y="0"/>
                  </a:moveTo>
                  <a:cubicBezTo>
                    <a:pt x="6296" y="0"/>
                    <a:pt x="6275" y="5"/>
                    <a:pt x="6256" y="16"/>
                  </a:cubicBezTo>
                  <a:cubicBezTo>
                    <a:pt x="6197" y="50"/>
                    <a:pt x="6176" y="127"/>
                    <a:pt x="6210" y="186"/>
                  </a:cubicBezTo>
                  <a:cubicBezTo>
                    <a:pt x="7321" y="2131"/>
                    <a:pt x="8023" y="3724"/>
                    <a:pt x="6941" y="6529"/>
                  </a:cubicBezTo>
                  <a:cubicBezTo>
                    <a:pt x="6788" y="6922"/>
                    <a:pt x="6565" y="7465"/>
                    <a:pt x="6294" y="8104"/>
                  </a:cubicBezTo>
                  <a:cubicBezTo>
                    <a:pt x="5497" y="7575"/>
                    <a:pt x="4636" y="7378"/>
                    <a:pt x="3795" y="7378"/>
                  </a:cubicBezTo>
                  <a:cubicBezTo>
                    <a:pt x="2498" y="7378"/>
                    <a:pt x="1250" y="7846"/>
                    <a:pt x="365" y="8285"/>
                  </a:cubicBezTo>
                  <a:lnTo>
                    <a:pt x="2178" y="3582"/>
                  </a:lnTo>
                  <a:cubicBezTo>
                    <a:pt x="2202" y="3515"/>
                    <a:pt x="2171" y="3446"/>
                    <a:pt x="2106" y="3422"/>
                  </a:cubicBezTo>
                  <a:cubicBezTo>
                    <a:pt x="2091" y="3416"/>
                    <a:pt x="2076" y="3413"/>
                    <a:pt x="2061" y="3413"/>
                  </a:cubicBezTo>
                  <a:cubicBezTo>
                    <a:pt x="2012" y="3413"/>
                    <a:pt x="1964" y="3443"/>
                    <a:pt x="1945" y="3491"/>
                  </a:cubicBezTo>
                  <a:lnTo>
                    <a:pt x="18" y="8498"/>
                  </a:lnTo>
                  <a:cubicBezTo>
                    <a:pt x="0" y="8546"/>
                    <a:pt x="10" y="8602"/>
                    <a:pt x="52" y="8637"/>
                  </a:cubicBezTo>
                  <a:cubicBezTo>
                    <a:pt x="73" y="8658"/>
                    <a:pt x="105" y="8668"/>
                    <a:pt x="132" y="8668"/>
                  </a:cubicBezTo>
                  <a:cubicBezTo>
                    <a:pt x="153" y="8668"/>
                    <a:pt x="174" y="8661"/>
                    <a:pt x="192" y="8650"/>
                  </a:cubicBezTo>
                  <a:cubicBezTo>
                    <a:pt x="1051" y="8193"/>
                    <a:pt x="2396" y="7627"/>
                    <a:pt x="3791" y="7627"/>
                  </a:cubicBezTo>
                  <a:cubicBezTo>
                    <a:pt x="4634" y="7627"/>
                    <a:pt x="5494" y="7833"/>
                    <a:pt x="6277" y="8393"/>
                  </a:cubicBezTo>
                  <a:cubicBezTo>
                    <a:pt x="6298" y="8409"/>
                    <a:pt x="6327" y="8417"/>
                    <a:pt x="6355" y="8417"/>
                  </a:cubicBezTo>
                  <a:cubicBezTo>
                    <a:pt x="6364" y="8417"/>
                    <a:pt x="6373" y="8416"/>
                    <a:pt x="6382" y="8414"/>
                  </a:cubicBezTo>
                  <a:cubicBezTo>
                    <a:pt x="6416" y="8404"/>
                    <a:pt x="6448" y="8376"/>
                    <a:pt x="6461" y="8341"/>
                  </a:cubicBezTo>
                  <a:cubicBezTo>
                    <a:pt x="6761" y="7638"/>
                    <a:pt x="7008" y="7040"/>
                    <a:pt x="7171" y="6615"/>
                  </a:cubicBezTo>
                  <a:cubicBezTo>
                    <a:pt x="8291" y="3717"/>
                    <a:pt x="7533" y="2002"/>
                    <a:pt x="6427" y="64"/>
                  </a:cubicBezTo>
                  <a:cubicBezTo>
                    <a:pt x="6403" y="22"/>
                    <a:pt x="6360" y="0"/>
                    <a:pt x="631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937031" y="2844734"/>
              <a:ext cx="716879" cy="353487"/>
            </a:xfrm>
            <a:custGeom>
              <a:avLst/>
              <a:gdLst/>
              <a:ahLst/>
              <a:cxnLst/>
              <a:rect l="l" t="t" r="r" b="b"/>
              <a:pathLst>
                <a:path w="19905" h="9815" extrusionOk="0">
                  <a:moveTo>
                    <a:pt x="7807" y="0"/>
                  </a:moveTo>
                  <a:lnTo>
                    <a:pt x="0" y="2772"/>
                  </a:lnTo>
                  <a:lnTo>
                    <a:pt x="10925" y="9815"/>
                  </a:lnTo>
                  <a:lnTo>
                    <a:pt x="19905" y="6151"/>
                  </a:lnTo>
                  <a:lnTo>
                    <a:pt x="7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932493" y="2840232"/>
              <a:ext cx="726062" cy="362527"/>
            </a:xfrm>
            <a:custGeom>
              <a:avLst/>
              <a:gdLst/>
              <a:ahLst/>
              <a:cxnLst/>
              <a:rect l="l" t="t" r="r" b="b"/>
              <a:pathLst>
                <a:path w="20160" h="10066" extrusionOk="0">
                  <a:moveTo>
                    <a:pt x="7923" y="261"/>
                  </a:moveTo>
                  <a:lnTo>
                    <a:pt x="19735" y="6263"/>
                  </a:lnTo>
                  <a:lnTo>
                    <a:pt x="11061" y="9800"/>
                  </a:lnTo>
                  <a:lnTo>
                    <a:pt x="408" y="2929"/>
                  </a:lnTo>
                  <a:lnTo>
                    <a:pt x="7923" y="261"/>
                  </a:lnTo>
                  <a:close/>
                  <a:moveTo>
                    <a:pt x="7930" y="1"/>
                  </a:moveTo>
                  <a:cubicBezTo>
                    <a:pt x="7917" y="1"/>
                    <a:pt x="7904" y="2"/>
                    <a:pt x="7892" y="7"/>
                  </a:cubicBezTo>
                  <a:lnTo>
                    <a:pt x="84" y="2783"/>
                  </a:lnTo>
                  <a:cubicBezTo>
                    <a:pt x="43" y="2797"/>
                    <a:pt x="12" y="2835"/>
                    <a:pt x="4" y="2884"/>
                  </a:cubicBezTo>
                  <a:cubicBezTo>
                    <a:pt x="1" y="2929"/>
                    <a:pt x="22" y="2978"/>
                    <a:pt x="60" y="3002"/>
                  </a:cubicBezTo>
                  <a:lnTo>
                    <a:pt x="10981" y="10044"/>
                  </a:lnTo>
                  <a:cubicBezTo>
                    <a:pt x="11002" y="10058"/>
                    <a:pt x="11026" y="10065"/>
                    <a:pt x="11051" y="10065"/>
                  </a:cubicBezTo>
                  <a:cubicBezTo>
                    <a:pt x="11065" y="10065"/>
                    <a:pt x="11082" y="10062"/>
                    <a:pt x="11096" y="10054"/>
                  </a:cubicBezTo>
                  <a:lnTo>
                    <a:pt x="20079" y="6391"/>
                  </a:lnTo>
                  <a:cubicBezTo>
                    <a:pt x="20124" y="6370"/>
                    <a:pt x="20153" y="6328"/>
                    <a:pt x="20156" y="6279"/>
                  </a:cubicBezTo>
                  <a:cubicBezTo>
                    <a:pt x="20159" y="6231"/>
                    <a:pt x="20132" y="6186"/>
                    <a:pt x="20090" y="6165"/>
                  </a:cubicBezTo>
                  <a:lnTo>
                    <a:pt x="7989" y="13"/>
                  </a:lnTo>
                  <a:cubicBezTo>
                    <a:pt x="7970" y="5"/>
                    <a:pt x="7950" y="1"/>
                    <a:pt x="7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30633" y="2889536"/>
              <a:ext cx="161779" cy="59857"/>
            </a:xfrm>
            <a:custGeom>
              <a:avLst/>
              <a:gdLst/>
              <a:ahLst/>
              <a:cxnLst/>
              <a:rect l="l" t="t" r="r" b="b"/>
              <a:pathLst>
                <a:path w="4492" h="1662" extrusionOk="0">
                  <a:moveTo>
                    <a:pt x="4424" y="0"/>
                  </a:moveTo>
                  <a:cubicBezTo>
                    <a:pt x="4417" y="0"/>
                    <a:pt x="4409" y="2"/>
                    <a:pt x="4402" y="5"/>
                  </a:cubicBezTo>
                  <a:lnTo>
                    <a:pt x="49" y="1539"/>
                  </a:lnTo>
                  <a:cubicBezTo>
                    <a:pt x="18" y="1549"/>
                    <a:pt x="1" y="1588"/>
                    <a:pt x="11" y="1619"/>
                  </a:cubicBezTo>
                  <a:cubicBezTo>
                    <a:pt x="21" y="1644"/>
                    <a:pt x="42" y="1661"/>
                    <a:pt x="70" y="1661"/>
                  </a:cubicBezTo>
                  <a:cubicBezTo>
                    <a:pt x="77" y="1661"/>
                    <a:pt x="84" y="1658"/>
                    <a:pt x="91" y="1658"/>
                  </a:cubicBezTo>
                  <a:lnTo>
                    <a:pt x="4444" y="120"/>
                  </a:lnTo>
                  <a:cubicBezTo>
                    <a:pt x="4474" y="109"/>
                    <a:pt x="4492" y="75"/>
                    <a:pt x="4481" y="40"/>
                  </a:cubicBezTo>
                  <a:cubicBezTo>
                    <a:pt x="4473" y="16"/>
                    <a:pt x="4449" y="0"/>
                    <a:pt x="4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55159" y="2963295"/>
              <a:ext cx="518544" cy="182776"/>
            </a:xfrm>
            <a:custGeom>
              <a:avLst/>
              <a:gdLst/>
              <a:ahLst/>
              <a:cxnLst/>
              <a:rect l="l" t="t" r="r" b="b"/>
              <a:pathLst>
                <a:path w="14398" h="5075" extrusionOk="0">
                  <a:moveTo>
                    <a:pt x="70" y="0"/>
                  </a:moveTo>
                  <a:cubicBezTo>
                    <a:pt x="49" y="0"/>
                    <a:pt x="30" y="10"/>
                    <a:pt x="18" y="31"/>
                  </a:cubicBezTo>
                  <a:cubicBezTo>
                    <a:pt x="1" y="58"/>
                    <a:pt x="8" y="97"/>
                    <a:pt x="39" y="114"/>
                  </a:cubicBezTo>
                  <a:lnTo>
                    <a:pt x="7892" y="5065"/>
                  </a:lnTo>
                  <a:cubicBezTo>
                    <a:pt x="7903" y="5072"/>
                    <a:pt x="7913" y="5075"/>
                    <a:pt x="7923" y="5075"/>
                  </a:cubicBezTo>
                  <a:cubicBezTo>
                    <a:pt x="7933" y="5075"/>
                    <a:pt x="7941" y="5075"/>
                    <a:pt x="7948" y="5072"/>
                  </a:cubicBezTo>
                  <a:lnTo>
                    <a:pt x="14350" y="2595"/>
                  </a:lnTo>
                  <a:cubicBezTo>
                    <a:pt x="14380" y="2584"/>
                    <a:pt x="14398" y="2549"/>
                    <a:pt x="14384" y="2515"/>
                  </a:cubicBezTo>
                  <a:cubicBezTo>
                    <a:pt x="14376" y="2490"/>
                    <a:pt x="14351" y="2477"/>
                    <a:pt x="14325" y="2477"/>
                  </a:cubicBezTo>
                  <a:cubicBezTo>
                    <a:pt x="14318" y="2477"/>
                    <a:pt x="14311" y="2478"/>
                    <a:pt x="14304" y="2480"/>
                  </a:cubicBezTo>
                  <a:lnTo>
                    <a:pt x="7930" y="4943"/>
                  </a:lnTo>
                  <a:lnTo>
                    <a:pt x="105" y="10"/>
                  </a:lnTo>
                  <a:cubicBezTo>
                    <a:pt x="94" y="4"/>
                    <a:pt x="82" y="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265197" y="2772164"/>
              <a:ext cx="640959" cy="186666"/>
            </a:xfrm>
            <a:custGeom>
              <a:avLst/>
              <a:gdLst/>
              <a:ahLst/>
              <a:cxnLst/>
              <a:rect l="l" t="t" r="r" b="b"/>
              <a:pathLst>
                <a:path w="17797" h="5183" extrusionOk="0">
                  <a:moveTo>
                    <a:pt x="17170" y="0"/>
                  </a:moveTo>
                  <a:cubicBezTo>
                    <a:pt x="15302" y="550"/>
                    <a:pt x="7915" y="2711"/>
                    <a:pt x="7233" y="2871"/>
                  </a:cubicBezTo>
                  <a:cubicBezTo>
                    <a:pt x="6451" y="3055"/>
                    <a:pt x="5942" y="3101"/>
                    <a:pt x="5942" y="3101"/>
                  </a:cubicBezTo>
                  <a:cubicBezTo>
                    <a:pt x="5942" y="3101"/>
                    <a:pt x="3361" y="1994"/>
                    <a:pt x="2673" y="1489"/>
                  </a:cubicBezTo>
                  <a:cubicBezTo>
                    <a:pt x="2397" y="1287"/>
                    <a:pt x="2101" y="1217"/>
                    <a:pt x="1817" y="1217"/>
                  </a:cubicBezTo>
                  <a:cubicBezTo>
                    <a:pt x="1387" y="1217"/>
                    <a:pt x="987" y="1379"/>
                    <a:pt x="738" y="1489"/>
                  </a:cubicBezTo>
                  <a:cubicBezTo>
                    <a:pt x="324" y="1674"/>
                    <a:pt x="1" y="2961"/>
                    <a:pt x="783" y="2961"/>
                  </a:cubicBezTo>
                  <a:cubicBezTo>
                    <a:pt x="868" y="2961"/>
                    <a:pt x="946" y="2961"/>
                    <a:pt x="1018" y="2961"/>
                  </a:cubicBezTo>
                  <a:cubicBezTo>
                    <a:pt x="1605" y="2961"/>
                    <a:pt x="1800" y="2997"/>
                    <a:pt x="2578" y="3654"/>
                  </a:cubicBezTo>
                  <a:cubicBezTo>
                    <a:pt x="3455" y="4391"/>
                    <a:pt x="3455" y="4760"/>
                    <a:pt x="4099" y="5035"/>
                  </a:cubicBezTo>
                  <a:cubicBezTo>
                    <a:pt x="4353" y="5144"/>
                    <a:pt x="4671" y="5182"/>
                    <a:pt x="4997" y="5182"/>
                  </a:cubicBezTo>
                  <a:cubicBezTo>
                    <a:pt x="5500" y="5182"/>
                    <a:pt x="6021" y="5092"/>
                    <a:pt x="6357" y="5035"/>
                  </a:cubicBezTo>
                  <a:cubicBezTo>
                    <a:pt x="6854" y="4951"/>
                    <a:pt x="15416" y="4384"/>
                    <a:pt x="17521" y="4273"/>
                  </a:cubicBezTo>
                  <a:cubicBezTo>
                    <a:pt x="17796" y="3114"/>
                    <a:pt x="17521" y="1306"/>
                    <a:pt x="17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269087" y="2767734"/>
              <a:ext cx="641679" cy="195525"/>
            </a:xfrm>
            <a:custGeom>
              <a:avLst/>
              <a:gdLst/>
              <a:ahLst/>
              <a:cxnLst/>
              <a:rect l="l" t="t" r="r" b="b"/>
              <a:pathLst>
                <a:path w="17817" h="5429" extrusionOk="0">
                  <a:moveTo>
                    <a:pt x="16975" y="280"/>
                  </a:moveTo>
                  <a:cubicBezTo>
                    <a:pt x="17299" y="1522"/>
                    <a:pt x="17542" y="3171"/>
                    <a:pt x="17312" y="4278"/>
                  </a:cubicBezTo>
                  <a:cubicBezTo>
                    <a:pt x="15183" y="4393"/>
                    <a:pt x="6740" y="4952"/>
                    <a:pt x="6228" y="5036"/>
                  </a:cubicBezTo>
                  <a:lnTo>
                    <a:pt x="6197" y="5043"/>
                  </a:lnTo>
                  <a:cubicBezTo>
                    <a:pt x="5867" y="5098"/>
                    <a:pt x="5364" y="5181"/>
                    <a:pt x="4885" y="5181"/>
                  </a:cubicBezTo>
                  <a:cubicBezTo>
                    <a:pt x="4576" y="5181"/>
                    <a:pt x="4276" y="5146"/>
                    <a:pt x="4039" y="5047"/>
                  </a:cubicBezTo>
                  <a:cubicBezTo>
                    <a:pt x="3702" y="4900"/>
                    <a:pt x="3559" y="4730"/>
                    <a:pt x="3337" y="4472"/>
                  </a:cubicBezTo>
                  <a:cubicBezTo>
                    <a:pt x="3159" y="4268"/>
                    <a:pt x="2940" y="4010"/>
                    <a:pt x="2550" y="3683"/>
                  </a:cubicBezTo>
                  <a:cubicBezTo>
                    <a:pt x="1750" y="3008"/>
                    <a:pt x="1538" y="2962"/>
                    <a:pt x="874" y="2962"/>
                  </a:cubicBezTo>
                  <a:lnTo>
                    <a:pt x="675" y="2962"/>
                  </a:lnTo>
                  <a:cubicBezTo>
                    <a:pt x="487" y="2962"/>
                    <a:pt x="376" y="2872"/>
                    <a:pt x="334" y="2684"/>
                  </a:cubicBezTo>
                  <a:cubicBezTo>
                    <a:pt x="261" y="2336"/>
                    <a:pt x="477" y="1814"/>
                    <a:pt x="678" y="1724"/>
                  </a:cubicBezTo>
                  <a:cubicBezTo>
                    <a:pt x="967" y="1597"/>
                    <a:pt x="1335" y="1462"/>
                    <a:pt x="1711" y="1462"/>
                  </a:cubicBezTo>
                  <a:cubicBezTo>
                    <a:pt x="1975" y="1462"/>
                    <a:pt x="2243" y="1528"/>
                    <a:pt x="2491" y="1710"/>
                  </a:cubicBezTo>
                  <a:cubicBezTo>
                    <a:pt x="3183" y="2222"/>
                    <a:pt x="5682" y="3293"/>
                    <a:pt x="5786" y="3338"/>
                  </a:cubicBezTo>
                  <a:cubicBezTo>
                    <a:pt x="5804" y="3345"/>
                    <a:pt x="5824" y="3349"/>
                    <a:pt x="5845" y="3349"/>
                  </a:cubicBezTo>
                  <a:cubicBezTo>
                    <a:pt x="5866" y="3345"/>
                    <a:pt x="6370" y="3296"/>
                    <a:pt x="7154" y="3115"/>
                  </a:cubicBezTo>
                  <a:cubicBezTo>
                    <a:pt x="7822" y="2956"/>
                    <a:pt x="14682" y="952"/>
                    <a:pt x="16975" y="280"/>
                  </a:cubicBezTo>
                  <a:close/>
                  <a:moveTo>
                    <a:pt x="17059" y="0"/>
                  </a:moveTo>
                  <a:cubicBezTo>
                    <a:pt x="17048" y="0"/>
                    <a:pt x="17038" y="2"/>
                    <a:pt x="17028" y="5"/>
                  </a:cubicBezTo>
                  <a:cubicBezTo>
                    <a:pt x="15489" y="457"/>
                    <a:pt x="7787" y="2712"/>
                    <a:pt x="7098" y="2872"/>
                  </a:cubicBezTo>
                  <a:cubicBezTo>
                    <a:pt x="6440" y="3028"/>
                    <a:pt x="5974" y="3084"/>
                    <a:pt x="5855" y="3099"/>
                  </a:cubicBezTo>
                  <a:cubicBezTo>
                    <a:pt x="5567" y="2973"/>
                    <a:pt x="3271" y="1975"/>
                    <a:pt x="2637" y="1512"/>
                  </a:cubicBezTo>
                  <a:cubicBezTo>
                    <a:pt x="2335" y="1291"/>
                    <a:pt x="2009" y="1217"/>
                    <a:pt x="1704" y="1217"/>
                  </a:cubicBezTo>
                  <a:cubicBezTo>
                    <a:pt x="1211" y="1217"/>
                    <a:pt x="772" y="1412"/>
                    <a:pt x="578" y="1498"/>
                  </a:cubicBezTo>
                  <a:cubicBezTo>
                    <a:pt x="254" y="1644"/>
                    <a:pt x="0" y="2291"/>
                    <a:pt x="94" y="2736"/>
                  </a:cubicBezTo>
                  <a:cubicBezTo>
                    <a:pt x="156" y="3036"/>
                    <a:pt x="369" y="3210"/>
                    <a:pt x="675" y="3210"/>
                  </a:cubicBezTo>
                  <a:lnTo>
                    <a:pt x="804" y="3210"/>
                  </a:lnTo>
                  <a:cubicBezTo>
                    <a:pt x="847" y="3209"/>
                    <a:pt x="889" y="3209"/>
                    <a:pt x="928" y="3209"/>
                  </a:cubicBezTo>
                  <a:cubicBezTo>
                    <a:pt x="1486" y="3209"/>
                    <a:pt x="1653" y="3250"/>
                    <a:pt x="2390" y="3871"/>
                  </a:cubicBezTo>
                  <a:cubicBezTo>
                    <a:pt x="2766" y="4187"/>
                    <a:pt x="2979" y="4435"/>
                    <a:pt x="3149" y="4632"/>
                  </a:cubicBezTo>
                  <a:cubicBezTo>
                    <a:pt x="3382" y="4907"/>
                    <a:pt x="3552" y="5106"/>
                    <a:pt x="3942" y="5273"/>
                  </a:cubicBezTo>
                  <a:cubicBezTo>
                    <a:pt x="4214" y="5387"/>
                    <a:pt x="4548" y="5429"/>
                    <a:pt x="4888" y="5429"/>
                  </a:cubicBezTo>
                  <a:cubicBezTo>
                    <a:pt x="5389" y="5429"/>
                    <a:pt x="5901" y="5342"/>
                    <a:pt x="6239" y="5286"/>
                  </a:cubicBezTo>
                  <a:lnTo>
                    <a:pt x="6269" y="5280"/>
                  </a:lnTo>
                  <a:cubicBezTo>
                    <a:pt x="6753" y="5199"/>
                    <a:pt x="15201" y="4636"/>
                    <a:pt x="17420" y="4518"/>
                  </a:cubicBezTo>
                  <a:cubicBezTo>
                    <a:pt x="17476" y="4514"/>
                    <a:pt x="17521" y="4476"/>
                    <a:pt x="17535" y="4424"/>
                  </a:cubicBezTo>
                  <a:cubicBezTo>
                    <a:pt x="17817" y="3237"/>
                    <a:pt x="17539" y="1408"/>
                    <a:pt x="17180" y="93"/>
                  </a:cubicBezTo>
                  <a:cubicBezTo>
                    <a:pt x="17174" y="61"/>
                    <a:pt x="17153" y="33"/>
                    <a:pt x="17121" y="16"/>
                  </a:cubicBezTo>
                  <a:cubicBezTo>
                    <a:pt x="17103" y="6"/>
                    <a:pt x="17081" y="0"/>
                    <a:pt x="17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513159" y="2821900"/>
              <a:ext cx="385216" cy="125332"/>
            </a:xfrm>
            <a:custGeom>
              <a:avLst/>
              <a:gdLst/>
              <a:ahLst/>
              <a:cxnLst/>
              <a:rect l="l" t="t" r="r" b="b"/>
              <a:pathLst>
                <a:path w="10696" h="3480" extrusionOk="0">
                  <a:moveTo>
                    <a:pt x="10463" y="1"/>
                  </a:moveTo>
                  <a:lnTo>
                    <a:pt x="1" y="3480"/>
                  </a:lnTo>
                  <a:cubicBezTo>
                    <a:pt x="2001" y="3313"/>
                    <a:pt x="8674" y="2875"/>
                    <a:pt x="10535" y="2774"/>
                  </a:cubicBezTo>
                  <a:cubicBezTo>
                    <a:pt x="10696" y="2005"/>
                    <a:pt x="10626" y="975"/>
                    <a:pt x="10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168425" y="2880532"/>
              <a:ext cx="56976" cy="59605"/>
            </a:xfrm>
            <a:custGeom>
              <a:avLst/>
              <a:gdLst/>
              <a:ahLst/>
              <a:cxnLst/>
              <a:rect l="l" t="t" r="r" b="b"/>
              <a:pathLst>
                <a:path w="1582" h="1655" extrusionOk="0">
                  <a:moveTo>
                    <a:pt x="1397" y="1"/>
                  </a:moveTo>
                  <a:cubicBezTo>
                    <a:pt x="1397" y="1"/>
                    <a:pt x="430" y="554"/>
                    <a:pt x="151" y="1198"/>
                  </a:cubicBezTo>
                  <a:cubicBezTo>
                    <a:pt x="0" y="1550"/>
                    <a:pt x="98" y="1654"/>
                    <a:pt x="248" y="1654"/>
                  </a:cubicBezTo>
                  <a:cubicBezTo>
                    <a:pt x="371" y="1654"/>
                    <a:pt x="530" y="1583"/>
                    <a:pt x="613" y="1521"/>
                  </a:cubicBezTo>
                  <a:cubicBezTo>
                    <a:pt x="798" y="1382"/>
                    <a:pt x="1581" y="739"/>
                    <a:pt x="1581" y="739"/>
                  </a:cubicBezTo>
                  <a:lnTo>
                    <a:pt x="13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6165580" y="2876067"/>
              <a:ext cx="64575" cy="68537"/>
            </a:xfrm>
            <a:custGeom>
              <a:avLst/>
              <a:gdLst/>
              <a:ahLst/>
              <a:cxnLst/>
              <a:rect l="l" t="t" r="r" b="b"/>
              <a:pathLst>
                <a:path w="1793" h="1903" extrusionOk="0">
                  <a:moveTo>
                    <a:pt x="1395" y="320"/>
                  </a:moveTo>
                  <a:lnTo>
                    <a:pt x="1521" y="814"/>
                  </a:lnTo>
                  <a:cubicBezTo>
                    <a:pt x="1333" y="967"/>
                    <a:pt x="769" y="1433"/>
                    <a:pt x="620" y="1544"/>
                  </a:cubicBezTo>
                  <a:cubicBezTo>
                    <a:pt x="524" y="1615"/>
                    <a:pt x="387" y="1655"/>
                    <a:pt x="320" y="1655"/>
                  </a:cubicBezTo>
                  <a:cubicBezTo>
                    <a:pt x="304" y="1655"/>
                    <a:pt x="292" y="1653"/>
                    <a:pt x="286" y="1649"/>
                  </a:cubicBezTo>
                  <a:cubicBezTo>
                    <a:pt x="286" y="1649"/>
                    <a:pt x="251" y="1589"/>
                    <a:pt x="345" y="1371"/>
                  </a:cubicBezTo>
                  <a:cubicBezTo>
                    <a:pt x="540" y="915"/>
                    <a:pt x="1127" y="494"/>
                    <a:pt x="1395" y="320"/>
                  </a:cubicBezTo>
                  <a:close/>
                  <a:moveTo>
                    <a:pt x="1474" y="0"/>
                  </a:moveTo>
                  <a:cubicBezTo>
                    <a:pt x="1453" y="0"/>
                    <a:pt x="1432" y="6"/>
                    <a:pt x="1413" y="17"/>
                  </a:cubicBezTo>
                  <a:cubicBezTo>
                    <a:pt x="1375" y="38"/>
                    <a:pt x="408" y="598"/>
                    <a:pt x="119" y="1273"/>
                  </a:cubicBezTo>
                  <a:cubicBezTo>
                    <a:pt x="0" y="1552"/>
                    <a:pt x="4" y="1743"/>
                    <a:pt x="133" y="1844"/>
                  </a:cubicBezTo>
                  <a:cubicBezTo>
                    <a:pt x="188" y="1886"/>
                    <a:pt x="258" y="1902"/>
                    <a:pt x="328" y="1902"/>
                  </a:cubicBezTo>
                  <a:cubicBezTo>
                    <a:pt x="495" y="1902"/>
                    <a:pt x="679" y="1809"/>
                    <a:pt x="766" y="1743"/>
                  </a:cubicBezTo>
                  <a:cubicBezTo>
                    <a:pt x="950" y="1604"/>
                    <a:pt x="1705" y="984"/>
                    <a:pt x="1740" y="956"/>
                  </a:cubicBezTo>
                  <a:cubicBezTo>
                    <a:pt x="1775" y="926"/>
                    <a:pt x="1792" y="876"/>
                    <a:pt x="1782" y="831"/>
                  </a:cubicBezTo>
                  <a:lnTo>
                    <a:pt x="1598" y="94"/>
                  </a:lnTo>
                  <a:cubicBezTo>
                    <a:pt x="1587" y="55"/>
                    <a:pt x="1559" y="24"/>
                    <a:pt x="1524" y="10"/>
                  </a:cubicBezTo>
                  <a:cubicBezTo>
                    <a:pt x="1509" y="4"/>
                    <a:pt x="1492" y="0"/>
                    <a:pt x="147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6207033" y="2863894"/>
              <a:ext cx="43290" cy="96772"/>
            </a:xfrm>
            <a:custGeom>
              <a:avLst/>
              <a:gdLst/>
              <a:ahLst/>
              <a:cxnLst/>
              <a:rect l="l" t="t" r="r" b="b"/>
              <a:pathLst>
                <a:path w="1202" h="2687" extrusionOk="0">
                  <a:moveTo>
                    <a:pt x="599" y="0"/>
                  </a:moveTo>
                  <a:cubicBezTo>
                    <a:pt x="599" y="0"/>
                    <a:pt x="1" y="324"/>
                    <a:pt x="95" y="1107"/>
                  </a:cubicBezTo>
                  <a:cubicBezTo>
                    <a:pt x="171" y="1766"/>
                    <a:pt x="773" y="2687"/>
                    <a:pt x="1015" y="2687"/>
                  </a:cubicBezTo>
                  <a:cubicBezTo>
                    <a:pt x="1060" y="2687"/>
                    <a:pt x="1093" y="2654"/>
                    <a:pt x="1107" y="2582"/>
                  </a:cubicBezTo>
                  <a:cubicBezTo>
                    <a:pt x="1201" y="2119"/>
                    <a:pt x="599" y="0"/>
                    <a:pt x="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6202279" y="2859428"/>
              <a:ext cx="52438" cy="105740"/>
            </a:xfrm>
            <a:custGeom>
              <a:avLst/>
              <a:gdLst/>
              <a:ahLst/>
              <a:cxnLst/>
              <a:rect l="l" t="t" r="r" b="b"/>
              <a:pathLst>
                <a:path w="1456" h="2936" extrusionOk="0">
                  <a:moveTo>
                    <a:pt x="662" y="330"/>
                  </a:moveTo>
                  <a:cubicBezTo>
                    <a:pt x="888" y="1150"/>
                    <a:pt x="1160" y="2316"/>
                    <a:pt x="1118" y="2674"/>
                  </a:cubicBezTo>
                  <a:cubicBezTo>
                    <a:pt x="926" y="2563"/>
                    <a:pt x="422" y="1818"/>
                    <a:pt x="349" y="1216"/>
                  </a:cubicBezTo>
                  <a:cubicBezTo>
                    <a:pt x="293" y="747"/>
                    <a:pt x="513" y="465"/>
                    <a:pt x="662" y="330"/>
                  </a:cubicBezTo>
                  <a:close/>
                  <a:moveTo>
                    <a:pt x="735" y="1"/>
                  </a:moveTo>
                  <a:cubicBezTo>
                    <a:pt x="714" y="1"/>
                    <a:pt x="694" y="6"/>
                    <a:pt x="675" y="16"/>
                  </a:cubicBezTo>
                  <a:cubicBezTo>
                    <a:pt x="648" y="31"/>
                    <a:pt x="1" y="389"/>
                    <a:pt x="102" y="1245"/>
                  </a:cubicBezTo>
                  <a:cubicBezTo>
                    <a:pt x="182" y="1926"/>
                    <a:pt x="794" y="2921"/>
                    <a:pt x="1139" y="2936"/>
                  </a:cubicBezTo>
                  <a:lnTo>
                    <a:pt x="1146" y="2936"/>
                  </a:lnTo>
                  <a:cubicBezTo>
                    <a:pt x="1194" y="2936"/>
                    <a:pt x="1323" y="2915"/>
                    <a:pt x="1361" y="2730"/>
                  </a:cubicBezTo>
                  <a:cubicBezTo>
                    <a:pt x="1455" y="2253"/>
                    <a:pt x="916" y="312"/>
                    <a:pt x="853" y="93"/>
                  </a:cubicBezTo>
                  <a:cubicBezTo>
                    <a:pt x="842" y="55"/>
                    <a:pt x="815" y="26"/>
                    <a:pt x="780" y="10"/>
                  </a:cubicBezTo>
                  <a:cubicBezTo>
                    <a:pt x="765" y="4"/>
                    <a:pt x="750" y="1"/>
                    <a:pt x="73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6218702" y="2839079"/>
              <a:ext cx="56436" cy="119462"/>
            </a:xfrm>
            <a:custGeom>
              <a:avLst/>
              <a:gdLst/>
              <a:ahLst/>
              <a:cxnLst/>
              <a:rect l="l" t="t" r="r" b="b"/>
              <a:pathLst>
                <a:path w="1567" h="3317" extrusionOk="0">
                  <a:moveTo>
                    <a:pt x="1430" y="0"/>
                  </a:moveTo>
                  <a:cubicBezTo>
                    <a:pt x="1430" y="0"/>
                    <a:pt x="553" y="230"/>
                    <a:pt x="275" y="689"/>
                  </a:cubicBezTo>
                  <a:cubicBezTo>
                    <a:pt x="1" y="1152"/>
                    <a:pt x="460" y="3132"/>
                    <a:pt x="783" y="3271"/>
                  </a:cubicBezTo>
                  <a:cubicBezTo>
                    <a:pt x="857" y="3302"/>
                    <a:pt x="929" y="3316"/>
                    <a:pt x="996" y="3316"/>
                  </a:cubicBezTo>
                  <a:cubicBezTo>
                    <a:pt x="1223" y="3316"/>
                    <a:pt x="1403" y="3152"/>
                    <a:pt x="1476" y="2902"/>
                  </a:cubicBezTo>
                  <a:cubicBezTo>
                    <a:pt x="1566" y="2579"/>
                    <a:pt x="1430" y="0"/>
                    <a:pt x="1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6216829" y="2834577"/>
              <a:ext cx="62702" cy="128466"/>
            </a:xfrm>
            <a:custGeom>
              <a:avLst/>
              <a:gdLst/>
              <a:ahLst/>
              <a:cxnLst/>
              <a:rect l="l" t="t" r="r" b="b"/>
              <a:pathLst>
                <a:path w="1741" h="3567" extrusionOk="0">
                  <a:moveTo>
                    <a:pt x="1364" y="289"/>
                  </a:moveTo>
                  <a:cubicBezTo>
                    <a:pt x="1416" y="1288"/>
                    <a:pt x="1469" y="2783"/>
                    <a:pt x="1410" y="2992"/>
                  </a:cubicBezTo>
                  <a:cubicBezTo>
                    <a:pt x="1368" y="3135"/>
                    <a:pt x="1288" y="3239"/>
                    <a:pt x="1183" y="3288"/>
                  </a:cubicBezTo>
                  <a:cubicBezTo>
                    <a:pt x="1143" y="3308"/>
                    <a:pt x="1098" y="3317"/>
                    <a:pt x="1052" y="3317"/>
                  </a:cubicBezTo>
                  <a:cubicBezTo>
                    <a:pt x="998" y="3317"/>
                    <a:pt x="942" y="3305"/>
                    <a:pt x="884" y="3281"/>
                  </a:cubicBezTo>
                  <a:cubicBezTo>
                    <a:pt x="853" y="3267"/>
                    <a:pt x="731" y="3114"/>
                    <a:pt x="589" y="2630"/>
                  </a:cubicBezTo>
                  <a:cubicBezTo>
                    <a:pt x="372" y="1903"/>
                    <a:pt x="303" y="1100"/>
                    <a:pt x="435" y="877"/>
                  </a:cubicBezTo>
                  <a:cubicBezTo>
                    <a:pt x="620" y="575"/>
                    <a:pt x="1117" y="372"/>
                    <a:pt x="1364" y="289"/>
                  </a:cubicBezTo>
                  <a:close/>
                  <a:moveTo>
                    <a:pt x="1476" y="1"/>
                  </a:moveTo>
                  <a:cubicBezTo>
                    <a:pt x="1467" y="1"/>
                    <a:pt x="1457" y="2"/>
                    <a:pt x="1448" y="3"/>
                  </a:cubicBezTo>
                  <a:cubicBezTo>
                    <a:pt x="1413" y="14"/>
                    <a:pt x="522" y="254"/>
                    <a:pt x="223" y="752"/>
                  </a:cubicBezTo>
                  <a:cubicBezTo>
                    <a:pt x="0" y="1124"/>
                    <a:pt x="188" y="2206"/>
                    <a:pt x="387" y="2818"/>
                  </a:cubicBezTo>
                  <a:cubicBezTo>
                    <a:pt x="581" y="3420"/>
                    <a:pt x="735" y="3486"/>
                    <a:pt x="787" y="3507"/>
                  </a:cubicBezTo>
                  <a:cubicBezTo>
                    <a:pt x="877" y="3545"/>
                    <a:pt x="964" y="3566"/>
                    <a:pt x="1048" y="3566"/>
                  </a:cubicBezTo>
                  <a:cubicBezTo>
                    <a:pt x="1135" y="3566"/>
                    <a:pt x="1215" y="3549"/>
                    <a:pt x="1291" y="3510"/>
                  </a:cubicBezTo>
                  <a:cubicBezTo>
                    <a:pt x="1458" y="3430"/>
                    <a:pt x="1587" y="3271"/>
                    <a:pt x="1646" y="3062"/>
                  </a:cubicBezTo>
                  <a:cubicBezTo>
                    <a:pt x="1740" y="2728"/>
                    <a:pt x="1618" y="382"/>
                    <a:pt x="1604" y="119"/>
                  </a:cubicBezTo>
                  <a:cubicBezTo>
                    <a:pt x="1601" y="80"/>
                    <a:pt x="1583" y="45"/>
                    <a:pt x="1552" y="24"/>
                  </a:cubicBezTo>
                  <a:cubicBezTo>
                    <a:pt x="1531" y="9"/>
                    <a:pt x="1504" y="1"/>
                    <a:pt x="147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6250287" y="2822404"/>
              <a:ext cx="59677" cy="147013"/>
            </a:xfrm>
            <a:custGeom>
              <a:avLst/>
              <a:gdLst/>
              <a:ahLst/>
              <a:cxnLst/>
              <a:rect l="l" t="t" r="r" b="b"/>
              <a:pathLst>
                <a:path w="1657" h="4082" extrusionOk="0">
                  <a:moveTo>
                    <a:pt x="1656" y="1"/>
                  </a:moveTo>
                  <a:cubicBezTo>
                    <a:pt x="1656" y="1"/>
                    <a:pt x="505" y="1"/>
                    <a:pt x="369" y="553"/>
                  </a:cubicBezTo>
                  <a:cubicBezTo>
                    <a:pt x="230" y="1107"/>
                    <a:pt x="0" y="3504"/>
                    <a:pt x="230" y="3869"/>
                  </a:cubicBezTo>
                  <a:cubicBezTo>
                    <a:pt x="320" y="4014"/>
                    <a:pt x="432" y="4081"/>
                    <a:pt x="545" y="4081"/>
                  </a:cubicBezTo>
                  <a:cubicBezTo>
                    <a:pt x="721" y="4081"/>
                    <a:pt x="901" y="3921"/>
                    <a:pt x="1012" y="3640"/>
                  </a:cubicBezTo>
                  <a:cubicBezTo>
                    <a:pt x="1197" y="3180"/>
                    <a:pt x="1656" y="1"/>
                    <a:pt x="16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6244885" y="2818011"/>
              <a:ext cx="69689" cy="155909"/>
            </a:xfrm>
            <a:custGeom>
              <a:avLst/>
              <a:gdLst/>
              <a:ahLst/>
              <a:cxnLst/>
              <a:rect l="l" t="t" r="r" b="b"/>
              <a:pathLst>
                <a:path w="1935" h="4329" extrusionOk="0">
                  <a:moveTo>
                    <a:pt x="1663" y="251"/>
                  </a:moveTo>
                  <a:lnTo>
                    <a:pt x="1663" y="251"/>
                  </a:lnTo>
                  <a:cubicBezTo>
                    <a:pt x="1496" y="1382"/>
                    <a:pt x="1183" y="3379"/>
                    <a:pt x="1048" y="3717"/>
                  </a:cubicBezTo>
                  <a:cubicBezTo>
                    <a:pt x="965" y="3925"/>
                    <a:pt x="833" y="4068"/>
                    <a:pt x="711" y="4078"/>
                  </a:cubicBezTo>
                  <a:cubicBezTo>
                    <a:pt x="705" y="4079"/>
                    <a:pt x="699" y="4079"/>
                    <a:pt x="693" y="4079"/>
                  </a:cubicBezTo>
                  <a:cubicBezTo>
                    <a:pt x="598" y="4079"/>
                    <a:pt x="527" y="3998"/>
                    <a:pt x="484" y="3929"/>
                  </a:cubicBezTo>
                  <a:cubicBezTo>
                    <a:pt x="293" y="3623"/>
                    <a:pt x="481" y="1333"/>
                    <a:pt x="637" y="707"/>
                  </a:cubicBezTo>
                  <a:cubicBezTo>
                    <a:pt x="717" y="380"/>
                    <a:pt x="1313" y="276"/>
                    <a:pt x="1663" y="251"/>
                  </a:cubicBezTo>
                  <a:close/>
                  <a:moveTo>
                    <a:pt x="1806" y="1"/>
                  </a:moveTo>
                  <a:cubicBezTo>
                    <a:pt x="1681" y="1"/>
                    <a:pt x="554" y="18"/>
                    <a:pt x="398" y="645"/>
                  </a:cubicBezTo>
                  <a:cubicBezTo>
                    <a:pt x="279" y="1121"/>
                    <a:pt x="1" y="3619"/>
                    <a:pt x="276" y="4057"/>
                  </a:cubicBezTo>
                  <a:cubicBezTo>
                    <a:pt x="383" y="4235"/>
                    <a:pt x="529" y="4329"/>
                    <a:pt x="693" y="4329"/>
                  </a:cubicBezTo>
                  <a:cubicBezTo>
                    <a:pt x="707" y="4329"/>
                    <a:pt x="717" y="4329"/>
                    <a:pt x="732" y="4325"/>
                  </a:cubicBezTo>
                  <a:cubicBezTo>
                    <a:pt x="950" y="4308"/>
                    <a:pt x="1156" y="4113"/>
                    <a:pt x="1278" y="3807"/>
                  </a:cubicBezTo>
                  <a:cubicBezTo>
                    <a:pt x="1466" y="3341"/>
                    <a:pt x="1911" y="272"/>
                    <a:pt x="1931" y="140"/>
                  </a:cubicBezTo>
                  <a:cubicBezTo>
                    <a:pt x="1935" y="105"/>
                    <a:pt x="1925" y="70"/>
                    <a:pt x="1901" y="43"/>
                  </a:cubicBezTo>
                  <a:cubicBezTo>
                    <a:pt x="1876" y="15"/>
                    <a:pt x="1845" y="1"/>
                    <a:pt x="180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6279711" y="2667793"/>
              <a:ext cx="96268" cy="352587"/>
            </a:xfrm>
            <a:custGeom>
              <a:avLst/>
              <a:gdLst/>
              <a:ahLst/>
              <a:cxnLst/>
              <a:rect l="l" t="t" r="r" b="b"/>
              <a:pathLst>
                <a:path w="2673" h="9790" extrusionOk="0">
                  <a:moveTo>
                    <a:pt x="1890" y="0"/>
                  </a:moveTo>
                  <a:lnTo>
                    <a:pt x="1" y="8618"/>
                  </a:lnTo>
                  <a:lnTo>
                    <a:pt x="296" y="9718"/>
                  </a:lnTo>
                  <a:cubicBezTo>
                    <a:pt x="309" y="9763"/>
                    <a:pt x="350" y="9790"/>
                    <a:pt x="392" y="9790"/>
                  </a:cubicBezTo>
                  <a:cubicBezTo>
                    <a:pt x="417" y="9790"/>
                    <a:pt x="443" y="9780"/>
                    <a:pt x="463" y="9760"/>
                  </a:cubicBezTo>
                  <a:lnTo>
                    <a:pt x="1292" y="8938"/>
                  </a:lnTo>
                  <a:lnTo>
                    <a:pt x="2673" y="233"/>
                  </a:lnTo>
                  <a:lnTo>
                    <a:pt x="18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6350408" y="2656592"/>
              <a:ext cx="22978" cy="17503"/>
            </a:xfrm>
            <a:custGeom>
              <a:avLst/>
              <a:gdLst/>
              <a:ahLst/>
              <a:cxnLst/>
              <a:rect l="l" t="t" r="r" b="b"/>
              <a:pathLst>
                <a:path w="638" h="486" extrusionOk="0">
                  <a:moveTo>
                    <a:pt x="347" y="0"/>
                  </a:moveTo>
                  <a:cubicBezTo>
                    <a:pt x="172" y="0"/>
                    <a:pt x="0" y="301"/>
                    <a:pt x="0" y="301"/>
                  </a:cubicBezTo>
                  <a:lnTo>
                    <a:pt x="637" y="486"/>
                  </a:lnTo>
                  <a:cubicBezTo>
                    <a:pt x="565" y="115"/>
                    <a:pt x="456" y="0"/>
                    <a:pt x="34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6286734" y="2918636"/>
              <a:ext cx="207410" cy="78333"/>
            </a:xfrm>
            <a:custGeom>
              <a:avLst/>
              <a:gdLst/>
              <a:ahLst/>
              <a:cxnLst/>
              <a:rect l="l" t="t" r="r" b="b"/>
              <a:pathLst>
                <a:path w="5759" h="2175" extrusionOk="0">
                  <a:moveTo>
                    <a:pt x="3549" y="1"/>
                  </a:moveTo>
                  <a:cubicBezTo>
                    <a:pt x="3549" y="1"/>
                    <a:pt x="2489" y="415"/>
                    <a:pt x="1660" y="783"/>
                  </a:cubicBezTo>
                  <a:cubicBezTo>
                    <a:pt x="829" y="1152"/>
                    <a:pt x="0" y="1337"/>
                    <a:pt x="91" y="1844"/>
                  </a:cubicBezTo>
                  <a:cubicBezTo>
                    <a:pt x="137" y="2091"/>
                    <a:pt x="246" y="2174"/>
                    <a:pt x="416" y="2174"/>
                  </a:cubicBezTo>
                  <a:cubicBezTo>
                    <a:pt x="596" y="2174"/>
                    <a:pt x="844" y="2079"/>
                    <a:pt x="1153" y="1984"/>
                  </a:cubicBezTo>
                  <a:cubicBezTo>
                    <a:pt x="1751" y="1799"/>
                    <a:pt x="2534" y="1521"/>
                    <a:pt x="3685" y="1382"/>
                  </a:cubicBezTo>
                  <a:cubicBezTo>
                    <a:pt x="4837" y="1247"/>
                    <a:pt x="5759" y="185"/>
                    <a:pt x="5759" y="185"/>
                  </a:cubicBezTo>
                  <a:lnTo>
                    <a:pt x="3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6282376" y="2914206"/>
              <a:ext cx="216774" cy="87156"/>
            </a:xfrm>
            <a:custGeom>
              <a:avLst/>
              <a:gdLst/>
              <a:ahLst/>
              <a:cxnLst/>
              <a:rect l="l" t="t" r="r" b="b"/>
              <a:pathLst>
                <a:path w="6019" h="2420" extrusionOk="0">
                  <a:moveTo>
                    <a:pt x="3669" y="0"/>
                  </a:moveTo>
                  <a:cubicBezTo>
                    <a:pt x="3654" y="0"/>
                    <a:pt x="3639" y="3"/>
                    <a:pt x="3625" y="8"/>
                  </a:cubicBezTo>
                  <a:cubicBezTo>
                    <a:pt x="3615" y="13"/>
                    <a:pt x="2554" y="430"/>
                    <a:pt x="1729" y="795"/>
                  </a:cubicBezTo>
                  <a:cubicBezTo>
                    <a:pt x="1555" y="872"/>
                    <a:pt x="1385" y="941"/>
                    <a:pt x="1218" y="1007"/>
                  </a:cubicBezTo>
                  <a:cubicBezTo>
                    <a:pt x="564" y="1265"/>
                    <a:pt x="0" y="1491"/>
                    <a:pt x="91" y="1988"/>
                  </a:cubicBezTo>
                  <a:cubicBezTo>
                    <a:pt x="126" y="2173"/>
                    <a:pt x="195" y="2295"/>
                    <a:pt x="306" y="2361"/>
                  </a:cubicBezTo>
                  <a:cubicBezTo>
                    <a:pt x="376" y="2402"/>
                    <a:pt x="452" y="2420"/>
                    <a:pt x="536" y="2420"/>
                  </a:cubicBezTo>
                  <a:cubicBezTo>
                    <a:pt x="696" y="2420"/>
                    <a:pt x="887" y="2357"/>
                    <a:pt x="1123" y="2284"/>
                  </a:cubicBezTo>
                  <a:lnTo>
                    <a:pt x="1534" y="2155"/>
                  </a:lnTo>
                  <a:cubicBezTo>
                    <a:pt x="2105" y="1975"/>
                    <a:pt x="2818" y="1749"/>
                    <a:pt x="3824" y="1630"/>
                  </a:cubicBezTo>
                  <a:cubicBezTo>
                    <a:pt x="5006" y="1487"/>
                    <a:pt x="5936" y="433"/>
                    <a:pt x="5974" y="392"/>
                  </a:cubicBezTo>
                  <a:cubicBezTo>
                    <a:pt x="6019" y="339"/>
                    <a:pt x="6012" y="259"/>
                    <a:pt x="5963" y="214"/>
                  </a:cubicBezTo>
                  <a:cubicBezTo>
                    <a:pt x="5940" y="194"/>
                    <a:pt x="5911" y="184"/>
                    <a:pt x="5882" y="184"/>
                  </a:cubicBezTo>
                  <a:cubicBezTo>
                    <a:pt x="5847" y="184"/>
                    <a:pt x="5811" y="199"/>
                    <a:pt x="5786" y="228"/>
                  </a:cubicBezTo>
                  <a:cubicBezTo>
                    <a:pt x="5779" y="238"/>
                    <a:pt x="4881" y="1254"/>
                    <a:pt x="3792" y="1383"/>
                  </a:cubicBezTo>
                  <a:cubicBezTo>
                    <a:pt x="2766" y="1505"/>
                    <a:pt x="2042" y="1734"/>
                    <a:pt x="1457" y="1919"/>
                  </a:cubicBezTo>
                  <a:lnTo>
                    <a:pt x="1047" y="2048"/>
                  </a:lnTo>
                  <a:cubicBezTo>
                    <a:pt x="843" y="2112"/>
                    <a:pt x="659" y="2171"/>
                    <a:pt x="537" y="2171"/>
                  </a:cubicBezTo>
                  <a:cubicBezTo>
                    <a:pt x="495" y="2171"/>
                    <a:pt x="460" y="2165"/>
                    <a:pt x="435" y="2149"/>
                  </a:cubicBezTo>
                  <a:cubicBezTo>
                    <a:pt x="389" y="2121"/>
                    <a:pt x="355" y="2054"/>
                    <a:pt x="334" y="1943"/>
                  </a:cubicBezTo>
                  <a:cubicBezTo>
                    <a:pt x="282" y="1658"/>
                    <a:pt x="672" y="1491"/>
                    <a:pt x="1308" y="1237"/>
                  </a:cubicBezTo>
                  <a:cubicBezTo>
                    <a:pt x="1478" y="1171"/>
                    <a:pt x="1653" y="1098"/>
                    <a:pt x="1830" y="1021"/>
                  </a:cubicBezTo>
                  <a:cubicBezTo>
                    <a:pt x="2647" y="656"/>
                    <a:pt x="3705" y="246"/>
                    <a:pt x="3716" y="238"/>
                  </a:cubicBezTo>
                  <a:cubicBezTo>
                    <a:pt x="3779" y="214"/>
                    <a:pt x="3810" y="145"/>
                    <a:pt x="3785" y="79"/>
                  </a:cubicBezTo>
                  <a:cubicBezTo>
                    <a:pt x="3767" y="30"/>
                    <a:pt x="3719" y="0"/>
                    <a:pt x="366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5058415" y="2359758"/>
              <a:ext cx="454905" cy="422852"/>
            </a:xfrm>
            <a:custGeom>
              <a:avLst/>
              <a:gdLst/>
              <a:ahLst/>
              <a:cxnLst/>
              <a:rect l="l" t="t" r="r" b="b"/>
              <a:pathLst>
                <a:path w="12631" h="11741" extrusionOk="0">
                  <a:moveTo>
                    <a:pt x="70" y="1"/>
                  </a:moveTo>
                  <a:cubicBezTo>
                    <a:pt x="54" y="1"/>
                    <a:pt x="38" y="8"/>
                    <a:pt x="25" y="23"/>
                  </a:cubicBezTo>
                  <a:cubicBezTo>
                    <a:pt x="1" y="47"/>
                    <a:pt x="4" y="85"/>
                    <a:pt x="28" y="110"/>
                  </a:cubicBezTo>
                  <a:lnTo>
                    <a:pt x="12522" y="11726"/>
                  </a:lnTo>
                  <a:cubicBezTo>
                    <a:pt x="12533" y="11737"/>
                    <a:pt x="12547" y="11740"/>
                    <a:pt x="12563" y="11740"/>
                  </a:cubicBezTo>
                  <a:cubicBezTo>
                    <a:pt x="12578" y="11740"/>
                    <a:pt x="12595" y="11734"/>
                    <a:pt x="12609" y="11723"/>
                  </a:cubicBezTo>
                  <a:cubicBezTo>
                    <a:pt x="12630" y="11695"/>
                    <a:pt x="12630" y="11657"/>
                    <a:pt x="12605" y="11636"/>
                  </a:cubicBezTo>
                  <a:lnTo>
                    <a:pt x="112" y="19"/>
                  </a:lnTo>
                  <a:cubicBezTo>
                    <a:pt x="100" y="7"/>
                    <a:pt x="85"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7313838" y="3674336"/>
              <a:ext cx="341602" cy="237087"/>
            </a:xfrm>
            <a:custGeom>
              <a:avLst/>
              <a:gdLst/>
              <a:ahLst/>
              <a:cxnLst/>
              <a:rect l="l" t="t" r="r" b="b"/>
              <a:pathLst>
                <a:path w="9485" h="6583" extrusionOk="0">
                  <a:moveTo>
                    <a:pt x="1" y="0"/>
                  </a:moveTo>
                  <a:lnTo>
                    <a:pt x="508" y="3761"/>
                  </a:lnTo>
                  <a:cubicBezTo>
                    <a:pt x="508" y="5320"/>
                    <a:pt x="2405" y="6583"/>
                    <a:pt x="4743" y="6583"/>
                  </a:cubicBezTo>
                  <a:cubicBezTo>
                    <a:pt x="7081" y="6583"/>
                    <a:pt x="8977" y="5320"/>
                    <a:pt x="8977" y="3761"/>
                  </a:cubicBezTo>
                  <a:lnTo>
                    <a:pt x="94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7309193" y="3669942"/>
              <a:ext cx="350894" cy="245982"/>
            </a:xfrm>
            <a:custGeom>
              <a:avLst/>
              <a:gdLst/>
              <a:ahLst/>
              <a:cxnLst/>
              <a:rect l="l" t="t" r="r" b="b"/>
              <a:pathLst>
                <a:path w="9743" h="6830" extrusionOk="0">
                  <a:moveTo>
                    <a:pt x="9474" y="248"/>
                  </a:moveTo>
                  <a:lnTo>
                    <a:pt x="8981" y="3883"/>
                  </a:lnTo>
                  <a:cubicBezTo>
                    <a:pt x="8981" y="5373"/>
                    <a:pt x="7136" y="6584"/>
                    <a:pt x="4872" y="6584"/>
                  </a:cubicBezTo>
                  <a:cubicBezTo>
                    <a:pt x="2606" y="6584"/>
                    <a:pt x="763" y="5373"/>
                    <a:pt x="763" y="3866"/>
                  </a:cubicBezTo>
                  <a:lnTo>
                    <a:pt x="272" y="248"/>
                  </a:lnTo>
                  <a:close/>
                  <a:moveTo>
                    <a:pt x="130" y="1"/>
                  </a:moveTo>
                  <a:cubicBezTo>
                    <a:pt x="95" y="1"/>
                    <a:pt x="60" y="15"/>
                    <a:pt x="35" y="42"/>
                  </a:cubicBezTo>
                  <a:cubicBezTo>
                    <a:pt x="11" y="71"/>
                    <a:pt x="0" y="105"/>
                    <a:pt x="8" y="140"/>
                  </a:cubicBezTo>
                  <a:lnTo>
                    <a:pt x="516" y="3883"/>
                  </a:lnTo>
                  <a:cubicBezTo>
                    <a:pt x="516" y="5508"/>
                    <a:pt x="2471" y="6830"/>
                    <a:pt x="4872" y="6830"/>
                  </a:cubicBezTo>
                  <a:cubicBezTo>
                    <a:pt x="7276" y="6830"/>
                    <a:pt x="9227" y="5508"/>
                    <a:pt x="9227" y="3901"/>
                  </a:cubicBezTo>
                  <a:lnTo>
                    <a:pt x="9736" y="140"/>
                  </a:lnTo>
                  <a:cubicBezTo>
                    <a:pt x="9742" y="105"/>
                    <a:pt x="9732" y="71"/>
                    <a:pt x="9707" y="42"/>
                  </a:cubicBezTo>
                  <a:cubicBezTo>
                    <a:pt x="9683" y="15"/>
                    <a:pt x="9652" y="1"/>
                    <a:pt x="9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7313838" y="3560565"/>
              <a:ext cx="341602" cy="227723"/>
            </a:xfrm>
            <a:custGeom>
              <a:avLst/>
              <a:gdLst/>
              <a:ahLst/>
              <a:cxnLst/>
              <a:rect l="l" t="t" r="r" b="b"/>
              <a:pathLst>
                <a:path w="9485" h="6323" extrusionOk="0">
                  <a:moveTo>
                    <a:pt x="4743" y="1"/>
                  </a:moveTo>
                  <a:cubicBezTo>
                    <a:pt x="2123" y="1"/>
                    <a:pt x="1" y="1413"/>
                    <a:pt x="1" y="3159"/>
                  </a:cubicBezTo>
                  <a:cubicBezTo>
                    <a:pt x="1" y="4906"/>
                    <a:pt x="2123" y="6322"/>
                    <a:pt x="4743" y="6322"/>
                  </a:cubicBezTo>
                  <a:cubicBezTo>
                    <a:pt x="7362" y="6322"/>
                    <a:pt x="9485" y="4906"/>
                    <a:pt x="9485" y="3159"/>
                  </a:cubicBezTo>
                  <a:cubicBezTo>
                    <a:pt x="9485" y="1413"/>
                    <a:pt x="7362"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7309337" y="3556063"/>
              <a:ext cx="350606" cy="236727"/>
            </a:xfrm>
            <a:custGeom>
              <a:avLst/>
              <a:gdLst/>
              <a:ahLst/>
              <a:cxnLst/>
              <a:rect l="l" t="t" r="r" b="b"/>
              <a:pathLst>
                <a:path w="9735" h="6573" extrusionOk="0">
                  <a:moveTo>
                    <a:pt x="4868" y="248"/>
                  </a:moveTo>
                  <a:cubicBezTo>
                    <a:pt x="7415" y="248"/>
                    <a:pt x="9488" y="1611"/>
                    <a:pt x="9488" y="3284"/>
                  </a:cubicBezTo>
                  <a:cubicBezTo>
                    <a:pt x="9488" y="4961"/>
                    <a:pt x="7415" y="6322"/>
                    <a:pt x="4868" y="6322"/>
                  </a:cubicBezTo>
                  <a:cubicBezTo>
                    <a:pt x="2321" y="6322"/>
                    <a:pt x="251" y="4961"/>
                    <a:pt x="251" y="3284"/>
                  </a:cubicBezTo>
                  <a:cubicBezTo>
                    <a:pt x="251" y="1611"/>
                    <a:pt x="2321" y="248"/>
                    <a:pt x="4868" y="248"/>
                  </a:cubicBezTo>
                  <a:close/>
                  <a:moveTo>
                    <a:pt x="4868" y="0"/>
                  </a:moveTo>
                  <a:cubicBezTo>
                    <a:pt x="2185" y="0"/>
                    <a:pt x="1" y="1475"/>
                    <a:pt x="1" y="3284"/>
                  </a:cubicBezTo>
                  <a:cubicBezTo>
                    <a:pt x="1" y="5097"/>
                    <a:pt x="2185" y="6573"/>
                    <a:pt x="4868" y="6573"/>
                  </a:cubicBezTo>
                  <a:cubicBezTo>
                    <a:pt x="7550" y="6573"/>
                    <a:pt x="9735" y="5097"/>
                    <a:pt x="9735" y="3284"/>
                  </a:cubicBezTo>
                  <a:cubicBezTo>
                    <a:pt x="9735" y="1475"/>
                    <a:pt x="7550" y="0"/>
                    <a:pt x="4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7339409" y="3577456"/>
              <a:ext cx="290605" cy="193761"/>
            </a:xfrm>
            <a:custGeom>
              <a:avLst/>
              <a:gdLst/>
              <a:ahLst/>
              <a:cxnLst/>
              <a:rect l="l" t="t" r="r" b="b"/>
              <a:pathLst>
                <a:path w="8069" h="5380" extrusionOk="0">
                  <a:moveTo>
                    <a:pt x="4033" y="1"/>
                  </a:moveTo>
                  <a:cubicBezTo>
                    <a:pt x="1806" y="1"/>
                    <a:pt x="1" y="1205"/>
                    <a:pt x="1" y="2690"/>
                  </a:cubicBezTo>
                  <a:cubicBezTo>
                    <a:pt x="1" y="4176"/>
                    <a:pt x="1806" y="5380"/>
                    <a:pt x="4033" y="5380"/>
                  </a:cubicBezTo>
                  <a:cubicBezTo>
                    <a:pt x="6259" y="5380"/>
                    <a:pt x="8068" y="4176"/>
                    <a:pt x="8068" y="2690"/>
                  </a:cubicBezTo>
                  <a:cubicBezTo>
                    <a:pt x="8068" y="1205"/>
                    <a:pt x="6259" y="1"/>
                    <a:pt x="4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7334907" y="3573062"/>
              <a:ext cx="299501" cy="202692"/>
            </a:xfrm>
            <a:custGeom>
              <a:avLst/>
              <a:gdLst/>
              <a:ahLst/>
              <a:cxnLst/>
              <a:rect l="l" t="t" r="r" b="b"/>
              <a:pathLst>
                <a:path w="8316" h="5628" extrusionOk="0">
                  <a:moveTo>
                    <a:pt x="4158" y="248"/>
                  </a:moveTo>
                  <a:cubicBezTo>
                    <a:pt x="6315" y="248"/>
                    <a:pt x="8068" y="1400"/>
                    <a:pt x="8068" y="2812"/>
                  </a:cubicBezTo>
                  <a:cubicBezTo>
                    <a:pt x="8068" y="4229"/>
                    <a:pt x="6315" y="5380"/>
                    <a:pt x="4158" y="5380"/>
                  </a:cubicBezTo>
                  <a:cubicBezTo>
                    <a:pt x="2000" y="5380"/>
                    <a:pt x="247" y="4229"/>
                    <a:pt x="247" y="2812"/>
                  </a:cubicBezTo>
                  <a:cubicBezTo>
                    <a:pt x="247" y="1400"/>
                    <a:pt x="2000" y="248"/>
                    <a:pt x="4158" y="248"/>
                  </a:cubicBezTo>
                  <a:close/>
                  <a:moveTo>
                    <a:pt x="4158" y="1"/>
                  </a:moveTo>
                  <a:cubicBezTo>
                    <a:pt x="1865" y="1"/>
                    <a:pt x="0" y="1264"/>
                    <a:pt x="0" y="2812"/>
                  </a:cubicBezTo>
                  <a:cubicBezTo>
                    <a:pt x="0" y="4364"/>
                    <a:pt x="1865" y="5627"/>
                    <a:pt x="4158" y="5627"/>
                  </a:cubicBezTo>
                  <a:cubicBezTo>
                    <a:pt x="6451" y="5627"/>
                    <a:pt x="8315" y="4364"/>
                    <a:pt x="8315" y="2812"/>
                  </a:cubicBezTo>
                  <a:cubicBezTo>
                    <a:pt x="8315" y="1264"/>
                    <a:pt x="6451" y="1"/>
                    <a:pt x="4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7341894" y="3612570"/>
              <a:ext cx="285599" cy="158646"/>
            </a:xfrm>
            <a:custGeom>
              <a:avLst/>
              <a:gdLst/>
              <a:ahLst/>
              <a:cxnLst/>
              <a:rect l="l" t="t" r="r" b="b"/>
              <a:pathLst>
                <a:path w="7930" h="4405" extrusionOk="0">
                  <a:moveTo>
                    <a:pt x="3964" y="0"/>
                  </a:moveTo>
                  <a:cubicBezTo>
                    <a:pt x="1987" y="0"/>
                    <a:pt x="342" y="950"/>
                    <a:pt x="1" y="2202"/>
                  </a:cubicBezTo>
                  <a:cubicBezTo>
                    <a:pt x="342" y="3455"/>
                    <a:pt x="1987" y="4405"/>
                    <a:pt x="3964" y="4405"/>
                  </a:cubicBezTo>
                  <a:cubicBezTo>
                    <a:pt x="5944" y="4405"/>
                    <a:pt x="7585" y="3455"/>
                    <a:pt x="7930" y="2202"/>
                  </a:cubicBezTo>
                  <a:cubicBezTo>
                    <a:pt x="7585" y="950"/>
                    <a:pt x="5944" y="0"/>
                    <a:pt x="3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7337392" y="3608177"/>
              <a:ext cx="294639" cy="167578"/>
            </a:xfrm>
            <a:custGeom>
              <a:avLst/>
              <a:gdLst/>
              <a:ahLst/>
              <a:cxnLst/>
              <a:rect l="l" t="t" r="r" b="b"/>
              <a:pathLst>
                <a:path w="8181" h="4653" extrusionOk="0">
                  <a:moveTo>
                    <a:pt x="4089" y="248"/>
                  </a:moveTo>
                  <a:cubicBezTo>
                    <a:pt x="5964" y="248"/>
                    <a:pt x="7567" y="1118"/>
                    <a:pt x="7926" y="2324"/>
                  </a:cubicBezTo>
                  <a:cubicBezTo>
                    <a:pt x="7567" y="3532"/>
                    <a:pt x="5964" y="4405"/>
                    <a:pt x="4089" y="4405"/>
                  </a:cubicBezTo>
                  <a:cubicBezTo>
                    <a:pt x="2213" y="4405"/>
                    <a:pt x="609" y="3532"/>
                    <a:pt x="254" y="2324"/>
                  </a:cubicBezTo>
                  <a:cubicBezTo>
                    <a:pt x="609" y="1118"/>
                    <a:pt x="2213" y="248"/>
                    <a:pt x="4089" y="248"/>
                  </a:cubicBezTo>
                  <a:close/>
                  <a:moveTo>
                    <a:pt x="4089" y="0"/>
                  </a:moveTo>
                  <a:cubicBezTo>
                    <a:pt x="2088" y="0"/>
                    <a:pt x="370" y="964"/>
                    <a:pt x="4" y="2293"/>
                  </a:cubicBezTo>
                  <a:cubicBezTo>
                    <a:pt x="1" y="2314"/>
                    <a:pt x="1" y="2335"/>
                    <a:pt x="4" y="2359"/>
                  </a:cubicBezTo>
                  <a:cubicBezTo>
                    <a:pt x="370" y="3689"/>
                    <a:pt x="2088" y="4652"/>
                    <a:pt x="4089" y="4652"/>
                  </a:cubicBezTo>
                  <a:cubicBezTo>
                    <a:pt x="6089" y="4652"/>
                    <a:pt x="7808" y="3689"/>
                    <a:pt x="8173" y="2359"/>
                  </a:cubicBezTo>
                  <a:cubicBezTo>
                    <a:pt x="8180" y="2335"/>
                    <a:pt x="8180" y="2314"/>
                    <a:pt x="8173" y="2293"/>
                  </a:cubicBezTo>
                  <a:cubicBezTo>
                    <a:pt x="7808" y="964"/>
                    <a:pt x="6089" y="0"/>
                    <a:pt x="4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7335879" y="3404296"/>
              <a:ext cx="301121" cy="326800"/>
            </a:xfrm>
            <a:custGeom>
              <a:avLst/>
              <a:gdLst/>
              <a:ahLst/>
              <a:cxnLst/>
              <a:rect l="l" t="t" r="r" b="b"/>
              <a:pathLst>
                <a:path w="8361" h="9074" extrusionOk="0">
                  <a:moveTo>
                    <a:pt x="4607" y="0"/>
                  </a:moveTo>
                  <a:cubicBezTo>
                    <a:pt x="4125" y="0"/>
                    <a:pt x="3658" y="212"/>
                    <a:pt x="3407" y="697"/>
                  </a:cubicBezTo>
                  <a:cubicBezTo>
                    <a:pt x="2787" y="1890"/>
                    <a:pt x="3230" y="4102"/>
                    <a:pt x="3010" y="4412"/>
                  </a:cubicBezTo>
                  <a:cubicBezTo>
                    <a:pt x="2909" y="4553"/>
                    <a:pt x="2718" y="4647"/>
                    <a:pt x="2509" y="4647"/>
                  </a:cubicBezTo>
                  <a:cubicBezTo>
                    <a:pt x="2258" y="4647"/>
                    <a:pt x="1983" y="4510"/>
                    <a:pt x="1814" y="4148"/>
                  </a:cubicBezTo>
                  <a:cubicBezTo>
                    <a:pt x="1504" y="3484"/>
                    <a:pt x="1504" y="2599"/>
                    <a:pt x="1107" y="2554"/>
                  </a:cubicBezTo>
                  <a:cubicBezTo>
                    <a:pt x="1072" y="2550"/>
                    <a:pt x="1035" y="2548"/>
                    <a:pt x="997" y="2548"/>
                  </a:cubicBezTo>
                  <a:cubicBezTo>
                    <a:pt x="618" y="2548"/>
                    <a:pt x="170" y="2779"/>
                    <a:pt x="91" y="3706"/>
                  </a:cubicBezTo>
                  <a:cubicBezTo>
                    <a:pt x="1" y="4722"/>
                    <a:pt x="178" y="5874"/>
                    <a:pt x="884" y="6403"/>
                  </a:cubicBezTo>
                  <a:cubicBezTo>
                    <a:pt x="1594" y="6935"/>
                    <a:pt x="2391" y="6758"/>
                    <a:pt x="2610" y="6977"/>
                  </a:cubicBezTo>
                  <a:cubicBezTo>
                    <a:pt x="2805" y="7171"/>
                    <a:pt x="2617" y="7551"/>
                    <a:pt x="2620" y="7776"/>
                  </a:cubicBezTo>
                  <a:cubicBezTo>
                    <a:pt x="2629" y="8595"/>
                    <a:pt x="3515" y="9074"/>
                    <a:pt x="4286" y="9074"/>
                  </a:cubicBezTo>
                  <a:cubicBezTo>
                    <a:pt x="4444" y="9074"/>
                    <a:pt x="4597" y="9054"/>
                    <a:pt x="4736" y="9012"/>
                  </a:cubicBezTo>
                  <a:cubicBezTo>
                    <a:pt x="5929" y="8661"/>
                    <a:pt x="5797" y="7463"/>
                    <a:pt x="5974" y="6977"/>
                  </a:cubicBezTo>
                  <a:cubicBezTo>
                    <a:pt x="6152" y="6493"/>
                    <a:pt x="7123" y="6448"/>
                    <a:pt x="7477" y="5697"/>
                  </a:cubicBezTo>
                  <a:cubicBezTo>
                    <a:pt x="7832" y="4945"/>
                    <a:pt x="8361" y="3439"/>
                    <a:pt x="7609" y="2864"/>
                  </a:cubicBezTo>
                  <a:cubicBezTo>
                    <a:pt x="7320" y="2643"/>
                    <a:pt x="7057" y="2547"/>
                    <a:pt x="6838" y="2547"/>
                  </a:cubicBezTo>
                  <a:cubicBezTo>
                    <a:pt x="6488" y="2547"/>
                    <a:pt x="6249" y="2793"/>
                    <a:pt x="6194" y="3174"/>
                  </a:cubicBezTo>
                  <a:cubicBezTo>
                    <a:pt x="6126" y="3652"/>
                    <a:pt x="5873" y="4236"/>
                    <a:pt x="5760" y="4477"/>
                  </a:cubicBezTo>
                  <a:lnTo>
                    <a:pt x="5760" y="4477"/>
                  </a:lnTo>
                  <a:cubicBezTo>
                    <a:pt x="6265" y="3374"/>
                    <a:pt x="6709" y="1022"/>
                    <a:pt x="5557" y="282"/>
                  </a:cubicBezTo>
                  <a:cubicBezTo>
                    <a:pt x="5277" y="101"/>
                    <a:pt x="4939" y="0"/>
                    <a:pt x="46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330621" y="3399831"/>
              <a:ext cx="314195" cy="335660"/>
            </a:xfrm>
            <a:custGeom>
              <a:avLst/>
              <a:gdLst/>
              <a:ahLst/>
              <a:cxnLst/>
              <a:rect l="l" t="t" r="r" b="b"/>
              <a:pathLst>
                <a:path w="8724" h="9320" extrusionOk="0">
                  <a:moveTo>
                    <a:pt x="4752" y="249"/>
                  </a:moveTo>
                  <a:cubicBezTo>
                    <a:pt x="5056" y="249"/>
                    <a:pt x="5373" y="340"/>
                    <a:pt x="5637" y="507"/>
                  </a:cubicBezTo>
                  <a:cubicBezTo>
                    <a:pt x="6674" y="1175"/>
                    <a:pt x="6315" y="3378"/>
                    <a:pt x="5811" y="4512"/>
                  </a:cubicBezTo>
                  <a:cubicBezTo>
                    <a:pt x="5776" y="4592"/>
                    <a:pt x="5748" y="4644"/>
                    <a:pt x="5745" y="4655"/>
                  </a:cubicBezTo>
                  <a:lnTo>
                    <a:pt x="5745" y="4658"/>
                  </a:lnTo>
                  <a:cubicBezTo>
                    <a:pt x="5717" y="4711"/>
                    <a:pt x="5730" y="4777"/>
                    <a:pt x="5783" y="4815"/>
                  </a:cubicBezTo>
                  <a:cubicBezTo>
                    <a:pt x="5804" y="4830"/>
                    <a:pt x="5828" y="4837"/>
                    <a:pt x="5853" y="4837"/>
                  </a:cubicBezTo>
                  <a:cubicBezTo>
                    <a:pt x="5885" y="4837"/>
                    <a:pt x="5917" y="4825"/>
                    <a:pt x="5943" y="4801"/>
                  </a:cubicBezTo>
                  <a:cubicBezTo>
                    <a:pt x="5947" y="4798"/>
                    <a:pt x="5953" y="4787"/>
                    <a:pt x="5964" y="4766"/>
                  </a:cubicBezTo>
                  <a:lnTo>
                    <a:pt x="5964" y="4769"/>
                  </a:lnTo>
                  <a:cubicBezTo>
                    <a:pt x="5978" y="4738"/>
                    <a:pt x="5995" y="4711"/>
                    <a:pt x="6009" y="4676"/>
                  </a:cubicBezTo>
                  <a:cubicBezTo>
                    <a:pt x="6135" y="4414"/>
                    <a:pt x="6395" y="3796"/>
                    <a:pt x="6461" y="3315"/>
                  </a:cubicBezTo>
                  <a:cubicBezTo>
                    <a:pt x="6496" y="3075"/>
                    <a:pt x="6611" y="2901"/>
                    <a:pt x="6785" y="2832"/>
                  </a:cubicBezTo>
                  <a:cubicBezTo>
                    <a:pt x="6847" y="2806"/>
                    <a:pt x="6915" y="2794"/>
                    <a:pt x="6987" y="2794"/>
                  </a:cubicBezTo>
                  <a:cubicBezTo>
                    <a:pt x="7190" y="2794"/>
                    <a:pt x="7429" y="2893"/>
                    <a:pt x="7683" y="3086"/>
                  </a:cubicBezTo>
                  <a:cubicBezTo>
                    <a:pt x="8274" y="3538"/>
                    <a:pt x="7982" y="4766"/>
                    <a:pt x="7512" y="5768"/>
                  </a:cubicBezTo>
                  <a:cubicBezTo>
                    <a:pt x="7335" y="6140"/>
                    <a:pt x="6980" y="6328"/>
                    <a:pt x="6663" y="6495"/>
                  </a:cubicBezTo>
                  <a:cubicBezTo>
                    <a:pt x="6374" y="6648"/>
                    <a:pt x="6100" y="6794"/>
                    <a:pt x="6002" y="7059"/>
                  </a:cubicBezTo>
                  <a:cubicBezTo>
                    <a:pt x="5960" y="7181"/>
                    <a:pt x="5936" y="7330"/>
                    <a:pt x="5905" y="7501"/>
                  </a:cubicBezTo>
                  <a:cubicBezTo>
                    <a:pt x="5814" y="8064"/>
                    <a:pt x="5696" y="8767"/>
                    <a:pt x="4847" y="9018"/>
                  </a:cubicBezTo>
                  <a:cubicBezTo>
                    <a:pt x="4716" y="9057"/>
                    <a:pt x="4574" y="9076"/>
                    <a:pt x="4428" y="9076"/>
                  </a:cubicBezTo>
                  <a:cubicBezTo>
                    <a:pt x="4053" y="9076"/>
                    <a:pt x="3651" y="8952"/>
                    <a:pt x="3351" y="8729"/>
                  </a:cubicBezTo>
                  <a:cubicBezTo>
                    <a:pt x="3142" y="8576"/>
                    <a:pt x="2896" y="8308"/>
                    <a:pt x="2888" y="7897"/>
                  </a:cubicBezTo>
                  <a:cubicBezTo>
                    <a:pt x="2888" y="7842"/>
                    <a:pt x="2906" y="7762"/>
                    <a:pt x="2923" y="7675"/>
                  </a:cubicBezTo>
                  <a:cubicBezTo>
                    <a:pt x="2968" y="7462"/>
                    <a:pt x="3024" y="7195"/>
                    <a:pt x="2846" y="7014"/>
                  </a:cubicBezTo>
                  <a:cubicBezTo>
                    <a:pt x="2729" y="6895"/>
                    <a:pt x="2530" y="6871"/>
                    <a:pt x="2276" y="6836"/>
                  </a:cubicBezTo>
                  <a:cubicBezTo>
                    <a:pt x="1935" y="6787"/>
                    <a:pt x="1507" y="6728"/>
                    <a:pt x="1107" y="6429"/>
                  </a:cubicBezTo>
                  <a:cubicBezTo>
                    <a:pt x="533" y="5998"/>
                    <a:pt x="255" y="5031"/>
                    <a:pt x="359" y="3841"/>
                  </a:cubicBezTo>
                  <a:cubicBezTo>
                    <a:pt x="397" y="3409"/>
                    <a:pt x="519" y="3107"/>
                    <a:pt x="720" y="2940"/>
                  </a:cubicBezTo>
                  <a:cubicBezTo>
                    <a:pt x="857" y="2828"/>
                    <a:pt x="1017" y="2797"/>
                    <a:pt x="1146" y="2797"/>
                  </a:cubicBezTo>
                  <a:cubicBezTo>
                    <a:pt x="1180" y="2797"/>
                    <a:pt x="1211" y="2797"/>
                    <a:pt x="1239" y="2800"/>
                  </a:cubicBezTo>
                  <a:cubicBezTo>
                    <a:pt x="1403" y="2821"/>
                    <a:pt x="1493" y="3162"/>
                    <a:pt x="1587" y="3521"/>
                  </a:cubicBezTo>
                  <a:cubicBezTo>
                    <a:pt x="1653" y="3778"/>
                    <a:pt x="1730" y="4067"/>
                    <a:pt x="1848" y="4324"/>
                  </a:cubicBezTo>
                  <a:cubicBezTo>
                    <a:pt x="2061" y="4780"/>
                    <a:pt x="2401" y="4874"/>
                    <a:pt x="2583" y="4891"/>
                  </a:cubicBezTo>
                  <a:cubicBezTo>
                    <a:pt x="2607" y="4893"/>
                    <a:pt x="2631" y="4894"/>
                    <a:pt x="2655" y="4894"/>
                  </a:cubicBezTo>
                  <a:cubicBezTo>
                    <a:pt x="2897" y="4894"/>
                    <a:pt x="3127" y="4787"/>
                    <a:pt x="3257" y="4610"/>
                  </a:cubicBezTo>
                  <a:cubicBezTo>
                    <a:pt x="3358" y="4467"/>
                    <a:pt x="3355" y="4164"/>
                    <a:pt x="3341" y="3545"/>
                  </a:cubicBezTo>
                  <a:cubicBezTo>
                    <a:pt x="3320" y="2723"/>
                    <a:pt x="3288" y="1596"/>
                    <a:pt x="3664" y="876"/>
                  </a:cubicBezTo>
                  <a:cubicBezTo>
                    <a:pt x="3818" y="581"/>
                    <a:pt x="4068" y="379"/>
                    <a:pt x="4391" y="295"/>
                  </a:cubicBezTo>
                  <a:cubicBezTo>
                    <a:pt x="4506" y="264"/>
                    <a:pt x="4628" y="249"/>
                    <a:pt x="4752" y="249"/>
                  </a:cubicBezTo>
                  <a:close/>
                  <a:moveTo>
                    <a:pt x="4759" y="0"/>
                  </a:moveTo>
                  <a:cubicBezTo>
                    <a:pt x="4613" y="0"/>
                    <a:pt x="4467" y="19"/>
                    <a:pt x="4329" y="56"/>
                  </a:cubicBezTo>
                  <a:cubicBezTo>
                    <a:pt x="3935" y="160"/>
                    <a:pt x="3630" y="403"/>
                    <a:pt x="3445" y="761"/>
                  </a:cubicBezTo>
                  <a:cubicBezTo>
                    <a:pt x="3042" y="1541"/>
                    <a:pt x="3069" y="2703"/>
                    <a:pt x="3094" y="3552"/>
                  </a:cubicBezTo>
                  <a:cubicBezTo>
                    <a:pt x="3100" y="3942"/>
                    <a:pt x="3114" y="4383"/>
                    <a:pt x="3055" y="4464"/>
                  </a:cubicBezTo>
                  <a:cubicBezTo>
                    <a:pt x="2974" y="4576"/>
                    <a:pt x="2819" y="4647"/>
                    <a:pt x="2660" y="4647"/>
                  </a:cubicBezTo>
                  <a:cubicBezTo>
                    <a:pt x="2642" y="4647"/>
                    <a:pt x="2624" y="4646"/>
                    <a:pt x="2607" y="4644"/>
                  </a:cubicBezTo>
                  <a:cubicBezTo>
                    <a:pt x="2380" y="4623"/>
                    <a:pt x="2193" y="4474"/>
                    <a:pt x="2074" y="4220"/>
                  </a:cubicBezTo>
                  <a:cubicBezTo>
                    <a:pt x="1963" y="3980"/>
                    <a:pt x="1889" y="3705"/>
                    <a:pt x="1827" y="3458"/>
                  </a:cubicBezTo>
                  <a:cubicBezTo>
                    <a:pt x="1706" y="2995"/>
                    <a:pt x="1601" y="2592"/>
                    <a:pt x="1267" y="2556"/>
                  </a:cubicBezTo>
                  <a:cubicBezTo>
                    <a:pt x="1229" y="2552"/>
                    <a:pt x="1186" y="2549"/>
                    <a:pt x="1141" y="2549"/>
                  </a:cubicBezTo>
                  <a:cubicBezTo>
                    <a:pt x="967" y="2549"/>
                    <a:pt x="754" y="2591"/>
                    <a:pt x="564" y="2749"/>
                  </a:cubicBezTo>
                  <a:cubicBezTo>
                    <a:pt x="307" y="2957"/>
                    <a:pt x="157" y="3319"/>
                    <a:pt x="112" y="3816"/>
                  </a:cubicBezTo>
                  <a:cubicBezTo>
                    <a:pt x="1" y="5097"/>
                    <a:pt x="317" y="6144"/>
                    <a:pt x="958" y="6627"/>
                  </a:cubicBezTo>
                  <a:cubicBezTo>
                    <a:pt x="1409" y="6965"/>
                    <a:pt x="1889" y="7031"/>
                    <a:pt x="2244" y="7080"/>
                  </a:cubicBezTo>
                  <a:cubicBezTo>
                    <a:pt x="2432" y="7107"/>
                    <a:pt x="2610" y="7132"/>
                    <a:pt x="2669" y="7191"/>
                  </a:cubicBezTo>
                  <a:cubicBezTo>
                    <a:pt x="2756" y="7274"/>
                    <a:pt x="2718" y="7452"/>
                    <a:pt x="2679" y="7622"/>
                  </a:cubicBezTo>
                  <a:cubicBezTo>
                    <a:pt x="2659" y="7723"/>
                    <a:pt x="2641" y="7817"/>
                    <a:pt x="2641" y="7900"/>
                  </a:cubicBezTo>
                  <a:cubicBezTo>
                    <a:pt x="2645" y="8301"/>
                    <a:pt x="2846" y="8666"/>
                    <a:pt x="3205" y="8931"/>
                  </a:cubicBezTo>
                  <a:cubicBezTo>
                    <a:pt x="3546" y="9181"/>
                    <a:pt x="4005" y="9320"/>
                    <a:pt x="4436" y="9320"/>
                  </a:cubicBezTo>
                  <a:cubicBezTo>
                    <a:pt x="4603" y="9320"/>
                    <a:pt x="4767" y="9299"/>
                    <a:pt x="4916" y="9254"/>
                  </a:cubicBezTo>
                  <a:cubicBezTo>
                    <a:pt x="5915" y="8958"/>
                    <a:pt x="6058" y="8106"/>
                    <a:pt x="6152" y="7542"/>
                  </a:cubicBezTo>
                  <a:cubicBezTo>
                    <a:pt x="6176" y="7383"/>
                    <a:pt x="6201" y="7243"/>
                    <a:pt x="6236" y="7146"/>
                  </a:cubicBezTo>
                  <a:cubicBezTo>
                    <a:pt x="6302" y="6969"/>
                    <a:pt x="6520" y="6850"/>
                    <a:pt x="6778" y="6715"/>
                  </a:cubicBezTo>
                  <a:cubicBezTo>
                    <a:pt x="7112" y="6537"/>
                    <a:pt x="7526" y="6318"/>
                    <a:pt x="7734" y="5872"/>
                  </a:cubicBezTo>
                  <a:cubicBezTo>
                    <a:pt x="7982" y="5344"/>
                    <a:pt x="8723" y="3573"/>
                    <a:pt x="7832" y="2890"/>
                  </a:cubicBezTo>
                  <a:cubicBezTo>
                    <a:pt x="7536" y="2664"/>
                    <a:pt x="7245" y="2546"/>
                    <a:pt x="6986" y="2546"/>
                  </a:cubicBezTo>
                  <a:cubicBezTo>
                    <a:pt x="6883" y="2546"/>
                    <a:pt x="6786" y="2565"/>
                    <a:pt x="6695" y="2602"/>
                  </a:cubicBezTo>
                  <a:cubicBezTo>
                    <a:pt x="6632" y="2627"/>
                    <a:pt x="6573" y="2661"/>
                    <a:pt x="6524" y="2703"/>
                  </a:cubicBezTo>
                  <a:cubicBezTo>
                    <a:pt x="6618" y="1739"/>
                    <a:pt x="6479" y="755"/>
                    <a:pt x="5772" y="302"/>
                  </a:cubicBezTo>
                  <a:cubicBezTo>
                    <a:pt x="5466" y="104"/>
                    <a:pt x="5108" y="0"/>
                    <a:pt x="4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362458" y="3423925"/>
              <a:ext cx="136965" cy="187170"/>
            </a:xfrm>
            <a:custGeom>
              <a:avLst/>
              <a:gdLst/>
              <a:ahLst/>
              <a:cxnLst/>
              <a:rect l="l" t="t" r="r" b="b"/>
              <a:pathLst>
                <a:path w="3803" h="5197" extrusionOk="0">
                  <a:moveTo>
                    <a:pt x="3731" y="1"/>
                  </a:moveTo>
                  <a:cubicBezTo>
                    <a:pt x="3720" y="1"/>
                    <a:pt x="3709" y="3"/>
                    <a:pt x="3698" y="9"/>
                  </a:cubicBezTo>
                  <a:cubicBezTo>
                    <a:pt x="3671" y="26"/>
                    <a:pt x="3006" y="434"/>
                    <a:pt x="2961" y="1255"/>
                  </a:cubicBezTo>
                  <a:cubicBezTo>
                    <a:pt x="2951" y="1442"/>
                    <a:pt x="2947" y="1728"/>
                    <a:pt x="2940" y="2054"/>
                  </a:cubicBezTo>
                  <a:cubicBezTo>
                    <a:pt x="2919" y="3019"/>
                    <a:pt x="2888" y="4633"/>
                    <a:pt x="2665" y="4887"/>
                  </a:cubicBezTo>
                  <a:cubicBezTo>
                    <a:pt x="2575" y="4995"/>
                    <a:pt x="2397" y="5060"/>
                    <a:pt x="2171" y="5071"/>
                  </a:cubicBezTo>
                  <a:cubicBezTo>
                    <a:pt x="2147" y="5073"/>
                    <a:pt x="2122" y="5073"/>
                    <a:pt x="2097" y="5073"/>
                  </a:cubicBezTo>
                  <a:cubicBezTo>
                    <a:pt x="1642" y="5073"/>
                    <a:pt x="1125" y="4865"/>
                    <a:pt x="766" y="4529"/>
                  </a:cubicBezTo>
                  <a:cubicBezTo>
                    <a:pt x="136" y="3944"/>
                    <a:pt x="429" y="2657"/>
                    <a:pt x="429" y="2643"/>
                  </a:cubicBezTo>
                  <a:cubicBezTo>
                    <a:pt x="439" y="2608"/>
                    <a:pt x="418" y="2576"/>
                    <a:pt x="383" y="2570"/>
                  </a:cubicBezTo>
                  <a:cubicBezTo>
                    <a:pt x="378" y="2568"/>
                    <a:pt x="373" y="2567"/>
                    <a:pt x="367" y="2567"/>
                  </a:cubicBezTo>
                  <a:cubicBezTo>
                    <a:pt x="341" y="2567"/>
                    <a:pt x="315" y="2586"/>
                    <a:pt x="310" y="2615"/>
                  </a:cubicBezTo>
                  <a:cubicBezTo>
                    <a:pt x="296" y="2671"/>
                    <a:pt x="0" y="3982"/>
                    <a:pt x="682" y="4619"/>
                  </a:cubicBezTo>
                  <a:cubicBezTo>
                    <a:pt x="1061" y="4977"/>
                    <a:pt x="1611" y="5197"/>
                    <a:pt x="2099" y="5197"/>
                  </a:cubicBezTo>
                  <a:lnTo>
                    <a:pt x="2179" y="5197"/>
                  </a:lnTo>
                  <a:cubicBezTo>
                    <a:pt x="2439" y="5182"/>
                    <a:pt x="2645" y="5102"/>
                    <a:pt x="2759" y="4970"/>
                  </a:cubicBezTo>
                  <a:cubicBezTo>
                    <a:pt x="2993" y="4706"/>
                    <a:pt x="3038" y="3440"/>
                    <a:pt x="3062" y="2059"/>
                  </a:cubicBezTo>
                  <a:cubicBezTo>
                    <a:pt x="3069" y="1731"/>
                    <a:pt x="3076" y="1446"/>
                    <a:pt x="3086" y="1261"/>
                  </a:cubicBezTo>
                  <a:cubicBezTo>
                    <a:pt x="3128" y="506"/>
                    <a:pt x="3758" y="121"/>
                    <a:pt x="3765" y="117"/>
                  </a:cubicBezTo>
                  <a:cubicBezTo>
                    <a:pt x="3793" y="100"/>
                    <a:pt x="3803" y="61"/>
                    <a:pt x="3786" y="30"/>
                  </a:cubicBezTo>
                  <a:cubicBezTo>
                    <a:pt x="3774" y="11"/>
                    <a:pt x="3753" y="1"/>
                    <a:pt x="3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380250" y="3614587"/>
              <a:ext cx="91766" cy="89497"/>
            </a:xfrm>
            <a:custGeom>
              <a:avLst/>
              <a:gdLst/>
              <a:ahLst/>
              <a:cxnLst/>
              <a:rect l="l" t="t" r="r" b="b"/>
              <a:pathLst>
                <a:path w="2548" h="2485" extrusionOk="0">
                  <a:moveTo>
                    <a:pt x="69" y="0"/>
                  </a:moveTo>
                  <a:cubicBezTo>
                    <a:pt x="51" y="0"/>
                    <a:pt x="33" y="8"/>
                    <a:pt x="21" y="25"/>
                  </a:cubicBezTo>
                  <a:cubicBezTo>
                    <a:pt x="0" y="52"/>
                    <a:pt x="7" y="90"/>
                    <a:pt x="36" y="111"/>
                  </a:cubicBezTo>
                  <a:cubicBezTo>
                    <a:pt x="282" y="299"/>
                    <a:pt x="553" y="428"/>
                    <a:pt x="835" y="490"/>
                  </a:cubicBezTo>
                  <a:cubicBezTo>
                    <a:pt x="1002" y="528"/>
                    <a:pt x="1158" y="541"/>
                    <a:pt x="1303" y="541"/>
                  </a:cubicBezTo>
                  <a:cubicBezTo>
                    <a:pt x="1476" y="541"/>
                    <a:pt x="1632" y="523"/>
                    <a:pt x="1768" y="508"/>
                  </a:cubicBezTo>
                  <a:cubicBezTo>
                    <a:pt x="1880" y="495"/>
                    <a:pt x="1970" y="485"/>
                    <a:pt x="2043" y="485"/>
                  </a:cubicBezTo>
                  <a:cubicBezTo>
                    <a:pt x="2181" y="485"/>
                    <a:pt x="2257" y="519"/>
                    <a:pt x="2293" y="627"/>
                  </a:cubicBezTo>
                  <a:cubicBezTo>
                    <a:pt x="2419" y="1006"/>
                    <a:pt x="2161" y="2397"/>
                    <a:pt x="2157" y="2411"/>
                  </a:cubicBezTo>
                  <a:cubicBezTo>
                    <a:pt x="2154" y="2446"/>
                    <a:pt x="2175" y="2477"/>
                    <a:pt x="2210" y="2484"/>
                  </a:cubicBezTo>
                  <a:lnTo>
                    <a:pt x="2220" y="2484"/>
                  </a:lnTo>
                  <a:cubicBezTo>
                    <a:pt x="2248" y="2484"/>
                    <a:pt x="2276" y="2464"/>
                    <a:pt x="2279" y="2432"/>
                  </a:cubicBezTo>
                  <a:cubicBezTo>
                    <a:pt x="2293" y="2376"/>
                    <a:pt x="2547" y="998"/>
                    <a:pt x="2411" y="588"/>
                  </a:cubicBezTo>
                  <a:cubicBezTo>
                    <a:pt x="2351" y="409"/>
                    <a:pt x="2219" y="362"/>
                    <a:pt x="2043" y="362"/>
                  </a:cubicBezTo>
                  <a:cubicBezTo>
                    <a:pt x="1956" y="362"/>
                    <a:pt x="1859" y="373"/>
                    <a:pt x="1754" y="386"/>
                  </a:cubicBezTo>
                  <a:cubicBezTo>
                    <a:pt x="1620" y="401"/>
                    <a:pt x="1470" y="418"/>
                    <a:pt x="1304" y="418"/>
                  </a:cubicBezTo>
                  <a:cubicBezTo>
                    <a:pt x="1166" y="418"/>
                    <a:pt x="1019" y="407"/>
                    <a:pt x="863" y="372"/>
                  </a:cubicBezTo>
                  <a:cubicBezTo>
                    <a:pt x="595" y="313"/>
                    <a:pt x="344" y="192"/>
                    <a:pt x="108" y="14"/>
                  </a:cubicBezTo>
                  <a:cubicBezTo>
                    <a:pt x="96" y="5"/>
                    <a:pt x="83"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363719" y="3597588"/>
              <a:ext cx="15198" cy="15991"/>
            </a:xfrm>
            <a:custGeom>
              <a:avLst/>
              <a:gdLst/>
              <a:ahLst/>
              <a:cxnLst/>
              <a:rect l="l" t="t" r="r" b="b"/>
              <a:pathLst>
                <a:path w="422" h="444" extrusionOk="0">
                  <a:moveTo>
                    <a:pt x="72" y="1"/>
                  </a:moveTo>
                  <a:cubicBezTo>
                    <a:pt x="59" y="1"/>
                    <a:pt x="46" y="5"/>
                    <a:pt x="35" y="13"/>
                  </a:cubicBezTo>
                  <a:cubicBezTo>
                    <a:pt x="7" y="30"/>
                    <a:pt x="0" y="68"/>
                    <a:pt x="18" y="97"/>
                  </a:cubicBezTo>
                  <a:cubicBezTo>
                    <a:pt x="21" y="103"/>
                    <a:pt x="122" y="249"/>
                    <a:pt x="310" y="426"/>
                  </a:cubicBezTo>
                  <a:cubicBezTo>
                    <a:pt x="320" y="437"/>
                    <a:pt x="338" y="444"/>
                    <a:pt x="352" y="444"/>
                  </a:cubicBezTo>
                  <a:cubicBezTo>
                    <a:pt x="369" y="444"/>
                    <a:pt x="383" y="437"/>
                    <a:pt x="397" y="423"/>
                  </a:cubicBezTo>
                  <a:cubicBezTo>
                    <a:pt x="421" y="399"/>
                    <a:pt x="418" y="360"/>
                    <a:pt x="394" y="336"/>
                  </a:cubicBezTo>
                  <a:cubicBezTo>
                    <a:pt x="216" y="173"/>
                    <a:pt x="122" y="30"/>
                    <a:pt x="122" y="26"/>
                  </a:cubicBezTo>
                  <a:cubicBezTo>
                    <a:pt x="110" y="10"/>
                    <a:pt x="91"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492508" y="3470420"/>
              <a:ext cx="24850" cy="207482"/>
            </a:xfrm>
            <a:custGeom>
              <a:avLst/>
              <a:gdLst/>
              <a:ahLst/>
              <a:cxnLst/>
              <a:rect l="l" t="t" r="r" b="b"/>
              <a:pathLst>
                <a:path w="690" h="5761" extrusionOk="0">
                  <a:moveTo>
                    <a:pt x="623" y="1"/>
                  </a:moveTo>
                  <a:cubicBezTo>
                    <a:pt x="592" y="1"/>
                    <a:pt x="567" y="23"/>
                    <a:pt x="564" y="54"/>
                  </a:cubicBezTo>
                  <a:cubicBezTo>
                    <a:pt x="530" y="283"/>
                    <a:pt x="471" y="583"/>
                    <a:pt x="405" y="935"/>
                  </a:cubicBezTo>
                  <a:cubicBezTo>
                    <a:pt x="223" y="1853"/>
                    <a:pt x="1" y="3001"/>
                    <a:pt x="60" y="3732"/>
                  </a:cubicBezTo>
                  <a:cubicBezTo>
                    <a:pt x="105" y="4312"/>
                    <a:pt x="77" y="5120"/>
                    <a:pt x="46" y="5694"/>
                  </a:cubicBezTo>
                  <a:cubicBezTo>
                    <a:pt x="42" y="5728"/>
                    <a:pt x="71" y="5760"/>
                    <a:pt x="102" y="5760"/>
                  </a:cubicBezTo>
                  <a:lnTo>
                    <a:pt x="105" y="5760"/>
                  </a:lnTo>
                  <a:cubicBezTo>
                    <a:pt x="140" y="5760"/>
                    <a:pt x="168" y="5736"/>
                    <a:pt x="168" y="5701"/>
                  </a:cubicBezTo>
                  <a:cubicBezTo>
                    <a:pt x="199" y="5123"/>
                    <a:pt x="230" y="4309"/>
                    <a:pt x="182" y="3721"/>
                  </a:cubicBezTo>
                  <a:cubicBezTo>
                    <a:pt x="126" y="3008"/>
                    <a:pt x="345" y="1870"/>
                    <a:pt x="526" y="956"/>
                  </a:cubicBezTo>
                  <a:cubicBezTo>
                    <a:pt x="593" y="607"/>
                    <a:pt x="651" y="304"/>
                    <a:pt x="686" y="71"/>
                  </a:cubicBezTo>
                  <a:cubicBezTo>
                    <a:pt x="689" y="40"/>
                    <a:pt x="669" y="9"/>
                    <a:pt x="634" y="2"/>
                  </a:cubicBezTo>
                  <a:cubicBezTo>
                    <a:pt x="630" y="1"/>
                    <a:pt x="626"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7491283" y="3686725"/>
              <a:ext cx="6519" cy="28488"/>
            </a:xfrm>
            <a:custGeom>
              <a:avLst/>
              <a:gdLst/>
              <a:ahLst/>
              <a:cxnLst/>
              <a:rect l="l" t="t" r="r" b="b"/>
              <a:pathLst>
                <a:path w="181" h="791" extrusionOk="0">
                  <a:moveTo>
                    <a:pt x="112" y="0"/>
                  </a:moveTo>
                  <a:cubicBezTo>
                    <a:pt x="84" y="0"/>
                    <a:pt x="58" y="29"/>
                    <a:pt x="55" y="56"/>
                  </a:cubicBezTo>
                  <a:cubicBezTo>
                    <a:pt x="28" y="453"/>
                    <a:pt x="4" y="721"/>
                    <a:pt x="4" y="721"/>
                  </a:cubicBezTo>
                  <a:cubicBezTo>
                    <a:pt x="0" y="756"/>
                    <a:pt x="28" y="787"/>
                    <a:pt x="59" y="790"/>
                  </a:cubicBezTo>
                  <a:lnTo>
                    <a:pt x="66" y="790"/>
                  </a:lnTo>
                  <a:cubicBezTo>
                    <a:pt x="97" y="790"/>
                    <a:pt x="126" y="766"/>
                    <a:pt x="129" y="735"/>
                  </a:cubicBezTo>
                  <a:cubicBezTo>
                    <a:pt x="129" y="735"/>
                    <a:pt x="153" y="464"/>
                    <a:pt x="181" y="67"/>
                  </a:cubicBezTo>
                  <a:cubicBezTo>
                    <a:pt x="181" y="32"/>
                    <a:pt x="156" y="5"/>
                    <a:pt x="121" y="1"/>
                  </a:cubicBezTo>
                  <a:cubicBezTo>
                    <a:pt x="118" y="1"/>
                    <a:pt x="115"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7601524" y="3538632"/>
              <a:ext cx="6051" cy="16963"/>
            </a:xfrm>
            <a:custGeom>
              <a:avLst/>
              <a:gdLst/>
              <a:ahLst/>
              <a:cxnLst/>
              <a:rect l="l" t="t" r="r" b="b"/>
              <a:pathLst>
                <a:path w="168" h="471" extrusionOk="0">
                  <a:moveTo>
                    <a:pt x="101" y="0"/>
                  </a:moveTo>
                  <a:cubicBezTo>
                    <a:pt x="70" y="0"/>
                    <a:pt x="42" y="27"/>
                    <a:pt x="39" y="56"/>
                  </a:cubicBezTo>
                  <a:cubicBezTo>
                    <a:pt x="39" y="56"/>
                    <a:pt x="29" y="185"/>
                    <a:pt x="4" y="401"/>
                  </a:cubicBezTo>
                  <a:cubicBezTo>
                    <a:pt x="0" y="435"/>
                    <a:pt x="25" y="467"/>
                    <a:pt x="60" y="470"/>
                  </a:cubicBezTo>
                  <a:lnTo>
                    <a:pt x="66" y="470"/>
                  </a:lnTo>
                  <a:cubicBezTo>
                    <a:pt x="98" y="470"/>
                    <a:pt x="126" y="446"/>
                    <a:pt x="129" y="414"/>
                  </a:cubicBezTo>
                  <a:cubicBezTo>
                    <a:pt x="150" y="199"/>
                    <a:pt x="164" y="70"/>
                    <a:pt x="164" y="70"/>
                  </a:cubicBezTo>
                  <a:cubicBezTo>
                    <a:pt x="167" y="35"/>
                    <a:pt x="140" y="4"/>
                    <a:pt x="108" y="1"/>
                  </a:cubicBezTo>
                  <a:cubicBezTo>
                    <a:pt x="106" y="1"/>
                    <a:pt x="10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7526325" y="3569461"/>
              <a:ext cx="77864" cy="117049"/>
            </a:xfrm>
            <a:custGeom>
              <a:avLst/>
              <a:gdLst/>
              <a:ahLst/>
              <a:cxnLst/>
              <a:rect l="l" t="t" r="r" b="b"/>
              <a:pathLst>
                <a:path w="2162" h="3250" extrusionOk="0">
                  <a:moveTo>
                    <a:pt x="2095" y="0"/>
                  </a:moveTo>
                  <a:cubicBezTo>
                    <a:pt x="2063" y="0"/>
                    <a:pt x="2036" y="24"/>
                    <a:pt x="2033" y="53"/>
                  </a:cubicBezTo>
                  <a:cubicBezTo>
                    <a:pt x="2022" y="147"/>
                    <a:pt x="2008" y="247"/>
                    <a:pt x="1995" y="348"/>
                  </a:cubicBezTo>
                  <a:cubicBezTo>
                    <a:pt x="1939" y="780"/>
                    <a:pt x="1431" y="1003"/>
                    <a:pt x="1020" y="1176"/>
                  </a:cubicBezTo>
                  <a:cubicBezTo>
                    <a:pt x="843" y="1257"/>
                    <a:pt x="672" y="1329"/>
                    <a:pt x="561" y="1413"/>
                  </a:cubicBezTo>
                  <a:cubicBezTo>
                    <a:pt x="196" y="1687"/>
                    <a:pt x="22" y="3028"/>
                    <a:pt x="4" y="3180"/>
                  </a:cubicBezTo>
                  <a:cubicBezTo>
                    <a:pt x="1" y="3216"/>
                    <a:pt x="25" y="3246"/>
                    <a:pt x="60" y="3250"/>
                  </a:cubicBezTo>
                  <a:lnTo>
                    <a:pt x="67" y="3250"/>
                  </a:lnTo>
                  <a:cubicBezTo>
                    <a:pt x="99" y="3250"/>
                    <a:pt x="123" y="3226"/>
                    <a:pt x="126" y="3195"/>
                  </a:cubicBezTo>
                  <a:cubicBezTo>
                    <a:pt x="175" y="2798"/>
                    <a:pt x="359" y="1716"/>
                    <a:pt x="635" y="1514"/>
                  </a:cubicBezTo>
                  <a:cubicBezTo>
                    <a:pt x="735" y="1437"/>
                    <a:pt x="899" y="1368"/>
                    <a:pt x="1073" y="1291"/>
                  </a:cubicBezTo>
                  <a:cubicBezTo>
                    <a:pt x="1507" y="1103"/>
                    <a:pt x="2050" y="867"/>
                    <a:pt x="2120" y="366"/>
                  </a:cubicBezTo>
                  <a:cubicBezTo>
                    <a:pt x="2130" y="261"/>
                    <a:pt x="2144" y="164"/>
                    <a:pt x="2154" y="70"/>
                  </a:cubicBezTo>
                  <a:cubicBezTo>
                    <a:pt x="2162" y="35"/>
                    <a:pt x="2138" y="4"/>
                    <a:pt x="2103" y="1"/>
                  </a:cubicBezTo>
                  <a:cubicBezTo>
                    <a:pt x="2100" y="0"/>
                    <a:pt x="2097" y="0"/>
                    <a:pt x="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7545269" y="3517923"/>
              <a:ext cx="40121" cy="73002"/>
            </a:xfrm>
            <a:custGeom>
              <a:avLst/>
              <a:gdLst/>
              <a:ahLst/>
              <a:cxnLst/>
              <a:rect l="l" t="t" r="r" b="b"/>
              <a:pathLst>
                <a:path w="1114" h="2027" extrusionOk="0">
                  <a:moveTo>
                    <a:pt x="1045" y="1"/>
                  </a:moveTo>
                  <a:cubicBezTo>
                    <a:pt x="1035" y="1"/>
                    <a:pt x="1026" y="3"/>
                    <a:pt x="1016" y="8"/>
                  </a:cubicBezTo>
                  <a:cubicBezTo>
                    <a:pt x="1002" y="12"/>
                    <a:pt x="717" y="162"/>
                    <a:pt x="717" y="639"/>
                  </a:cubicBezTo>
                  <a:cubicBezTo>
                    <a:pt x="717" y="1052"/>
                    <a:pt x="599" y="1609"/>
                    <a:pt x="42" y="1912"/>
                  </a:cubicBezTo>
                  <a:cubicBezTo>
                    <a:pt x="11" y="1925"/>
                    <a:pt x="0" y="1964"/>
                    <a:pt x="18" y="1995"/>
                  </a:cubicBezTo>
                  <a:cubicBezTo>
                    <a:pt x="29" y="2016"/>
                    <a:pt x="49" y="2026"/>
                    <a:pt x="70" y="2026"/>
                  </a:cubicBezTo>
                  <a:cubicBezTo>
                    <a:pt x="80" y="2026"/>
                    <a:pt x="91" y="2023"/>
                    <a:pt x="101" y="2020"/>
                  </a:cubicBezTo>
                  <a:cubicBezTo>
                    <a:pt x="714" y="1689"/>
                    <a:pt x="843" y="1087"/>
                    <a:pt x="843" y="639"/>
                  </a:cubicBezTo>
                  <a:cubicBezTo>
                    <a:pt x="843" y="245"/>
                    <a:pt x="1061" y="123"/>
                    <a:pt x="1072" y="117"/>
                  </a:cubicBezTo>
                  <a:cubicBezTo>
                    <a:pt x="1103" y="102"/>
                    <a:pt x="1114" y="64"/>
                    <a:pt x="1100" y="36"/>
                  </a:cubicBezTo>
                  <a:cubicBezTo>
                    <a:pt x="1087" y="14"/>
                    <a:pt x="1067" y="1"/>
                    <a:pt x="10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6277226" y="2818767"/>
              <a:ext cx="40121" cy="161563"/>
            </a:xfrm>
            <a:custGeom>
              <a:avLst/>
              <a:gdLst/>
              <a:ahLst/>
              <a:cxnLst/>
              <a:rect l="l" t="t" r="r" b="b"/>
              <a:pathLst>
                <a:path w="1114" h="4486" extrusionOk="0">
                  <a:moveTo>
                    <a:pt x="1053" y="0"/>
                  </a:moveTo>
                  <a:cubicBezTo>
                    <a:pt x="1022" y="0"/>
                    <a:pt x="994" y="18"/>
                    <a:pt x="988" y="49"/>
                  </a:cubicBezTo>
                  <a:lnTo>
                    <a:pt x="7" y="4412"/>
                  </a:lnTo>
                  <a:cubicBezTo>
                    <a:pt x="1" y="4444"/>
                    <a:pt x="21" y="4479"/>
                    <a:pt x="56" y="4485"/>
                  </a:cubicBezTo>
                  <a:lnTo>
                    <a:pt x="70" y="4485"/>
                  </a:lnTo>
                  <a:cubicBezTo>
                    <a:pt x="97" y="4485"/>
                    <a:pt x="122" y="4468"/>
                    <a:pt x="129" y="4437"/>
                  </a:cubicBezTo>
                  <a:lnTo>
                    <a:pt x="1107" y="77"/>
                  </a:lnTo>
                  <a:cubicBezTo>
                    <a:pt x="1114" y="42"/>
                    <a:pt x="1093" y="12"/>
                    <a:pt x="1062" y="1"/>
                  </a:cubicBezTo>
                  <a:cubicBezTo>
                    <a:pt x="1059" y="0"/>
                    <a:pt x="1056" y="0"/>
                    <a:pt x="10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6278090" y="2980618"/>
              <a:ext cx="41921" cy="40193"/>
            </a:xfrm>
            <a:custGeom>
              <a:avLst/>
              <a:gdLst/>
              <a:ahLst/>
              <a:cxnLst/>
              <a:rect l="l" t="t" r="r" b="b"/>
              <a:pathLst>
                <a:path w="1164" h="1116" extrusionOk="0">
                  <a:moveTo>
                    <a:pt x="65" y="0"/>
                  </a:moveTo>
                  <a:cubicBezTo>
                    <a:pt x="61" y="0"/>
                    <a:pt x="57" y="1"/>
                    <a:pt x="53" y="1"/>
                  </a:cubicBezTo>
                  <a:cubicBezTo>
                    <a:pt x="22" y="12"/>
                    <a:pt x="1" y="43"/>
                    <a:pt x="7" y="78"/>
                  </a:cubicBezTo>
                  <a:lnTo>
                    <a:pt x="199" y="892"/>
                  </a:lnTo>
                  <a:cubicBezTo>
                    <a:pt x="224" y="993"/>
                    <a:pt x="296" y="1074"/>
                    <a:pt x="401" y="1105"/>
                  </a:cubicBezTo>
                  <a:cubicBezTo>
                    <a:pt x="428" y="1112"/>
                    <a:pt x="457" y="1115"/>
                    <a:pt x="484" y="1115"/>
                  </a:cubicBezTo>
                  <a:cubicBezTo>
                    <a:pt x="558" y="1115"/>
                    <a:pt x="627" y="1087"/>
                    <a:pt x="683" y="1035"/>
                  </a:cubicBezTo>
                  <a:lnTo>
                    <a:pt x="1138" y="604"/>
                  </a:lnTo>
                  <a:cubicBezTo>
                    <a:pt x="1163" y="579"/>
                    <a:pt x="1163" y="541"/>
                    <a:pt x="1138" y="517"/>
                  </a:cubicBezTo>
                  <a:cubicBezTo>
                    <a:pt x="1125" y="504"/>
                    <a:pt x="1108" y="497"/>
                    <a:pt x="1091" y="497"/>
                  </a:cubicBezTo>
                  <a:cubicBezTo>
                    <a:pt x="1077" y="497"/>
                    <a:pt x="1062" y="502"/>
                    <a:pt x="1051" y="513"/>
                  </a:cubicBezTo>
                  <a:lnTo>
                    <a:pt x="599" y="945"/>
                  </a:lnTo>
                  <a:cubicBezTo>
                    <a:pt x="565" y="976"/>
                    <a:pt x="522" y="993"/>
                    <a:pt x="480" y="993"/>
                  </a:cubicBezTo>
                  <a:cubicBezTo>
                    <a:pt x="465" y="993"/>
                    <a:pt x="450" y="991"/>
                    <a:pt x="436" y="987"/>
                  </a:cubicBezTo>
                  <a:cubicBezTo>
                    <a:pt x="377" y="969"/>
                    <a:pt x="335" y="920"/>
                    <a:pt x="321" y="862"/>
                  </a:cubicBezTo>
                  <a:lnTo>
                    <a:pt x="129" y="51"/>
                  </a:lnTo>
                  <a:cubicBezTo>
                    <a:pt x="121" y="20"/>
                    <a:pt x="95" y="0"/>
                    <a:pt x="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grpSp>
        <p:nvGrpSpPr>
          <p:cNvPr id="1627" name="Google Shape;1627;p34"/>
          <p:cNvGrpSpPr/>
          <p:nvPr/>
        </p:nvGrpSpPr>
        <p:grpSpPr>
          <a:xfrm>
            <a:off x="303210" y="959719"/>
            <a:ext cx="5343540" cy="4183680"/>
            <a:chOff x="469775" y="238125"/>
            <a:chExt cx="6679425" cy="5229600"/>
          </a:xfrm>
        </p:grpSpPr>
        <p:sp>
          <p:nvSpPr>
            <p:cNvPr id="1628" name="Google Shape;1628;p34"/>
            <p:cNvSpPr/>
            <p:nvPr/>
          </p:nvSpPr>
          <p:spPr>
            <a:xfrm>
              <a:off x="830950" y="238200"/>
              <a:ext cx="6001825" cy="5109175"/>
            </a:xfrm>
            <a:custGeom>
              <a:avLst/>
              <a:gdLst/>
              <a:ahLst/>
              <a:cxnLst/>
              <a:rect l="l" t="t" r="r" b="b"/>
              <a:pathLst>
                <a:path w="240073" h="204367" extrusionOk="0">
                  <a:moveTo>
                    <a:pt x="98444" y="0"/>
                  </a:moveTo>
                  <a:cubicBezTo>
                    <a:pt x="66611" y="0"/>
                    <a:pt x="32985" y="23173"/>
                    <a:pt x="18273" y="58560"/>
                  </a:cubicBezTo>
                  <a:cubicBezTo>
                    <a:pt x="0" y="102473"/>
                    <a:pt x="9686" y="134990"/>
                    <a:pt x="9686" y="134990"/>
                  </a:cubicBezTo>
                  <a:cubicBezTo>
                    <a:pt x="9686" y="134990"/>
                    <a:pt x="19372" y="174100"/>
                    <a:pt x="57750" y="192861"/>
                  </a:cubicBezTo>
                  <a:cubicBezTo>
                    <a:pt x="75386" y="201502"/>
                    <a:pt x="94579" y="204367"/>
                    <a:pt x="113787" y="204367"/>
                  </a:cubicBezTo>
                  <a:cubicBezTo>
                    <a:pt x="136375" y="204367"/>
                    <a:pt x="158984" y="200405"/>
                    <a:pt x="179108" y="197216"/>
                  </a:cubicBezTo>
                  <a:cubicBezTo>
                    <a:pt x="216346" y="191315"/>
                    <a:pt x="240073" y="163925"/>
                    <a:pt x="237549" y="131408"/>
                  </a:cubicBezTo>
                  <a:cubicBezTo>
                    <a:pt x="235026" y="98851"/>
                    <a:pt x="204951" y="96002"/>
                    <a:pt x="182038" y="63525"/>
                  </a:cubicBezTo>
                  <a:cubicBezTo>
                    <a:pt x="159085" y="31090"/>
                    <a:pt x="157905" y="18962"/>
                    <a:pt x="120952" y="4230"/>
                  </a:cubicBezTo>
                  <a:cubicBezTo>
                    <a:pt x="113750" y="1358"/>
                    <a:pt x="106150" y="0"/>
                    <a:pt x="984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9" name="Google Shape;1629;p34"/>
            <p:cNvSpPr/>
            <p:nvPr/>
          </p:nvSpPr>
          <p:spPr>
            <a:xfrm>
              <a:off x="1009000" y="238125"/>
              <a:ext cx="5764775" cy="5102425"/>
            </a:xfrm>
            <a:custGeom>
              <a:avLst/>
              <a:gdLst/>
              <a:ahLst/>
              <a:cxnLst/>
              <a:rect l="l" t="t" r="r" b="b"/>
              <a:pathLst>
                <a:path w="230591" h="204097" extrusionOk="0">
                  <a:moveTo>
                    <a:pt x="87011" y="99545"/>
                  </a:moveTo>
                  <a:cubicBezTo>
                    <a:pt x="86604" y="100766"/>
                    <a:pt x="86115" y="101947"/>
                    <a:pt x="85708" y="103005"/>
                  </a:cubicBezTo>
                  <a:lnTo>
                    <a:pt x="120749" y="103005"/>
                  </a:lnTo>
                  <a:cubicBezTo>
                    <a:pt x="120830" y="103005"/>
                    <a:pt x="120911" y="103045"/>
                    <a:pt x="120993" y="103086"/>
                  </a:cubicBezTo>
                  <a:cubicBezTo>
                    <a:pt x="121034" y="103167"/>
                    <a:pt x="121074" y="103249"/>
                    <a:pt x="121074" y="103330"/>
                  </a:cubicBezTo>
                  <a:lnTo>
                    <a:pt x="121074" y="156766"/>
                  </a:lnTo>
                  <a:cubicBezTo>
                    <a:pt x="121074" y="156847"/>
                    <a:pt x="121034" y="156928"/>
                    <a:pt x="120993" y="157010"/>
                  </a:cubicBezTo>
                  <a:cubicBezTo>
                    <a:pt x="120911" y="157051"/>
                    <a:pt x="120830" y="157091"/>
                    <a:pt x="120749" y="157091"/>
                  </a:cubicBezTo>
                  <a:lnTo>
                    <a:pt x="89697" y="157091"/>
                  </a:lnTo>
                  <a:cubicBezTo>
                    <a:pt x="90470" y="159940"/>
                    <a:pt x="91284" y="162870"/>
                    <a:pt x="92057" y="165556"/>
                  </a:cubicBezTo>
                  <a:cubicBezTo>
                    <a:pt x="92993" y="165068"/>
                    <a:pt x="93807" y="164783"/>
                    <a:pt x="94580" y="164254"/>
                  </a:cubicBezTo>
                  <a:cubicBezTo>
                    <a:pt x="95110" y="163888"/>
                    <a:pt x="95598" y="163806"/>
                    <a:pt x="96046" y="163806"/>
                  </a:cubicBezTo>
                  <a:cubicBezTo>
                    <a:pt x="96493" y="163806"/>
                    <a:pt x="96859" y="163888"/>
                    <a:pt x="97104" y="164010"/>
                  </a:cubicBezTo>
                  <a:cubicBezTo>
                    <a:pt x="97389" y="163725"/>
                    <a:pt x="98040" y="163237"/>
                    <a:pt x="98894" y="162992"/>
                  </a:cubicBezTo>
                  <a:lnTo>
                    <a:pt x="99139" y="162992"/>
                  </a:lnTo>
                  <a:cubicBezTo>
                    <a:pt x="99546" y="162992"/>
                    <a:pt x="99871" y="163155"/>
                    <a:pt x="100156" y="163359"/>
                  </a:cubicBezTo>
                  <a:cubicBezTo>
                    <a:pt x="100441" y="163603"/>
                    <a:pt x="100726" y="163888"/>
                    <a:pt x="100970" y="164173"/>
                  </a:cubicBezTo>
                  <a:cubicBezTo>
                    <a:pt x="101255" y="164498"/>
                    <a:pt x="101458" y="164824"/>
                    <a:pt x="101621" y="165027"/>
                  </a:cubicBezTo>
                  <a:cubicBezTo>
                    <a:pt x="101906" y="164946"/>
                    <a:pt x="102435" y="164783"/>
                    <a:pt x="103290" y="164702"/>
                  </a:cubicBezTo>
                  <a:lnTo>
                    <a:pt x="103656" y="164702"/>
                  </a:lnTo>
                  <a:cubicBezTo>
                    <a:pt x="105040" y="164702"/>
                    <a:pt x="106586" y="165353"/>
                    <a:pt x="107726" y="166207"/>
                  </a:cubicBezTo>
                  <a:cubicBezTo>
                    <a:pt x="108133" y="166533"/>
                    <a:pt x="108295" y="166940"/>
                    <a:pt x="108295" y="167347"/>
                  </a:cubicBezTo>
                  <a:cubicBezTo>
                    <a:pt x="108295" y="167428"/>
                    <a:pt x="108295" y="167510"/>
                    <a:pt x="108255" y="167591"/>
                  </a:cubicBezTo>
                  <a:lnTo>
                    <a:pt x="121725" y="167591"/>
                  </a:lnTo>
                  <a:cubicBezTo>
                    <a:pt x="121929" y="167306"/>
                    <a:pt x="122132" y="167062"/>
                    <a:pt x="122377" y="166859"/>
                  </a:cubicBezTo>
                  <a:cubicBezTo>
                    <a:pt x="122946" y="166248"/>
                    <a:pt x="123557" y="165963"/>
                    <a:pt x="124167" y="165963"/>
                  </a:cubicBezTo>
                  <a:cubicBezTo>
                    <a:pt x="124330" y="165963"/>
                    <a:pt x="124493" y="166004"/>
                    <a:pt x="124656" y="166045"/>
                  </a:cubicBezTo>
                  <a:cubicBezTo>
                    <a:pt x="125510" y="166207"/>
                    <a:pt x="126243" y="166248"/>
                    <a:pt x="126528" y="166289"/>
                  </a:cubicBezTo>
                  <a:lnTo>
                    <a:pt x="126568" y="166289"/>
                  </a:lnTo>
                  <a:cubicBezTo>
                    <a:pt x="127016" y="166045"/>
                    <a:pt x="129051" y="164824"/>
                    <a:pt x="130638" y="164091"/>
                  </a:cubicBezTo>
                  <a:cubicBezTo>
                    <a:pt x="131208" y="163806"/>
                    <a:pt x="131737" y="163603"/>
                    <a:pt x="132103" y="163521"/>
                  </a:cubicBezTo>
                  <a:lnTo>
                    <a:pt x="132347" y="163521"/>
                  </a:lnTo>
                  <a:cubicBezTo>
                    <a:pt x="132795" y="163521"/>
                    <a:pt x="133243" y="163725"/>
                    <a:pt x="133690" y="164010"/>
                  </a:cubicBezTo>
                  <a:cubicBezTo>
                    <a:pt x="134138" y="164295"/>
                    <a:pt x="134586" y="164661"/>
                    <a:pt x="134993" y="165068"/>
                  </a:cubicBezTo>
                  <a:cubicBezTo>
                    <a:pt x="135685" y="165719"/>
                    <a:pt x="136254" y="166370"/>
                    <a:pt x="136376" y="166492"/>
                  </a:cubicBezTo>
                  <a:cubicBezTo>
                    <a:pt x="136498" y="166614"/>
                    <a:pt x="137068" y="167062"/>
                    <a:pt x="137719" y="167591"/>
                  </a:cubicBezTo>
                  <a:lnTo>
                    <a:pt x="176056" y="167591"/>
                  </a:lnTo>
                  <a:lnTo>
                    <a:pt x="176056" y="99545"/>
                  </a:lnTo>
                  <a:close/>
                  <a:moveTo>
                    <a:pt x="88801" y="89371"/>
                  </a:moveTo>
                  <a:cubicBezTo>
                    <a:pt x="89086" y="89982"/>
                    <a:pt x="89331" y="90714"/>
                    <a:pt x="89331" y="91569"/>
                  </a:cubicBezTo>
                  <a:cubicBezTo>
                    <a:pt x="89331" y="92016"/>
                    <a:pt x="89208" y="92708"/>
                    <a:pt x="88964" y="93563"/>
                  </a:cubicBezTo>
                  <a:cubicBezTo>
                    <a:pt x="88761" y="94418"/>
                    <a:pt x="88435" y="95435"/>
                    <a:pt x="88069" y="96534"/>
                  </a:cubicBezTo>
                  <a:cubicBezTo>
                    <a:pt x="87825" y="97307"/>
                    <a:pt x="87540" y="98080"/>
                    <a:pt x="87296" y="98854"/>
                  </a:cubicBezTo>
                  <a:lnTo>
                    <a:pt x="176748" y="98854"/>
                  </a:lnTo>
                  <a:lnTo>
                    <a:pt x="176748" y="167591"/>
                  </a:lnTo>
                  <a:lnTo>
                    <a:pt x="185009" y="167591"/>
                  </a:lnTo>
                  <a:lnTo>
                    <a:pt x="185009" y="89371"/>
                  </a:lnTo>
                  <a:close/>
                  <a:moveTo>
                    <a:pt x="91365" y="0"/>
                  </a:moveTo>
                  <a:cubicBezTo>
                    <a:pt x="59500" y="0"/>
                    <a:pt x="25884" y="23157"/>
                    <a:pt x="11151" y="58563"/>
                  </a:cubicBezTo>
                  <a:cubicBezTo>
                    <a:pt x="2279" y="79889"/>
                    <a:pt x="0" y="98528"/>
                    <a:pt x="0" y="112080"/>
                  </a:cubicBezTo>
                  <a:cubicBezTo>
                    <a:pt x="0" y="126406"/>
                    <a:pt x="2564" y="134993"/>
                    <a:pt x="2564" y="134993"/>
                  </a:cubicBezTo>
                  <a:cubicBezTo>
                    <a:pt x="2564" y="134993"/>
                    <a:pt x="7896" y="156481"/>
                    <a:pt x="26250" y="175242"/>
                  </a:cubicBezTo>
                  <a:cubicBezTo>
                    <a:pt x="26657" y="171783"/>
                    <a:pt x="27064" y="168039"/>
                    <a:pt x="27430" y="164254"/>
                  </a:cubicBezTo>
                  <a:cubicBezTo>
                    <a:pt x="28692" y="152167"/>
                    <a:pt x="29872" y="139795"/>
                    <a:pt x="29994" y="136417"/>
                  </a:cubicBezTo>
                  <a:cubicBezTo>
                    <a:pt x="30157" y="132999"/>
                    <a:pt x="30320" y="129092"/>
                    <a:pt x="31215" y="125388"/>
                  </a:cubicBezTo>
                  <a:cubicBezTo>
                    <a:pt x="32110" y="121725"/>
                    <a:pt x="33738" y="118266"/>
                    <a:pt x="36831" y="115824"/>
                  </a:cubicBezTo>
                  <a:cubicBezTo>
                    <a:pt x="41186" y="112406"/>
                    <a:pt x="46680" y="108539"/>
                    <a:pt x="49447" y="106627"/>
                  </a:cubicBezTo>
                  <a:lnTo>
                    <a:pt x="52662" y="101255"/>
                  </a:lnTo>
                  <a:cubicBezTo>
                    <a:pt x="52662" y="101255"/>
                    <a:pt x="52988" y="101173"/>
                    <a:pt x="53680" y="101173"/>
                  </a:cubicBezTo>
                  <a:cubicBezTo>
                    <a:pt x="54250" y="101173"/>
                    <a:pt x="55104" y="101255"/>
                    <a:pt x="56203" y="101458"/>
                  </a:cubicBezTo>
                  <a:cubicBezTo>
                    <a:pt x="56285" y="101295"/>
                    <a:pt x="56407" y="101173"/>
                    <a:pt x="56529" y="100970"/>
                  </a:cubicBezTo>
                  <a:cubicBezTo>
                    <a:pt x="57343" y="99790"/>
                    <a:pt x="58319" y="98162"/>
                    <a:pt x="58889" y="96290"/>
                  </a:cubicBezTo>
                  <a:cubicBezTo>
                    <a:pt x="59174" y="95435"/>
                    <a:pt x="59296" y="94418"/>
                    <a:pt x="59296" y="93359"/>
                  </a:cubicBezTo>
                  <a:cubicBezTo>
                    <a:pt x="59296" y="90551"/>
                    <a:pt x="58482" y="87621"/>
                    <a:pt x="58279" y="86929"/>
                  </a:cubicBezTo>
                  <a:cubicBezTo>
                    <a:pt x="58238" y="86848"/>
                    <a:pt x="58238" y="86807"/>
                    <a:pt x="58238" y="86807"/>
                  </a:cubicBezTo>
                  <a:lnTo>
                    <a:pt x="58238" y="86726"/>
                  </a:lnTo>
                  <a:cubicBezTo>
                    <a:pt x="58238" y="86726"/>
                    <a:pt x="58034" y="85423"/>
                    <a:pt x="58034" y="83551"/>
                  </a:cubicBezTo>
                  <a:cubicBezTo>
                    <a:pt x="58034" y="81354"/>
                    <a:pt x="58279" y="78383"/>
                    <a:pt x="59255" y="75534"/>
                  </a:cubicBezTo>
                  <a:cubicBezTo>
                    <a:pt x="60232" y="72726"/>
                    <a:pt x="61941" y="70081"/>
                    <a:pt x="64994" y="68656"/>
                  </a:cubicBezTo>
                  <a:cubicBezTo>
                    <a:pt x="68290" y="67110"/>
                    <a:pt x="72156" y="66540"/>
                    <a:pt x="75778" y="66540"/>
                  </a:cubicBezTo>
                  <a:cubicBezTo>
                    <a:pt x="80052" y="66540"/>
                    <a:pt x="83999" y="67354"/>
                    <a:pt x="86238" y="68290"/>
                  </a:cubicBezTo>
                  <a:cubicBezTo>
                    <a:pt x="87011" y="68575"/>
                    <a:pt x="87581" y="68900"/>
                    <a:pt x="87947" y="69267"/>
                  </a:cubicBezTo>
                  <a:cubicBezTo>
                    <a:pt x="89005" y="70325"/>
                    <a:pt x="89493" y="71871"/>
                    <a:pt x="89738" y="73133"/>
                  </a:cubicBezTo>
                  <a:cubicBezTo>
                    <a:pt x="89982" y="74313"/>
                    <a:pt x="90022" y="75290"/>
                    <a:pt x="90022" y="75412"/>
                  </a:cubicBezTo>
                  <a:cubicBezTo>
                    <a:pt x="90022" y="75493"/>
                    <a:pt x="90063" y="76226"/>
                    <a:pt x="90063" y="77203"/>
                  </a:cubicBezTo>
                  <a:cubicBezTo>
                    <a:pt x="90063" y="78017"/>
                    <a:pt x="90022" y="78953"/>
                    <a:pt x="89941" y="79889"/>
                  </a:cubicBezTo>
                  <a:cubicBezTo>
                    <a:pt x="89860" y="80865"/>
                    <a:pt x="89697" y="81761"/>
                    <a:pt x="89453" y="82493"/>
                  </a:cubicBezTo>
                  <a:cubicBezTo>
                    <a:pt x="89046" y="83633"/>
                    <a:pt x="88598" y="84528"/>
                    <a:pt x="88232" y="85301"/>
                  </a:cubicBezTo>
                  <a:cubicBezTo>
                    <a:pt x="87865" y="86075"/>
                    <a:pt x="87621" y="86685"/>
                    <a:pt x="87662" y="87092"/>
                  </a:cubicBezTo>
                  <a:cubicBezTo>
                    <a:pt x="87662" y="87255"/>
                    <a:pt x="87703" y="87499"/>
                    <a:pt x="87865" y="87784"/>
                  </a:cubicBezTo>
                  <a:cubicBezTo>
                    <a:pt x="88028" y="88028"/>
                    <a:pt x="88191" y="88354"/>
                    <a:pt x="88395" y="88679"/>
                  </a:cubicBezTo>
                  <a:lnTo>
                    <a:pt x="185701" y="88679"/>
                  </a:lnTo>
                  <a:lnTo>
                    <a:pt x="185701" y="167591"/>
                  </a:lnTo>
                  <a:lnTo>
                    <a:pt x="218300" y="167591"/>
                  </a:lnTo>
                  <a:cubicBezTo>
                    <a:pt x="218462" y="167591"/>
                    <a:pt x="218584" y="167713"/>
                    <a:pt x="218625" y="167835"/>
                  </a:cubicBezTo>
                  <a:cubicBezTo>
                    <a:pt x="218625" y="167876"/>
                    <a:pt x="218625" y="167917"/>
                    <a:pt x="218625" y="167957"/>
                  </a:cubicBezTo>
                  <a:lnTo>
                    <a:pt x="218625" y="169382"/>
                  </a:lnTo>
                  <a:cubicBezTo>
                    <a:pt x="218625" y="169504"/>
                    <a:pt x="218584" y="169585"/>
                    <a:pt x="218503" y="169667"/>
                  </a:cubicBezTo>
                  <a:lnTo>
                    <a:pt x="190829" y="190911"/>
                  </a:lnTo>
                  <a:cubicBezTo>
                    <a:pt x="190788" y="190992"/>
                    <a:pt x="190707" y="190992"/>
                    <a:pt x="190626" y="190992"/>
                  </a:cubicBezTo>
                  <a:lnTo>
                    <a:pt x="185701" y="190992"/>
                  </a:lnTo>
                  <a:lnTo>
                    <a:pt x="185701" y="193882"/>
                  </a:lnTo>
                  <a:cubicBezTo>
                    <a:pt x="213294" y="184684"/>
                    <a:pt x="230590" y="162423"/>
                    <a:pt x="230590" y="136132"/>
                  </a:cubicBezTo>
                  <a:cubicBezTo>
                    <a:pt x="230590" y="134545"/>
                    <a:pt x="230549" y="132999"/>
                    <a:pt x="230427" y="131411"/>
                  </a:cubicBezTo>
                  <a:cubicBezTo>
                    <a:pt x="227904" y="98854"/>
                    <a:pt x="197829" y="96005"/>
                    <a:pt x="174916" y="63528"/>
                  </a:cubicBezTo>
                  <a:cubicBezTo>
                    <a:pt x="151963" y="31093"/>
                    <a:pt x="150783" y="18965"/>
                    <a:pt x="113830" y="4233"/>
                  </a:cubicBezTo>
                  <a:cubicBezTo>
                    <a:pt x="106667" y="1343"/>
                    <a:pt x="99057" y="0"/>
                    <a:pt x="91365" y="0"/>
                  </a:cubicBezTo>
                  <a:close/>
                  <a:moveTo>
                    <a:pt x="176748" y="190992"/>
                  </a:moveTo>
                  <a:lnTo>
                    <a:pt x="176748" y="196323"/>
                  </a:lnTo>
                  <a:cubicBezTo>
                    <a:pt x="179597" y="195713"/>
                    <a:pt x="182364" y="194980"/>
                    <a:pt x="185009" y="194126"/>
                  </a:cubicBezTo>
                  <a:lnTo>
                    <a:pt x="185009" y="190992"/>
                  </a:lnTo>
                  <a:close/>
                  <a:moveTo>
                    <a:pt x="75697" y="190992"/>
                  </a:moveTo>
                  <a:cubicBezTo>
                    <a:pt x="75697" y="191643"/>
                    <a:pt x="75575" y="192172"/>
                    <a:pt x="75371" y="192620"/>
                  </a:cubicBezTo>
                  <a:cubicBezTo>
                    <a:pt x="75331" y="192701"/>
                    <a:pt x="75290" y="192783"/>
                    <a:pt x="75209" y="192905"/>
                  </a:cubicBezTo>
                  <a:lnTo>
                    <a:pt x="76226" y="197056"/>
                  </a:lnTo>
                  <a:cubicBezTo>
                    <a:pt x="76674" y="197137"/>
                    <a:pt x="77813" y="197259"/>
                    <a:pt x="79360" y="197422"/>
                  </a:cubicBezTo>
                  <a:lnTo>
                    <a:pt x="79360" y="190992"/>
                  </a:lnTo>
                  <a:close/>
                  <a:moveTo>
                    <a:pt x="80052" y="190992"/>
                  </a:moveTo>
                  <a:lnTo>
                    <a:pt x="80052" y="197504"/>
                  </a:lnTo>
                  <a:cubicBezTo>
                    <a:pt x="81679" y="197707"/>
                    <a:pt x="83714" y="197951"/>
                    <a:pt x="85953" y="198236"/>
                  </a:cubicBezTo>
                  <a:cubicBezTo>
                    <a:pt x="85179" y="196730"/>
                    <a:pt x="83836" y="194166"/>
                    <a:pt x="82209" y="190992"/>
                  </a:cubicBezTo>
                  <a:close/>
                  <a:moveTo>
                    <a:pt x="110656" y="190992"/>
                  </a:moveTo>
                  <a:cubicBezTo>
                    <a:pt x="106749" y="193800"/>
                    <a:pt x="101784" y="197300"/>
                    <a:pt x="98121" y="199783"/>
                  </a:cubicBezTo>
                  <a:cubicBezTo>
                    <a:pt x="104144" y="200597"/>
                    <a:pt x="109679" y="201411"/>
                    <a:pt x="112162" y="202021"/>
                  </a:cubicBezTo>
                  <a:cubicBezTo>
                    <a:pt x="114074" y="202469"/>
                    <a:pt x="115824" y="203242"/>
                    <a:pt x="117412" y="204097"/>
                  </a:cubicBezTo>
                  <a:cubicBezTo>
                    <a:pt x="136336" y="203120"/>
                    <a:pt x="155056" y="199905"/>
                    <a:pt x="171986" y="197219"/>
                  </a:cubicBezTo>
                  <a:cubicBezTo>
                    <a:pt x="173370" y="197015"/>
                    <a:pt x="174713" y="196771"/>
                    <a:pt x="176056" y="196486"/>
                  </a:cubicBezTo>
                  <a:lnTo>
                    <a:pt x="176056" y="190992"/>
                  </a:lnTo>
                  <a:close/>
                </a:path>
              </a:pathLst>
            </a:custGeom>
            <a:solidFill>
              <a:srgbClr val="D6E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0" name="Google Shape;1630;p34"/>
            <p:cNvSpPr/>
            <p:nvPr/>
          </p:nvSpPr>
          <p:spPr>
            <a:xfrm>
              <a:off x="6155150" y="3211050"/>
              <a:ext cx="888225" cy="2247525"/>
            </a:xfrm>
            <a:custGeom>
              <a:avLst/>
              <a:gdLst/>
              <a:ahLst/>
              <a:cxnLst/>
              <a:rect l="l" t="t" r="r" b="b"/>
              <a:pathLst>
                <a:path w="35529" h="89901" extrusionOk="0">
                  <a:moveTo>
                    <a:pt x="7122" y="6430"/>
                  </a:moveTo>
                  <a:cubicBezTo>
                    <a:pt x="8221" y="11843"/>
                    <a:pt x="12698" y="13959"/>
                    <a:pt x="12779" y="13959"/>
                  </a:cubicBezTo>
                  <a:lnTo>
                    <a:pt x="12576" y="14407"/>
                  </a:lnTo>
                  <a:cubicBezTo>
                    <a:pt x="12535" y="14366"/>
                    <a:pt x="7814" y="12169"/>
                    <a:pt x="6675" y="6512"/>
                  </a:cubicBezTo>
                  <a:lnTo>
                    <a:pt x="7122" y="6430"/>
                  </a:lnTo>
                  <a:close/>
                  <a:moveTo>
                    <a:pt x="18314" y="31785"/>
                  </a:moveTo>
                  <a:lnTo>
                    <a:pt x="18314" y="31785"/>
                  </a:lnTo>
                  <a:cubicBezTo>
                    <a:pt x="18311" y="31785"/>
                    <a:pt x="18308" y="31785"/>
                    <a:pt x="18306" y="31785"/>
                  </a:cubicBezTo>
                  <a:lnTo>
                    <a:pt x="18306" y="31785"/>
                  </a:lnTo>
                  <a:cubicBezTo>
                    <a:pt x="18309" y="31787"/>
                    <a:pt x="18312" y="31788"/>
                    <a:pt x="18315" y="31789"/>
                  </a:cubicBezTo>
                  <a:lnTo>
                    <a:pt x="18315" y="31789"/>
                  </a:lnTo>
                  <a:cubicBezTo>
                    <a:pt x="18315" y="31788"/>
                    <a:pt x="18314" y="31786"/>
                    <a:pt x="18314" y="31785"/>
                  </a:cubicBezTo>
                  <a:close/>
                  <a:moveTo>
                    <a:pt x="6919" y="39599"/>
                  </a:moveTo>
                  <a:cubicBezTo>
                    <a:pt x="10012" y="45622"/>
                    <a:pt x="17012" y="48267"/>
                    <a:pt x="17093" y="48267"/>
                  </a:cubicBezTo>
                  <a:lnTo>
                    <a:pt x="16930" y="48715"/>
                  </a:lnTo>
                  <a:cubicBezTo>
                    <a:pt x="16849" y="48674"/>
                    <a:pt x="9686" y="45988"/>
                    <a:pt x="6512" y="39843"/>
                  </a:cubicBezTo>
                  <a:lnTo>
                    <a:pt x="6919" y="39599"/>
                  </a:lnTo>
                  <a:close/>
                  <a:moveTo>
                    <a:pt x="31052" y="0"/>
                  </a:moveTo>
                  <a:cubicBezTo>
                    <a:pt x="31052" y="0"/>
                    <a:pt x="29913" y="2930"/>
                    <a:pt x="27878" y="6512"/>
                  </a:cubicBezTo>
                  <a:cubicBezTo>
                    <a:pt x="25843" y="10134"/>
                    <a:pt x="19535" y="15750"/>
                    <a:pt x="18395" y="21855"/>
                  </a:cubicBezTo>
                  <a:cubicBezTo>
                    <a:pt x="18110" y="23564"/>
                    <a:pt x="17988" y="25110"/>
                    <a:pt x="17988" y="26453"/>
                  </a:cubicBezTo>
                  <a:cubicBezTo>
                    <a:pt x="16930" y="22913"/>
                    <a:pt x="15628" y="19576"/>
                    <a:pt x="14326" y="16483"/>
                  </a:cubicBezTo>
                  <a:cubicBezTo>
                    <a:pt x="13959" y="15669"/>
                    <a:pt x="13674" y="14733"/>
                    <a:pt x="13430" y="13797"/>
                  </a:cubicBezTo>
                  <a:lnTo>
                    <a:pt x="13227" y="13675"/>
                  </a:lnTo>
                  <a:cubicBezTo>
                    <a:pt x="13268" y="13634"/>
                    <a:pt x="17337" y="6756"/>
                    <a:pt x="17337" y="4803"/>
                  </a:cubicBezTo>
                  <a:lnTo>
                    <a:pt x="17785" y="4803"/>
                  </a:lnTo>
                  <a:cubicBezTo>
                    <a:pt x="17785" y="6634"/>
                    <a:pt x="14692" y="12087"/>
                    <a:pt x="13837" y="13552"/>
                  </a:cubicBezTo>
                  <a:cubicBezTo>
                    <a:pt x="15262" y="12698"/>
                    <a:pt x="17581" y="10948"/>
                    <a:pt x="18436" y="8262"/>
                  </a:cubicBezTo>
                  <a:cubicBezTo>
                    <a:pt x="19738" y="4233"/>
                    <a:pt x="17826" y="570"/>
                    <a:pt x="17826" y="570"/>
                  </a:cubicBezTo>
                  <a:cubicBezTo>
                    <a:pt x="17826" y="570"/>
                    <a:pt x="14366" y="5617"/>
                    <a:pt x="13430" y="8832"/>
                  </a:cubicBezTo>
                  <a:cubicBezTo>
                    <a:pt x="12861" y="10866"/>
                    <a:pt x="12698" y="12454"/>
                    <a:pt x="12657" y="13349"/>
                  </a:cubicBezTo>
                  <a:cubicBezTo>
                    <a:pt x="12006" y="11680"/>
                    <a:pt x="10988" y="9401"/>
                    <a:pt x="9849" y="7896"/>
                  </a:cubicBezTo>
                  <a:cubicBezTo>
                    <a:pt x="7814" y="5169"/>
                    <a:pt x="6471" y="1140"/>
                    <a:pt x="6471" y="1140"/>
                  </a:cubicBezTo>
                  <a:cubicBezTo>
                    <a:pt x="6471" y="1140"/>
                    <a:pt x="3989" y="5413"/>
                    <a:pt x="5779" y="9890"/>
                  </a:cubicBezTo>
                  <a:cubicBezTo>
                    <a:pt x="7285" y="13593"/>
                    <a:pt x="11477" y="15018"/>
                    <a:pt x="12942" y="15425"/>
                  </a:cubicBezTo>
                  <a:cubicBezTo>
                    <a:pt x="13105" y="15913"/>
                    <a:pt x="13308" y="16401"/>
                    <a:pt x="13471" y="16849"/>
                  </a:cubicBezTo>
                  <a:cubicBezTo>
                    <a:pt x="15262" y="21041"/>
                    <a:pt x="17052" y="25762"/>
                    <a:pt x="18110" y="30727"/>
                  </a:cubicBezTo>
                  <a:cubicBezTo>
                    <a:pt x="17052" y="29302"/>
                    <a:pt x="15058" y="26860"/>
                    <a:pt x="13186" y="25477"/>
                  </a:cubicBezTo>
                  <a:cubicBezTo>
                    <a:pt x="10460" y="23483"/>
                    <a:pt x="8018" y="19983"/>
                    <a:pt x="8018" y="19983"/>
                  </a:cubicBezTo>
                  <a:lnTo>
                    <a:pt x="8018" y="19983"/>
                  </a:lnTo>
                  <a:cubicBezTo>
                    <a:pt x="8017" y="19983"/>
                    <a:pt x="6878" y="24826"/>
                    <a:pt x="9890" y="28610"/>
                  </a:cubicBezTo>
                  <a:cubicBezTo>
                    <a:pt x="12110" y="31377"/>
                    <a:pt x="15862" y="31799"/>
                    <a:pt x="17735" y="31799"/>
                  </a:cubicBezTo>
                  <a:cubicBezTo>
                    <a:pt x="17952" y="31799"/>
                    <a:pt x="18144" y="31794"/>
                    <a:pt x="18306" y="31785"/>
                  </a:cubicBezTo>
                  <a:lnTo>
                    <a:pt x="18306" y="31785"/>
                  </a:lnTo>
                  <a:cubicBezTo>
                    <a:pt x="16823" y="31118"/>
                    <a:pt x="12173" y="28894"/>
                    <a:pt x="10093" y="25843"/>
                  </a:cubicBezTo>
                  <a:lnTo>
                    <a:pt x="10459" y="25599"/>
                  </a:lnTo>
                  <a:cubicBezTo>
                    <a:pt x="12616" y="28692"/>
                    <a:pt x="17785" y="31052"/>
                    <a:pt x="18762" y="31500"/>
                  </a:cubicBezTo>
                  <a:cubicBezTo>
                    <a:pt x="19535" y="30279"/>
                    <a:pt x="24419" y="22750"/>
                    <a:pt x="26128" y="17988"/>
                  </a:cubicBezTo>
                  <a:lnTo>
                    <a:pt x="26575" y="18151"/>
                  </a:lnTo>
                  <a:cubicBezTo>
                    <a:pt x="24703" y="23320"/>
                    <a:pt x="19128" y="31826"/>
                    <a:pt x="19047" y="31907"/>
                  </a:cubicBezTo>
                  <a:lnTo>
                    <a:pt x="18965" y="32070"/>
                  </a:lnTo>
                  <a:lnTo>
                    <a:pt x="18762" y="31988"/>
                  </a:lnTo>
                  <a:cubicBezTo>
                    <a:pt x="18726" y="31970"/>
                    <a:pt x="18567" y="31903"/>
                    <a:pt x="18315" y="31789"/>
                  </a:cubicBezTo>
                  <a:lnTo>
                    <a:pt x="18315" y="31789"/>
                  </a:lnTo>
                  <a:cubicBezTo>
                    <a:pt x="19372" y="37241"/>
                    <a:pt x="19494" y="42937"/>
                    <a:pt x="17704" y="48471"/>
                  </a:cubicBezTo>
                  <a:cubicBezTo>
                    <a:pt x="17581" y="47372"/>
                    <a:pt x="16971" y="44482"/>
                    <a:pt x="13430" y="41227"/>
                  </a:cubicBezTo>
                  <a:cubicBezTo>
                    <a:pt x="8954" y="37116"/>
                    <a:pt x="1" y="23972"/>
                    <a:pt x="0" y="23971"/>
                  </a:cubicBezTo>
                  <a:lnTo>
                    <a:pt x="0" y="23971"/>
                  </a:lnTo>
                  <a:cubicBezTo>
                    <a:pt x="0" y="23972"/>
                    <a:pt x="733" y="39477"/>
                    <a:pt x="5006" y="44604"/>
                  </a:cubicBezTo>
                  <a:cubicBezTo>
                    <a:pt x="8275" y="48486"/>
                    <a:pt x="14023" y="48949"/>
                    <a:pt x="16528" y="48949"/>
                  </a:cubicBezTo>
                  <a:cubicBezTo>
                    <a:pt x="17017" y="48949"/>
                    <a:pt x="17382" y="48932"/>
                    <a:pt x="17581" y="48918"/>
                  </a:cubicBezTo>
                  <a:lnTo>
                    <a:pt x="17581" y="48918"/>
                  </a:lnTo>
                  <a:cubicBezTo>
                    <a:pt x="17500" y="49163"/>
                    <a:pt x="17419" y="49407"/>
                    <a:pt x="17297" y="49651"/>
                  </a:cubicBezTo>
                  <a:cubicBezTo>
                    <a:pt x="14488" y="57221"/>
                    <a:pt x="13878" y="62552"/>
                    <a:pt x="13837" y="65360"/>
                  </a:cubicBezTo>
                  <a:lnTo>
                    <a:pt x="8506" y="65360"/>
                  </a:lnTo>
                  <a:lnTo>
                    <a:pt x="8506" y="89900"/>
                  </a:lnTo>
                  <a:lnTo>
                    <a:pt x="23157" y="89900"/>
                  </a:lnTo>
                  <a:lnTo>
                    <a:pt x="23157" y="65360"/>
                  </a:lnTo>
                  <a:lnTo>
                    <a:pt x="14733" y="65360"/>
                  </a:lnTo>
                  <a:cubicBezTo>
                    <a:pt x="14773" y="64180"/>
                    <a:pt x="14895" y="62593"/>
                    <a:pt x="15262" y="60558"/>
                  </a:cubicBezTo>
                  <a:lnTo>
                    <a:pt x="15262" y="60558"/>
                  </a:lnTo>
                  <a:cubicBezTo>
                    <a:pt x="15140" y="60598"/>
                    <a:pt x="15099" y="60598"/>
                    <a:pt x="15099" y="60598"/>
                  </a:cubicBezTo>
                  <a:lnTo>
                    <a:pt x="14977" y="60151"/>
                  </a:lnTo>
                  <a:cubicBezTo>
                    <a:pt x="15058" y="60151"/>
                    <a:pt x="24256" y="57546"/>
                    <a:pt x="30645" y="50953"/>
                  </a:cubicBezTo>
                  <a:lnTo>
                    <a:pt x="30971" y="51279"/>
                  </a:lnTo>
                  <a:cubicBezTo>
                    <a:pt x="25802" y="56610"/>
                    <a:pt x="18884" y="59337"/>
                    <a:pt x="16198" y="60273"/>
                  </a:cubicBezTo>
                  <a:cubicBezTo>
                    <a:pt x="18843" y="59907"/>
                    <a:pt x="25314" y="58971"/>
                    <a:pt x="28325" y="57017"/>
                  </a:cubicBezTo>
                  <a:cubicBezTo>
                    <a:pt x="32151" y="54535"/>
                    <a:pt x="35529" y="47087"/>
                    <a:pt x="35529" y="47087"/>
                  </a:cubicBezTo>
                  <a:lnTo>
                    <a:pt x="35529" y="47087"/>
                  </a:lnTo>
                  <a:cubicBezTo>
                    <a:pt x="35528" y="47087"/>
                    <a:pt x="23157" y="49814"/>
                    <a:pt x="19535" y="54290"/>
                  </a:cubicBezTo>
                  <a:cubicBezTo>
                    <a:pt x="17093" y="57383"/>
                    <a:pt x="15872" y="59093"/>
                    <a:pt x="15384" y="59866"/>
                  </a:cubicBezTo>
                  <a:cubicBezTo>
                    <a:pt x="15872" y="57180"/>
                    <a:pt x="16686" y="53883"/>
                    <a:pt x="18151" y="49976"/>
                  </a:cubicBezTo>
                  <a:cubicBezTo>
                    <a:pt x="19128" y="47413"/>
                    <a:pt x="19657" y="44808"/>
                    <a:pt x="19860" y="42203"/>
                  </a:cubicBezTo>
                  <a:lnTo>
                    <a:pt x="19860" y="42203"/>
                  </a:lnTo>
                  <a:cubicBezTo>
                    <a:pt x="19738" y="42285"/>
                    <a:pt x="19657" y="42325"/>
                    <a:pt x="19657" y="42325"/>
                  </a:cubicBezTo>
                  <a:lnTo>
                    <a:pt x="19453" y="41918"/>
                  </a:lnTo>
                  <a:cubicBezTo>
                    <a:pt x="19535" y="41878"/>
                    <a:pt x="27878" y="37442"/>
                    <a:pt x="30238" y="33250"/>
                  </a:cubicBezTo>
                  <a:lnTo>
                    <a:pt x="30645" y="33494"/>
                  </a:lnTo>
                  <a:cubicBezTo>
                    <a:pt x="28529" y="37279"/>
                    <a:pt x="21895" y="41104"/>
                    <a:pt x="20105" y="42081"/>
                  </a:cubicBezTo>
                  <a:cubicBezTo>
                    <a:pt x="21814" y="41918"/>
                    <a:pt x="27186" y="41104"/>
                    <a:pt x="30360" y="37157"/>
                  </a:cubicBezTo>
                  <a:cubicBezTo>
                    <a:pt x="34186" y="32436"/>
                    <a:pt x="33494" y="26576"/>
                    <a:pt x="33494" y="26576"/>
                  </a:cubicBezTo>
                  <a:lnTo>
                    <a:pt x="33494" y="26576"/>
                  </a:lnTo>
                  <a:cubicBezTo>
                    <a:pt x="33493" y="26576"/>
                    <a:pt x="26290" y="31541"/>
                    <a:pt x="23360" y="35366"/>
                  </a:cubicBezTo>
                  <a:cubicBezTo>
                    <a:pt x="21488" y="37808"/>
                    <a:pt x="20471" y="39884"/>
                    <a:pt x="19942" y="41064"/>
                  </a:cubicBezTo>
                  <a:cubicBezTo>
                    <a:pt x="20105" y="37930"/>
                    <a:pt x="19820" y="34796"/>
                    <a:pt x="19250" y="31744"/>
                  </a:cubicBezTo>
                  <a:cubicBezTo>
                    <a:pt x="21651" y="29872"/>
                    <a:pt x="30523" y="22587"/>
                    <a:pt x="31500" y="17134"/>
                  </a:cubicBezTo>
                  <a:cubicBezTo>
                    <a:pt x="32599" y="10826"/>
                    <a:pt x="31052" y="0"/>
                    <a:pt x="3105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1" name="Google Shape;1631;p34"/>
            <p:cNvSpPr/>
            <p:nvPr/>
          </p:nvSpPr>
          <p:spPr>
            <a:xfrm>
              <a:off x="2992975" y="2455100"/>
              <a:ext cx="2658575" cy="3012625"/>
            </a:xfrm>
            <a:custGeom>
              <a:avLst/>
              <a:gdLst/>
              <a:ahLst/>
              <a:cxnLst/>
              <a:rect l="l" t="t" r="r" b="b"/>
              <a:pathLst>
                <a:path w="106343" h="120505" extrusionOk="0">
                  <a:moveTo>
                    <a:pt x="105650" y="692"/>
                  </a:moveTo>
                  <a:lnTo>
                    <a:pt x="105650" y="119813"/>
                  </a:lnTo>
                  <a:lnTo>
                    <a:pt x="693" y="119813"/>
                  </a:lnTo>
                  <a:lnTo>
                    <a:pt x="693" y="692"/>
                  </a:lnTo>
                  <a:close/>
                  <a:moveTo>
                    <a:pt x="1" y="0"/>
                  </a:moveTo>
                  <a:lnTo>
                    <a:pt x="1" y="367"/>
                  </a:lnTo>
                  <a:lnTo>
                    <a:pt x="1" y="120505"/>
                  </a:lnTo>
                  <a:lnTo>
                    <a:pt x="106342" y="120505"/>
                  </a:lnTo>
                  <a:lnTo>
                    <a:pt x="106342"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2" name="Google Shape;1632;p34"/>
            <p:cNvSpPr/>
            <p:nvPr/>
          </p:nvSpPr>
          <p:spPr>
            <a:xfrm>
              <a:off x="2992975" y="2709450"/>
              <a:ext cx="2434725" cy="2758275"/>
            </a:xfrm>
            <a:custGeom>
              <a:avLst/>
              <a:gdLst/>
              <a:ahLst/>
              <a:cxnLst/>
              <a:rect l="l" t="t" r="r" b="b"/>
              <a:pathLst>
                <a:path w="97389" h="110331" extrusionOk="0">
                  <a:moveTo>
                    <a:pt x="96697" y="692"/>
                  </a:moveTo>
                  <a:lnTo>
                    <a:pt x="96697" y="109639"/>
                  </a:lnTo>
                  <a:lnTo>
                    <a:pt x="693" y="109639"/>
                  </a:lnTo>
                  <a:lnTo>
                    <a:pt x="693" y="692"/>
                  </a:lnTo>
                  <a:close/>
                  <a:moveTo>
                    <a:pt x="1" y="1"/>
                  </a:moveTo>
                  <a:lnTo>
                    <a:pt x="1" y="326"/>
                  </a:lnTo>
                  <a:lnTo>
                    <a:pt x="1" y="110331"/>
                  </a:lnTo>
                  <a:lnTo>
                    <a:pt x="97389" y="110331"/>
                  </a:lnTo>
                  <a:lnTo>
                    <a:pt x="97389"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3" name="Google Shape;1633;p34"/>
            <p:cNvSpPr/>
            <p:nvPr/>
          </p:nvSpPr>
          <p:spPr>
            <a:xfrm>
              <a:off x="5418525" y="2464250"/>
              <a:ext cx="224875" cy="2994325"/>
            </a:xfrm>
            <a:custGeom>
              <a:avLst/>
              <a:gdLst/>
              <a:ahLst/>
              <a:cxnLst/>
              <a:rect l="l" t="t" r="r" b="b"/>
              <a:pathLst>
                <a:path w="8995" h="119773" extrusionOk="0">
                  <a:moveTo>
                    <a:pt x="8995" y="1"/>
                  </a:moveTo>
                  <a:lnTo>
                    <a:pt x="1" y="10134"/>
                  </a:lnTo>
                  <a:lnTo>
                    <a:pt x="1" y="119772"/>
                  </a:lnTo>
                  <a:lnTo>
                    <a:pt x="8995" y="119772"/>
                  </a:lnTo>
                  <a:lnTo>
                    <a:pt x="89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4" name="Google Shape;1634;p34"/>
            <p:cNvSpPr/>
            <p:nvPr/>
          </p:nvSpPr>
          <p:spPr>
            <a:xfrm>
              <a:off x="5533500" y="4907100"/>
              <a:ext cx="109900" cy="551475"/>
            </a:xfrm>
            <a:custGeom>
              <a:avLst/>
              <a:gdLst/>
              <a:ahLst/>
              <a:cxnLst/>
              <a:rect l="l" t="t" r="r" b="b"/>
              <a:pathLst>
                <a:path w="4396" h="22059" extrusionOk="0">
                  <a:moveTo>
                    <a:pt x="0" y="1"/>
                  </a:moveTo>
                  <a:lnTo>
                    <a:pt x="0"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5" name="Google Shape;1635;p34"/>
            <p:cNvSpPr/>
            <p:nvPr/>
          </p:nvSpPr>
          <p:spPr>
            <a:xfrm>
              <a:off x="5525350" y="4898950"/>
              <a:ext cx="126200" cy="568775"/>
            </a:xfrm>
            <a:custGeom>
              <a:avLst/>
              <a:gdLst/>
              <a:ahLst/>
              <a:cxnLst/>
              <a:rect l="l" t="t" r="r" b="b"/>
              <a:pathLst>
                <a:path w="5048" h="22751" extrusionOk="0">
                  <a:moveTo>
                    <a:pt x="4355" y="652"/>
                  </a:moveTo>
                  <a:lnTo>
                    <a:pt x="4355" y="22059"/>
                  </a:lnTo>
                  <a:lnTo>
                    <a:pt x="693" y="22059"/>
                  </a:lnTo>
                  <a:lnTo>
                    <a:pt x="693" y="652"/>
                  </a:lnTo>
                  <a:close/>
                  <a:moveTo>
                    <a:pt x="326" y="1"/>
                  </a:moveTo>
                  <a:cubicBezTo>
                    <a:pt x="245" y="1"/>
                    <a:pt x="164" y="1"/>
                    <a:pt x="123" y="82"/>
                  </a:cubicBezTo>
                  <a:cubicBezTo>
                    <a:pt x="41" y="164"/>
                    <a:pt x="1" y="245"/>
                    <a:pt x="1" y="327"/>
                  </a:cubicBezTo>
                  <a:lnTo>
                    <a:pt x="1" y="22384"/>
                  </a:lnTo>
                  <a:cubicBezTo>
                    <a:pt x="1" y="22466"/>
                    <a:pt x="41" y="22588"/>
                    <a:pt x="123" y="22629"/>
                  </a:cubicBezTo>
                  <a:cubicBezTo>
                    <a:pt x="164" y="22710"/>
                    <a:pt x="245" y="22751"/>
                    <a:pt x="326" y="22751"/>
                  </a:cubicBezTo>
                  <a:lnTo>
                    <a:pt x="4722" y="22751"/>
                  </a:lnTo>
                  <a:cubicBezTo>
                    <a:pt x="4803" y="22751"/>
                    <a:pt x="4884" y="22710"/>
                    <a:pt x="4966" y="22629"/>
                  </a:cubicBezTo>
                  <a:cubicBezTo>
                    <a:pt x="5007" y="22547"/>
                    <a:pt x="5047" y="22466"/>
                    <a:pt x="5047" y="22384"/>
                  </a:cubicBezTo>
                  <a:lnTo>
                    <a:pt x="5047" y="327"/>
                  </a:lnTo>
                  <a:cubicBezTo>
                    <a:pt x="5047" y="245"/>
                    <a:pt x="5007" y="164"/>
                    <a:pt x="4966" y="82"/>
                  </a:cubicBezTo>
                  <a:cubicBezTo>
                    <a:pt x="4884" y="1"/>
                    <a:pt x="4803" y="1"/>
                    <a:pt x="47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6" name="Google Shape;1636;p34"/>
            <p:cNvSpPr/>
            <p:nvPr/>
          </p:nvSpPr>
          <p:spPr>
            <a:xfrm>
              <a:off x="5643375" y="4524550"/>
              <a:ext cx="474150" cy="934025"/>
            </a:xfrm>
            <a:custGeom>
              <a:avLst/>
              <a:gdLst/>
              <a:ahLst/>
              <a:cxnLst/>
              <a:rect l="l" t="t" r="r" b="b"/>
              <a:pathLst>
                <a:path w="18966" h="37361" extrusionOk="0">
                  <a:moveTo>
                    <a:pt x="18965" y="0"/>
                  </a:moveTo>
                  <a:lnTo>
                    <a:pt x="1" y="15303"/>
                  </a:lnTo>
                  <a:lnTo>
                    <a:pt x="1" y="37360"/>
                  </a:lnTo>
                  <a:lnTo>
                    <a:pt x="18965" y="37360"/>
                  </a:lnTo>
                  <a:lnTo>
                    <a:pt x="1896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7" name="Google Shape;1637;p34"/>
            <p:cNvSpPr/>
            <p:nvPr/>
          </p:nvSpPr>
          <p:spPr>
            <a:xfrm>
              <a:off x="5634225" y="4516325"/>
              <a:ext cx="491450" cy="951400"/>
            </a:xfrm>
            <a:custGeom>
              <a:avLst/>
              <a:gdLst/>
              <a:ahLst/>
              <a:cxnLst/>
              <a:rect l="l" t="t" r="r" b="b"/>
              <a:pathLst>
                <a:path w="19658" h="38056" extrusionOk="0">
                  <a:moveTo>
                    <a:pt x="19006" y="1062"/>
                  </a:moveTo>
                  <a:lnTo>
                    <a:pt x="19006" y="37364"/>
                  </a:lnTo>
                  <a:lnTo>
                    <a:pt x="692" y="37364"/>
                  </a:lnTo>
                  <a:lnTo>
                    <a:pt x="692" y="15794"/>
                  </a:lnTo>
                  <a:lnTo>
                    <a:pt x="19006" y="1062"/>
                  </a:lnTo>
                  <a:close/>
                  <a:moveTo>
                    <a:pt x="19343" y="0"/>
                  </a:moveTo>
                  <a:cubicBezTo>
                    <a:pt x="19260" y="0"/>
                    <a:pt x="19178" y="35"/>
                    <a:pt x="19128" y="85"/>
                  </a:cubicBezTo>
                  <a:lnTo>
                    <a:pt x="163" y="15347"/>
                  </a:lnTo>
                  <a:cubicBezTo>
                    <a:pt x="82" y="15428"/>
                    <a:pt x="0" y="15509"/>
                    <a:pt x="0" y="15632"/>
                  </a:cubicBezTo>
                  <a:lnTo>
                    <a:pt x="0" y="37689"/>
                  </a:lnTo>
                  <a:cubicBezTo>
                    <a:pt x="0" y="37771"/>
                    <a:pt x="41" y="37893"/>
                    <a:pt x="122" y="37934"/>
                  </a:cubicBezTo>
                  <a:cubicBezTo>
                    <a:pt x="163" y="38015"/>
                    <a:pt x="285" y="38056"/>
                    <a:pt x="367" y="38056"/>
                  </a:cubicBezTo>
                  <a:lnTo>
                    <a:pt x="19331" y="38056"/>
                  </a:lnTo>
                  <a:cubicBezTo>
                    <a:pt x="19413" y="38056"/>
                    <a:pt x="19494" y="38015"/>
                    <a:pt x="19576" y="37934"/>
                  </a:cubicBezTo>
                  <a:cubicBezTo>
                    <a:pt x="19616" y="37852"/>
                    <a:pt x="19657" y="37771"/>
                    <a:pt x="19657" y="37689"/>
                  </a:cubicBezTo>
                  <a:lnTo>
                    <a:pt x="19657" y="329"/>
                  </a:lnTo>
                  <a:cubicBezTo>
                    <a:pt x="19657" y="207"/>
                    <a:pt x="19576" y="85"/>
                    <a:pt x="19494" y="45"/>
                  </a:cubicBezTo>
                  <a:cubicBezTo>
                    <a:pt x="19448" y="13"/>
                    <a:pt x="19395" y="0"/>
                    <a:pt x="19343"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8" name="Google Shape;1638;p34"/>
            <p:cNvSpPr/>
            <p:nvPr/>
          </p:nvSpPr>
          <p:spPr>
            <a:xfrm>
              <a:off x="1820900" y="4907100"/>
              <a:ext cx="109900" cy="551475"/>
            </a:xfrm>
            <a:custGeom>
              <a:avLst/>
              <a:gdLst/>
              <a:ahLst/>
              <a:cxnLst/>
              <a:rect l="l" t="t" r="r" b="b"/>
              <a:pathLst>
                <a:path w="4396" h="22059" extrusionOk="0">
                  <a:moveTo>
                    <a:pt x="1" y="1"/>
                  </a:moveTo>
                  <a:lnTo>
                    <a:pt x="1" y="22058"/>
                  </a:lnTo>
                  <a:lnTo>
                    <a:pt x="4396" y="22058"/>
                  </a:lnTo>
                  <a:lnTo>
                    <a:pt x="43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9" name="Google Shape;1639;p34"/>
            <p:cNvSpPr/>
            <p:nvPr/>
          </p:nvSpPr>
          <p:spPr>
            <a:xfrm>
              <a:off x="1812775" y="4898950"/>
              <a:ext cx="126175" cy="568775"/>
            </a:xfrm>
            <a:custGeom>
              <a:avLst/>
              <a:gdLst/>
              <a:ahLst/>
              <a:cxnLst/>
              <a:rect l="l" t="t" r="r" b="b"/>
              <a:pathLst>
                <a:path w="5047" h="22751" extrusionOk="0">
                  <a:moveTo>
                    <a:pt x="4355" y="652"/>
                  </a:moveTo>
                  <a:lnTo>
                    <a:pt x="4355" y="22059"/>
                  </a:lnTo>
                  <a:lnTo>
                    <a:pt x="692" y="22059"/>
                  </a:lnTo>
                  <a:lnTo>
                    <a:pt x="692" y="652"/>
                  </a:lnTo>
                  <a:close/>
                  <a:moveTo>
                    <a:pt x="326" y="1"/>
                  </a:moveTo>
                  <a:cubicBezTo>
                    <a:pt x="244" y="1"/>
                    <a:pt x="163" y="1"/>
                    <a:pt x="82" y="82"/>
                  </a:cubicBezTo>
                  <a:cubicBezTo>
                    <a:pt x="41" y="164"/>
                    <a:pt x="0" y="245"/>
                    <a:pt x="0" y="327"/>
                  </a:cubicBezTo>
                  <a:lnTo>
                    <a:pt x="0" y="22384"/>
                  </a:lnTo>
                  <a:cubicBezTo>
                    <a:pt x="0" y="22466"/>
                    <a:pt x="41" y="22588"/>
                    <a:pt x="82" y="22629"/>
                  </a:cubicBezTo>
                  <a:cubicBezTo>
                    <a:pt x="163" y="22710"/>
                    <a:pt x="244" y="22751"/>
                    <a:pt x="326" y="22751"/>
                  </a:cubicBezTo>
                  <a:lnTo>
                    <a:pt x="4721" y="22751"/>
                  </a:lnTo>
                  <a:cubicBezTo>
                    <a:pt x="4802" y="22751"/>
                    <a:pt x="4884" y="22710"/>
                    <a:pt x="4924" y="22629"/>
                  </a:cubicBezTo>
                  <a:cubicBezTo>
                    <a:pt x="5006" y="22547"/>
                    <a:pt x="5047" y="22466"/>
                    <a:pt x="5047" y="22384"/>
                  </a:cubicBezTo>
                  <a:lnTo>
                    <a:pt x="5047" y="327"/>
                  </a:lnTo>
                  <a:cubicBezTo>
                    <a:pt x="5047" y="245"/>
                    <a:pt x="5006" y="164"/>
                    <a:pt x="4924" y="82"/>
                  </a:cubicBezTo>
                  <a:cubicBezTo>
                    <a:pt x="4884" y="1"/>
                    <a:pt x="4802" y="1"/>
                    <a:pt x="472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0" name="Google Shape;1640;p34"/>
            <p:cNvSpPr/>
            <p:nvPr/>
          </p:nvSpPr>
          <p:spPr>
            <a:xfrm>
              <a:off x="1930800" y="4524550"/>
              <a:ext cx="474125" cy="934025"/>
            </a:xfrm>
            <a:custGeom>
              <a:avLst/>
              <a:gdLst/>
              <a:ahLst/>
              <a:cxnLst/>
              <a:rect l="l" t="t" r="r" b="b"/>
              <a:pathLst>
                <a:path w="18965" h="37361" extrusionOk="0">
                  <a:moveTo>
                    <a:pt x="18965" y="0"/>
                  </a:moveTo>
                  <a:lnTo>
                    <a:pt x="0" y="15303"/>
                  </a:lnTo>
                  <a:lnTo>
                    <a:pt x="0" y="37360"/>
                  </a:lnTo>
                  <a:lnTo>
                    <a:pt x="18965" y="37360"/>
                  </a:lnTo>
                  <a:lnTo>
                    <a:pt x="1896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1" name="Google Shape;1641;p34"/>
            <p:cNvSpPr/>
            <p:nvPr/>
          </p:nvSpPr>
          <p:spPr>
            <a:xfrm>
              <a:off x="1921625" y="4516325"/>
              <a:ext cx="491450" cy="951400"/>
            </a:xfrm>
            <a:custGeom>
              <a:avLst/>
              <a:gdLst/>
              <a:ahLst/>
              <a:cxnLst/>
              <a:rect l="l" t="t" r="r" b="b"/>
              <a:pathLst>
                <a:path w="19658" h="38056" extrusionOk="0">
                  <a:moveTo>
                    <a:pt x="18966" y="1062"/>
                  </a:moveTo>
                  <a:lnTo>
                    <a:pt x="18966" y="37364"/>
                  </a:lnTo>
                  <a:lnTo>
                    <a:pt x="693" y="37364"/>
                  </a:lnTo>
                  <a:lnTo>
                    <a:pt x="693" y="15794"/>
                  </a:lnTo>
                  <a:lnTo>
                    <a:pt x="18966" y="1062"/>
                  </a:lnTo>
                  <a:close/>
                  <a:moveTo>
                    <a:pt x="19314" y="0"/>
                  </a:moveTo>
                  <a:cubicBezTo>
                    <a:pt x="19239" y="0"/>
                    <a:pt x="19163" y="35"/>
                    <a:pt x="19088" y="85"/>
                  </a:cubicBezTo>
                  <a:lnTo>
                    <a:pt x="123" y="15347"/>
                  </a:lnTo>
                  <a:cubicBezTo>
                    <a:pt x="41" y="15428"/>
                    <a:pt x="1" y="15509"/>
                    <a:pt x="1" y="15632"/>
                  </a:cubicBezTo>
                  <a:lnTo>
                    <a:pt x="1" y="37689"/>
                  </a:lnTo>
                  <a:cubicBezTo>
                    <a:pt x="1" y="37771"/>
                    <a:pt x="41" y="37893"/>
                    <a:pt x="123" y="37934"/>
                  </a:cubicBezTo>
                  <a:cubicBezTo>
                    <a:pt x="164" y="38015"/>
                    <a:pt x="245" y="38056"/>
                    <a:pt x="367" y="38056"/>
                  </a:cubicBezTo>
                  <a:lnTo>
                    <a:pt x="19332" y="38056"/>
                  </a:lnTo>
                  <a:cubicBezTo>
                    <a:pt x="19413" y="38056"/>
                    <a:pt x="19495" y="38015"/>
                    <a:pt x="19576" y="37934"/>
                  </a:cubicBezTo>
                  <a:cubicBezTo>
                    <a:pt x="19617" y="37852"/>
                    <a:pt x="19657" y="37771"/>
                    <a:pt x="19657" y="37689"/>
                  </a:cubicBezTo>
                  <a:lnTo>
                    <a:pt x="19657" y="329"/>
                  </a:lnTo>
                  <a:cubicBezTo>
                    <a:pt x="19657" y="207"/>
                    <a:pt x="19576" y="85"/>
                    <a:pt x="19454" y="45"/>
                  </a:cubicBezTo>
                  <a:cubicBezTo>
                    <a:pt x="19407" y="13"/>
                    <a:pt x="19361" y="0"/>
                    <a:pt x="19314"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2" name="Google Shape;1642;p34"/>
            <p:cNvSpPr/>
            <p:nvPr/>
          </p:nvSpPr>
          <p:spPr>
            <a:xfrm>
              <a:off x="1398675" y="4437050"/>
              <a:ext cx="5067825" cy="567750"/>
            </a:xfrm>
            <a:custGeom>
              <a:avLst/>
              <a:gdLst/>
              <a:ahLst/>
              <a:cxnLst/>
              <a:rect l="l" t="t" r="r" b="b"/>
              <a:pathLst>
                <a:path w="202713" h="22710" extrusionOk="0">
                  <a:moveTo>
                    <a:pt x="202713" y="0"/>
                  </a:moveTo>
                  <a:lnTo>
                    <a:pt x="0" y="21285"/>
                  </a:lnTo>
                  <a:lnTo>
                    <a:pt x="82" y="22709"/>
                  </a:lnTo>
                  <a:lnTo>
                    <a:pt x="175039" y="22709"/>
                  </a:lnTo>
                  <a:lnTo>
                    <a:pt x="202713" y="1425"/>
                  </a:lnTo>
                  <a:lnTo>
                    <a:pt x="20271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3" name="Google Shape;1643;p34"/>
            <p:cNvSpPr/>
            <p:nvPr/>
          </p:nvSpPr>
          <p:spPr>
            <a:xfrm>
              <a:off x="1390525" y="4428500"/>
              <a:ext cx="5084125" cy="584450"/>
            </a:xfrm>
            <a:custGeom>
              <a:avLst/>
              <a:gdLst/>
              <a:ahLst/>
              <a:cxnLst/>
              <a:rect l="l" t="t" r="r" b="b"/>
              <a:pathLst>
                <a:path w="203365" h="23378" extrusionOk="0">
                  <a:moveTo>
                    <a:pt x="202713" y="709"/>
                  </a:moveTo>
                  <a:lnTo>
                    <a:pt x="202713" y="1604"/>
                  </a:lnTo>
                  <a:lnTo>
                    <a:pt x="175214" y="22726"/>
                  </a:lnTo>
                  <a:lnTo>
                    <a:pt x="733" y="22726"/>
                  </a:lnTo>
                  <a:lnTo>
                    <a:pt x="693" y="21912"/>
                  </a:lnTo>
                  <a:lnTo>
                    <a:pt x="202713" y="709"/>
                  </a:lnTo>
                  <a:close/>
                  <a:moveTo>
                    <a:pt x="203071" y="1"/>
                  </a:moveTo>
                  <a:cubicBezTo>
                    <a:pt x="203044" y="1"/>
                    <a:pt x="203020" y="6"/>
                    <a:pt x="202998" y="17"/>
                  </a:cubicBezTo>
                  <a:lnTo>
                    <a:pt x="286" y="21261"/>
                  </a:lnTo>
                  <a:cubicBezTo>
                    <a:pt x="123" y="21302"/>
                    <a:pt x="1" y="21464"/>
                    <a:pt x="1" y="21627"/>
                  </a:cubicBezTo>
                  <a:lnTo>
                    <a:pt x="82" y="23051"/>
                  </a:lnTo>
                  <a:cubicBezTo>
                    <a:pt x="82" y="23255"/>
                    <a:pt x="204" y="23377"/>
                    <a:pt x="408" y="23377"/>
                  </a:cubicBezTo>
                  <a:lnTo>
                    <a:pt x="175365" y="23377"/>
                  </a:lnTo>
                  <a:cubicBezTo>
                    <a:pt x="175446" y="23377"/>
                    <a:pt x="175527" y="23377"/>
                    <a:pt x="175568" y="23296"/>
                  </a:cubicBezTo>
                  <a:lnTo>
                    <a:pt x="203242" y="2052"/>
                  </a:lnTo>
                  <a:cubicBezTo>
                    <a:pt x="203323" y="1970"/>
                    <a:pt x="203364" y="1889"/>
                    <a:pt x="203364" y="1767"/>
                  </a:cubicBezTo>
                  <a:lnTo>
                    <a:pt x="203364" y="342"/>
                  </a:lnTo>
                  <a:cubicBezTo>
                    <a:pt x="203364" y="220"/>
                    <a:pt x="203323" y="139"/>
                    <a:pt x="203283" y="98"/>
                  </a:cubicBezTo>
                  <a:cubicBezTo>
                    <a:pt x="203223" y="39"/>
                    <a:pt x="203142" y="1"/>
                    <a:pt x="20307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4" name="Google Shape;1644;p34"/>
            <p:cNvSpPr/>
            <p:nvPr/>
          </p:nvSpPr>
          <p:spPr>
            <a:xfrm>
              <a:off x="1400700" y="4437050"/>
              <a:ext cx="5065800" cy="531125"/>
            </a:xfrm>
            <a:custGeom>
              <a:avLst/>
              <a:gdLst/>
              <a:ahLst/>
              <a:cxnLst/>
              <a:rect l="l" t="t" r="r" b="b"/>
              <a:pathLst>
                <a:path w="202632" h="21245" extrusionOk="0">
                  <a:moveTo>
                    <a:pt x="44157" y="0"/>
                  </a:moveTo>
                  <a:lnTo>
                    <a:pt x="1" y="21244"/>
                  </a:lnTo>
                  <a:lnTo>
                    <a:pt x="174958" y="21244"/>
                  </a:lnTo>
                  <a:lnTo>
                    <a:pt x="20263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5" name="Google Shape;1645;p34"/>
            <p:cNvSpPr/>
            <p:nvPr/>
          </p:nvSpPr>
          <p:spPr>
            <a:xfrm>
              <a:off x="1391550" y="4427900"/>
              <a:ext cx="5084100" cy="549425"/>
            </a:xfrm>
            <a:custGeom>
              <a:avLst/>
              <a:gdLst/>
              <a:ahLst/>
              <a:cxnLst/>
              <a:rect l="l" t="t" r="r" b="b"/>
              <a:pathLst>
                <a:path w="203364" h="21977" extrusionOk="0">
                  <a:moveTo>
                    <a:pt x="201980" y="692"/>
                  </a:moveTo>
                  <a:lnTo>
                    <a:pt x="175226" y="21285"/>
                  </a:lnTo>
                  <a:lnTo>
                    <a:pt x="1832" y="21285"/>
                  </a:lnTo>
                  <a:lnTo>
                    <a:pt x="44564" y="692"/>
                  </a:lnTo>
                  <a:close/>
                  <a:moveTo>
                    <a:pt x="44523" y="0"/>
                  </a:moveTo>
                  <a:lnTo>
                    <a:pt x="44360" y="41"/>
                  </a:lnTo>
                  <a:lnTo>
                    <a:pt x="204" y="21326"/>
                  </a:lnTo>
                  <a:cubicBezTo>
                    <a:pt x="82" y="21407"/>
                    <a:pt x="1" y="21570"/>
                    <a:pt x="41" y="21692"/>
                  </a:cubicBezTo>
                  <a:cubicBezTo>
                    <a:pt x="82" y="21855"/>
                    <a:pt x="204" y="21977"/>
                    <a:pt x="367" y="21977"/>
                  </a:cubicBezTo>
                  <a:lnTo>
                    <a:pt x="175324" y="21977"/>
                  </a:lnTo>
                  <a:cubicBezTo>
                    <a:pt x="175405" y="21977"/>
                    <a:pt x="175486" y="21936"/>
                    <a:pt x="175527" y="21895"/>
                  </a:cubicBezTo>
                  <a:lnTo>
                    <a:pt x="203201" y="611"/>
                  </a:lnTo>
                  <a:cubicBezTo>
                    <a:pt x="203323" y="529"/>
                    <a:pt x="203364" y="407"/>
                    <a:pt x="203323" y="244"/>
                  </a:cubicBezTo>
                  <a:cubicBezTo>
                    <a:pt x="203282" y="122"/>
                    <a:pt x="203160" y="0"/>
                    <a:pt x="20299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6" name="Google Shape;1646;p34"/>
            <p:cNvSpPr/>
            <p:nvPr/>
          </p:nvSpPr>
          <p:spPr>
            <a:xfrm>
              <a:off x="5056325" y="4664950"/>
              <a:ext cx="755975" cy="213700"/>
            </a:xfrm>
            <a:custGeom>
              <a:avLst/>
              <a:gdLst/>
              <a:ahLst/>
              <a:cxnLst/>
              <a:rect l="l" t="t" r="r" b="b"/>
              <a:pathLst>
                <a:path w="30239" h="8548" extrusionOk="0">
                  <a:moveTo>
                    <a:pt x="10704" y="1"/>
                  </a:moveTo>
                  <a:lnTo>
                    <a:pt x="0" y="8547"/>
                  </a:lnTo>
                  <a:lnTo>
                    <a:pt x="18558" y="8547"/>
                  </a:lnTo>
                  <a:lnTo>
                    <a:pt x="30238"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7" name="Google Shape;1647;p34"/>
            <p:cNvSpPr/>
            <p:nvPr/>
          </p:nvSpPr>
          <p:spPr>
            <a:xfrm>
              <a:off x="5047175" y="4656825"/>
              <a:ext cx="774275" cy="230975"/>
            </a:xfrm>
            <a:custGeom>
              <a:avLst/>
              <a:gdLst/>
              <a:ahLst/>
              <a:cxnLst/>
              <a:rect l="l" t="t" r="r" b="b"/>
              <a:pathLst>
                <a:path w="30971" h="9239" extrusionOk="0">
                  <a:moveTo>
                    <a:pt x="29546" y="651"/>
                  </a:moveTo>
                  <a:lnTo>
                    <a:pt x="18831" y="8546"/>
                  </a:lnTo>
                  <a:lnTo>
                    <a:pt x="1343" y="8546"/>
                  </a:lnTo>
                  <a:lnTo>
                    <a:pt x="11192" y="651"/>
                  </a:lnTo>
                  <a:close/>
                  <a:moveTo>
                    <a:pt x="11070" y="0"/>
                  </a:moveTo>
                  <a:cubicBezTo>
                    <a:pt x="10988" y="0"/>
                    <a:pt x="10907" y="0"/>
                    <a:pt x="10866" y="41"/>
                  </a:cubicBezTo>
                  <a:lnTo>
                    <a:pt x="163" y="8628"/>
                  </a:lnTo>
                  <a:cubicBezTo>
                    <a:pt x="41" y="8709"/>
                    <a:pt x="0" y="8872"/>
                    <a:pt x="82" y="8994"/>
                  </a:cubicBezTo>
                  <a:cubicBezTo>
                    <a:pt x="122" y="9116"/>
                    <a:pt x="244" y="9238"/>
                    <a:pt x="366" y="9238"/>
                  </a:cubicBezTo>
                  <a:lnTo>
                    <a:pt x="18924" y="9238"/>
                  </a:lnTo>
                  <a:cubicBezTo>
                    <a:pt x="18965" y="9238"/>
                    <a:pt x="19046" y="9198"/>
                    <a:pt x="19128" y="9157"/>
                  </a:cubicBezTo>
                  <a:lnTo>
                    <a:pt x="30808" y="611"/>
                  </a:lnTo>
                  <a:cubicBezTo>
                    <a:pt x="30889" y="529"/>
                    <a:pt x="30971" y="366"/>
                    <a:pt x="30889" y="204"/>
                  </a:cubicBezTo>
                  <a:cubicBezTo>
                    <a:pt x="30849" y="81"/>
                    <a:pt x="30726" y="0"/>
                    <a:pt x="30604"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8" name="Google Shape;1648;p34"/>
            <p:cNvSpPr/>
            <p:nvPr/>
          </p:nvSpPr>
          <p:spPr>
            <a:xfrm>
              <a:off x="5774625" y="4437050"/>
              <a:ext cx="691875" cy="567750"/>
            </a:xfrm>
            <a:custGeom>
              <a:avLst/>
              <a:gdLst/>
              <a:ahLst/>
              <a:cxnLst/>
              <a:rect l="l" t="t" r="r" b="b"/>
              <a:pathLst>
                <a:path w="27675" h="22710" extrusionOk="0">
                  <a:moveTo>
                    <a:pt x="27675" y="0"/>
                  </a:moveTo>
                  <a:lnTo>
                    <a:pt x="1" y="21244"/>
                  </a:lnTo>
                  <a:lnTo>
                    <a:pt x="1" y="22709"/>
                  </a:lnTo>
                  <a:lnTo>
                    <a:pt x="27675" y="1425"/>
                  </a:lnTo>
                  <a:lnTo>
                    <a:pt x="2767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9" name="Google Shape;1649;p34"/>
            <p:cNvSpPr/>
            <p:nvPr/>
          </p:nvSpPr>
          <p:spPr>
            <a:xfrm>
              <a:off x="5766475" y="4428250"/>
              <a:ext cx="708175" cy="584775"/>
            </a:xfrm>
            <a:custGeom>
              <a:avLst/>
              <a:gdLst/>
              <a:ahLst/>
              <a:cxnLst/>
              <a:rect l="l" t="t" r="r" b="b"/>
              <a:pathLst>
                <a:path w="28327" h="23391" extrusionOk="0">
                  <a:moveTo>
                    <a:pt x="27675" y="1044"/>
                  </a:moveTo>
                  <a:lnTo>
                    <a:pt x="27675" y="1614"/>
                  </a:lnTo>
                  <a:lnTo>
                    <a:pt x="652" y="22370"/>
                  </a:lnTo>
                  <a:lnTo>
                    <a:pt x="652" y="22370"/>
                  </a:lnTo>
                  <a:lnTo>
                    <a:pt x="652" y="21800"/>
                  </a:lnTo>
                  <a:lnTo>
                    <a:pt x="27675" y="1044"/>
                  </a:lnTo>
                  <a:close/>
                  <a:moveTo>
                    <a:pt x="27999" y="0"/>
                  </a:moveTo>
                  <a:cubicBezTo>
                    <a:pt x="27920" y="0"/>
                    <a:pt x="27845" y="20"/>
                    <a:pt x="27797" y="68"/>
                  </a:cubicBezTo>
                  <a:lnTo>
                    <a:pt x="123" y="21352"/>
                  </a:lnTo>
                  <a:cubicBezTo>
                    <a:pt x="42" y="21393"/>
                    <a:pt x="1" y="21515"/>
                    <a:pt x="1" y="21596"/>
                  </a:cubicBezTo>
                  <a:lnTo>
                    <a:pt x="1" y="23061"/>
                  </a:lnTo>
                  <a:cubicBezTo>
                    <a:pt x="1" y="23184"/>
                    <a:pt x="82" y="23306"/>
                    <a:pt x="164" y="23346"/>
                  </a:cubicBezTo>
                  <a:cubicBezTo>
                    <a:pt x="210" y="23377"/>
                    <a:pt x="263" y="23391"/>
                    <a:pt x="315" y="23391"/>
                  </a:cubicBezTo>
                  <a:cubicBezTo>
                    <a:pt x="398" y="23391"/>
                    <a:pt x="480" y="23356"/>
                    <a:pt x="530" y="23306"/>
                  </a:cubicBezTo>
                  <a:lnTo>
                    <a:pt x="28204" y="2062"/>
                  </a:lnTo>
                  <a:cubicBezTo>
                    <a:pt x="28285" y="1980"/>
                    <a:pt x="28326" y="1899"/>
                    <a:pt x="28326" y="1777"/>
                  </a:cubicBezTo>
                  <a:lnTo>
                    <a:pt x="28326" y="352"/>
                  </a:lnTo>
                  <a:cubicBezTo>
                    <a:pt x="28326" y="230"/>
                    <a:pt x="28245" y="108"/>
                    <a:pt x="28163" y="27"/>
                  </a:cubicBezTo>
                  <a:cubicBezTo>
                    <a:pt x="28113" y="10"/>
                    <a:pt x="28055" y="0"/>
                    <a:pt x="27999"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0" name="Google Shape;1650;p34"/>
            <p:cNvSpPr/>
            <p:nvPr/>
          </p:nvSpPr>
          <p:spPr>
            <a:xfrm>
              <a:off x="5189600" y="4452300"/>
              <a:ext cx="914700" cy="283675"/>
            </a:xfrm>
            <a:custGeom>
              <a:avLst/>
              <a:gdLst/>
              <a:ahLst/>
              <a:cxnLst/>
              <a:rect l="l" t="t" r="r" b="b"/>
              <a:pathLst>
                <a:path w="36588" h="11347" extrusionOk="0">
                  <a:moveTo>
                    <a:pt x="33128" y="1"/>
                  </a:moveTo>
                  <a:cubicBezTo>
                    <a:pt x="32599" y="1"/>
                    <a:pt x="32274" y="42"/>
                    <a:pt x="32233" y="42"/>
                  </a:cubicBezTo>
                  <a:lnTo>
                    <a:pt x="367" y="42"/>
                  </a:lnTo>
                  <a:cubicBezTo>
                    <a:pt x="164" y="42"/>
                    <a:pt x="1" y="204"/>
                    <a:pt x="1" y="367"/>
                  </a:cubicBezTo>
                  <a:cubicBezTo>
                    <a:pt x="1" y="571"/>
                    <a:pt x="164" y="733"/>
                    <a:pt x="367" y="733"/>
                  </a:cubicBezTo>
                  <a:lnTo>
                    <a:pt x="32274" y="733"/>
                  </a:lnTo>
                  <a:lnTo>
                    <a:pt x="32314" y="693"/>
                  </a:lnTo>
                  <a:lnTo>
                    <a:pt x="33128" y="693"/>
                  </a:lnTo>
                  <a:cubicBezTo>
                    <a:pt x="33698" y="693"/>
                    <a:pt x="34430" y="733"/>
                    <a:pt x="35000" y="896"/>
                  </a:cubicBezTo>
                  <a:cubicBezTo>
                    <a:pt x="35285" y="1018"/>
                    <a:pt x="35529" y="1140"/>
                    <a:pt x="35692" y="1263"/>
                  </a:cubicBezTo>
                  <a:cubicBezTo>
                    <a:pt x="35814" y="1385"/>
                    <a:pt x="35896" y="1547"/>
                    <a:pt x="35896" y="1751"/>
                  </a:cubicBezTo>
                  <a:cubicBezTo>
                    <a:pt x="35896" y="1873"/>
                    <a:pt x="35855" y="1995"/>
                    <a:pt x="35814" y="2158"/>
                  </a:cubicBezTo>
                  <a:cubicBezTo>
                    <a:pt x="35611" y="2687"/>
                    <a:pt x="35285" y="3053"/>
                    <a:pt x="34675" y="3379"/>
                  </a:cubicBezTo>
                  <a:cubicBezTo>
                    <a:pt x="33739" y="3867"/>
                    <a:pt x="32274" y="4193"/>
                    <a:pt x="30198" y="4356"/>
                  </a:cubicBezTo>
                  <a:cubicBezTo>
                    <a:pt x="28082" y="4559"/>
                    <a:pt x="25355" y="4640"/>
                    <a:pt x="21936" y="4762"/>
                  </a:cubicBezTo>
                  <a:cubicBezTo>
                    <a:pt x="17256" y="4925"/>
                    <a:pt x="14326" y="6431"/>
                    <a:pt x="12535" y="7896"/>
                  </a:cubicBezTo>
                  <a:cubicBezTo>
                    <a:pt x="10745" y="9402"/>
                    <a:pt x="10094" y="10867"/>
                    <a:pt x="10094" y="10867"/>
                  </a:cubicBezTo>
                  <a:cubicBezTo>
                    <a:pt x="10012" y="11071"/>
                    <a:pt x="10094" y="11274"/>
                    <a:pt x="10256" y="11315"/>
                  </a:cubicBezTo>
                  <a:cubicBezTo>
                    <a:pt x="10311" y="11337"/>
                    <a:pt x="10365" y="11347"/>
                    <a:pt x="10417" y="11347"/>
                  </a:cubicBezTo>
                  <a:cubicBezTo>
                    <a:pt x="10557" y="11347"/>
                    <a:pt x="10674" y="11271"/>
                    <a:pt x="10704" y="11152"/>
                  </a:cubicBezTo>
                  <a:cubicBezTo>
                    <a:pt x="10785" y="11030"/>
                    <a:pt x="11396" y="9646"/>
                    <a:pt x="13105" y="8303"/>
                  </a:cubicBezTo>
                  <a:cubicBezTo>
                    <a:pt x="14814" y="6960"/>
                    <a:pt x="17582" y="5576"/>
                    <a:pt x="21936" y="5454"/>
                  </a:cubicBezTo>
                  <a:cubicBezTo>
                    <a:pt x="26535" y="5292"/>
                    <a:pt x="29872" y="5169"/>
                    <a:pt x="32192" y="4803"/>
                  </a:cubicBezTo>
                  <a:cubicBezTo>
                    <a:pt x="33372" y="4640"/>
                    <a:pt x="34268" y="4356"/>
                    <a:pt x="35000" y="3989"/>
                  </a:cubicBezTo>
                  <a:cubicBezTo>
                    <a:pt x="35692" y="3623"/>
                    <a:pt x="36180" y="3094"/>
                    <a:pt x="36425" y="2402"/>
                  </a:cubicBezTo>
                  <a:cubicBezTo>
                    <a:pt x="36547" y="2199"/>
                    <a:pt x="36587" y="1954"/>
                    <a:pt x="36587" y="1751"/>
                  </a:cubicBezTo>
                  <a:cubicBezTo>
                    <a:pt x="36587" y="1344"/>
                    <a:pt x="36384" y="1018"/>
                    <a:pt x="36140" y="774"/>
                  </a:cubicBezTo>
                  <a:cubicBezTo>
                    <a:pt x="35773" y="408"/>
                    <a:pt x="35244" y="245"/>
                    <a:pt x="34675" y="123"/>
                  </a:cubicBezTo>
                  <a:cubicBezTo>
                    <a:pt x="34146" y="42"/>
                    <a:pt x="33576" y="1"/>
                    <a:pt x="3312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1" name="Google Shape;1651;p34"/>
            <p:cNvSpPr/>
            <p:nvPr/>
          </p:nvSpPr>
          <p:spPr>
            <a:xfrm>
              <a:off x="5292375" y="4676900"/>
              <a:ext cx="262500" cy="176300"/>
            </a:xfrm>
            <a:custGeom>
              <a:avLst/>
              <a:gdLst/>
              <a:ahLst/>
              <a:cxnLst/>
              <a:rect l="l" t="t" r="r" b="b"/>
              <a:pathLst>
                <a:path w="10500" h="7052" extrusionOk="0">
                  <a:moveTo>
                    <a:pt x="6975" y="1"/>
                  </a:moveTo>
                  <a:cubicBezTo>
                    <a:pt x="5952" y="1"/>
                    <a:pt x="4660" y="133"/>
                    <a:pt x="3581" y="662"/>
                  </a:cubicBezTo>
                  <a:cubicBezTo>
                    <a:pt x="2279" y="1354"/>
                    <a:pt x="1058" y="3714"/>
                    <a:pt x="366" y="5342"/>
                  </a:cubicBezTo>
                  <a:cubicBezTo>
                    <a:pt x="0" y="6156"/>
                    <a:pt x="611" y="7052"/>
                    <a:pt x="1506" y="7052"/>
                  </a:cubicBezTo>
                  <a:lnTo>
                    <a:pt x="5535" y="7052"/>
                  </a:lnTo>
                  <a:cubicBezTo>
                    <a:pt x="5861" y="7052"/>
                    <a:pt x="6227" y="6930"/>
                    <a:pt x="6430" y="6645"/>
                  </a:cubicBezTo>
                  <a:lnTo>
                    <a:pt x="10500" y="2087"/>
                  </a:lnTo>
                  <a:cubicBezTo>
                    <a:pt x="10500" y="2087"/>
                    <a:pt x="10337" y="337"/>
                    <a:pt x="8750" y="133"/>
                  </a:cubicBezTo>
                  <a:cubicBezTo>
                    <a:pt x="8750" y="133"/>
                    <a:pt x="7997" y="1"/>
                    <a:pt x="697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2" name="Google Shape;1652;p34"/>
            <p:cNvSpPr/>
            <p:nvPr/>
          </p:nvSpPr>
          <p:spPr>
            <a:xfrm>
              <a:off x="5442950" y="4707275"/>
              <a:ext cx="72250" cy="119475"/>
            </a:xfrm>
            <a:custGeom>
              <a:avLst/>
              <a:gdLst/>
              <a:ahLst/>
              <a:cxnLst/>
              <a:rect l="l" t="t" r="r" b="b"/>
              <a:pathLst>
                <a:path w="2890" h="4779" extrusionOk="0">
                  <a:moveTo>
                    <a:pt x="2677" y="1"/>
                  </a:moveTo>
                  <a:cubicBezTo>
                    <a:pt x="2651" y="1"/>
                    <a:pt x="2627" y="6"/>
                    <a:pt x="2605" y="17"/>
                  </a:cubicBezTo>
                  <a:cubicBezTo>
                    <a:pt x="244" y="1360"/>
                    <a:pt x="0" y="3435"/>
                    <a:pt x="0" y="4249"/>
                  </a:cubicBezTo>
                  <a:cubicBezTo>
                    <a:pt x="0" y="4494"/>
                    <a:pt x="0" y="4616"/>
                    <a:pt x="0" y="4616"/>
                  </a:cubicBezTo>
                  <a:cubicBezTo>
                    <a:pt x="41" y="4738"/>
                    <a:pt x="122" y="4778"/>
                    <a:pt x="204" y="4778"/>
                  </a:cubicBezTo>
                  <a:cubicBezTo>
                    <a:pt x="285" y="4738"/>
                    <a:pt x="367" y="4656"/>
                    <a:pt x="367" y="4575"/>
                  </a:cubicBezTo>
                  <a:lnTo>
                    <a:pt x="326" y="4494"/>
                  </a:lnTo>
                  <a:cubicBezTo>
                    <a:pt x="326" y="4453"/>
                    <a:pt x="326" y="4372"/>
                    <a:pt x="326" y="4249"/>
                  </a:cubicBezTo>
                  <a:cubicBezTo>
                    <a:pt x="326" y="3476"/>
                    <a:pt x="570" y="1563"/>
                    <a:pt x="2768" y="302"/>
                  </a:cubicBezTo>
                  <a:cubicBezTo>
                    <a:pt x="2849" y="261"/>
                    <a:pt x="2890" y="180"/>
                    <a:pt x="2849" y="98"/>
                  </a:cubicBezTo>
                  <a:cubicBezTo>
                    <a:pt x="2819" y="39"/>
                    <a:pt x="2746" y="1"/>
                    <a:pt x="26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3" name="Google Shape;1653;p34"/>
            <p:cNvSpPr/>
            <p:nvPr/>
          </p:nvSpPr>
          <p:spPr>
            <a:xfrm>
              <a:off x="3283975" y="4592725"/>
              <a:ext cx="2022650" cy="316425"/>
            </a:xfrm>
            <a:custGeom>
              <a:avLst/>
              <a:gdLst/>
              <a:ahLst/>
              <a:cxnLst/>
              <a:rect l="l" t="t" r="r" b="b"/>
              <a:pathLst>
                <a:path w="80906" h="12657" extrusionOk="0">
                  <a:moveTo>
                    <a:pt x="15831" y="0"/>
                  </a:moveTo>
                  <a:lnTo>
                    <a:pt x="0" y="12657"/>
                  </a:lnTo>
                  <a:lnTo>
                    <a:pt x="65075" y="12657"/>
                  </a:lnTo>
                  <a:lnTo>
                    <a:pt x="8090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4" name="Google Shape;1654;p34"/>
            <p:cNvSpPr/>
            <p:nvPr/>
          </p:nvSpPr>
          <p:spPr>
            <a:xfrm>
              <a:off x="3274800" y="4584575"/>
              <a:ext cx="2041000" cy="332725"/>
            </a:xfrm>
            <a:custGeom>
              <a:avLst/>
              <a:gdLst/>
              <a:ahLst/>
              <a:cxnLst/>
              <a:rect l="l" t="t" r="r" b="b"/>
              <a:pathLst>
                <a:path w="81640" h="13309" extrusionOk="0">
                  <a:moveTo>
                    <a:pt x="80296" y="692"/>
                  </a:moveTo>
                  <a:lnTo>
                    <a:pt x="65340" y="12617"/>
                  </a:lnTo>
                  <a:lnTo>
                    <a:pt x="1344" y="12617"/>
                  </a:lnTo>
                  <a:lnTo>
                    <a:pt x="16320" y="692"/>
                  </a:lnTo>
                  <a:close/>
                  <a:moveTo>
                    <a:pt x="16198" y="1"/>
                  </a:moveTo>
                  <a:cubicBezTo>
                    <a:pt x="16117" y="1"/>
                    <a:pt x="16035" y="41"/>
                    <a:pt x="15995" y="82"/>
                  </a:cubicBezTo>
                  <a:lnTo>
                    <a:pt x="164" y="12698"/>
                  </a:lnTo>
                  <a:cubicBezTo>
                    <a:pt x="42" y="12779"/>
                    <a:pt x="1" y="12942"/>
                    <a:pt x="42" y="13064"/>
                  </a:cubicBezTo>
                  <a:cubicBezTo>
                    <a:pt x="82" y="13227"/>
                    <a:pt x="204" y="13309"/>
                    <a:pt x="367" y="13309"/>
                  </a:cubicBezTo>
                  <a:lnTo>
                    <a:pt x="65442" y="13309"/>
                  </a:lnTo>
                  <a:cubicBezTo>
                    <a:pt x="65523" y="13309"/>
                    <a:pt x="65605" y="13268"/>
                    <a:pt x="65645" y="13227"/>
                  </a:cubicBezTo>
                  <a:lnTo>
                    <a:pt x="81476" y="611"/>
                  </a:lnTo>
                  <a:cubicBezTo>
                    <a:pt x="81598" y="530"/>
                    <a:pt x="81639" y="367"/>
                    <a:pt x="81598" y="245"/>
                  </a:cubicBezTo>
                  <a:cubicBezTo>
                    <a:pt x="81558" y="82"/>
                    <a:pt x="81436" y="1"/>
                    <a:pt x="812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5" name="Google Shape;1655;p34"/>
            <p:cNvSpPr/>
            <p:nvPr/>
          </p:nvSpPr>
          <p:spPr>
            <a:xfrm>
              <a:off x="4902700" y="4584475"/>
              <a:ext cx="413100" cy="352825"/>
            </a:xfrm>
            <a:custGeom>
              <a:avLst/>
              <a:gdLst/>
              <a:ahLst/>
              <a:cxnLst/>
              <a:rect l="l" t="t" r="r" b="b"/>
              <a:pathLst>
                <a:path w="16524" h="14113" extrusionOk="0">
                  <a:moveTo>
                    <a:pt x="16180" y="1"/>
                  </a:moveTo>
                  <a:cubicBezTo>
                    <a:pt x="16104" y="1"/>
                    <a:pt x="16029" y="36"/>
                    <a:pt x="15953" y="86"/>
                  </a:cubicBezTo>
                  <a:lnTo>
                    <a:pt x="122" y="12702"/>
                  </a:lnTo>
                  <a:cubicBezTo>
                    <a:pt x="41" y="12783"/>
                    <a:pt x="0" y="12865"/>
                    <a:pt x="0" y="12987"/>
                  </a:cubicBezTo>
                  <a:lnTo>
                    <a:pt x="0" y="13760"/>
                  </a:lnTo>
                  <a:cubicBezTo>
                    <a:pt x="0" y="13882"/>
                    <a:pt x="82" y="14004"/>
                    <a:pt x="204" y="14086"/>
                  </a:cubicBezTo>
                  <a:cubicBezTo>
                    <a:pt x="254" y="14103"/>
                    <a:pt x="305" y="14113"/>
                    <a:pt x="352" y="14113"/>
                  </a:cubicBezTo>
                  <a:cubicBezTo>
                    <a:pt x="420" y="14113"/>
                    <a:pt x="482" y="14093"/>
                    <a:pt x="529" y="14045"/>
                  </a:cubicBezTo>
                  <a:lnTo>
                    <a:pt x="16360" y="1388"/>
                  </a:lnTo>
                  <a:cubicBezTo>
                    <a:pt x="16442" y="1348"/>
                    <a:pt x="16523" y="1225"/>
                    <a:pt x="16523" y="1144"/>
                  </a:cubicBezTo>
                  <a:lnTo>
                    <a:pt x="16523" y="330"/>
                  </a:lnTo>
                  <a:cubicBezTo>
                    <a:pt x="16523" y="208"/>
                    <a:pt x="16442" y="86"/>
                    <a:pt x="16320" y="45"/>
                  </a:cubicBezTo>
                  <a:cubicBezTo>
                    <a:pt x="16273" y="14"/>
                    <a:pt x="16226" y="1"/>
                    <a:pt x="16180"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6" name="Google Shape;1656;p34"/>
            <p:cNvSpPr/>
            <p:nvPr/>
          </p:nvSpPr>
          <p:spPr>
            <a:xfrm>
              <a:off x="3283975" y="4909125"/>
              <a:ext cx="1626875" cy="19375"/>
            </a:xfrm>
            <a:custGeom>
              <a:avLst/>
              <a:gdLst/>
              <a:ahLst/>
              <a:cxnLst/>
              <a:rect l="l" t="t" r="r" b="b"/>
              <a:pathLst>
                <a:path w="65075" h="775" extrusionOk="0">
                  <a:moveTo>
                    <a:pt x="0" y="1"/>
                  </a:moveTo>
                  <a:lnTo>
                    <a:pt x="0" y="774"/>
                  </a:lnTo>
                  <a:lnTo>
                    <a:pt x="65075" y="774"/>
                  </a:lnTo>
                  <a:lnTo>
                    <a:pt x="6507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7" name="Google Shape;1657;p34"/>
            <p:cNvSpPr/>
            <p:nvPr/>
          </p:nvSpPr>
          <p:spPr>
            <a:xfrm>
              <a:off x="3274800" y="4899975"/>
              <a:ext cx="1645225" cy="37675"/>
            </a:xfrm>
            <a:custGeom>
              <a:avLst/>
              <a:gdLst/>
              <a:ahLst/>
              <a:cxnLst/>
              <a:rect l="l" t="t" r="r" b="b"/>
              <a:pathLst>
                <a:path w="65809" h="1507" extrusionOk="0">
                  <a:moveTo>
                    <a:pt x="65116" y="693"/>
                  </a:moveTo>
                  <a:lnTo>
                    <a:pt x="65116" y="815"/>
                  </a:lnTo>
                  <a:lnTo>
                    <a:pt x="693" y="815"/>
                  </a:lnTo>
                  <a:lnTo>
                    <a:pt x="693" y="693"/>
                  </a:lnTo>
                  <a:close/>
                  <a:moveTo>
                    <a:pt x="367" y="1"/>
                  </a:moveTo>
                  <a:cubicBezTo>
                    <a:pt x="286" y="1"/>
                    <a:pt x="164" y="41"/>
                    <a:pt x="123" y="123"/>
                  </a:cubicBezTo>
                  <a:cubicBezTo>
                    <a:pt x="42" y="163"/>
                    <a:pt x="1" y="286"/>
                    <a:pt x="1" y="367"/>
                  </a:cubicBezTo>
                  <a:lnTo>
                    <a:pt x="1" y="1140"/>
                  </a:lnTo>
                  <a:cubicBezTo>
                    <a:pt x="1" y="1222"/>
                    <a:pt x="42" y="1344"/>
                    <a:pt x="123" y="1384"/>
                  </a:cubicBezTo>
                  <a:cubicBezTo>
                    <a:pt x="164" y="1466"/>
                    <a:pt x="286" y="1506"/>
                    <a:pt x="367" y="1506"/>
                  </a:cubicBezTo>
                  <a:lnTo>
                    <a:pt x="65442" y="1506"/>
                  </a:lnTo>
                  <a:cubicBezTo>
                    <a:pt x="65523" y="1506"/>
                    <a:pt x="65645" y="1466"/>
                    <a:pt x="65686" y="1384"/>
                  </a:cubicBezTo>
                  <a:cubicBezTo>
                    <a:pt x="65767" y="1344"/>
                    <a:pt x="65808" y="1222"/>
                    <a:pt x="65808" y="1140"/>
                  </a:cubicBezTo>
                  <a:lnTo>
                    <a:pt x="65808" y="367"/>
                  </a:lnTo>
                  <a:cubicBezTo>
                    <a:pt x="65808" y="286"/>
                    <a:pt x="65767" y="163"/>
                    <a:pt x="65686" y="123"/>
                  </a:cubicBezTo>
                  <a:cubicBezTo>
                    <a:pt x="65645" y="41"/>
                    <a:pt x="65523" y="1"/>
                    <a:pt x="6544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8" name="Google Shape;1658;p34"/>
            <p:cNvSpPr/>
            <p:nvPr/>
          </p:nvSpPr>
          <p:spPr>
            <a:xfrm>
              <a:off x="3753000" y="4763650"/>
              <a:ext cx="178075" cy="60050"/>
            </a:xfrm>
            <a:custGeom>
              <a:avLst/>
              <a:gdLst/>
              <a:ahLst/>
              <a:cxnLst/>
              <a:rect l="l" t="t" r="r" b="b"/>
              <a:pathLst>
                <a:path w="7123" h="2402" extrusionOk="0">
                  <a:moveTo>
                    <a:pt x="5779" y="692"/>
                  </a:moveTo>
                  <a:lnTo>
                    <a:pt x="4559" y="1710"/>
                  </a:lnTo>
                  <a:lnTo>
                    <a:pt x="1343" y="1710"/>
                  </a:lnTo>
                  <a:lnTo>
                    <a:pt x="2587" y="692"/>
                  </a:lnTo>
                  <a:close/>
                  <a:moveTo>
                    <a:pt x="2442" y="0"/>
                  </a:moveTo>
                  <a:cubicBezTo>
                    <a:pt x="2361" y="0"/>
                    <a:pt x="2320" y="41"/>
                    <a:pt x="2239" y="82"/>
                  </a:cubicBezTo>
                  <a:lnTo>
                    <a:pt x="163" y="1791"/>
                  </a:lnTo>
                  <a:cubicBezTo>
                    <a:pt x="41" y="1872"/>
                    <a:pt x="0" y="2035"/>
                    <a:pt x="41" y="2157"/>
                  </a:cubicBezTo>
                  <a:cubicBezTo>
                    <a:pt x="82" y="2279"/>
                    <a:pt x="204" y="2401"/>
                    <a:pt x="367" y="2401"/>
                  </a:cubicBezTo>
                  <a:lnTo>
                    <a:pt x="4681"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9" name="Google Shape;1659;p34"/>
            <p:cNvSpPr/>
            <p:nvPr/>
          </p:nvSpPr>
          <p:spPr>
            <a:xfrm>
              <a:off x="38608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0" name="Google Shape;1660;p34"/>
            <p:cNvSpPr/>
            <p:nvPr/>
          </p:nvSpPr>
          <p:spPr>
            <a:xfrm>
              <a:off x="36451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700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1" name="Google Shape;1661;p34"/>
            <p:cNvSpPr/>
            <p:nvPr/>
          </p:nvSpPr>
          <p:spPr>
            <a:xfrm>
              <a:off x="3698050" y="4721925"/>
              <a:ext cx="178075" cy="59050"/>
            </a:xfrm>
            <a:custGeom>
              <a:avLst/>
              <a:gdLst/>
              <a:ahLst/>
              <a:cxnLst/>
              <a:rect l="l" t="t" r="r" b="b"/>
              <a:pathLst>
                <a:path w="7123" h="2362" extrusionOk="0">
                  <a:moveTo>
                    <a:pt x="5745" y="693"/>
                  </a:moveTo>
                  <a:lnTo>
                    <a:pt x="4518" y="1669"/>
                  </a:lnTo>
                  <a:lnTo>
                    <a:pt x="1303" y="1669"/>
                  </a:lnTo>
                  <a:lnTo>
                    <a:pt x="2565"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84" y="2280"/>
                  </a:cubicBezTo>
                  <a:lnTo>
                    <a:pt x="6960" y="611"/>
                  </a:lnTo>
                  <a:cubicBezTo>
                    <a:pt x="7082" y="489"/>
                    <a:pt x="7123" y="367"/>
                    <a:pt x="7082"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2" name="Google Shape;1662;p34"/>
            <p:cNvSpPr/>
            <p:nvPr/>
          </p:nvSpPr>
          <p:spPr>
            <a:xfrm>
              <a:off x="38578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84" y="2320"/>
                  </a:cubicBezTo>
                  <a:lnTo>
                    <a:pt x="6959" y="611"/>
                  </a:lnTo>
                  <a:cubicBezTo>
                    <a:pt x="7082" y="529"/>
                    <a:pt x="7122" y="367"/>
                    <a:pt x="7082" y="245"/>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3" name="Google Shape;1663;p34"/>
            <p:cNvSpPr/>
            <p:nvPr/>
          </p:nvSpPr>
          <p:spPr>
            <a:xfrm>
              <a:off x="3749950" y="4679200"/>
              <a:ext cx="178075" cy="60050"/>
            </a:xfrm>
            <a:custGeom>
              <a:avLst/>
              <a:gdLst/>
              <a:ahLst/>
              <a:cxnLst/>
              <a:rect l="l" t="t" r="r" b="b"/>
              <a:pathLst>
                <a:path w="7123" h="2402" extrusionOk="0">
                  <a:moveTo>
                    <a:pt x="5805" y="692"/>
                  </a:moveTo>
                  <a:lnTo>
                    <a:pt x="4558" y="1710"/>
                  </a:lnTo>
                  <a:lnTo>
                    <a:pt x="1343" y="1710"/>
                  </a:lnTo>
                  <a:lnTo>
                    <a:pt x="2564" y="692"/>
                  </a:lnTo>
                  <a:close/>
                  <a:moveTo>
                    <a:pt x="2483" y="0"/>
                  </a:moveTo>
                  <a:cubicBezTo>
                    <a:pt x="2402" y="0"/>
                    <a:pt x="2320" y="41"/>
                    <a:pt x="2239" y="82"/>
                  </a:cubicBezTo>
                  <a:lnTo>
                    <a:pt x="163" y="1791"/>
                  </a:lnTo>
                  <a:cubicBezTo>
                    <a:pt x="41" y="1872"/>
                    <a:pt x="0" y="2035"/>
                    <a:pt x="41" y="2157"/>
                  </a:cubicBezTo>
                  <a:cubicBezTo>
                    <a:pt x="82" y="2279"/>
                    <a:pt x="245"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4" name="Google Shape;1664;p34"/>
            <p:cNvSpPr/>
            <p:nvPr/>
          </p:nvSpPr>
          <p:spPr>
            <a:xfrm>
              <a:off x="39676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5" name="Google Shape;1665;p34"/>
            <p:cNvSpPr/>
            <p:nvPr/>
          </p:nvSpPr>
          <p:spPr>
            <a:xfrm>
              <a:off x="4504875"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39" y="82"/>
                  </a:cubicBezTo>
                  <a:lnTo>
                    <a:pt x="163" y="1791"/>
                  </a:lnTo>
                  <a:cubicBezTo>
                    <a:pt x="41" y="1872"/>
                    <a:pt x="1" y="2035"/>
                    <a:pt x="41" y="2157"/>
                  </a:cubicBezTo>
                  <a:cubicBezTo>
                    <a:pt x="123" y="2279"/>
                    <a:pt x="245" y="2401"/>
                    <a:pt x="367" y="2401"/>
                  </a:cubicBezTo>
                  <a:lnTo>
                    <a:pt x="4681" y="2401"/>
                  </a:lnTo>
                  <a:cubicBezTo>
                    <a:pt x="4762" y="2401"/>
                    <a:pt x="4844"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6" name="Google Shape;1666;p34"/>
            <p:cNvSpPr/>
            <p:nvPr/>
          </p:nvSpPr>
          <p:spPr>
            <a:xfrm>
              <a:off x="3964625"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7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700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7" name="Google Shape;1667;p34"/>
            <p:cNvSpPr/>
            <p:nvPr/>
          </p:nvSpPr>
          <p:spPr>
            <a:xfrm>
              <a:off x="4075525"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63"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8" name="Google Shape;1668;p34"/>
            <p:cNvSpPr/>
            <p:nvPr/>
          </p:nvSpPr>
          <p:spPr>
            <a:xfrm>
              <a:off x="4719550" y="4763650"/>
              <a:ext cx="178075" cy="60050"/>
            </a:xfrm>
            <a:custGeom>
              <a:avLst/>
              <a:gdLst/>
              <a:ahLst/>
              <a:cxnLst/>
              <a:rect l="l" t="t" r="r" b="b"/>
              <a:pathLst>
                <a:path w="7123" h="2402" extrusionOk="0">
                  <a:moveTo>
                    <a:pt x="5820" y="692"/>
                  </a:moveTo>
                  <a:lnTo>
                    <a:pt x="4559" y="1710"/>
                  </a:lnTo>
                  <a:lnTo>
                    <a:pt x="1359" y="1710"/>
                  </a:lnTo>
                  <a:lnTo>
                    <a:pt x="2605"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9" name="Google Shape;1669;p34"/>
            <p:cNvSpPr/>
            <p:nvPr/>
          </p:nvSpPr>
          <p:spPr>
            <a:xfrm>
              <a:off x="4772450" y="4721925"/>
              <a:ext cx="178075" cy="59050"/>
            </a:xfrm>
            <a:custGeom>
              <a:avLst/>
              <a:gdLst/>
              <a:ahLst/>
              <a:cxnLst/>
              <a:rect l="l" t="t" r="r" b="b"/>
              <a:pathLst>
                <a:path w="7123" h="2362" extrusionOk="0">
                  <a:moveTo>
                    <a:pt x="5780" y="693"/>
                  </a:moveTo>
                  <a:lnTo>
                    <a:pt x="4559" y="1669"/>
                  </a:lnTo>
                  <a:lnTo>
                    <a:pt x="1338" y="1669"/>
                  </a:lnTo>
                  <a:lnTo>
                    <a:pt x="2565"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0" name="Google Shape;1670;p34"/>
            <p:cNvSpPr/>
            <p:nvPr/>
          </p:nvSpPr>
          <p:spPr>
            <a:xfrm>
              <a:off x="4612725" y="4763650"/>
              <a:ext cx="178075" cy="60050"/>
            </a:xfrm>
            <a:custGeom>
              <a:avLst/>
              <a:gdLst/>
              <a:ahLst/>
              <a:cxnLst/>
              <a:rect l="l" t="t" r="r" b="b"/>
              <a:pathLst>
                <a:path w="7123" h="2402" extrusionOk="0">
                  <a:moveTo>
                    <a:pt x="5779" y="692"/>
                  </a:moveTo>
                  <a:lnTo>
                    <a:pt x="4559" y="1710"/>
                  </a:lnTo>
                  <a:lnTo>
                    <a:pt x="1303" y="1710"/>
                  </a:lnTo>
                  <a:lnTo>
                    <a:pt x="2546" y="692"/>
                  </a:lnTo>
                  <a:close/>
                  <a:moveTo>
                    <a:pt x="2442" y="0"/>
                  </a:moveTo>
                  <a:cubicBezTo>
                    <a:pt x="2361" y="0"/>
                    <a:pt x="2280" y="41"/>
                    <a:pt x="2239" y="82"/>
                  </a:cubicBezTo>
                  <a:lnTo>
                    <a:pt x="163" y="1791"/>
                  </a:lnTo>
                  <a:cubicBezTo>
                    <a:pt x="41" y="1872"/>
                    <a:pt x="1"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1" name="Google Shape;1671;p34"/>
            <p:cNvSpPr/>
            <p:nvPr/>
          </p:nvSpPr>
          <p:spPr>
            <a:xfrm>
              <a:off x="4398050" y="4763650"/>
              <a:ext cx="178075" cy="60050"/>
            </a:xfrm>
            <a:custGeom>
              <a:avLst/>
              <a:gdLst/>
              <a:ahLst/>
              <a:cxnLst/>
              <a:rect l="l" t="t" r="r" b="b"/>
              <a:pathLst>
                <a:path w="7123" h="2402" extrusionOk="0">
                  <a:moveTo>
                    <a:pt x="5779" y="692"/>
                  </a:moveTo>
                  <a:lnTo>
                    <a:pt x="4518" y="1710"/>
                  </a:lnTo>
                  <a:lnTo>
                    <a:pt x="1303" y="1710"/>
                  </a:lnTo>
                  <a:lnTo>
                    <a:pt x="2546" y="692"/>
                  </a:lnTo>
                  <a:close/>
                  <a:moveTo>
                    <a:pt x="2442" y="0"/>
                  </a:moveTo>
                  <a:cubicBezTo>
                    <a:pt x="2361" y="0"/>
                    <a:pt x="2279" y="41"/>
                    <a:pt x="2239" y="82"/>
                  </a:cubicBezTo>
                  <a:lnTo>
                    <a:pt x="123" y="1791"/>
                  </a:lnTo>
                  <a:cubicBezTo>
                    <a:pt x="41" y="1872"/>
                    <a:pt x="0" y="2035"/>
                    <a:pt x="41" y="2157"/>
                  </a:cubicBezTo>
                  <a:cubicBezTo>
                    <a:pt x="82" y="2279"/>
                    <a:pt x="204" y="2401"/>
                    <a:pt x="367" y="2401"/>
                  </a:cubicBezTo>
                  <a:lnTo>
                    <a:pt x="4640" y="2401"/>
                  </a:lnTo>
                  <a:cubicBezTo>
                    <a:pt x="4721" y="2401"/>
                    <a:pt x="4803" y="2361"/>
                    <a:pt x="4843" y="2320"/>
                  </a:cubicBezTo>
                  <a:lnTo>
                    <a:pt x="6960" y="611"/>
                  </a:lnTo>
                  <a:cubicBezTo>
                    <a:pt x="7082" y="529"/>
                    <a:pt x="7122" y="367"/>
                    <a:pt x="7041"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2" name="Google Shape;1672;p34"/>
            <p:cNvSpPr/>
            <p:nvPr/>
          </p:nvSpPr>
          <p:spPr>
            <a:xfrm>
              <a:off x="4182350" y="4763650"/>
              <a:ext cx="178075" cy="60050"/>
            </a:xfrm>
            <a:custGeom>
              <a:avLst/>
              <a:gdLst/>
              <a:ahLst/>
              <a:cxnLst/>
              <a:rect l="l" t="t" r="r" b="b"/>
              <a:pathLst>
                <a:path w="7123" h="2402" extrusionOk="0">
                  <a:moveTo>
                    <a:pt x="5820" y="692"/>
                  </a:moveTo>
                  <a:lnTo>
                    <a:pt x="4559" y="1710"/>
                  </a:lnTo>
                  <a:lnTo>
                    <a:pt x="1344" y="1710"/>
                  </a:lnTo>
                  <a:lnTo>
                    <a:pt x="2587" y="692"/>
                  </a:lnTo>
                  <a:close/>
                  <a:moveTo>
                    <a:pt x="2483" y="0"/>
                  </a:moveTo>
                  <a:cubicBezTo>
                    <a:pt x="2402" y="0"/>
                    <a:pt x="2320" y="41"/>
                    <a:pt x="2280" y="82"/>
                  </a:cubicBezTo>
                  <a:lnTo>
                    <a:pt x="163" y="1791"/>
                  </a:lnTo>
                  <a:cubicBezTo>
                    <a:pt x="41" y="1872"/>
                    <a:pt x="1" y="2035"/>
                    <a:pt x="82" y="2157"/>
                  </a:cubicBezTo>
                  <a:cubicBezTo>
                    <a:pt x="123" y="2279"/>
                    <a:pt x="245" y="2401"/>
                    <a:pt x="367" y="2401"/>
                  </a:cubicBezTo>
                  <a:lnTo>
                    <a:pt x="4681" y="2401"/>
                  </a:lnTo>
                  <a:cubicBezTo>
                    <a:pt x="4762" y="2401"/>
                    <a:pt x="4844" y="2361"/>
                    <a:pt x="4884" y="2320"/>
                  </a:cubicBezTo>
                  <a:lnTo>
                    <a:pt x="7001"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3" name="Google Shape;1673;p34"/>
            <p:cNvSpPr/>
            <p:nvPr/>
          </p:nvSpPr>
          <p:spPr>
            <a:xfrm>
              <a:off x="4290200" y="4763650"/>
              <a:ext cx="178075" cy="60050"/>
            </a:xfrm>
            <a:custGeom>
              <a:avLst/>
              <a:gdLst/>
              <a:ahLst/>
              <a:cxnLst/>
              <a:rect l="l" t="t" r="r" b="b"/>
              <a:pathLst>
                <a:path w="7123" h="2402" extrusionOk="0">
                  <a:moveTo>
                    <a:pt x="5780" y="692"/>
                  </a:moveTo>
                  <a:lnTo>
                    <a:pt x="4559" y="1710"/>
                  </a:lnTo>
                  <a:lnTo>
                    <a:pt x="1344" y="1710"/>
                  </a:lnTo>
                  <a:lnTo>
                    <a:pt x="2587" y="692"/>
                  </a:lnTo>
                  <a:close/>
                  <a:moveTo>
                    <a:pt x="2442" y="0"/>
                  </a:moveTo>
                  <a:cubicBezTo>
                    <a:pt x="2402" y="0"/>
                    <a:pt x="2320" y="41"/>
                    <a:pt x="2239" y="82"/>
                  </a:cubicBezTo>
                  <a:lnTo>
                    <a:pt x="163" y="1791"/>
                  </a:lnTo>
                  <a:cubicBezTo>
                    <a:pt x="41" y="1872"/>
                    <a:pt x="1" y="2035"/>
                    <a:pt x="41" y="2157"/>
                  </a:cubicBezTo>
                  <a:cubicBezTo>
                    <a:pt x="82" y="2279"/>
                    <a:pt x="204"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4" name="Google Shape;1674;p34"/>
            <p:cNvSpPr/>
            <p:nvPr/>
          </p:nvSpPr>
          <p:spPr>
            <a:xfrm>
              <a:off x="4395000"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5" name="Google Shape;1675;p34"/>
            <p:cNvSpPr/>
            <p:nvPr/>
          </p:nvSpPr>
          <p:spPr>
            <a:xfrm>
              <a:off x="45577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6" name="Google Shape;1676;p34"/>
            <p:cNvSpPr/>
            <p:nvPr/>
          </p:nvSpPr>
          <p:spPr>
            <a:xfrm>
              <a:off x="4342100" y="4721925"/>
              <a:ext cx="178075" cy="59050"/>
            </a:xfrm>
            <a:custGeom>
              <a:avLst/>
              <a:gdLst/>
              <a:ahLst/>
              <a:cxnLst/>
              <a:rect l="l" t="t" r="r" b="b"/>
              <a:pathLst>
                <a:path w="7123" h="2362" extrusionOk="0">
                  <a:moveTo>
                    <a:pt x="5820" y="693"/>
                  </a:moveTo>
                  <a:lnTo>
                    <a:pt x="4558" y="1669"/>
                  </a:lnTo>
                  <a:lnTo>
                    <a:pt x="1343" y="1669"/>
                  </a:lnTo>
                  <a:lnTo>
                    <a:pt x="2583" y="693"/>
                  </a:lnTo>
                  <a:close/>
                  <a:moveTo>
                    <a:pt x="2483" y="1"/>
                  </a:moveTo>
                  <a:cubicBezTo>
                    <a:pt x="2401" y="1"/>
                    <a:pt x="2320" y="41"/>
                    <a:pt x="2279" y="82"/>
                  </a:cubicBezTo>
                  <a:lnTo>
                    <a:pt x="163" y="1751"/>
                  </a:lnTo>
                  <a:cubicBezTo>
                    <a:pt x="41" y="1832"/>
                    <a:pt x="0" y="1995"/>
                    <a:pt x="8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7" name="Google Shape;1677;p34"/>
            <p:cNvSpPr/>
            <p:nvPr/>
          </p:nvSpPr>
          <p:spPr>
            <a:xfrm>
              <a:off x="4127400" y="4721925"/>
              <a:ext cx="178075" cy="59050"/>
            </a:xfrm>
            <a:custGeom>
              <a:avLst/>
              <a:gdLst/>
              <a:ahLst/>
              <a:cxnLst/>
              <a:rect l="l" t="t" r="r" b="b"/>
              <a:pathLst>
                <a:path w="7123" h="2362" extrusionOk="0">
                  <a:moveTo>
                    <a:pt x="5821" y="693"/>
                  </a:moveTo>
                  <a:lnTo>
                    <a:pt x="4559" y="1669"/>
                  </a:lnTo>
                  <a:lnTo>
                    <a:pt x="1344" y="1669"/>
                  </a:lnTo>
                  <a:lnTo>
                    <a:pt x="2584" y="693"/>
                  </a:lnTo>
                  <a:close/>
                  <a:moveTo>
                    <a:pt x="2484"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3" y="2361"/>
                    <a:pt x="4844" y="2320"/>
                    <a:pt x="4885" y="2280"/>
                  </a:cubicBezTo>
                  <a:lnTo>
                    <a:pt x="6960"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8" name="Google Shape;1678;p34"/>
            <p:cNvSpPr/>
            <p:nvPr/>
          </p:nvSpPr>
          <p:spPr>
            <a:xfrm>
              <a:off x="44499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402" y="1"/>
                    <a:pt x="2321" y="41"/>
                    <a:pt x="2239" y="82"/>
                  </a:cubicBezTo>
                  <a:lnTo>
                    <a:pt x="164" y="1751"/>
                  </a:lnTo>
                  <a:cubicBezTo>
                    <a:pt x="42" y="1832"/>
                    <a:pt x="1" y="1995"/>
                    <a:pt x="42" y="2117"/>
                  </a:cubicBezTo>
                  <a:cubicBezTo>
                    <a:pt x="82" y="2280"/>
                    <a:pt x="204" y="2361"/>
                    <a:pt x="367" y="2361"/>
                  </a:cubicBezTo>
                  <a:lnTo>
                    <a:pt x="4681" y="2361"/>
                  </a:lnTo>
                  <a:cubicBezTo>
                    <a:pt x="4763" y="2361"/>
                    <a:pt x="4803" y="2320"/>
                    <a:pt x="4885" y="2280"/>
                  </a:cubicBezTo>
                  <a:lnTo>
                    <a:pt x="6960"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9" name="Google Shape;1679;p34"/>
            <p:cNvSpPr/>
            <p:nvPr/>
          </p:nvSpPr>
          <p:spPr>
            <a:xfrm>
              <a:off x="40724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81"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0" name="Google Shape;1680;p34"/>
            <p:cNvSpPr/>
            <p:nvPr/>
          </p:nvSpPr>
          <p:spPr>
            <a:xfrm>
              <a:off x="3804900" y="4721925"/>
              <a:ext cx="178050" cy="59050"/>
            </a:xfrm>
            <a:custGeom>
              <a:avLst/>
              <a:gdLst/>
              <a:ahLst/>
              <a:cxnLst/>
              <a:rect l="l" t="t" r="r" b="b"/>
              <a:pathLst>
                <a:path w="7122" h="2362" extrusionOk="0">
                  <a:moveTo>
                    <a:pt x="5820" y="693"/>
                  </a:moveTo>
                  <a:lnTo>
                    <a:pt x="4558" y="1669"/>
                  </a:lnTo>
                  <a:lnTo>
                    <a:pt x="1343" y="1669"/>
                  </a:lnTo>
                  <a:lnTo>
                    <a:pt x="2583"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1" name="Google Shape;1681;p34"/>
            <p:cNvSpPr/>
            <p:nvPr/>
          </p:nvSpPr>
          <p:spPr>
            <a:xfrm>
              <a:off x="4020575"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0"/>
                    <a:pt x="4844" y="2280"/>
                  </a:cubicBezTo>
                  <a:lnTo>
                    <a:pt x="6960" y="611"/>
                  </a:lnTo>
                  <a:cubicBezTo>
                    <a:pt x="7082" y="489"/>
                    <a:pt x="7123" y="367"/>
                    <a:pt x="7041"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2" name="Google Shape;1682;p34"/>
            <p:cNvSpPr/>
            <p:nvPr/>
          </p:nvSpPr>
          <p:spPr>
            <a:xfrm>
              <a:off x="3912725" y="4721925"/>
              <a:ext cx="178075" cy="59050"/>
            </a:xfrm>
            <a:custGeom>
              <a:avLst/>
              <a:gdLst/>
              <a:ahLst/>
              <a:cxnLst/>
              <a:rect l="l" t="t" r="r" b="b"/>
              <a:pathLst>
                <a:path w="7123" h="2362" extrusionOk="0">
                  <a:moveTo>
                    <a:pt x="5780" y="693"/>
                  </a:moveTo>
                  <a:lnTo>
                    <a:pt x="4559" y="1669"/>
                  </a:lnTo>
                  <a:lnTo>
                    <a:pt x="1344" y="1669"/>
                  </a:lnTo>
                  <a:lnTo>
                    <a:pt x="2584" y="693"/>
                  </a:lnTo>
                  <a:close/>
                  <a:moveTo>
                    <a:pt x="2443" y="1"/>
                  </a:moveTo>
                  <a:cubicBezTo>
                    <a:pt x="2361" y="1"/>
                    <a:pt x="2321" y="41"/>
                    <a:pt x="2239" y="82"/>
                  </a:cubicBezTo>
                  <a:lnTo>
                    <a:pt x="164" y="1751"/>
                  </a:lnTo>
                  <a:cubicBezTo>
                    <a:pt x="42" y="1832"/>
                    <a:pt x="1" y="1995"/>
                    <a:pt x="42" y="2117"/>
                  </a:cubicBezTo>
                  <a:cubicBezTo>
                    <a:pt x="82" y="2280"/>
                    <a:pt x="204" y="2361"/>
                    <a:pt x="367" y="2361"/>
                  </a:cubicBezTo>
                  <a:lnTo>
                    <a:pt x="4681" y="2361"/>
                  </a:lnTo>
                  <a:cubicBezTo>
                    <a:pt x="4722" y="2361"/>
                    <a:pt x="4803" y="2320"/>
                    <a:pt x="4885" y="2280"/>
                  </a:cubicBezTo>
                  <a:lnTo>
                    <a:pt x="6960" y="611"/>
                  </a:lnTo>
                  <a:cubicBezTo>
                    <a:pt x="7082" y="489"/>
                    <a:pt x="7123" y="367"/>
                    <a:pt x="7082" y="204"/>
                  </a:cubicBezTo>
                  <a:cubicBezTo>
                    <a:pt x="7042"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3" name="Google Shape;1683;p34"/>
            <p:cNvSpPr/>
            <p:nvPr/>
          </p:nvSpPr>
          <p:spPr>
            <a:xfrm>
              <a:off x="4235250" y="4721925"/>
              <a:ext cx="178075" cy="59050"/>
            </a:xfrm>
            <a:custGeom>
              <a:avLst/>
              <a:gdLst/>
              <a:ahLst/>
              <a:cxnLst/>
              <a:rect l="l" t="t" r="r" b="b"/>
              <a:pathLst>
                <a:path w="7123" h="2362" extrusionOk="0">
                  <a:moveTo>
                    <a:pt x="5780" y="693"/>
                  </a:moveTo>
                  <a:lnTo>
                    <a:pt x="4518" y="1669"/>
                  </a:lnTo>
                  <a:lnTo>
                    <a:pt x="1303" y="1669"/>
                  </a:lnTo>
                  <a:lnTo>
                    <a:pt x="2543" y="693"/>
                  </a:lnTo>
                  <a:close/>
                  <a:moveTo>
                    <a:pt x="2443" y="1"/>
                  </a:moveTo>
                  <a:cubicBezTo>
                    <a:pt x="2361" y="1"/>
                    <a:pt x="2280" y="41"/>
                    <a:pt x="2239" y="82"/>
                  </a:cubicBezTo>
                  <a:lnTo>
                    <a:pt x="164" y="1751"/>
                  </a:lnTo>
                  <a:cubicBezTo>
                    <a:pt x="42" y="1832"/>
                    <a:pt x="1" y="1995"/>
                    <a:pt x="42" y="2117"/>
                  </a:cubicBezTo>
                  <a:cubicBezTo>
                    <a:pt x="82" y="2280"/>
                    <a:pt x="204" y="2361"/>
                    <a:pt x="367" y="2361"/>
                  </a:cubicBezTo>
                  <a:lnTo>
                    <a:pt x="4640" y="2361"/>
                  </a:lnTo>
                  <a:cubicBezTo>
                    <a:pt x="4722" y="2361"/>
                    <a:pt x="4803" y="2320"/>
                    <a:pt x="4885" y="2280"/>
                  </a:cubicBezTo>
                  <a:lnTo>
                    <a:pt x="6960" y="611"/>
                  </a:lnTo>
                  <a:cubicBezTo>
                    <a:pt x="7082" y="489"/>
                    <a:pt x="7123" y="367"/>
                    <a:pt x="7082"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4" name="Google Shape;1684;p34"/>
            <p:cNvSpPr/>
            <p:nvPr/>
          </p:nvSpPr>
          <p:spPr>
            <a:xfrm>
              <a:off x="4287150" y="4679200"/>
              <a:ext cx="178075" cy="60050"/>
            </a:xfrm>
            <a:custGeom>
              <a:avLst/>
              <a:gdLst/>
              <a:ahLst/>
              <a:cxnLst/>
              <a:rect l="l" t="t" r="r" b="b"/>
              <a:pathLst>
                <a:path w="7123" h="2402" extrusionOk="0">
                  <a:moveTo>
                    <a:pt x="5820" y="692"/>
                  </a:moveTo>
                  <a:lnTo>
                    <a:pt x="4577" y="1710"/>
                  </a:lnTo>
                  <a:lnTo>
                    <a:pt x="134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5" name="Google Shape;1685;p34"/>
            <p:cNvSpPr/>
            <p:nvPr/>
          </p:nvSpPr>
          <p:spPr>
            <a:xfrm>
              <a:off x="4824350" y="4679200"/>
              <a:ext cx="178075" cy="60050"/>
            </a:xfrm>
            <a:custGeom>
              <a:avLst/>
              <a:gdLst/>
              <a:ahLst/>
              <a:cxnLst/>
              <a:rect l="l" t="t" r="r" b="b"/>
              <a:pathLst>
                <a:path w="7123" h="2402" extrusionOk="0">
                  <a:moveTo>
                    <a:pt x="5820" y="692"/>
                  </a:moveTo>
                  <a:lnTo>
                    <a:pt x="4559" y="1710"/>
                  </a:lnTo>
                  <a:lnTo>
                    <a:pt x="1333" y="1710"/>
                  </a:lnTo>
                  <a:lnTo>
                    <a:pt x="2605" y="692"/>
                  </a:lnTo>
                  <a:close/>
                  <a:moveTo>
                    <a:pt x="2483" y="0"/>
                  </a:moveTo>
                  <a:cubicBezTo>
                    <a:pt x="2402" y="0"/>
                    <a:pt x="2320" y="41"/>
                    <a:pt x="2239" y="82"/>
                  </a:cubicBezTo>
                  <a:lnTo>
                    <a:pt x="163" y="1791"/>
                  </a:lnTo>
                  <a:cubicBezTo>
                    <a:pt x="41" y="1872"/>
                    <a:pt x="0" y="2035"/>
                    <a:pt x="41" y="2157"/>
                  </a:cubicBezTo>
                  <a:cubicBezTo>
                    <a:pt x="123" y="2279"/>
                    <a:pt x="245" y="2402"/>
                    <a:pt x="367" y="2402"/>
                  </a:cubicBezTo>
                  <a:lnTo>
                    <a:pt x="4681" y="2402"/>
                  </a:lnTo>
                  <a:cubicBezTo>
                    <a:pt x="4762" y="2402"/>
                    <a:pt x="484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6" name="Google Shape;1686;p34"/>
            <p:cNvSpPr/>
            <p:nvPr/>
          </p:nvSpPr>
          <p:spPr>
            <a:xfrm>
              <a:off x="41803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2" y="2361"/>
                    <a:pt x="4843" y="2320"/>
                  </a:cubicBezTo>
                  <a:lnTo>
                    <a:pt x="6959" y="611"/>
                  </a:lnTo>
                  <a:cubicBezTo>
                    <a:pt x="7082" y="529"/>
                    <a:pt x="7122" y="367"/>
                    <a:pt x="7041" y="245"/>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7" name="Google Shape;1687;p34"/>
            <p:cNvSpPr/>
            <p:nvPr/>
          </p:nvSpPr>
          <p:spPr>
            <a:xfrm>
              <a:off x="4609675" y="4679200"/>
              <a:ext cx="178075" cy="60050"/>
            </a:xfrm>
            <a:custGeom>
              <a:avLst/>
              <a:gdLst/>
              <a:ahLst/>
              <a:cxnLst/>
              <a:rect l="l" t="t" r="r" b="b"/>
              <a:pathLst>
                <a:path w="7123" h="2402" extrusionOk="0">
                  <a:moveTo>
                    <a:pt x="5779" y="692"/>
                  </a:moveTo>
                  <a:lnTo>
                    <a:pt x="4536" y="1710"/>
                  </a:lnTo>
                  <a:lnTo>
                    <a:pt x="1343" y="1710"/>
                  </a:lnTo>
                  <a:lnTo>
                    <a:pt x="2564" y="692"/>
                  </a:lnTo>
                  <a:close/>
                  <a:moveTo>
                    <a:pt x="2442" y="0"/>
                  </a:moveTo>
                  <a:cubicBezTo>
                    <a:pt x="2402" y="0"/>
                    <a:pt x="2320" y="41"/>
                    <a:pt x="2239" y="82"/>
                  </a:cubicBezTo>
                  <a:lnTo>
                    <a:pt x="163" y="1791"/>
                  </a:lnTo>
                  <a:cubicBezTo>
                    <a:pt x="41" y="1872"/>
                    <a:pt x="0" y="2035"/>
                    <a:pt x="41" y="2157"/>
                  </a:cubicBezTo>
                  <a:cubicBezTo>
                    <a:pt x="82" y="2279"/>
                    <a:pt x="204" y="2402"/>
                    <a:pt x="367" y="2402"/>
                  </a:cubicBezTo>
                  <a:lnTo>
                    <a:pt x="4681" y="2402"/>
                  </a:lnTo>
                  <a:cubicBezTo>
                    <a:pt x="4762" y="2402"/>
                    <a:pt x="4803" y="2361"/>
                    <a:pt x="4884" y="2320"/>
                  </a:cubicBezTo>
                  <a:lnTo>
                    <a:pt x="6960" y="611"/>
                  </a:lnTo>
                  <a:cubicBezTo>
                    <a:pt x="7082" y="529"/>
                    <a:pt x="7122"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8" name="Google Shape;1688;p34"/>
            <p:cNvSpPr/>
            <p:nvPr/>
          </p:nvSpPr>
          <p:spPr>
            <a:xfrm>
              <a:off x="4717525" y="4679200"/>
              <a:ext cx="178075" cy="60050"/>
            </a:xfrm>
            <a:custGeom>
              <a:avLst/>
              <a:gdLst/>
              <a:ahLst/>
              <a:cxnLst/>
              <a:rect l="l" t="t" r="r" b="b"/>
              <a:pathLst>
                <a:path w="7123" h="2402" extrusionOk="0">
                  <a:moveTo>
                    <a:pt x="5779" y="692"/>
                  </a:moveTo>
                  <a:lnTo>
                    <a:pt x="4536"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2"/>
                    <a:pt x="367" y="2402"/>
                  </a:cubicBezTo>
                  <a:lnTo>
                    <a:pt x="4640" y="2402"/>
                  </a:lnTo>
                  <a:cubicBezTo>
                    <a:pt x="4721" y="2402"/>
                    <a:pt x="4803" y="2361"/>
                    <a:pt x="4843" y="2320"/>
                  </a:cubicBezTo>
                  <a:lnTo>
                    <a:pt x="6959" y="611"/>
                  </a:lnTo>
                  <a:cubicBezTo>
                    <a:pt x="7082" y="529"/>
                    <a:pt x="7122" y="367"/>
                    <a:pt x="7082" y="245"/>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9" name="Google Shape;1689;p34"/>
            <p:cNvSpPr/>
            <p:nvPr/>
          </p:nvSpPr>
          <p:spPr>
            <a:xfrm>
              <a:off x="4664625" y="4721925"/>
              <a:ext cx="178075" cy="59050"/>
            </a:xfrm>
            <a:custGeom>
              <a:avLst/>
              <a:gdLst/>
              <a:ahLst/>
              <a:cxnLst/>
              <a:rect l="l" t="t" r="r" b="b"/>
              <a:pathLst>
                <a:path w="7123" h="2362" extrusionOk="0">
                  <a:moveTo>
                    <a:pt x="5820" y="693"/>
                  </a:moveTo>
                  <a:lnTo>
                    <a:pt x="4558" y="1669"/>
                  </a:lnTo>
                  <a:lnTo>
                    <a:pt x="1352" y="1669"/>
                  </a:lnTo>
                  <a:lnTo>
                    <a:pt x="2605" y="693"/>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0" name="Google Shape;1690;p34"/>
            <p:cNvSpPr/>
            <p:nvPr/>
          </p:nvSpPr>
          <p:spPr>
            <a:xfrm>
              <a:off x="4501825" y="4679200"/>
              <a:ext cx="178075" cy="60050"/>
            </a:xfrm>
            <a:custGeom>
              <a:avLst/>
              <a:gdLst/>
              <a:ahLst/>
              <a:cxnLst/>
              <a:rect l="l" t="t" r="r" b="b"/>
              <a:pathLst>
                <a:path w="7123" h="2402" extrusionOk="0">
                  <a:moveTo>
                    <a:pt x="5820" y="692"/>
                  </a:moveTo>
                  <a:lnTo>
                    <a:pt x="4577" y="1710"/>
                  </a:lnTo>
                  <a:lnTo>
                    <a:pt x="1344" y="1710"/>
                  </a:lnTo>
                  <a:lnTo>
                    <a:pt x="2605" y="692"/>
                  </a:lnTo>
                  <a:close/>
                  <a:moveTo>
                    <a:pt x="2483" y="0"/>
                  </a:moveTo>
                  <a:cubicBezTo>
                    <a:pt x="2402" y="0"/>
                    <a:pt x="2320" y="41"/>
                    <a:pt x="2280" y="82"/>
                  </a:cubicBezTo>
                  <a:lnTo>
                    <a:pt x="163" y="1791"/>
                  </a:lnTo>
                  <a:cubicBezTo>
                    <a:pt x="41" y="1872"/>
                    <a:pt x="1" y="2035"/>
                    <a:pt x="82" y="2157"/>
                  </a:cubicBezTo>
                  <a:cubicBezTo>
                    <a:pt x="123" y="2279"/>
                    <a:pt x="245" y="2402"/>
                    <a:pt x="367" y="2402"/>
                  </a:cubicBezTo>
                  <a:lnTo>
                    <a:pt x="4681" y="2402"/>
                  </a:lnTo>
                  <a:cubicBezTo>
                    <a:pt x="4762" y="2402"/>
                    <a:pt x="4843" y="2361"/>
                    <a:pt x="4884" y="2320"/>
                  </a:cubicBezTo>
                  <a:lnTo>
                    <a:pt x="7000" y="611"/>
                  </a:lnTo>
                  <a:cubicBezTo>
                    <a:pt x="7082" y="529"/>
                    <a:pt x="7123" y="367"/>
                    <a:pt x="7082" y="245"/>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1" name="Google Shape;1691;p34"/>
            <p:cNvSpPr/>
            <p:nvPr/>
          </p:nvSpPr>
          <p:spPr>
            <a:xfrm>
              <a:off x="4238300" y="4806375"/>
              <a:ext cx="178075" cy="59025"/>
            </a:xfrm>
            <a:custGeom>
              <a:avLst/>
              <a:gdLst/>
              <a:ahLst/>
              <a:cxnLst/>
              <a:rect l="l" t="t" r="r" b="b"/>
              <a:pathLst>
                <a:path w="7123" h="2361" extrusionOk="0">
                  <a:moveTo>
                    <a:pt x="5780" y="692"/>
                  </a:moveTo>
                  <a:lnTo>
                    <a:pt x="4518" y="1669"/>
                  </a:lnTo>
                  <a:lnTo>
                    <a:pt x="1303" y="1669"/>
                  </a:lnTo>
                  <a:lnTo>
                    <a:pt x="2543" y="692"/>
                  </a:lnTo>
                  <a:close/>
                  <a:moveTo>
                    <a:pt x="2443" y="1"/>
                  </a:moveTo>
                  <a:cubicBezTo>
                    <a:pt x="2361" y="1"/>
                    <a:pt x="2280" y="41"/>
                    <a:pt x="2239" y="82"/>
                  </a:cubicBezTo>
                  <a:lnTo>
                    <a:pt x="123" y="1751"/>
                  </a:lnTo>
                  <a:cubicBezTo>
                    <a:pt x="42" y="1832"/>
                    <a:pt x="1" y="1995"/>
                    <a:pt x="42" y="2117"/>
                  </a:cubicBezTo>
                  <a:cubicBezTo>
                    <a:pt x="82" y="2280"/>
                    <a:pt x="204" y="2361"/>
                    <a:pt x="367" y="2361"/>
                  </a:cubicBezTo>
                  <a:lnTo>
                    <a:pt x="4640" y="2361"/>
                  </a:lnTo>
                  <a:cubicBezTo>
                    <a:pt x="4722" y="2361"/>
                    <a:pt x="4803" y="2320"/>
                    <a:pt x="4844" y="2280"/>
                  </a:cubicBezTo>
                  <a:lnTo>
                    <a:pt x="6960" y="611"/>
                  </a:lnTo>
                  <a:cubicBezTo>
                    <a:pt x="7082" y="489"/>
                    <a:pt x="7123" y="367"/>
                    <a:pt x="7042" y="204"/>
                  </a:cubicBezTo>
                  <a:cubicBezTo>
                    <a:pt x="7001" y="82"/>
                    <a:pt x="687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2" name="Google Shape;1692;p34"/>
            <p:cNvSpPr/>
            <p:nvPr/>
          </p:nvSpPr>
          <p:spPr>
            <a:xfrm>
              <a:off x="43451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9"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3" name="Google Shape;1693;p34"/>
            <p:cNvSpPr/>
            <p:nvPr/>
          </p:nvSpPr>
          <p:spPr>
            <a:xfrm>
              <a:off x="41304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4" name="Google Shape;1694;p34"/>
            <p:cNvSpPr/>
            <p:nvPr/>
          </p:nvSpPr>
          <p:spPr>
            <a:xfrm>
              <a:off x="4453000" y="4806375"/>
              <a:ext cx="178075" cy="59025"/>
            </a:xfrm>
            <a:custGeom>
              <a:avLst/>
              <a:gdLst/>
              <a:ahLst/>
              <a:cxnLst/>
              <a:rect l="l" t="t" r="r" b="b"/>
              <a:pathLst>
                <a:path w="7123"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4" y="2361"/>
                    <a:pt x="366" y="2361"/>
                  </a:cubicBezTo>
                  <a:lnTo>
                    <a:pt x="464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5" name="Google Shape;1695;p34"/>
            <p:cNvSpPr/>
            <p:nvPr/>
          </p:nvSpPr>
          <p:spPr>
            <a:xfrm>
              <a:off x="40226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6" name="Google Shape;1696;p34"/>
            <p:cNvSpPr/>
            <p:nvPr/>
          </p:nvSpPr>
          <p:spPr>
            <a:xfrm>
              <a:off x="3915800" y="4806375"/>
              <a:ext cx="178050" cy="59025"/>
            </a:xfrm>
            <a:custGeom>
              <a:avLst/>
              <a:gdLst/>
              <a:ahLst/>
              <a:cxnLst/>
              <a:rect l="l" t="t" r="r" b="b"/>
              <a:pathLst>
                <a:path w="7122" h="2361" extrusionOk="0">
                  <a:moveTo>
                    <a:pt x="5779" y="692"/>
                  </a:moveTo>
                  <a:lnTo>
                    <a:pt x="4517" y="1669"/>
                  </a:lnTo>
                  <a:lnTo>
                    <a:pt x="1302" y="1669"/>
                  </a:lnTo>
                  <a:lnTo>
                    <a:pt x="2542" y="692"/>
                  </a:lnTo>
                  <a:close/>
                  <a:moveTo>
                    <a:pt x="2442" y="1"/>
                  </a:moveTo>
                  <a:cubicBezTo>
                    <a:pt x="2360" y="1"/>
                    <a:pt x="2279" y="41"/>
                    <a:pt x="2238" y="82"/>
                  </a:cubicBezTo>
                  <a:lnTo>
                    <a:pt x="163" y="1751"/>
                  </a:lnTo>
                  <a:cubicBezTo>
                    <a:pt x="41" y="1832"/>
                    <a:pt x="0" y="1995"/>
                    <a:pt x="41" y="2117"/>
                  </a:cubicBezTo>
                  <a:cubicBezTo>
                    <a:pt x="81" y="2280"/>
                    <a:pt x="203"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7" name="Google Shape;1697;p34"/>
            <p:cNvSpPr/>
            <p:nvPr/>
          </p:nvSpPr>
          <p:spPr>
            <a:xfrm>
              <a:off x="45598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41" y="1832"/>
                    <a:pt x="0" y="1995"/>
                    <a:pt x="82" y="2117"/>
                  </a:cubicBezTo>
                  <a:cubicBezTo>
                    <a:pt x="122" y="2280"/>
                    <a:pt x="244" y="2361"/>
                    <a:pt x="367" y="2361"/>
                  </a:cubicBezTo>
                  <a:lnTo>
                    <a:pt x="4680" y="2361"/>
                  </a:lnTo>
                  <a:cubicBezTo>
                    <a:pt x="4762" y="2361"/>
                    <a:pt x="4843" y="2320"/>
                    <a:pt x="4884" y="2280"/>
                  </a:cubicBezTo>
                  <a:lnTo>
                    <a:pt x="7000" y="611"/>
                  </a:lnTo>
                  <a:cubicBezTo>
                    <a:pt x="7082" y="489"/>
                    <a:pt x="7122" y="367"/>
                    <a:pt x="7082"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8" name="Google Shape;1698;p34"/>
            <p:cNvSpPr/>
            <p:nvPr/>
          </p:nvSpPr>
          <p:spPr>
            <a:xfrm>
              <a:off x="3700100" y="4806375"/>
              <a:ext cx="179075" cy="59025"/>
            </a:xfrm>
            <a:custGeom>
              <a:avLst/>
              <a:gdLst/>
              <a:ahLst/>
              <a:cxnLst/>
              <a:rect l="l" t="t" r="r" b="b"/>
              <a:pathLst>
                <a:path w="7163" h="2361" extrusionOk="0">
                  <a:moveTo>
                    <a:pt x="5820" y="692"/>
                  </a:moveTo>
                  <a:lnTo>
                    <a:pt x="4558" y="1669"/>
                  </a:lnTo>
                  <a:lnTo>
                    <a:pt x="1343" y="1669"/>
                  </a:lnTo>
                  <a:lnTo>
                    <a:pt x="2583" y="692"/>
                  </a:lnTo>
                  <a:close/>
                  <a:moveTo>
                    <a:pt x="2483" y="1"/>
                  </a:moveTo>
                  <a:cubicBezTo>
                    <a:pt x="2401" y="1"/>
                    <a:pt x="2320" y="41"/>
                    <a:pt x="2279" y="82"/>
                  </a:cubicBezTo>
                  <a:lnTo>
                    <a:pt x="163" y="1751"/>
                  </a:lnTo>
                  <a:cubicBezTo>
                    <a:pt x="82" y="1832"/>
                    <a:pt x="0" y="1995"/>
                    <a:pt x="82" y="2117"/>
                  </a:cubicBezTo>
                  <a:cubicBezTo>
                    <a:pt x="122" y="2280"/>
                    <a:pt x="244" y="2361"/>
                    <a:pt x="407" y="2361"/>
                  </a:cubicBezTo>
                  <a:lnTo>
                    <a:pt x="4680" y="2361"/>
                  </a:lnTo>
                  <a:cubicBezTo>
                    <a:pt x="4762" y="2361"/>
                    <a:pt x="4843" y="2320"/>
                    <a:pt x="4884" y="2280"/>
                  </a:cubicBezTo>
                  <a:lnTo>
                    <a:pt x="7000" y="611"/>
                  </a:lnTo>
                  <a:cubicBezTo>
                    <a:pt x="7122" y="489"/>
                    <a:pt x="7163" y="367"/>
                    <a:pt x="7082" y="204"/>
                  </a:cubicBezTo>
                  <a:cubicBezTo>
                    <a:pt x="7041" y="82"/>
                    <a:pt x="6919" y="1"/>
                    <a:pt x="679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9" name="Google Shape;1699;p34"/>
            <p:cNvSpPr/>
            <p:nvPr/>
          </p:nvSpPr>
          <p:spPr>
            <a:xfrm>
              <a:off x="3807950"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43"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0" name="Google Shape;1700;p34"/>
            <p:cNvSpPr/>
            <p:nvPr/>
          </p:nvSpPr>
          <p:spPr>
            <a:xfrm>
              <a:off x="4879300" y="4721925"/>
              <a:ext cx="179075" cy="59050"/>
            </a:xfrm>
            <a:custGeom>
              <a:avLst/>
              <a:gdLst/>
              <a:ahLst/>
              <a:cxnLst/>
              <a:rect l="l" t="t" r="r" b="b"/>
              <a:pathLst>
                <a:path w="7163" h="2362" extrusionOk="0">
                  <a:moveTo>
                    <a:pt x="5820" y="693"/>
                  </a:moveTo>
                  <a:lnTo>
                    <a:pt x="4558" y="1669"/>
                  </a:lnTo>
                  <a:lnTo>
                    <a:pt x="1378" y="1669"/>
                  </a:lnTo>
                  <a:lnTo>
                    <a:pt x="2605" y="693"/>
                  </a:lnTo>
                  <a:close/>
                  <a:moveTo>
                    <a:pt x="2483" y="1"/>
                  </a:moveTo>
                  <a:cubicBezTo>
                    <a:pt x="2401" y="1"/>
                    <a:pt x="2320" y="41"/>
                    <a:pt x="2279" y="82"/>
                  </a:cubicBezTo>
                  <a:lnTo>
                    <a:pt x="163" y="1751"/>
                  </a:lnTo>
                  <a:cubicBezTo>
                    <a:pt x="41" y="1832"/>
                    <a:pt x="0" y="1995"/>
                    <a:pt x="82" y="2117"/>
                  </a:cubicBezTo>
                  <a:cubicBezTo>
                    <a:pt x="122" y="2280"/>
                    <a:pt x="244" y="2361"/>
                    <a:pt x="366" y="2361"/>
                  </a:cubicBezTo>
                  <a:lnTo>
                    <a:pt x="4680" y="2361"/>
                  </a:lnTo>
                  <a:cubicBezTo>
                    <a:pt x="4762" y="2361"/>
                    <a:pt x="4843" y="2320"/>
                    <a:pt x="4884" y="2280"/>
                  </a:cubicBezTo>
                  <a:lnTo>
                    <a:pt x="7000" y="611"/>
                  </a:lnTo>
                  <a:cubicBezTo>
                    <a:pt x="7081" y="489"/>
                    <a:pt x="7163"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1" name="Google Shape;1701;p34"/>
            <p:cNvSpPr/>
            <p:nvPr/>
          </p:nvSpPr>
          <p:spPr>
            <a:xfrm>
              <a:off x="4984075" y="4637475"/>
              <a:ext cx="178075" cy="59050"/>
            </a:xfrm>
            <a:custGeom>
              <a:avLst/>
              <a:gdLst/>
              <a:ahLst/>
              <a:cxnLst/>
              <a:rect l="l" t="t" r="r" b="b"/>
              <a:pathLst>
                <a:path w="7123" h="2362" extrusionOk="0">
                  <a:moveTo>
                    <a:pt x="5821" y="693"/>
                  </a:moveTo>
                  <a:lnTo>
                    <a:pt x="4559" y="1669"/>
                  </a:lnTo>
                  <a:lnTo>
                    <a:pt x="1344" y="1669"/>
                  </a:lnTo>
                  <a:lnTo>
                    <a:pt x="2584"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2" name="Google Shape;1702;p34"/>
            <p:cNvSpPr/>
            <p:nvPr/>
          </p:nvSpPr>
          <p:spPr>
            <a:xfrm>
              <a:off x="4932200" y="4679200"/>
              <a:ext cx="178075" cy="60050"/>
            </a:xfrm>
            <a:custGeom>
              <a:avLst/>
              <a:gdLst/>
              <a:ahLst/>
              <a:cxnLst/>
              <a:rect l="l" t="t" r="r" b="b"/>
              <a:pathLst>
                <a:path w="7123" h="2402" extrusionOk="0">
                  <a:moveTo>
                    <a:pt x="5779" y="692"/>
                  </a:moveTo>
                  <a:lnTo>
                    <a:pt x="4558" y="1710"/>
                  </a:lnTo>
                  <a:lnTo>
                    <a:pt x="1318" y="1710"/>
                  </a:lnTo>
                  <a:lnTo>
                    <a:pt x="2564" y="692"/>
                  </a:lnTo>
                  <a:close/>
                  <a:moveTo>
                    <a:pt x="2442" y="0"/>
                  </a:moveTo>
                  <a:cubicBezTo>
                    <a:pt x="2361" y="0"/>
                    <a:pt x="2320" y="41"/>
                    <a:pt x="2239" y="82"/>
                  </a:cubicBezTo>
                  <a:lnTo>
                    <a:pt x="163" y="1791"/>
                  </a:lnTo>
                  <a:cubicBezTo>
                    <a:pt x="41" y="1872"/>
                    <a:pt x="0" y="2035"/>
                    <a:pt x="41" y="2157"/>
                  </a:cubicBezTo>
                  <a:cubicBezTo>
                    <a:pt x="82" y="2279"/>
                    <a:pt x="204" y="2402"/>
                    <a:pt x="367" y="2402"/>
                  </a:cubicBezTo>
                  <a:lnTo>
                    <a:pt x="4640" y="2402"/>
                  </a:lnTo>
                  <a:cubicBezTo>
                    <a:pt x="4721" y="2402"/>
                    <a:pt x="4803" y="2361"/>
                    <a:pt x="4884" y="2320"/>
                  </a:cubicBezTo>
                  <a:lnTo>
                    <a:pt x="6960" y="611"/>
                  </a:lnTo>
                  <a:cubicBezTo>
                    <a:pt x="7082" y="529"/>
                    <a:pt x="7122" y="367"/>
                    <a:pt x="7082" y="245"/>
                  </a:cubicBezTo>
                  <a:cubicBezTo>
                    <a:pt x="7041"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3" name="Google Shape;1703;p34"/>
            <p:cNvSpPr/>
            <p:nvPr/>
          </p:nvSpPr>
          <p:spPr>
            <a:xfrm>
              <a:off x="35932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360" y="1"/>
                    <a:pt x="2320" y="41"/>
                    <a:pt x="2238" y="82"/>
                  </a:cubicBezTo>
                  <a:lnTo>
                    <a:pt x="163" y="1751"/>
                  </a:lnTo>
                  <a:cubicBezTo>
                    <a:pt x="41" y="1832"/>
                    <a:pt x="0" y="1995"/>
                    <a:pt x="41" y="2117"/>
                  </a:cubicBezTo>
                  <a:cubicBezTo>
                    <a:pt x="81" y="2280"/>
                    <a:pt x="204" y="2361"/>
                    <a:pt x="366" y="2361"/>
                  </a:cubicBezTo>
                  <a:lnTo>
                    <a:pt x="4680" y="2361"/>
                  </a:lnTo>
                  <a:cubicBezTo>
                    <a:pt x="4721" y="2361"/>
                    <a:pt x="4802" y="2320"/>
                    <a:pt x="4884" y="2280"/>
                  </a:cubicBezTo>
                  <a:lnTo>
                    <a:pt x="6959" y="611"/>
                  </a:lnTo>
                  <a:cubicBezTo>
                    <a:pt x="7081" y="489"/>
                    <a:pt x="7122" y="367"/>
                    <a:pt x="7081" y="204"/>
                  </a:cubicBezTo>
                  <a:cubicBezTo>
                    <a:pt x="7041"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4" name="Google Shape;1704;p34"/>
            <p:cNvSpPr/>
            <p:nvPr/>
          </p:nvSpPr>
          <p:spPr>
            <a:xfrm>
              <a:off x="4667675" y="4806375"/>
              <a:ext cx="178075" cy="59025"/>
            </a:xfrm>
            <a:custGeom>
              <a:avLst/>
              <a:gdLst/>
              <a:ahLst/>
              <a:cxnLst/>
              <a:rect l="l" t="t" r="r" b="b"/>
              <a:pathLst>
                <a:path w="7123" h="2361" extrusionOk="0">
                  <a:moveTo>
                    <a:pt x="5779" y="692"/>
                  </a:moveTo>
                  <a:lnTo>
                    <a:pt x="4558" y="1669"/>
                  </a:lnTo>
                  <a:lnTo>
                    <a:pt x="1343" y="1669"/>
                  </a:lnTo>
                  <a:lnTo>
                    <a:pt x="2583" y="692"/>
                  </a:lnTo>
                  <a:close/>
                  <a:moveTo>
                    <a:pt x="2442" y="1"/>
                  </a:moveTo>
                  <a:cubicBezTo>
                    <a:pt x="2401" y="1"/>
                    <a:pt x="2320" y="41"/>
                    <a:pt x="2238" y="82"/>
                  </a:cubicBezTo>
                  <a:lnTo>
                    <a:pt x="163" y="1751"/>
                  </a:lnTo>
                  <a:cubicBezTo>
                    <a:pt x="41" y="1832"/>
                    <a:pt x="0" y="1995"/>
                    <a:pt x="41" y="2117"/>
                  </a:cubicBezTo>
                  <a:cubicBezTo>
                    <a:pt x="82" y="2280"/>
                    <a:pt x="244" y="2361"/>
                    <a:pt x="366" y="2361"/>
                  </a:cubicBezTo>
                  <a:lnTo>
                    <a:pt x="4680" y="2361"/>
                  </a:lnTo>
                  <a:cubicBezTo>
                    <a:pt x="4762" y="2361"/>
                    <a:pt x="4802" y="2320"/>
                    <a:pt x="4884" y="2280"/>
                  </a:cubicBezTo>
                  <a:lnTo>
                    <a:pt x="6959"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5" name="Google Shape;1705;p34"/>
            <p:cNvSpPr/>
            <p:nvPr/>
          </p:nvSpPr>
          <p:spPr>
            <a:xfrm>
              <a:off x="4775525" y="4806375"/>
              <a:ext cx="178075" cy="59025"/>
            </a:xfrm>
            <a:custGeom>
              <a:avLst/>
              <a:gdLst/>
              <a:ahLst/>
              <a:cxnLst/>
              <a:rect l="l" t="t" r="r" b="b"/>
              <a:pathLst>
                <a:path w="7123" h="2361" extrusionOk="0">
                  <a:moveTo>
                    <a:pt x="5779" y="692"/>
                  </a:moveTo>
                  <a:lnTo>
                    <a:pt x="4517" y="1669"/>
                  </a:lnTo>
                  <a:lnTo>
                    <a:pt x="1337" y="1669"/>
                  </a:lnTo>
                  <a:lnTo>
                    <a:pt x="2564" y="692"/>
                  </a:lnTo>
                  <a:close/>
                  <a:moveTo>
                    <a:pt x="2442" y="1"/>
                  </a:moveTo>
                  <a:cubicBezTo>
                    <a:pt x="2360" y="1"/>
                    <a:pt x="2279" y="41"/>
                    <a:pt x="2238" y="82"/>
                  </a:cubicBezTo>
                  <a:lnTo>
                    <a:pt x="122" y="1751"/>
                  </a:lnTo>
                  <a:cubicBezTo>
                    <a:pt x="41" y="1832"/>
                    <a:pt x="0" y="1995"/>
                    <a:pt x="41" y="2117"/>
                  </a:cubicBezTo>
                  <a:cubicBezTo>
                    <a:pt x="81" y="2280"/>
                    <a:pt x="204" y="2361"/>
                    <a:pt x="366" y="2361"/>
                  </a:cubicBezTo>
                  <a:lnTo>
                    <a:pt x="4639" y="2361"/>
                  </a:lnTo>
                  <a:cubicBezTo>
                    <a:pt x="4721" y="2361"/>
                    <a:pt x="4802" y="2320"/>
                    <a:pt x="4884" y="2280"/>
                  </a:cubicBezTo>
                  <a:lnTo>
                    <a:pt x="6959" y="611"/>
                  </a:lnTo>
                  <a:cubicBezTo>
                    <a:pt x="7081" y="489"/>
                    <a:pt x="7122" y="367"/>
                    <a:pt x="7081" y="204"/>
                  </a:cubicBezTo>
                  <a:cubicBezTo>
                    <a:pt x="7000"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6" name="Google Shape;1706;p34"/>
            <p:cNvSpPr/>
            <p:nvPr/>
          </p:nvSpPr>
          <p:spPr>
            <a:xfrm>
              <a:off x="4827400" y="4763650"/>
              <a:ext cx="178075" cy="60050"/>
            </a:xfrm>
            <a:custGeom>
              <a:avLst/>
              <a:gdLst/>
              <a:ahLst/>
              <a:cxnLst/>
              <a:rect l="l" t="t" r="r" b="b"/>
              <a:pathLst>
                <a:path w="7123" h="2402" extrusionOk="0">
                  <a:moveTo>
                    <a:pt x="5780" y="692"/>
                  </a:moveTo>
                  <a:lnTo>
                    <a:pt x="4559" y="1710"/>
                  </a:lnTo>
                  <a:lnTo>
                    <a:pt x="1318" y="1710"/>
                  </a:lnTo>
                  <a:lnTo>
                    <a:pt x="2564" y="692"/>
                  </a:lnTo>
                  <a:close/>
                  <a:moveTo>
                    <a:pt x="2442" y="0"/>
                  </a:moveTo>
                  <a:cubicBezTo>
                    <a:pt x="2402" y="0"/>
                    <a:pt x="2320" y="41"/>
                    <a:pt x="2239" y="82"/>
                  </a:cubicBezTo>
                  <a:lnTo>
                    <a:pt x="163" y="1791"/>
                  </a:lnTo>
                  <a:cubicBezTo>
                    <a:pt x="41" y="1872"/>
                    <a:pt x="1" y="2035"/>
                    <a:pt x="41" y="2157"/>
                  </a:cubicBezTo>
                  <a:cubicBezTo>
                    <a:pt x="82" y="2279"/>
                    <a:pt x="245" y="2401"/>
                    <a:pt x="367" y="2401"/>
                  </a:cubicBezTo>
                  <a:lnTo>
                    <a:pt x="4681" y="2401"/>
                  </a:lnTo>
                  <a:cubicBezTo>
                    <a:pt x="4762" y="2401"/>
                    <a:pt x="4803" y="2361"/>
                    <a:pt x="4884" y="2320"/>
                  </a:cubicBezTo>
                  <a:lnTo>
                    <a:pt x="6960" y="611"/>
                  </a:lnTo>
                  <a:cubicBezTo>
                    <a:pt x="7082" y="529"/>
                    <a:pt x="7123" y="367"/>
                    <a:pt x="7082" y="244"/>
                  </a:cubicBezTo>
                  <a:cubicBezTo>
                    <a:pt x="7041" y="122"/>
                    <a:pt x="6919"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7" name="Google Shape;1707;p34"/>
            <p:cNvSpPr/>
            <p:nvPr/>
          </p:nvSpPr>
          <p:spPr>
            <a:xfrm>
              <a:off x="3590200" y="4721925"/>
              <a:ext cx="178075" cy="59050"/>
            </a:xfrm>
            <a:custGeom>
              <a:avLst/>
              <a:gdLst/>
              <a:ahLst/>
              <a:cxnLst/>
              <a:rect l="l" t="t" r="r" b="b"/>
              <a:pathLst>
                <a:path w="7123" h="2362" extrusionOk="0">
                  <a:moveTo>
                    <a:pt x="5786" y="693"/>
                  </a:moveTo>
                  <a:lnTo>
                    <a:pt x="4559"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0"/>
                    <a:pt x="4885" y="2280"/>
                  </a:cubicBezTo>
                  <a:lnTo>
                    <a:pt x="6960"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8" name="Google Shape;1708;p34"/>
            <p:cNvSpPr/>
            <p:nvPr/>
          </p:nvSpPr>
          <p:spPr>
            <a:xfrm>
              <a:off x="43400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41" y="204"/>
                  </a:cubicBezTo>
                  <a:cubicBezTo>
                    <a:pt x="7001" y="82"/>
                    <a:pt x="6878"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9" name="Google Shape;1709;p34"/>
            <p:cNvSpPr/>
            <p:nvPr/>
          </p:nvSpPr>
          <p:spPr>
            <a:xfrm>
              <a:off x="4446875" y="4637475"/>
              <a:ext cx="178075" cy="59050"/>
            </a:xfrm>
            <a:custGeom>
              <a:avLst/>
              <a:gdLst/>
              <a:ahLst/>
              <a:cxnLst/>
              <a:rect l="l" t="t" r="r" b="b"/>
              <a:pathLst>
                <a:path w="7123" h="2362" extrusionOk="0">
                  <a:moveTo>
                    <a:pt x="5821" y="693"/>
                  </a:moveTo>
                  <a:lnTo>
                    <a:pt x="4581" y="1669"/>
                  </a:lnTo>
                  <a:lnTo>
                    <a:pt x="1344" y="1669"/>
                  </a:lnTo>
                  <a:lnTo>
                    <a:pt x="2605" y="693"/>
                  </a:lnTo>
                  <a:close/>
                  <a:moveTo>
                    <a:pt x="2483" y="1"/>
                  </a:moveTo>
                  <a:cubicBezTo>
                    <a:pt x="2402" y="1"/>
                    <a:pt x="2321" y="41"/>
                    <a:pt x="2239" y="82"/>
                  </a:cubicBezTo>
                  <a:lnTo>
                    <a:pt x="164" y="1751"/>
                  </a:lnTo>
                  <a:cubicBezTo>
                    <a:pt x="42" y="1832"/>
                    <a:pt x="1" y="1995"/>
                    <a:pt x="42" y="2117"/>
                  </a:cubicBezTo>
                  <a:cubicBezTo>
                    <a:pt x="123" y="2280"/>
                    <a:pt x="245" y="2361"/>
                    <a:pt x="367" y="2361"/>
                  </a:cubicBezTo>
                  <a:lnTo>
                    <a:pt x="4681" y="2361"/>
                  </a:lnTo>
                  <a:cubicBezTo>
                    <a:pt x="4762" y="2361"/>
                    <a:pt x="4844" y="2321"/>
                    <a:pt x="4885"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0" name="Google Shape;1710;p34"/>
            <p:cNvSpPr/>
            <p:nvPr/>
          </p:nvSpPr>
          <p:spPr>
            <a:xfrm>
              <a:off x="42322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361" y="1"/>
                    <a:pt x="2321"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1" name="Google Shape;1711;p34"/>
            <p:cNvSpPr/>
            <p:nvPr/>
          </p:nvSpPr>
          <p:spPr>
            <a:xfrm>
              <a:off x="45547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4"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2" name="Google Shape;1712;p34"/>
            <p:cNvSpPr/>
            <p:nvPr/>
          </p:nvSpPr>
          <p:spPr>
            <a:xfrm>
              <a:off x="4769400" y="4637475"/>
              <a:ext cx="178075" cy="59050"/>
            </a:xfrm>
            <a:custGeom>
              <a:avLst/>
              <a:gdLst/>
              <a:ahLst/>
              <a:cxnLst/>
              <a:rect l="l" t="t" r="r" b="b"/>
              <a:pathLst>
                <a:path w="7123" h="2362" extrusionOk="0">
                  <a:moveTo>
                    <a:pt x="5780" y="693"/>
                  </a:moveTo>
                  <a:lnTo>
                    <a:pt x="4540" y="1669"/>
                  </a:lnTo>
                  <a:lnTo>
                    <a:pt x="1344" y="1669"/>
                  </a:lnTo>
                  <a:lnTo>
                    <a:pt x="2565" y="693"/>
                  </a:lnTo>
                  <a:close/>
                  <a:moveTo>
                    <a:pt x="244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03" y="2321"/>
                    <a:pt x="4884"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3" name="Google Shape;1713;p34"/>
            <p:cNvSpPr/>
            <p:nvPr/>
          </p:nvSpPr>
          <p:spPr>
            <a:xfrm>
              <a:off x="46615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3" y="2361"/>
                    <a:pt x="4844" y="2321"/>
                    <a:pt x="4885" y="2280"/>
                  </a:cubicBezTo>
                  <a:lnTo>
                    <a:pt x="7001" y="611"/>
                  </a:lnTo>
                  <a:cubicBezTo>
                    <a:pt x="7082" y="489"/>
                    <a:pt x="7123" y="367"/>
                    <a:pt x="7082" y="204"/>
                  </a:cubicBezTo>
                  <a:cubicBezTo>
                    <a:pt x="7042"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4" name="Google Shape;1714;p34"/>
            <p:cNvSpPr/>
            <p:nvPr/>
          </p:nvSpPr>
          <p:spPr>
            <a:xfrm>
              <a:off x="4124350" y="4637475"/>
              <a:ext cx="178075" cy="59050"/>
            </a:xfrm>
            <a:custGeom>
              <a:avLst/>
              <a:gdLst/>
              <a:ahLst/>
              <a:cxnLst/>
              <a:rect l="l" t="t" r="r" b="b"/>
              <a:pathLst>
                <a:path w="7123" h="2362" extrusionOk="0">
                  <a:moveTo>
                    <a:pt x="5821" y="693"/>
                  </a:moveTo>
                  <a:lnTo>
                    <a:pt x="4581" y="1669"/>
                  </a:lnTo>
                  <a:lnTo>
                    <a:pt x="1344" y="1669"/>
                  </a:lnTo>
                  <a:lnTo>
                    <a:pt x="2606" y="693"/>
                  </a:lnTo>
                  <a:close/>
                  <a:moveTo>
                    <a:pt x="2483" y="1"/>
                  </a:moveTo>
                  <a:cubicBezTo>
                    <a:pt x="2402" y="1"/>
                    <a:pt x="2321" y="41"/>
                    <a:pt x="2280" y="82"/>
                  </a:cubicBezTo>
                  <a:lnTo>
                    <a:pt x="164" y="1751"/>
                  </a:lnTo>
                  <a:cubicBezTo>
                    <a:pt x="42" y="1832"/>
                    <a:pt x="1" y="1995"/>
                    <a:pt x="82" y="2117"/>
                  </a:cubicBezTo>
                  <a:cubicBezTo>
                    <a:pt x="123" y="2280"/>
                    <a:pt x="245" y="2361"/>
                    <a:pt x="367" y="2361"/>
                  </a:cubicBezTo>
                  <a:lnTo>
                    <a:pt x="4681" y="2361"/>
                  </a:lnTo>
                  <a:cubicBezTo>
                    <a:pt x="4762" y="2361"/>
                    <a:pt x="4844" y="2321"/>
                    <a:pt x="4885" y="2280"/>
                  </a:cubicBezTo>
                  <a:lnTo>
                    <a:pt x="7001"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5" name="Google Shape;1715;p34"/>
            <p:cNvSpPr/>
            <p:nvPr/>
          </p:nvSpPr>
          <p:spPr>
            <a:xfrm>
              <a:off x="3538325" y="4763650"/>
              <a:ext cx="178075" cy="60050"/>
            </a:xfrm>
            <a:custGeom>
              <a:avLst/>
              <a:gdLst/>
              <a:ahLst/>
              <a:cxnLst/>
              <a:rect l="l" t="t" r="r" b="b"/>
              <a:pathLst>
                <a:path w="7123" h="2402" extrusionOk="0">
                  <a:moveTo>
                    <a:pt x="5764" y="692"/>
                  </a:moveTo>
                  <a:lnTo>
                    <a:pt x="4518" y="1710"/>
                  </a:lnTo>
                  <a:lnTo>
                    <a:pt x="1303" y="1710"/>
                  </a:lnTo>
                  <a:lnTo>
                    <a:pt x="2564" y="692"/>
                  </a:lnTo>
                  <a:close/>
                  <a:moveTo>
                    <a:pt x="2442" y="0"/>
                  </a:moveTo>
                  <a:cubicBezTo>
                    <a:pt x="2361" y="0"/>
                    <a:pt x="2279" y="41"/>
                    <a:pt x="2239" y="82"/>
                  </a:cubicBezTo>
                  <a:lnTo>
                    <a:pt x="122" y="1791"/>
                  </a:lnTo>
                  <a:cubicBezTo>
                    <a:pt x="41" y="1872"/>
                    <a:pt x="0" y="2035"/>
                    <a:pt x="41" y="2157"/>
                  </a:cubicBezTo>
                  <a:cubicBezTo>
                    <a:pt x="82" y="2279"/>
                    <a:pt x="204" y="2401"/>
                    <a:pt x="367" y="2401"/>
                  </a:cubicBezTo>
                  <a:lnTo>
                    <a:pt x="4640" y="2401"/>
                  </a:lnTo>
                  <a:cubicBezTo>
                    <a:pt x="4721" y="2401"/>
                    <a:pt x="4803" y="2361"/>
                    <a:pt x="4884" y="2320"/>
                  </a:cubicBezTo>
                  <a:lnTo>
                    <a:pt x="6960" y="611"/>
                  </a:lnTo>
                  <a:cubicBezTo>
                    <a:pt x="7082" y="529"/>
                    <a:pt x="7122" y="367"/>
                    <a:pt x="7082" y="244"/>
                  </a:cubicBezTo>
                  <a:cubicBezTo>
                    <a:pt x="7000" y="122"/>
                    <a:pt x="6878" y="0"/>
                    <a:pt x="675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6" name="Google Shape;1716;p34"/>
            <p:cNvSpPr/>
            <p:nvPr/>
          </p:nvSpPr>
          <p:spPr>
            <a:xfrm>
              <a:off x="3642100" y="4679200"/>
              <a:ext cx="179100" cy="60050"/>
            </a:xfrm>
            <a:custGeom>
              <a:avLst/>
              <a:gdLst/>
              <a:ahLst/>
              <a:cxnLst/>
              <a:rect l="l" t="t" r="r" b="b"/>
              <a:pathLst>
                <a:path w="7164" h="2402" extrusionOk="0">
                  <a:moveTo>
                    <a:pt x="5805" y="692"/>
                  </a:moveTo>
                  <a:lnTo>
                    <a:pt x="4559" y="1710"/>
                  </a:lnTo>
                  <a:lnTo>
                    <a:pt x="1343" y="1710"/>
                  </a:lnTo>
                  <a:lnTo>
                    <a:pt x="2605" y="692"/>
                  </a:lnTo>
                  <a:close/>
                  <a:moveTo>
                    <a:pt x="2483" y="0"/>
                  </a:moveTo>
                  <a:cubicBezTo>
                    <a:pt x="2402" y="0"/>
                    <a:pt x="2320" y="41"/>
                    <a:pt x="2280" y="82"/>
                  </a:cubicBezTo>
                  <a:lnTo>
                    <a:pt x="163" y="1791"/>
                  </a:lnTo>
                  <a:cubicBezTo>
                    <a:pt x="82" y="1872"/>
                    <a:pt x="0" y="2035"/>
                    <a:pt x="82" y="2157"/>
                  </a:cubicBezTo>
                  <a:cubicBezTo>
                    <a:pt x="123" y="2279"/>
                    <a:pt x="245" y="2402"/>
                    <a:pt x="407" y="2402"/>
                  </a:cubicBezTo>
                  <a:lnTo>
                    <a:pt x="4681" y="2402"/>
                  </a:lnTo>
                  <a:cubicBezTo>
                    <a:pt x="4762" y="2402"/>
                    <a:pt x="4843" y="2361"/>
                    <a:pt x="4884" y="2320"/>
                  </a:cubicBezTo>
                  <a:lnTo>
                    <a:pt x="7000" y="611"/>
                  </a:lnTo>
                  <a:cubicBezTo>
                    <a:pt x="7082" y="529"/>
                    <a:pt x="7163" y="367"/>
                    <a:pt x="7082" y="245"/>
                  </a:cubicBezTo>
                  <a:cubicBezTo>
                    <a:pt x="7041" y="122"/>
                    <a:pt x="6919" y="0"/>
                    <a:pt x="67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7" name="Google Shape;1717;p34"/>
            <p:cNvSpPr/>
            <p:nvPr/>
          </p:nvSpPr>
          <p:spPr>
            <a:xfrm>
              <a:off x="4877250"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23" y="1751"/>
                  </a:lnTo>
                  <a:cubicBezTo>
                    <a:pt x="41" y="1832"/>
                    <a:pt x="1" y="1995"/>
                    <a:pt x="41" y="2117"/>
                  </a:cubicBezTo>
                  <a:cubicBezTo>
                    <a:pt x="82" y="2280"/>
                    <a:pt x="204" y="2361"/>
                    <a:pt x="367" y="2361"/>
                  </a:cubicBezTo>
                  <a:lnTo>
                    <a:pt x="4640" y="2361"/>
                  </a:lnTo>
                  <a:cubicBezTo>
                    <a:pt x="4722" y="2361"/>
                    <a:pt x="4803" y="2321"/>
                    <a:pt x="4844" y="2280"/>
                  </a:cubicBezTo>
                  <a:lnTo>
                    <a:pt x="6960" y="611"/>
                  </a:lnTo>
                  <a:cubicBezTo>
                    <a:pt x="7082" y="489"/>
                    <a:pt x="7123" y="367"/>
                    <a:pt x="7082" y="204"/>
                  </a:cubicBezTo>
                  <a:cubicBezTo>
                    <a:pt x="700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8" name="Google Shape;1718;p34"/>
            <p:cNvSpPr/>
            <p:nvPr/>
          </p:nvSpPr>
          <p:spPr>
            <a:xfrm>
              <a:off x="3485425" y="4806375"/>
              <a:ext cx="178075" cy="59025"/>
            </a:xfrm>
            <a:custGeom>
              <a:avLst/>
              <a:gdLst/>
              <a:ahLst/>
              <a:cxnLst/>
              <a:rect l="l" t="t" r="r" b="b"/>
              <a:pathLst>
                <a:path w="7123" h="2361" extrusionOk="0">
                  <a:moveTo>
                    <a:pt x="5820" y="692"/>
                  </a:moveTo>
                  <a:lnTo>
                    <a:pt x="4558" y="1669"/>
                  </a:lnTo>
                  <a:lnTo>
                    <a:pt x="1343" y="1669"/>
                  </a:lnTo>
                  <a:lnTo>
                    <a:pt x="2583" y="692"/>
                  </a:lnTo>
                  <a:close/>
                  <a:moveTo>
                    <a:pt x="2483" y="1"/>
                  </a:moveTo>
                  <a:cubicBezTo>
                    <a:pt x="2401" y="1"/>
                    <a:pt x="2320" y="41"/>
                    <a:pt x="2238" y="82"/>
                  </a:cubicBezTo>
                  <a:lnTo>
                    <a:pt x="163" y="1751"/>
                  </a:lnTo>
                  <a:cubicBezTo>
                    <a:pt x="41" y="1832"/>
                    <a:pt x="0" y="1995"/>
                    <a:pt x="41" y="2117"/>
                  </a:cubicBezTo>
                  <a:cubicBezTo>
                    <a:pt x="122" y="2280"/>
                    <a:pt x="244" y="2361"/>
                    <a:pt x="366" y="2361"/>
                  </a:cubicBezTo>
                  <a:lnTo>
                    <a:pt x="4680" y="2361"/>
                  </a:lnTo>
                  <a:cubicBezTo>
                    <a:pt x="4762" y="2361"/>
                    <a:pt x="4843" y="2320"/>
                    <a:pt x="4884" y="2280"/>
                  </a:cubicBezTo>
                  <a:lnTo>
                    <a:pt x="7000" y="611"/>
                  </a:lnTo>
                  <a:cubicBezTo>
                    <a:pt x="7081" y="489"/>
                    <a:pt x="7122" y="367"/>
                    <a:pt x="7081" y="204"/>
                  </a:cubicBezTo>
                  <a:cubicBezTo>
                    <a:pt x="7041" y="82"/>
                    <a:pt x="691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9" name="Google Shape;1719;p34"/>
            <p:cNvSpPr/>
            <p:nvPr/>
          </p:nvSpPr>
          <p:spPr>
            <a:xfrm>
              <a:off x="3695000" y="4637475"/>
              <a:ext cx="178075" cy="59050"/>
            </a:xfrm>
            <a:custGeom>
              <a:avLst/>
              <a:gdLst/>
              <a:ahLst/>
              <a:cxnLst/>
              <a:rect l="l" t="t" r="r" b="b"/>
              <a:pathLst>
                <a:path w="7123" h="2362" extrusionOk="0">
                  <a:moveTo>
                    <a:pt x="5786" y="693"/>
                  </a:moveTo>
                  <a:lnTo>
                    <a:pt x="4559" y="1669"/>
                  </a:lnTo>
                  <a:lnTo>
                    <a:pt x="1303" y="1669"/>
                  </a:lnTo>
                  <a:lnTo>
                    <a:pt x="2565" y="693"/>
                  </a:lnTo>
                  <a:close/>
                  <a:moveTo>
                    <a:pt x="2443" y="1"/>
                  </a:moveTo>
                  <a:cubicBezTo>
                    <a:pt x="2361" y="1"/>
                    <a:pt x="2320" y="41"/>
                    <a:pt x="2239" y="82"/>
                  </a:cubicBezTo>
                  <a:lnTo>
                    <a:pt x="164" y="1751"/>
                  </a:lnTo>
                  <a:cubicBezTo>
                    <a:pt x="41" y="1832"/>
                    <a:pt x="1" y="1995"/>
                    <a:pt x="41" y="2117"/>
                  </a:cubicBezTo>
                  <a:cubicBezTo>
                    <a:pt x="82" y="2280"/>
                    <a:pt x="204" y="2361"/>
                    <a:pt x="367" y="2361"/>
                  </a:cubicBezTo>
                  <a:lnTo>
                    <a:pt x="4681" y="2361"/>
                  </a:lnTo>
                  <a:cubicBezTo>
                    <a:pt x="4722" y="2361"/>
                    <a:pt x="4803" y="2321"/>
                    <a:pt x="4884" y="2280"/>
                  </a:cubicBezTo>
                  <a:lnTo>
                    <a:pt x="6960" y="611"/>
                  </a:lnTo>
                  <a:cubicBezTo>
                    <a:pt x="7082" y="489"/>
                    <a:pt x="7123" y="367"/>
                    <a:pt x="7082" y="204"/>
                  </a:cubicBezTo>
                  <a:cubicBezTo>
                    <a:pt x="704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0" name="Google Shape;1720;p34"/>
            <p:cNvSpPr/>
            <p:nvPr/>
          </p:nvSpPr>
          <p:spPr>
            <a:xfrm>
              <a:off x="3909675" y="4637475"/>
              <a:ext cx="178075" cy="59050"/>
            </a:xfrm>
            <a:custGeom>
              <a:avLst/>
              <a:gdLst/>
              <a:ahLst/>
              <a:cxnLst/>
              <a:rect l="l" t="t" r="r" b="b"/>
              <a:pathLst>
                <a:path w="7123" h="2362" extrusionOk="0">
                  <a:moveTo>
                    <a:pt x="5821" y="693"/>
                  </a:moveTo>
                  <a:lnTo>
                    <a:pt x="4581" y="1669"/>
                  </a:lnTo>
                  <a:lnTo>
                    <a:pt x="1344" y="1669"/>
                  </a:lnTo>
                  <a:lnTo>
                    <a:pt x="2565" y="693"/>
                  </a:lnTo>
                  <a:close/>
                  <a:moveTo>
                    <a:pt x="2483" y="1"/>
                  </a:moveTo>
                  <a:cubicBezTo>
                    <a:pt x="2402" y="1"/>
                    <a:pt x="2321" y="41"/>
                    <a:pt x="2239" y="82"/>
                  </a:cubicBezTo>
                  <a:lnTo>
                    <a:pt x="164" y="1751"/>
                  </a:lnTo>
                  <a:cubicBezTo>
                    <a:pt x="42" y="1832"/>
                    <a:pt x="1" y="1995"/>
                    <a:pt x="42" y="2117"/>
                  </a:cubicBezTo>
                  <a:cubicBezTo>
                    <a:pt x="82" y="2280"/>
                    <a:pt x="245" y="2361"/>
                    <a:pt x="367" y="2361"/>
                  </a:cubicBezTo>
                  <a:lnTo>
                    <a:pt x="4681" y="2361"/>
                  </a:lnTo>
                  <a:cubicBezTo>
                    <a:pt x="4762" y="2361"/>
                    <a:pt x="4844" y="2321"/>
                    <a:pt x="4884" y="2280"/>
                  </a:cubicBezTo>
                  <a:lnTo>
                    <a:pt x="6960" y="611"/>
                  </a:lnTo>
                  <a:cubicBezTo>
                    <a:pt x="7082" y="489"/>
                    <a:pt x="7123" y="367"/>
                    <a:pt x="7082" y="204"/>
                  </a:cubicBezTo>
                  <a:cubicBezTo>
                    <a:pt x="7041" y="82"/>
                    <a:pt x="6919" y="1"/>
                    <a:pt x="67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1" name="Google Shape;1721;p34"/>
            <p:cNvSpPr/>
            <p:nvPr/>
          </p:nvSpPr>
          <p:spPr>
            <a:xfrm>
              <a:off x="3801825" y="4637475"/>
              <a:ext cx="179100" cy="59050"/>
            </a:xfrm>
            <a:custGeom>
              <a:avLst/>
              <a:gdLst/>
              <a:ahLst/>
              <a:cxnLst/>
              <a:rect l="l" t="t" r="r" b="b"/>
              <a:pathLst>
                <a:path w="7164" h="2362" extrusionOk="0">
                  <a:moveTo>
                    <a:pt x="5821" y="693"/>
                  </a:moveTo>
                  <a:lnTo>
                    <a:pt x="4581" y="1669"/>
                  </a:lnTo>
                  <a:lnTo>
                    <a:pt x="1344" y="1669"/>
                  </a:lnTo>
                  <a:lnTo>
                    <a:pt x="2606" y="693"/>
                  </a:lnTo>
                  <a:close/>
                  <a:moveTo>
                    <a:pt x="2483" y="1"/>
                  </a:moveTo>
                  <a:cubicBezTo>
                    <a:pt x="2402" y="1"/>
                    <a:pt x="2321" y="41"/>
                    <a:pt x="2280" y="82"/>
                  </a:cubicBezTo>
                  <a:lnTo>
                    <a:pt x="164" y="1751"/>
                  </a:lnTo>
                  <a:cubicBezTo>
                    <a:pt x="82" y="1832"/>
                    <a:pt x="1" y="1995"/>
                    <a:pt x="82" y="2117"/>
                  </a:cubicBezTo>
                  <a:cubicBezTo>
                    <a:pt x="123" y="2280"/>
                    <a:pt x="245" y="2361"/>
                    <a:pt x="408" y="2361"/>
                  </a:cubicBezTo>
                  <a:lnTo>
                    <a:pt x="4681" y="2361"/>
                  </a:lnTo>
                  <a:cubicBezTo>
                    <a:pt x="4762" y="2361"/>
                    <a:pt x="4844" y="2321"/>
                    <a:pt x="4885" y="2280"/>
                  </a:cubicBezTo>
                  <a:lnTo>
                    <a:pt x="7001" y="611"/>
                  </a:lnTo>
                  <a:cubicBezTo>
                    <a:pt x="7123" y="489"/>
                    <a:pt x="7164" y="367"/>
                    <a:pt x="7082" y="204"/>
                  </a:cubicBezTo>
                  <a:cubicBezTo>
                    <a:pt x="7042" y="82"/>
                    <a:pt x="6919" y="1"/>
                    <a:pt x="679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2" name="Google Shape;1722;p34"/>
            <p:cNvSpPr/>
            <p:nvPr/>
          </p:nvSpPr>
          <p:spPr>
            <a:xfrm>
              <a:off x="4017525" y="4637475"/>
              <a:ext cx="178075" cy="59050"/>
            </a:xfrm>
            <a:custGeom>
              <a:avLst/>
              <a:gdLst/>
              <a:ahLst/>
              <a:cxnLst/>
              <a:rect l="l" t="t" r="r" b="b"/>
              <a:pathLst>
                <a:path w="7123" h="2362" extrusionOk="0">
                  <a:moveTo>
                    <a:pt x="5780" y="693"/>
                  </a:moveTo>
                  <a:lnTo>
                    <a:pt x="4540" y="1669"/>
                  </a:lnTo>
                  <a:lnTo>
                    <a:pt x="1303" y="1669"/>
                  </a:lnTo>
                  <a:lnTo>
                    <a:pt x="2565" y="693"/>
                  </a:lnTo>
                  <a:close/>
                  <a:moveTo>
                    <a:pt x="2443" y="1"/>
                  </a:moveTo>
                  <a:cubicBezTo>
                    <a:pt x="2361" y="1"/>
                    <a:pt x="2280" y="41"/>
                    <a:pt x="2239" y="82"/>
                  </a:cubicBezTo>
                  <a:lnTo>
                    <a:pt x="163" y="1751"/>
                  </a:lnTo>
                  <a:cubicBezTo>
                    <a:pt x="41" y="1832"/>
                    <a:pt x="1" y="1995"/>
                    <a:pt x="41" y="2117"/>
                  </a:cubicBezTo>
                  <a:cubicBezTo>
                    <a:pt x="82" y="2280"/>
                    <a:pt x="204" y="2361"/>
                    <a:pt x="367" y="2361"/>
                  </a:cubicBezTo>
                  <a:lnTo>
                    <a:pt x="4640" y="2361"/>
                  </a:lnTo>
                  <a:cubicBezTo>
                    <a:pt x="4722" y="2361"/>
                    <a:pt x="4803" y="2321"/>
                    <a:pt x="4884" y="2280"/>
                  </a:cubicBezTo>
                  <a:lnTo>
                    <a:pt x="6960" y="611"/>
                  </a:lnTo>
                  <a:cubicBezTo>
                    <a:pt x="7082" y="489"/>
                    <a:pt x="7123" y="367"/>
                    <a:pt x="7082" y="204"/>
                  </a:cubicBezTo>
                  <a:cubicBezTo>
                    <a:pt x="7001" y="82"/>
                    <a:pt x="6879"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3" name="Google Shape;1723;p34"/>
            <p:cNvSpPr/>
            <p:nvPr/>
          </p:nvSpPr>
          <p:spPr>
            <a:xfrm>
              <a:off x="4791800" y="4478775"/>
              <a:ext cx="657275" cy="73275"/>
            </a:xfrm>
            <a:custGeom>
              <a:avLst/>
              <a:gdLst/>
              <a:ahLst/>
              <a:cxnLst/>
              <a:rect l="l" t="t" r="r" b="b"/>
              <a:pathLst>
                <a:path w="26291" h="2931" extrusionOk="0">
                  <a:moveTo>
                    <a:pt x="5087" y="0"/>
                  </a:moveTo>
                  <a:lnTo>
                    <a:pt x="4925" y="41"/>
                  </a:lnTo>
                  <a:lnTo>
                    <a:pt x="326" y="2238"/>
                  </a:lnTo>
                  <a:cubicBezTo>
                    <a:pt x="0" y="2401"/>
                    <a:pt x="122" y="2930"/>
                    <a:pt x="489" y="2930"/>
                  </a:cubicBezTo>
                  <a:lnTo>
                    <a:pt x="22913" y="2930"/>
                  </a:lnTo>
                  <a:cubicBezTo>
                    <a:pt x="22994" y="2930"/>
                    <a:pt x="23075" y="2890"/>
                    <a:pt x="23116" y="2849"/>
                  </a:cubicBezTo>
                  <a:lnTo>
                    <a:pt x="26006" y="651"/>
                  </a:lnTo>
                  <a:cubicBezTo>
                    <a:pt x="26290" y="448"/>
                    <a:pt x="26128" y="0"/>
                    <a:pt x="2580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4" name="Google Shape;1724;p34"/>
            <p:cNvSpPr/>
            <p:nvPr/>
          </p:nvSpPr>
          <p:spPr>
            <a:xfrm>
              <a:off x="4786700" y="4470625"/>
              <a:ext cx="667450" cy="89550"/>
            </a:xfrm>
            <a:custGeom>
              <a:avLst/>
              <a:gdLst/>
              <a:ahLst/>
              <a:cxnLst/>
              <a:rect l="l" t="t" r="r" b="b"/>
              <a:pathLst>
                <a:path w="26698" h="3582" extrusionOk="0">
                  <a:moveTo>
                    <a:pt x="26006"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47" y="41"/>
                  </a:lnTo>
                  <a:lnTo>
                    <a:pt x="5006" y="41"/>
                  </a:lnTo>
                  <a:lnTo>
                    <a:pt x="367" y="2279"/>
                  </a:lnTo>
                  <a:cubicBezTo>
                    <a:pt x="123" y="2402"/>
                    <a:pt x="1" y="2646"/>
                    <a:pt x="1" y="2890"/>
                  </a:cubicBezTo>
                  <a:cubicBezTo>
                    <a:pt x="1" y="3053"/>
                    <a:pt x="41" y="3256"/>
                    <a:pt x="163" y="3378"/>
                  </a:cubicBezTo>
                  <a:cubicBezTo>
                    <a:pt x="286" y="3500"/>
                    <a:pt x="489" y="3582"/>
                    <a:pt x="693" y="3582"/>
                  </a:cubicBezTo>
                  <a:lnTo>
                    <a:pt x="23117" y="3582"/>
                  </a:lnTo>
                  <a:cubicBezTo>
                    <a:pt x="23279" y="3582"/>
                    <a:pt x="23442" y="3541"/>
                    <a:pt x="23524" y="3460"/>
                  </a:cubicBezTo>
                  <a:lnTo>
                    <a:pt x="23564" y="3460"/>
                  </a:lnTo>
                  <a:lnTo>
                    <a:pt x="26454" y="1221"/>
                  </a:lnTo>
                  <a:cubicBezTo>
                    <a:pt x="26617" y="1099"/>
                    <a:pt x="26698" y="896"/>
                    <a:pt x="26698" y="692"/>
                  </a:cubicBezTo>
                  <a:cubicBezTo>
                    <a:pt x="26698" y="489"/>
                    <a:pt x="26657" y="326"/>
                    <a:pt x="26535" y="204"/>
                  </a:cubicBezTo>
                  <a:cubicBezTo>
                    <a:pt x="26413" y="82"/>
                    <a:pt x="26210" y="0"/>
                    <a:pt x="2600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5" name="Google Shape;1725;p34"/>
            <p:cNvSpPr/>
            <p:nvPr/>
          </p:nvSpPr>
          <p:spPr>
            <a:xfrm>
              <a:off x="5097025" y="4128775"/>
              <a:ext cx="102775" cy="392750"/>
            </a:xfrm>
            <a:custGeom>
              <a:avLst/>
              <a:gdLst/>
              <a:ahLst/>
              <a:cxnLst/>
              <a:rect l="l" t="t" r="r" b="b"/>
              <a:pathLst>
                <a:path w="4111" h="15710" extrusionOk="0">
                  <a:moveTo>
                    <a:pt x="0" y="0"/>
                  </a:moveTo>
                  <a:lnTo>
                    <a:pt x="0"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6" name="Google Shape;1726;p34"/>
            <p:cNvSpPr/>
            <p:nvPr/>
          </p:nvSpPr>
          <p:spPr>
            <a:xfrm>
              <a:off x="5088875" y="4119600"/>
              <a:ext cx="120075" cy="410050"/>
            </a:xfrm>
            <a:custGeom>
              <a:avLst/>
              <a:gdLst/>
              <a:ahLst/>
              <a:cxnLst/>
              <a:rect l="l" t="t" r="r" b="b"/>
              <a:pathLst>
                <a:path w="4803" h="16402" extrusionOk="0">
                  <a:moveTo>
                    <a:pt x="4111" y="693"/>
                  </a:moveTo>
                  <a:lnTo>
                    <a:pt x="4111" y="15751"/>
                  </a:lnTo>
                  <a:lnTo>
                    <a:pt x="652" y="15751"/>
                  </a:lnTo>
                  <a:lnTo>
                    <a:pt x="652" y="693"/>
                  </a:lnTo>
                  <a:close/>
                  <a:moveTo>
                    <a:pt x="326" y="1"/>
                  </a:moveTo>
                  <a:cubicBezTo>
                    <a:pt x="245" y="1"/>
                    <a:pt x="164" y="42"/>
                    <a:pt x="82" y="123"/>
                  </a:cubicBezTo>
                  <a:cubicBezTo>
                    <a:pt x="41" y="164"/>
                    <a:pt x="1" y="286"/>
                    <a:pt x="1" y="367"/>
                  </a:cubicBezTo>
                  <a:lnTo>
                    <a:pt x="1" y="16076"/>
                  </a:lnTo>
                  <a:cubicBezTo>
                    <a:pt x="1" y="16158"/>
                    <a:pt x="41" y="16239"/>
                    <a:pt x="82" y="16320"/>
                  </a:cubicBezTo>
                  <a:cubicBezTo>
                    <a:pt x="164" y="16361"/>
                    <a:pt x="245" y="16402"/>
                    <a:pt x="326" y="16402"/>
                  </a:cubicBezTo>
                  <a:lnTo>
                    <a:pt x="4437" y="16402"/>
                  </a:lnTo>
                  <a:cubicBezTo>
                    <a:pt x="4559" y="16402"/>
                    <a:pt x="4640" y="16361"/>
                    <a:pt x="4681" y="16320"/>
                  </a:cubicBezTo>
                  <a:cubicBezTo>
                    <a:pt x="4762" y="16239"/>
                    <a:pt x="4803" y="16158"/>
                    <a:pt x="4803" y="16076"/>
                  </a:cubicBezTo>
                  <a:lnTo>
                    <a:pt x="4803" y="367"/>
                  </a:lnTo>
                  <a:cubicBezTo>
                    <a:pt x="4803" y="286"/>
                    <a:pt x="4762" y="164"/>
                    <a:pt x="4681" y="123"/>
                  </a:cubicBezTo>
                  <a:cubicBezTo>
                    <a:pt x="4640" y="42"/>
                    <a:pt x="4559" y="1"/>
                    <a:pt x="443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7" name="Google Shape;1727;p34"/>
            <p:cNvSpPr/>
            <p:nvPr/>
          </p:nvSpPr>
          <p:spPr>
            <a:xfrm>
              <a:off x="5080750" y="4128775"/>
              <a:ext cx="135325" cy="284900"/>
            </a:xfrm>
            <a:custGeom>
              <a:avLst/>
              <a:gdLst/>
              <a:ahLst/>
              <a:cxnLst/>
              <a:rect l="l" t="t" r="r" b="b"/>
              <a:pathLst>
                <a:path w="5413" h="11396" extrusionOk="0">
                  <a:moveTo>
                    <a:pt x="0" y="0"/>
                  </a:moveTo>
                  <a:lnTo>
                    <a:pt x="0" y="11395"/>
                  </a:lnTo>
                  <a:lnTo>
                    <a:pt x="5413" y="11395"/>
                  </a:lnTo>
                  <a:lnTo>
                    <a:pt x="5413"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8" name="Google Shape;1728;p34"/>
            <p:cNvSpPr/>
            <p:nvPr/>
          </p:nvSpPr>
          <p:spPr>
            <a:xfrm>
              <a:off x="5072600" y="4119600"/>
              <a:ext cx="152650" cy="302200"/>
            </a:xfrm>
            <a:custGeom>
              <a:avLst/>
              <a:gdLst/>
              <a:ahLst/>
              <a:cxnLst/>
              <a:rect l="l" t="t" r="r" b="b"/>
              <a:pathLst>
                <a:path w="6106" h="12088" extrusionOk="0">
                  <a:moveTo>
                    <a:pt x="5413" y="693"/>
                  </a:moveTo>
                  <a:lnTo>
                    <a:pt x="5413" y="11437"/>
                  </a:lnTo>
                  <a:lnTo>
                    <a:pt x="652" y="11437"/>
                  </a:lnTo>
                  <a:lnTo>
                    <a:pt x="652" y="693"/>
                  </a:lnTo>
                  <a:close/>
                  <a:moveTo>
                    <a:pt x="326" y="1"/>
                  </a:moveTo>
                  <a:cubicBezTo>
                    <a:pt x="245" y="1"/>
                    <a:pt x="163" y="42"/>
                    <a:pt x="82" y="123"/>
                  </a:cubicBezTo>
                  <a:cubicBezTo>
                    <a:pt x="41" y="164"/>
                    <a:pt x="1" y="286"/>
                    <a:pt x="1" y="367"/>
                  </a:cubicBezTo>
                  <a:lnTo>
                    <a:pt x="1" y="11762"/>
                  </a:lnTo>
                  <a:cubicBezTo>
                    <a:pt x="1" y="11844"/>
                    <a:pt x="41" y="11925"/>
                    <a:pt x="82" y="12007"/>
                  </a:cubicBezTo>
                  <a:cubicBezTo>
                    <a:pt x="163" y="12088"/>
                    <a:pt x="245" y="12088"/>
                    <a:pt x="326" y="12088"/>
                  </a:cubicBezTo>
                  <a:lnTo>
                    <a:pt x="5739" y="12088"/>
                  </a:lnTo>
                  <a:cubicBezTo>
                    <a:pt x="5820" y="12088"/>
                    <a:pt x="5942" y="12088"/>
                    <a:pt x="5983" y="12007"/>
                  </a:cubicBezTo>
                  <a:cubicBezTo>
                    <a:pt x="6064" y="11925"/>
                    <a:pt x="6105" y="11844"/>
                    <a:pt x="6105" y="11762"/>
                  </a:cubicBezTo>
                  <a:lnTo>
                    <a:pt x="6105" y="367"/>
                  </a:lnTo>
                  <a:cubicBezTo>
                    <a:pt x="6105" y="286"/>
                    <a:pt x="6064" y="164"/>
                    <a:pt x="5983" y="123"/>
                  </a:cubicBezTo>
                  <a:cubicBezTo>
                    <a:pt x="5942" y="42"/>
                    <a:pt x="5820" y="1"/>
                    <a:pt x="573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9" name="Google Shape;1729;p34"/>
            <p:cNvSpPr/>
            <p:nvPr/>
          </p:nvSpPr>
          <p:spPr>
            <a:xfrm>
              <a:off x="4319700" y="2821375"/>
              <a:ext cx="1707275" cy="1335900"/>
            </a:xfrm>
            <a:custGeom>
              <a:avLst/>
              <a:gdLst/>
              <a:ahLst/>
              <a:cxnLst/>
              <a:rect l="l" t="t" r="r" b="b"/>
              <a:pathLst>
                <a:path w="68291" h="53436" extrusionOk="0">
                  <a:moveTo>
                    <a:pt x="1" y="0"/>
                  </a:moveTo>
                  <a:lnTo>
                    <a:pt x="1" y="53436"/>
                  </a:lnTo>
                  <a:lnTo>
                    <a:pt x="68290" y="53436"/>
                  </a:lnTo>
                  <a:lnTo>
                    <a:pt x="6829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0" name="Google Shape;1730;p34"/>
            <p:cNvSpPr/>
            <p:nvPr/>
          </p:nvSpPr>
          <p:spPr>
            <a:xfrm>
              <a:off x="4310550" y="2813225"/>
              <a:ext cx="1724550" cy="1352200"/>
            </a:xfrm>
            <a:custGeom>
              <a:avLst/>
              <a:gdLst/>
              <a:ahLst/>
              <a:cxnLst/>
              <a:rect l="l" t="t" r="r" b="b"/>
              <a:pathLst>
                <a:path w="68982" h="54088" extrusionOk="0">
                  <a:moveTo>
                    <a:pt x="68290" y="693"/>
                  </a:moveTo>
                  <a:lnTo>
                    <a:pt x="68290" y="53395"/>
                  </a:lnTo>
                  <a:lnTo>
                    <a:pt x="692" y="53395"/>
                  </a:lnTo>
                  <a:lnTo>
                    <a:pt x="692" y="693"/>
                  </a:lnTo>
                  <a:close/>
                  <a:moveTo>
                    <a:pt x="367" y="1"/>
                  </a:moveTo>
                  <a:cubicBezTo>
                    <a:pt x="245" y="1"/>
                    <a:pt x="163" y="41"/>
                    <a:pt x="123" y="82"/>
                  </a:cubicBezTo>
                  <a:cubicBezTo>
                    <a:pt x="41" y="163"/>
                    <a:pt x="0" y="245"/>
                    <a:pt x="0" y="326"/>
                  </a:cubicBezTo>
                  <a:lnTo>
                    <a:pt x="0" y="53762"/>
                  </a:lnTo>
                  <a:cubicBezTo>
                    <a:pt x="0" y="53843"/>
                    <a:pt x="41" y="53924"/>
                    <a:pt x="123" y="54006"/>
                  </a:cubicBezTo>
                  <a:cubicBezTo>
                    <a:pt x="163" y="54047"/>
                    <a:pt x="245" y="54087"/>
                    <a:pt x="367" y="54087"/>
                  </a:cubicBezTo>
                  <a:lnTo>
                    <a:pt x="68656" y="54087"/>
                  </a:lnTo>
                  <a:cubicBezTo>
                    <a:pt x="68738" y="54087"/>
                    <a:pt x="68819" y="54047"/>
                    <a:pt x="68901" y="54006"/>
                  </a:cubicBezTo>
                  <a:cubicBezTo>
                    <a:pt x="68941" y="53924"/>
                    <a:pt x="68982" y="53843"/>
                    <a:pt x="68982" y="53762"/>
                  </a:cubicBezTo>
                  <a:lnTo>
                    <a:pt x="68982" y="326"/>
                  </a:lnTo>
                  <a:cubicBezTo>
                    <a:pt x="68982" y="245"/>
                    <a:pt x="68941" y="163"/>
                    <a:pt x="68901" y="82"/>
                  </a:cubicBezTo>
                  <a:cubicBezTo>
                    <a:pt x="68819" y="41"/>
                    <a:pt x="68738" y="1"/>
                    <a:pt x="686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1" name="Google Shape;1731;p34"/>
            <p:cNvSpPr/>
            <p:nvPr/>
          </p:nvSpPr>
          <p:spPr>
            <a:xfrm>
              <a:off x="4410250" y="2892600"/>
              <a:ext cx="1525150" cy="1193450"/>
            </a:xfrm>
            <a:custGeom>
              <a:avLst/>
              <a:gdLst/>
              <a:ahLst/>
              <a:cxnLst/>
              <a:rect l="l" t="t" r="r" b="b"/>
              <a:pathLst>
                <a:path w="61006" h="47738" extrusionOk="0">
                  <a:moveTo>
                    <a:pt x="1" y="0"/>
                  </a:moveTo>
                  <a:lnTo>
                    <a:pt x="1" y="47738"/>
                  </a:lnTo>
                  <a:lnTo>
                    <a:pt x="61006" y="47738"/>
                  </a:lnTo>
                  <a:lnTo>
                    <a:pt x="61006"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34"/>
            <p:cNvSpPr/>
            <p:nvPr/>
          </p:nvSpPr>
          <p:spPr>
            <a:xfrm>
              <a:off x="440212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4" y="0"/>
                    <a:pt x="163" y="41"/>
                    <a:pt x="122" y="123"/>
                  </a:cubicBezTo>
                  <a:cubicBezTo>
                    <a:pt x="41" y="163"/>
                    <a:pt x="0" y="245"/>
                    <a:pt x="0" y="326"/>
                  </a:cubicBezTo>
                  <a:lnTo>
                    <a:pt x="0" y="48064"/>
                  </a:lnTo>
                  <a:cubicBezTo>
                    <a:pt x="0" y="48145"/>
                    <a:pt x="41" y="48227"/>
                    <a:pt x="122" y="48267"/>
                  </a:cubicBezTo>
                  <a:cubicBezTo>
                    <a:pt x="163" y="48349"/>
                    <a:pt x="244" y="48389"/>
                    <a:pt x="326" y="48389"/>
                  </a:cubicBezTo>
                  <a:lnTo>
                    <a:pt x="61331" y="48389"/>
                  </a:lnTo>
                  <a:cubicBezTo>
                    <a:pt x="61412" y="48389"/>
                    <a:pt x="61493" y="48349"/>
                    <a:pt x="61575" y="48267"/>
                  </a:cubicBezTo>
                  <a:cubicBezTo>
                    <a:pt x="61616" y="48227"/>
                    <a:pt x="61656" y="48145"/>
                    <a:pt x="61656" y="48064"/>
                  </a:cubicBezTo>
                  <a:lnTo>
                    <a:pt x="61656" y="326"/>
                  </a:lnTo>
                  <a:cubicBezTo>
                    <a:pt x="61656" y="245"/>
                    <a:pt x="61616" y="163"/>
                    <a:pt x="61575" y="123"/>
                  </a:cubicBezTo>
                  <a:cubicBezTo>
                    <a:pt x="61493" y="41"/>
                    <a:pt x="61412" y="0"/>
                    <a:pt x="61331"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34"/>
            <p:cNvSpPr/>
            <p:nvPr/>
          </p:nvSpPr>
          <p:spPr>
            <a:xfrm>
              <a:off x="4506925" y="2953625"/>
              <a:ext cx="534150" cy="335775"/>
            </a:xfrm>
            <a:custGeom>
              <a:avLst/>
              <a:gdLst/>
              <a:ahLst/>
              <a:cxnLst/>
              <a:rect l="l" t="t" r="r" b="b"/>
              <a:pathLst>
                <a:path w="21366" h="13431" extrusionOk="0">
                  <a:moveTo>
                    <a:pt x="366" y="82"/>
                  </a:moveTo>
                  <a:cubicBezTo>
                    <a:pt x="163" y="82"/>
                    <a:pt x="0" y="245"/>
                    <a:pt x="0" y="489"/>
                  </a:cubicBezTo>
                  <a:cubicBezTo>
                    <a:pt x="0" y="693"/>
                    <a:pt x="163" y="856"/>
                    <a:pt x="366" y="856"/>
                  </a:cubicBezTo>
                  <a:lnTo>
                    <a:pt x="1953" y="856"/>
                  </a:lnTo>
                  <a:cubicBezTo>
                    <a:pt x="2157" y="856"/>
                    <a:pt x="2320" y="693"/>
                    <a:pt x="2320" y="489"/>
                  </a:cubicBezTo>
                  <a:cubicBezTo>
                    <a:pt x="2320" y="245"/>
                    <a:pt x="2157" y="82"/>
                    <a:pt x="1953" y="82"/>
                  </a:cubicBezTo>
                  <a:close/>
                  <a:moveTo>
                    <a:pt x="3703" y="82"/>
                  </a:moveTo>
                  <a:cubicBezTo>
                    <a:pt x="3500" y="82"/>
                    <a:pt x="3337" y="245"/>
                    <a:pt x="3337" y="489"/>
                  </a:cubicBezTo>
                  <a:cubicBezTo>
                    <a:pt x="3337" y="693"/>
                    <a:pt x="3500" y="856"/>
                    <a:pt x="3703" y="856"/>
                  </a:cubicBezTo>
                  <a:lnTo>
                    <a:pt x="7814" y="856"/>
                  </a:lnTo>
                  <a:cubicBezTo>
                    <a:pt x="8058" y="856"/>
                    <a:pt x="8221" y="693"/>
                    <a:pt x="8221" y="489"/>
                  </a:cubicBezTo>
                  <a:cubicBezTo>
                    <a:pt x="8221" y="245"/>
                    <a:pt x="8058" y="82"/>
                    <a:pt x="7814" y="82"/>
                  </a:cubicBezTo>
                  <a:close/>
                  <a:moveTo>
                    <a:pt x="9605" y="1"/>
                  </a:moveTo>
                  <a:cubicBezTo>
                    <a:pt x="9320" y="1"/>
                    <a:pt x="9157" y="204"/>
                    <a:pt x="9157" y="489"/>
                  </a:cubicBezTo>
                  <a:cubicBezTo>
                    <a:pt x="9157" y="733"/>
                    <a:pt x="932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3" y="2646"/>
                  </a:lnTo>
                  <a:cubicBezTo>
                    <a:pt x="2157" y="2646"/>
                    <a:pt x="2320" y="2483"/>
                    <a:pt x="2320" y="2280"/>
                  </a:cubicBezTo>
                  <a:cubicBezTo>
                    <a:pt x="2320" y="2036"/>
                    <a:pt x="2157" y="1873"/>
                    <a:pt x="1953" y="1873"/>
                  </a:cubicBezTo>
                  <a:close/>
                  <a:moveTo>
                    <a:pt x="3703" y="1873"/>
                  </a:moveTo>
                  <a:cubicBezTo>
                    <a:pt x="3500" y="1873"/>
                    <a:pt x="3337" y="2036"/>
                    <a:pt x="3337" y="2280"/>
                  </a:cubicBezTo>
                  <a:cubicBezTo>
                    <a:pt x="3337" y="2483"/>
                    <a:pt x="3500" y="2646"/>
                    <a:pt x="3703" y="2646"/>
                  </a:cubicBezTo>
                  <a:lnTo>
                    <a:pt x="7814" y="2646"/>
                  </a:lnTo>
                  <a:cubicBezTo>
                    <a:pt x="8058" y="2646"/>
                    <a:pt x="8221" y="2483"/>
                    <a:pt x="8221" y="2280"/>
                  </a:cubicBezTo>
                  <a:cubicBezTo>
                    <a:pt x="8221" y="2036"/>
                    <a:pt x="8058" y="1873"/>
                    <a:pt x="7814" y="1873"/>
                  </a:cubicBezTo>
                  <a:close/>
                  <a:moveTo>
                    <a:pt x="366" y="3664"/>
                  </a:moveTo>
                  <a:cubicBezTo>
                    <a:pt x="163" y="3664"/>
                    <a:pt x="0" y="3867"/>
                    <a:pt x="0" y="4071"/>
                  </a:cubicBezTo>
                  <a:cubicBezTo>
                    <a:pt x="0" y="4274"/>
                    <a:pt x="163" y="4437"/>
                    <a:pt x="366" y="4437"/>
                  </a:cubicBezTo>
                  <a:lnTo>
                    <a:pt x="1953" y="4437"/>
                  </a:lnTo>
                  <a:cubicBezTo>
                    <a:pt x="2157" y="4437"/>
                    <a:pt x="2320" y="4274"/>
                    <a:pt x="2320" y="4071"/>
                  </a:cubicBezTo>
                  <a:cubicBezTo>
                    <a:pt x="2320" y="3867"/>
                    <a:pt x="2157" y="3664"/>
                    <a:pt x="1953" y="3664"/>
                  </a:cubicBezTo>
                  <a:close/>
                  <a:moveTo>
                    <a:pt x="3703" y="3664"/>
                  </a:moveTo>
                  <a:cubicBezTo>
                    <a:pt x="3500" y="3664"/>
                    <a:pt x="3337" y="3867"/>
                    <a:pt x="3337" y="4071"/>
                  </a:cubicBezTo>
                  <a:cubicBezTo>
                    <a:pt x="3337" y="4274"/>
                    <a:pt x="3500" y="4437"/>
                    <a:pt x="3703" y="4437"/>
                  </a:cubicBezTo>
                  <a:lnTo>
                    <a:pt x="7814" y="4437"/>
                  </a:lnTo>
                  <a:cubicBezTo>
                    <a:pt x="8058" y="4437"/>
                    <a:pt x="8221" y="4274"/>
                    <a:pt x="8221" y="4071"/>
                  </a:cubicBezTo>
                  <a:cubicBezTo>
                    <a:pt x="8221" y="3867"/>
                    <a:pt x="8058" y="3664"/>
                    <a:pt x="7814" y="3664"/>
                  </a:cubicBezTo>
                  <a:close/>
                  <a:moveTo>
                    <a:pt x="9605" y="3623"/>
                  </a:moveTo>
                  <a:cubicBezTo>
                    <a:pt x="9320" y="3623"/>
                    <a:pt x="9157" y="3826"/>
                    <a:pt x="9157" y="4071"/>
                  </a:cubicBezTo>
                  <a:cubicBezTo>
                    <a:pt x="9157" y="4315"/>
                    <a:pt x="932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3" y="6228"/>
                  </a:lnTo>
                  <a:cubicBezTo>
                    <a:pt x="2157" y="6228"/>
                    <a:pt x="2320" y="6065"/>
                    <a:pt x="2320" y="5861"/>
                  </a:cubicBezTo>
                  <a:cubicBezTo>
                    <a:pt x="2320" y="5658"/>
                    <a:pt x="2157" y="5454"/>
                    <a:pt x="1953" y="5454"/>
                  </a:cubicBezTo>
                  <a:close/>
                  <a:moveTo>
                    <a:pt x="3703" y="5454"/>
                  </a:moveTo>
                  <a:cubicBezTo>
                    <a:pt x="3500" y="5454"/>
                    <a:pt x="3337" y="5658"/>
                    <a:pt x="3337" y="5861"/>
                  </a:cubicBezTo>
                  <a:cubicBezTo>
                    <a:pt x="3337" y="6065"/>
                    <a:pt x="3500" y="6228"/>
                    <a:pt x="3703" y="6228"/>
                  </a:cubicBezTo>
                  <a:lnTo>
                    <a:pt x="7814" y="6228"/>
                  </a:lnTo>
                  <a:cubicBezTo>
                    <a:pt x="8058" y="6228"/>
                    <a:pt x="8221" y="6065"/>
                    <a:pt x="8221" y="5861"/>
                  </a:cubicBezTo>
                  <a:cubicBezTo>
                    <a:pt x="8221" y="5658"/>
                    <a:pt x="8058" y="5454"/>
                    <a:pt x="7814" y="5454"/>
                  </a:cubicBezTo>
                  <a:close/>
                  <a:moveTo>
                    <a:pt x="366" y="7286"/>
                  </a:moveTo>
                  <a:cubicBezTo>
                    <a:pt x="163" y="7286"/>
                    <a:pt x="0" y="7448"/>
                    <a:pt x="0" y="7652"/>
                  </a:cubicBezTo>
                  <a:cubicBezTo>
                    <a:pt x="0" y="7855"/>
                    <a:pt x="163" y="8059"/>
                    <a:pt x="366" y="8059"/>
                  </a:cubicBezTo>
                  <a:lnTo>
                    <a:pt x="1953" y="8059"/>
                  </a:lnTo>
                  <a:cubicBezTo>
                    <a:pt x="2157" y="8059"/>
                    <a:pt x="2320" y="7855"/>
                    <a:pt x="2320" y="7652"/>
                  </a:cubicBezTo>
                  <a:cubicBezTo>
                    <a:pt x="2320" y="7448"/>
                    <a:pt x="2157" y="7286"/>
                    <a:pt x="1953" y="7286"/>
                  </a:cubicBezTo>
                  <a:close/>
                  <a:moveTo>
                    <a:pt x="3703" y="7286"/>
                  </a:moveTo>
                  <a:cubicBezTo>
                    <a:pt x="3500" y="7286"/>
                    <a:pt x="3337" y="7448"/>
                    <a:pt x="3337" y="7652"/>
                  </a:cubicBezTo>
                  <a:cubicBezTo>
                    <a:pt x="3337" y="7855"/>
                    <a:pt x="3500" y="8059"/>
                    <a:pt x="3703" y="8059"/>
                  </a:cubicBezTo>
                  <a:lnTo>
                    <a:pt x="7814" y="8059"/>
                  </a:lnTo>
                  <a:cubicBezTo>
                    <a:pt x="8058" y="8059"/>
                    <a:pt x="8221" y="7855"/>
                    <a:pt x="8221" y="7652"/>
                  </a:cubicBezTo>
                  <a:cubicBezTo>
                    <a:pt x="8221" y="7448"/>
                    <a:pt x="8058" y="7286"/>
                    <a:pt x="7814" y="7286"/>
                  </a:cubicBezTo>
                  <a:close/>
                  <a:moveTo>
                    <a:pt x="14203" y="8791"/>
                  </a:moveTo>
                  <a:cubicBezTo>
                    <a:pt x="13959" y="8791"/>
                    <a:pt x="13756" y="8995"/>
                    <a:pt x="13756" y="9239"/>
                  </a:cubicBezTo>
                  <a:cubicBezTo>
                    <a:pt x="13756" y="9483"/>
                    <a:pt x="13959" y="9687"/>
                    <a:pt x="14203" y="9687"/>
                  </a:cubicBezTo>
                  <a:cubicBezTo>
                    <a:pt x="14447" y="9687"/>
                    <a:pt x="14651" y="9483"/>
                    <a:pt x="14651" y="9239"/>
                  </a:cubicBezTo>
                  <a:cubicBezTo>
                    <a:pt x="14651" y="8995"/>
                    <a:pt x="14447" y="8791"/>
                    <a:pt x="14203" y="8791"/>
                  </a:cubicBezTo>
                  <a:close/>
                  <a:moveTo>
                    <a:pt x="15546" y="8791"/>
                  </a:moveTo>
                  <a:cubicBezTo>
                    <a:pt x="15302" y="8791"/>
                    <a:pt x="15099" y="8995"/>
                    <a:pt x="15099" y="9239"/>
                  </a:cubicBezTo>
                  <a:cubicBezTo>
                    <a:pt x="15099" y="9483"/>
                    <a:pt x="15302" y="9687"/>
                    <a:pt x="15546" y="9687"/>
                  </a:cubicBezTo>
                  <a:cubicBezTo>
                    <a:pt x="15790" y="9687"/>
                    <a:pt x="15994" y="9483"/>
                    <a:pt x="15994" y="9239"/>
                  </a:cubicBezTo>
                  <a:cubicBezTo>
                    <a:pt x="15994" y="8995"/>
                    <a:pt x="15790" y="8791"/>
                    <a:pt x="15546" y="8791"/>
                  </a:cubicBezTo>
                  <a:close/>
                  <a:moveTo>
                    <a:pt x="16889" y="8791"/>
                  </a:moveTo>
                  <a:cubicBezTo>
                    <a:pt x="16645" y="8791"/>
                    <a:pt x="16442" y="8995"/>
                    <a:pt x="16442" y="9239"/>
                  </a:cubicBezTo>
                  <a:cubicBezTo>
                    <a:pt x="16442" y="9483"/>
                    <a:pt x="16645" y="9687"/>
                    <a:pt x="16889" y="9687"/>
                  </a:cubicBezTo>
                  <a:cubicBezTo>
                    <a:pt x="17133" y="9687"/>
                    <a:pt x="17337" y="9483"/>
                    <a:pt x="17337" y="9239"/>
                  </a:cubicBezTo>
                  <a:cubicBezTo>
                    <a:pt x="17337" y="8995"/>
                    <a:pt x="17133" y="8791"/>
                    <a:pt x="16889" y="8791"/>
                  </a:cubicBezTo>
                  <a:close/>
                  <a:moveTo>
                    <a:pt x="18232" y="8791"/>
                  </a:moveTo>
                  <a:cubicBezTo>
                    <a:pt x="17988" y="8791"/>
                    <a:pt x="17785" y="8995"/>
                    <a:pt x="17785" y="9239"/>
                  </a:cubicBezTo>
                  <a:cubicBezTo>
                    <a:pt x="17785" y="9483"/>
                    <a:pt x="17988" y="9687"/>
                    <a:pt x="18232" y="9687"/>
                  </a:cubicBezTo>
                  <a:cubicBezTo>
                    <a:pt x="18476" y="9687"/>
                    <a:pt x="18680" y="9483"/>
                    <a:pt x="18680" y="9239"/>
                  </a:cubicBezTo>
                  <a:cubicBezTo>
                    <a:pt x="18680" y="8995"/>
                    <a:pt x="18476" y="8791"/>
                    <a:pt x="18232" y="8791"/>
                  </a:cubicBezTo>
                  <a:close/>
                  <a:moveTo>
                    <a:pt x="19575" y="8791"/>
                  </a:moveTo>
                  <a:cubicBezTo>
                    <a:pt x="19331" y="8791"/>
                    <a:pt x="19128" y="8995"/>
                    <a:pt x="19128" y="9239"/>
                  </a:cubicBezTo>
                  <a:cubicBezTo>
                    <a:pt x="19128" y="9483"/>
                    <a:pt x="19331" y="9687"/>
                    <a:pt x="19575" y="9687"/>
                  </a:cubicBezTo>
                  <a:cubicBezTo>
                    <a:pt x="19819" y="9687"/>
                    <a:pt x="20023" y="9483"/>
                    <a:pt x="20023" y="9239"/>
                  </a:cubicBezTo>
                  <a:cubicBezTo>
                    <a:pt x="20023" y="8995"/>
                    <a:pt x="19819" y="8791"/>
                    <a:pt x="19575" y="8791"/>
                  </a:cubicBezTo>
                  <a:close/>
                  <a:moveTo>
                    <a:pt x="20918" y="8791"/>
                  </a:moveTo>
                  <a:cubicBezTo>
                    <a:pt x="20674" y="8791"/>
                    <a:pt x="20471" y="8995"/>
                    <a:pt x="20471" y="9239"/>
                  </a:cubicBezTo>
                  <a:cubicBezTo>
                    <a:pt x="20471" y="9483"/>
                    <a:pt x="20674" y="9687"/>
                    <a:pt x="20918" y="9687"/>
                  </a:cubicBezTo>
                  <a:cubicBezTo>
                    <a:pt x="21162" y="9687"/>
                    <a:pt x="21366" y="9483"/>
                    <a:pt x="21366" y="9239"/>
                  </a:cubicBezTo>
                  <a:cubicBezTo>
                    <a:pt x="21366" y="8995"/>
                    <a:pt x="21162" y="8791"/>
                    <a:pt x="20918" y="8791"/>
                  </a:cubicBezTo>
                  <a:close/>
                  <a:moveTo>
                    <a:pt x="366" y="9076"/>
                  </a:moveTo>
                  <a:cubicBezTo>
                    <a:pt x="163" y="9076"/>
                    <a:pt x="0" y="9239"/>
                    <a:pt x="0" y="9443"/>
                  </a:cubicBezTo>
                  <a:cubicBezTo>
                    <a:pt x="0" y="9646"/>
                    <a:pt x="163" y="9850"/>
                    <a:pt x="366" y="9850"/>
                  </a:cubicBezTo>
                  <a:lnTo>
                    <a:pt x="1953" y="9850"/>
                  </a:lnTo>
                  <a:cubicBezTo>
                    <a:pt x="2157" y="9850"/>
                    <a:pt x="2320" y="9646"/>
                    <a:pt x="2320" y="9443"/>
                  </a:cubicBezTo>
                  <a:cubicBezTo>
                    <a:pt x="2320" y="9239"/>
                    <a:pt x="2157" y="9076"/>
                    <a:pt x="1953" y="9076"/>
                  </a:cubicBezTo>
                  <a:close/>
                  <a:moveTo>
                    <a:pt x="8628" y="9076"/>
                  </a:moveTo>
                  <a:cubicBezTo>
                    <a:pt x="8424" y="9076"/>
                    <a:pt x="8262" y="9239"/>
                    <a:pt x="8262" y="9443"/>
                  </a:cubicBezTo>
                  <a:cubicBezTo>
                    <a:pt x="8262" y="9646"/>
                    <a:pt x="8424" y="9850"/>
                    <a:pt x="8628"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3" y="11640"/>
                  </a:lnTo>
                  <a:cubicBezTo>
                    <a:pt x="2157" y="11640"/>
                    <a:pt x="2320" y="11478"/>
                    <a:pt x="2320" y="11233"/>
                  </a:cubicBezTo>
                  <a:cubicBezTo>
                    <a:pt x="2320" y="11030"/>
                    <a:pt x="2157" y="10867"/>
                    <a:pt x="1953" y="10867"/>
                  </a:cubicBezTo>
                  <a:close/>
                  <a:moveTo>
                    <a:pt x="8628" y="10867"/>
                  </a:moveTo>
                  <a:cubicBezTo>
                    <a:pt x="8424" y="10867"/>
                    <a:pt x="8262" y="11030"/>
                    <a:pt x="8262" y="11233"/>
                  </a:cubicBezTo>
                  <a:cubicBezTo>
                    <a:pt x="8262" y="11478"/>
                    <a:pt x="8424" y="11640"/>
                    <a:pt x="8628"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7" y="13390"/>
                    <a:pt x="14651" y="13187"/>
                    <a:pt x="14651" y="12943"/>
                  </a:cubicBezTo>
                  <a:cubicBezTo>
                    <a:pt x="14651" y="12698"/>
                    <a:pt x="14447" y="12495"/>
                    <a:pt x="14203" y="12495"/>
                  </a:cubicBezTo>
                  <a:close/>
                  <a:moveTo>
                    <a:pt x="15546" y="12495"/>
                  </a:moveTo>
                  <a:cubicBezTo>
                    <a:pt x="15302" y="12495"/>
                    <a:pt x="15099" y="12698"/>
                    <a:pt x="15099" y="12943"/>
                  </a:cubicBezTo>
                  <a:cubicBezTo>
                    <a:pt x="15099" y="13187"/>
                    <a:pt x="15302" y="13390"/>
                    <a:pt x="15546" y="13390"/>
                  </a:cubicBezTo>
                  <a:cubicBezTo>
                    <a:pt x="15790" y="13390"/>
                    <a:pt x="15994" y="13187"/>
                    <a:pt x="15994" y="12943"/>
                  </a:cubicBezTo>
                  <a:cubicBezTo>
                    <a:pt x="15994" y="12698"/>
                    <a:pt x="15790" y="12495"/>
                    <a:pt x="15546" y="12495"/>
                  </a:cubicBezTo>
                  <a:close/>
                  <a:moveTo>
                    <a:pt x="16889" y="12495"/>
                  </a:moveTo>
                  <a:cubicBezTo>
                    <a:pt x="16645" y="12495"/>
                    <a:pt x="16442" y="12698"/>
                    <a:pt x="16442" y="12943"/>
                  </a:cubicBezTo>
                  <a:cubicBezTo>
                    <a:pt x="16442" y="13187"/>
                    <a:pt x="16645" y="13390"/>
                    <a:pt x="16889" y="13390"/>
                  </a:cubicBezTo>
                  <a:cubicBezTo>
                    <a:pt x="17133" y="13390"/>
                    <a:pt x="17337" y="13187"/>
                    <a:pt x="17337" y="12943"/>
                  </a:cubicBezTo>
                  <a:cubicBezTo>
                    <a:pt x="17337" y="12698"/>
                    <a:pt x="17133" y="12495"/>
                    <a:pt x="16889" y="12495"/>
                  </a:cubicBezTo>
                  <a:close/>
                  <a:moveTo>
                    <a:pt x="18232" y="12495"/>
                  </a:moveTo>
                  <a:cubicBezTo>
                    <a:pt x="17988" y="12495"/>
                    <a:pt x="17785" y="12698"/>
                    <a:pt x="17785" y="12943"/>
                  </a:cubicBezTo>
                  <a:cubicBezTo>
                    <a:pt x="17785" y="13187"/>
                    <a:pt x="17988" y="13390"/>
                    <a:pt x="18232" y="13390"/>
                  </a:cubicBezTo>
                  <a:cubicBezTo>
                    <a:pt x="18476" y="13390"/>
                    <a:pt x="18680" y="13187"/>
                    <a:pt x="18680" y="12943"/>
                  </a:cubicBezTo>
                  <a:cubicBezTo>
                    <a:pt x="18680" y="12698"/>
                    <a:pt x="18476" y="12495"/>
                    <a:pt x="18232" y="12495"/>
                  </a:cubicBezTo>
                  <a:close/>
                  <a:moveTo>
                    <a:pt x="19575" y="12495"/>
                  </a:moveTo>
                  <a:cubicBezTo>
                    <a:pt x="19331" y="12495"/>
                    <a:pt x="19128" y="12698"/>
                    <a:pt x="19128" y="12943"/>
                  </a:cubicBezTo>
                  <a:cubicBezTo>
                    <a:pt x="19128" y="13187"/>
                    <a:pt x="19331" y="13390"/>
                    <a:pt x="19575" y="13390"/>
                  </a:cubicBezTo>
                  <a:cubicBezTo>
                    <a:pt x="19819" y="13390"/>
                    <a:pt x="20023" y="13187"/>
                    <a:pt x="20023" y="12943"/>
                  </a:cubicBezTo>
                  <a:cubicBezTo>
                    <a:pt x="20023" y="12698"/>
                    <a:pt x="19819" y="12495"/>
                    <a:pt x="19575" y="12495"/>
                  </a:cubicBezTo>
                  <a:close/>
                  <a:moveTo>
                    <a:pt x="20918" y="12495"/>
                  </a:moveTo>
                  <a:cubicBezTo>
                    <a:pt x="20674" y="12495"/>
                    <a:pt x="20471" y="12698"/>
                    <a:pt x="20471" y="12943"/>
                  </a:cubicBezTo>
                  <a:cubicBezTo>
                    <a:pt x="20471" y="13187"/>
                    <a:pt x="20674" y="13390"/>
                    <a:pt x="20918" y="13390"/>
                  </a:cubicBezTo>
                  <a:cubicBezTo>
                    <a:pt x="21162" y="13390"/>
                    <a:pt x="21366" y="13187"/>
                    <a:pt x="21366" y="12943"/>
                  </a:cubicBezTo>
                  <a:cubicBezTo>
                    <a:pt x="21366" y="12698"/>
                    <a:pt x="21162" y="12495"/>
                    <a:pt x="20918" y="12495"/>
                  </a:cubicBezTo>
                  <a:close/>
                  <a:moveTo>
                    <a:pt x="366" y="12658"/>
                  </a:moveTo>
                  <a:cubicBezTo>
                    <a:pt x="163" y="12658"/>
                    <a:pt x="0" y="12821"/>
                    <a:pt x="0" y="13065"/>
                  </a:cubicBezTo>
                  <a:cubicBezTo>
                    <a:pt x="0" y="13268"/>
                    <a:pt x="163" y="13431"/>
                    <a:pt x="366" y="13431"/>
                  </a:cubicBezTo>
                  <a:lnTo>
                    <a:pt x="1953" y="13431"/>
                  </a:lnTo>
                  <a:cubicBezTo>
                    <a:pt x="2157" y="13431"/>
                    <a:pt x="2320" y="13268"/>
                    <a:pt x="2320" y="13065"/>
                  </a:cubicBezTo>
                  <a:cubicBezTo>
                    <a:pt x="2320" y="12821"/>
                    <a:pt x="2157" y="12658"/>
                    <a:pt x="1953" y="12658"/>
                  </a:cubicBezTo>
                  <a:close/>
                  <a:moveTo>
                    <a:pt x="8628" y="12658"/>
                  </a:moveTo>
                  <a:cubicBezTo>
                    <a:pt x="8424" y="12658"/>
                    <a:pt x="8262" y="12821"/>
                    <a:pt x="8262" y="13065"/>
                  </a:cubicBezTo>
                  <a:cubicBezTo>
                    <a:pt x="8262" y="13268"/>
                    <a:pt x="8424" y="13431"/>
                    <a:pt x="8628" y="13431"/>
                  </a:cubicBezTo>
                  <a:lnTo>
                    <a:pt x="12779" y="13431"/>
                  </a:lnTo>
                  <a:cubicBezTo>
                    <a:pt x="12982" y="13431"/>
                    <a:pt x="13145" y="13268"/>
                    <a:pt x="13145" y="13065"/>
                  </a:cubicBezTo>
                  <a:cubicBezTo>
                    <a:pt x="13145" y="12821"/>
                    <a:pt x="12982" y="12658"/>
                    <a:pt x="12779"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4" name="Google Shape;1734;p34"/>
            <p:cNvSpPr/>
            <p:nvPr/>
          </p:nvSpPr>
          <p:spPr>
            <a:xfrm>
              <a:off x="4506925" y="3313800"/>
              <a:ext cx="534150" cy="334775"/>
            </a:xfrm>
            <a:custGeom>
              <a:avLst/>
              <a:gdLst/>
              <a:ahLst/>
              <a:cxnLst/>
              <a:rect l="l" t="t" r="r" b="b"/>
              <a:pathLst>
                <a:path w="21366" h="13391" extrusionOk="0">
                  <a:moveTo>
                    <a:pt x="366" y="41"/>
                  </a:moveTo>
                  <a:cubicBezTo>
                    <a:pt x="163" y="41"/>
                    <a:pt x="0" y="204"/>
                    <a:pt x="0" y="448"/>
                  </a:cubicBezTo>
                  <a:cubicBezTo>
                    <a:pt x="0" y="652"/>
                    <a:pt x="163" y="815"/>
                    <a:pt x="366" y="815"/>
                  </a:cubicBezTo>
                  <a:lnTo>
                    <a:pt x="1953" y="815"/>
                  </a:lnTo>
                  <a:cubicBezTo>
                    <a:pt x="2157" y="815"/>
                    <a:pt x="2320" y="652"/>
                    <a:pt x="2320" y="448"/>
                  </a:cubicBezTo>
                  <a:cubicBezTo>
                    <a:pt x="2320" y="204"/>
                    <a:pt x="2157" y="41"/>
                    <a:pt x="1953" y="41"/>
                  </a:cubicBezTo>
                  <a:close/>
                  <a:moveTo>
                    <a:pt x="3703" y="41"/>
                  </a:moveTo>
                  <a:cubicBezTo>
                    <a:pt x="3500" y="41"/>
                    <a:pt x="3337" y="204"/>
                    <a:pt x="3337" y="448"/>
                  </a:cubicBezTo>
                  <a:cubicBezTo>
                    <a:pt x="3337" y="652"/>
                    <a:pt x="3500" y="815"/>
                    <a:pt x="3703" y="815"/>
                  </a:cubicBezTo>
                  <a:lnTo>
                    <a:pt x="7814" y="815"/>
                  </a:lnTo>
                  <a:cubicBezTo>
                    <a:pt x="8058" y="815"/>
                    <a:pt x="8221" y="652"/>
                    <a:pt x="8221" y="448"/>
                  </a:cubicBezTo>
                  <a:cubicBezTo>
                    <a:pt x="8221" y="204"/>
                    <a:pt x="8058" y="41"/>
                    <a:pt x="7814" y="41"/>
                  </a:cubicBezTo>
                  <a:close/>
                  <a:moveTo>
                    <a:pt x="9605" y="1"/>
                  </a:moveTo>
                  <a:cubicBezTo>
                    <a:pt x="9320" y="1"/>
                    <a:pt x="9157" y="204"/>
                    <a:pt x="9157" y="448"/>
                  </a:cubicBezTo>
                  <a:cubicBezTo>
                    <a:pt x="9157" y="693"/>
                    <a:pt x="9320" y="896"/>
                    <a:pt x="9605" y="896"/>
                  </a:cubicBezTo>
                  <a:cubicBezTo>
                    <a:pt x="9849" y="896"/>
                    <a:pt x="10052" y="693"/>
                    <a:pt x="10052" y="448"/>
                  </a:cubicBezTo>
                  <a:cubicBezTo>
                    <a:pt x="10052" y="204"/>
                    <a:pt x="9849" y="1"/>
                    <a:pt x="9605" y="1"/>
                  </a:cubicBezTo>
                  <a:close/>
                  <a:moveTo>
                    <a:pt x="10948" y="1"/>
                  </a:moveTo>
                  <a:cubicBezTo>
                    <a:pt x="10703" y="1"/>
                    <a:pt x="10500" y="204"/>
                    <a:pt x="10500" y="448"/>
                  </a:cubicBezTo>
                  <a:cubicBezTo>
                    <a:pt x="10500" y="693"/>
                    <a:pt x="10703" y="896"/>
                    <a:pt x="10948" y="896"/>
                  </a:cubicBezTo>
                  <a:cubicBezTo>
                    <a:pt x="11192" y="896"/>
                    <a:pt x="11395" y="693"/>
                    <a:pt x="11395" y="448"/>
                  </a:cubicBezTo>
                  <a:cubicBezTo>
                    <a:pt x="11395" y="204"/>
                    <a:pt x="11192" y="1"/>
                    <a:pt x="10948" y="1"/>
                  </a:cubicBezTo>
                  <a:close/>
                  <a:moveTo>
                    <a:pt x="12291" y="1"/>
                  </a:moveTo>
                  <a:cubicBezTo>
                    <a:pt x="12046" y="1"/>
                    <a:pt x="11843" y="204"/>
                    <a:pt x="11843" y="448"/>
                  </a:cubicBezTo>
                  <a:cubicBezTo>
                    <a:pt x="11843" y="693"/>
                    <a:pt x="12046" y="896"/>
                    <a:pt x="12291" y="896"/>
                  </a:cubicBezTo>
                  <a:cubicBezTo>
                    <a:pt x="12535" y="896"/>
                    <a:pt x="12738" y="693"/>
                    <a:pt x="12738" y="448"/>
                  </a:cubicBezTo>
                  <a:cubicBezTo>
                    <a:pt x="12738" y="204"/>
                    <a:pt x="12535" y="1"/>
                    <a:pt x="12291" y="1"/>
                  </a:cubicBezTo>
                  <a:close/>
                  <a:moveTo>
                    <a:pt x="13634" y="1"/>
                  </a:moveTo>
                  <a:cubicBezTo>
                    <a:pt x="13389" y="1"/>
                    <a:pt x="13186" y="204"/>
                    <a:pt x="13186" y="448"/>
                  </a:cubicBezTo>
                  <a:cubicBezTo>
                    <a:pt x="13186" y="693"/>
                    <a:pt x="13389" y="896"/>
                    <a:pt x="13634" y="896"/>
                  </a:cubicBezTo>
                  <a:cubicBezTo>
                    <a:pt x="13878" y="896"/>
                    <a:pt x="14081" y="693"/>
                    <a:pt x="14081" y="448"/>
                  </a:cubicBezTo>
                  <a:cubicBezTo>
                    <a:pt x="14081" y="204"/>
                    <a:pt x="13878" y="1"/>
                    <a:pt x="13634" y="1"/>
                  </a:cubicBezTo>
                  <a:close/>
                  <a:moveTo>
                    <a:pt x="14977" y="1"/>
                  </a:moveTo>
                  <a:cubicBezTo>
                    <a:pt x="14732" y="1"/>
                    <a:pt x="14529" y="204"/>
                    <a:pt x="14529" y="448"/>
                  </a:cubicBezTo>
                  <a:cubicBezTo>
                    <a:pt x="14529" y="693"/>
                    <a:pt x="14732" y="896"/>
                    <a:pt x="14977" y="896"/>
                  </a:cubicBezTo>
                  <a:cubicBezTo>
                    <a:pt x="15221" y="896"/>
                    <a:pt x="15424" y="693"/>
                    <a:pt x="15424" y="448"/>
                  </a:cubicBezTo>
                  <a:cubicBezTo>
                    <a:pt x="15424" y="204"/>
                    <a:pt x="15221" y="1"/>
                    <a:pt x="14977" y="1"/>
                  </a:cubicBezTo>
                  <a:close/>
                  <a:moveTo>
                    <a:pt x="16320" y="1"/>
                  </a:moveTo>
                  <a:cubicBezTo>
                    <a:pt x="16075" y="1"/>
                    <a:pt x="15872" y="204"/>
                    <a:pt x="15872" y="448"/>
                  </a:cubicBezTo>
                  <a:cubicBezTo>
                    <a:pt x="15872" y="693"/>
                    <a:pt x="16075" y="896"/>
                    <a:pt x="16320" y="896"/>
                  </a:cubicBezTo>
                  <a:cubicBezTo>
                    <a:pt x="16564" y="896"/>
                    <a:pt x="16767" y="693"/>
                    <a:pt x="16767" y="448"/>
                  </a:cubicBezTo>
                  <a:cubicBezTo>
                    <a:pt x="16767" y="204"/>
                    <a:pt x="16564" y="1"/>
                    <a:pt x="16320" y="1"/>
                  </a:cubicBezTo>
                  <a:close/>
                  <a:moveTo>
                    <a:pt x="366" y="1832"/>
                  </a:moveTo>
                  <a:cubicBezTo>
                    <a:pt x="163" y="1832"/>
                    <a:pt x="0" y="2036"/>
                    <a:pt x="0" y="2239"/>
                  </a:cubicBezTo>
                  <a:cubicBezTo>
                    <a:pt x="0" y="2443"/>
                    <a:pt x="163" y="2605"/>
                    <a:pt x="366" y="2605"/>
                  </a:cubicBezTo>
                  <a:lnTo>
                    <a:pt x="1953" y="2605"/>
                  </a:lnTo>
                  <a:cubicBezTo>
                    <a:pt x="2157" y="2605"/>
                    <a:pt x="2320" y="2443"/>
                    <a:pt x="2320" y="2239"/>
                  </a:cubicBezTo>
                  <a:cubicBezTo>
                    <a:pt x="2320" y="2036"/>
                    <a:pt x="2157" y="1832"/>
                    <a:pt x="1953" y="1832"/>
                  </a:cubicBezTo>
                  <a:close/>
                  <a:moveTo>
                    <a:pt x="3703" y="1832"/>
                  </a:moveTo>
                  <a:cubicBezTo>
                    <a:pt x="3500" y="1832"/>
                    <a:pt x="3337" y="2036"/>
                    <a:pt x="3337" y="2239"/>
                  </a:cubicBezTo>
                  <a:cubicBezTo>
                    <a:pt x="3337" y="2443"/>
                    <a:pt x="3500" y="2605"/>
                    <a:pt x="3703" y="2605"/>
                  </a:cubicBezTo>
                  <a:lnTo>
                    <a:pt x="7814" y="2605"/>
                  </a:lnTo>
                  <a:cubicBezTo>
                    <a:pt x="8058" y="2605"/>
                    <a:pt x="8221" y="2443"/>
                    <a:pt x="8221" y="2239"/>
                  </a:cubicBezTo>
                  <a:cubicBezTo>
                    <a:pt x="8221" y="2036"/>
                    <a:pt x="8058" y="1832"/>
                    <a:pt x="7814" y="1832"/>
                  </a:cubicBezTo>
                  <a:close/>
                  <a:moveTo>
                    <a:pt x="366" y="3663"/>
                  </a:moveTo>
                  <a:cubicBezTo>
                    <a:pt x="163" y="3663"/>
                    <a:pt x="0" y="3826"/>
                    <a:pt x="0" y="4030"/>
                  </a:cubicBezTo>
                  <a:cubicBezTo>
                    <a:pt x="0" y="4233"/>
                    <a:pt x="163" y="4437"/>
                    <a:pt x="366" y="4437"/>
                  </a:cubicBezTo>
                  <a:lnTo>
                    <a:pt x="1953" y="4437"/>
                  </a:lnTo>
                  <a:cubicBezTo>
                    <a:pt x="2157" y="4437"/>
                    <a:pt x="2320" y="4233"/>
                    <a:pt x="2320" y="4030"/>
                  </a:cubicBezTo>
                  <a:cubicBezTo>
                    <a:pt x="2320" y="3826"/>
                    <a:pt x="2157" y="3663"/>
                    <a:pt x="1953" y="3663"/>
                  </a:cubicBezTo>
                  <a:close/>
                  <a:moveTo>
                    <a:pt x="3703" y="3663"/>
                  </a:moveTo>
                  <a:cubicBezTo>
                    <a:pt x="3500" y="3663"/>
                    <a:pt x="3337" y="3826"/>
                    <a:pt x="3337" y="4030"/>
                  </a:cubicBezTo>
                  <a:cubicBezTo>
                    <a:pt x="3337" y="4233"/>
                    <a:pt x="3500" y="4437"/>
                    <a:pt x="3703" y="4437"/>
                  </a:cubicBezTo>
                  <a:lnTo>
                    <a:pt x="7814" y="4437"/>
                  </a:lnTo>
                  <a:cubicBezTo>
                    <a:pt x="8058" y="4437"/>
                    <a:pt x="8221" y="4233"/>
                    <a:pt x="8221" y="4030"/>
                  </a:cubicBezTo>
                  <a:cubicBezTo>
                    <a:pt x="8221" y="3826"/>
                    <a:pt x="8058" y="3663"/>
                    <a:pt x="7814" y="3663"/>
                  </a:cubicBezTo>
                  <a:close/>
                  <a:moveTo>
                    <a:pt x="9605" y="3582"/>
                  </a:moveTo>
                  <a:cubicBezTo>
                    <a:pt x="9320" y="3582"/>
                    <a:pt x="9157" y="3786"/>
                    <a:pt x="9157" y="4030"/>
                  </a:cubicBezTo>
                  <a:cubicBezTo>
                    <a:pt x="9157" y="4274"/>
                    <a:pt x="9320" y="4477"/>
                    <a:pt x="9605" y="4477"/>
                  </a:cubicBezTo>
                  <a:cubicBezTo>
                    <a:pt x="9849" y="4477"/>
                    <a:pt x="10052" y="4274"/>
                    <a:pt x="10052" y="4030"/>
                  </a:cubicBezTo>
                  <a:cubicBezTo>
                    <a:pt x="10052" y="3786"/>
                    <a:pt x="9849" y="3582"/>
                    <a:pt x="9605" y="3582"/>
                  </a:cubicBezTo>
                  <a:close/>
                  <a:moveTo>
                    <a:pt x="10948" y="3582"/>
                  </a:moveTo>
                  <a:cubicBezTo>
                    <a:pt x="10703" y="3582"/>
                    <a:pt x="10500" y="3786"/>
                    <a:pt x="10500" y="4030"/>
                  </a:cubicBezTo>
                  <a:cubicBezTo>
                    <a:pt x="10500" y="4274"/>
                    <a:pt x="10703" y="4477"/>
                    <a:pt x="10948" y="4477"/>
                  </a:cubicBezTo>
                  <a:cubicBezTo>
                    <a:pt x="11192" y="4477"/>
                    <a:pt x="11395" y="4274"/>
                    <a:pt x="11395" y="4030"/>
                  </a:cubicBezTo>
                  <a:cubicBezTo>
                    <a:pt x="11395" y="3786"/>
                    <a:pt x="11192" y="3582"/>
                    <a:pt x="10948" y="3582"/>
                  </a:cubicBezTo>
                  <a:close/>
                  <a:moveTo>
                    <a:pt x="12291" y="3582"/>
                  </a:moveTo>
                  <a:cubicBezTo>
                    <a:pt x="12046" y="3582"/>
                    <a:pt x="11843" y="3786"/>
                    <a:pt x="11843" y="4030"/>
                  </a:cubicBezTo>
                  <a:cubicBezTo>
                    <a:pt x="11843" y="4274"/>
                    <a:pt x="12046" y="4477"/>
                    <a:pt x="12291" y="4477"/>
                  </a:cubicBezTo>
                  <a:cubicBezTo>
                    <a:pt x="12535" y="4477"/>
                    <a:pt x="12738" y="4274"/>
                    <a:pt x="12738" y="4030"/>
                  </a:cubicBezTo>
                  <a:cubicBezTo>
                    <a:pt x="12738" y="3786"/>
                    <a:pt x="12535" y="3582"/>
                    <a:pt x="12291" y="3582"/>
                  </a:cubicBezTo>
                  <a:close/>
                  <a:moveTo>
                    <a:pt x="13634" y="3582"/>
                  </a:moveTo>
                  <a:cubicBezTo>
                    <a:pt x="13389" y="3582"/>
                    <a:pt x="13186" y="3786"/>
                    <a:pt x="13186" y="4030"/>
                  </a:cubicBezTo>
                  <a:cubicBezTo>
                    <a:pt x="13186" y="4274"/>
                    <a:pt x="13389" y="4477"/>
                    <a:pt x="13634" y="4477"/>
                  </a:cubicBezTo>
                  <a:cubicBezTo>
                    <a:pt x="13878" y="4477"/>
                    <a:pt x="14081" y="4274"/>
                    <a:pt x="14081" y="4030"/>
                  </a:cubicBezTo>
                  <a:cubicBezTo>
                    <a:pt x="14081" y="3786"/>
                    <a:pt x="13878" y="3582"/>
                    <a:pt x="13634" y="3582"/>
                  </a:cubicBezTo>
                  <a:close/>
                  <a:moveTo>
                    <a:pt x="14977" y="3582"/>
                  </a:moveTo>
                  <a:cubicBezTo>
                    <a:pt x="14732" y="3582"/>
                    <a:pt x="14529" y="3786"/>
                    <a:pt x="14529" y="4030"/>
                  </a:cubicBezTo>
                  <a:cubicBezTo>
                    <a:pt x="14529" y="4274"/>
                    <a:pt x="14732" y="4477"/>
                    <a:pt x="14977" y="4477"/>
                  </a:cubicBezTo>
                  <a:cubicBezTo>
                    <a:pt x="15221" y="4477"/>
                    <a:pt x="15424" y="4274"/>
                    <a:pt x="15424" y="4030"/>
                  </a:cubicBezTo>
                  <a:cubicBezTo>
                    <a:pt x="15424" y="3786"/>
                    <a:pt x="15221" y="3582"/>
                    <a:pt x="14977" y="3582"/>
                  </a:cubicBezTo>
                  <a:close/>
                  <a:moveTo>
                    <a:pt x="16320" y="3582"/>
                  </a:moveTo>
                  <a:cubicBezTo>
                    <a:pt x="16075" y="3582"/>
                    <a:pt x="15872" y="3786"/>
                    <a:pt x="15872" y="4030"/>
                  </a:cubicBezTo>
                  <a:cubicBezTo>
                    <a:pt x="15872" y="4274"/>
                    <a:pt x="16075" y="4477"/>
                    <a:pt x="16320" y="4477"/>
                  </a:cubicBezTo>
                  <a:cubicBezTo>
                    <a:pt x="16564" y="4477"/>
                    <a:pt x="16767" y="4274"/>
                    <a:pt x="16767" y="4030"/>
                  </a:cubicBezTo>
                  <a:cubicBezTo>
                    <a:pt x="16767" y="3786"/>
                    <a:pt x="16564" y="3582"/>
                    <a:pt x="16320" y="3582"/>
                  </a:cubicBezTo>
                  <a:close/>
                  <a:moveTo>
                    <a:pt x="366" y="5454"/>
                  </a:moveTo>
                  <a:cubicBezTo>
                    <a:pt x="163" y="5454"/>
                    <a:pt x="0" y="5617"/>
                    <a:pt x="0" y="5820"/>
                  </a:cubicBezTo>
                  <a:cubicBezTo>
                    <a:pt x="0" y="6024"/>
                    <a:pt x="163" y="6227"/>
                    <a:pt x="366" y="6227"/>
                  </a:cubicBezTo>
                  <a:lnTo>
                    <a:pt x="1953" y="6227"/>
                  </a:lnTo>
                  <a:cubicBezTo>
                    <a:pt x="2157" y="6227"/>
                    <a:pt x="2320" y="6024"/>
                    <a:pt x="2320" y="5820"/>
                  </a:cubicBezTo>
                  <a:cubicBezTo>
                    <a:pt x="2320" y="5617"/>
                    <a:pt x="2157" y="5454"/>
                    <a:pt x="1953" y="5454"/>
                  </a:cubicBezTo>
                  <a:close/>
                  <a:moveTo>
                    <a:pt x="3703" y="5454"/>
                  </a:moveTo>
                  <a:cubicBezTo>
                    <a:pt x="3500" y="5454"/>
                    <a:pt x="3337" y="5617"/>
                    <a:pt x="3337" y="5820"/>
                  </a:cubicBezTo>
                  <a:cubicBezTo>
                    <a:pt x="3337" y="6024"/>
                    <a:pt x="3500" y="6227"/>
                    <a:pt x="3703" y="6227"/>
                  </a:cubicBezTo>
                  <a:lnTo>
                    <a:pt x="7814" y="6227"/>
                  </a:lnTo>
                  <a:cubicBezTo>
                    <a:pt x="8058" y="6227"/>
                    <a:pt x="8221" y="6024"/>
                    <a:pt x="8221" y="5820"/>
                  </a:cubicBezTo>
                  <a:cubicBezTo>
                    <a:pt x="8221" y="5617"/>
                    <a:pt x="8058" y="5454"/>
                    <a:pt x="7814" y="5454"/>
                  </a:cubicBezTo>
                  <a:close/>
                  <a:moveTo>
                    <a:pt x="366" y="7245"/>
                  </a:moveTo>
                  <a:cubicBezTo>
                    <a:pt x="163" y="7245"/>
                    <a:pt x="0" y="7408"/>
                    <a:pt x="0" y="7611"/>
                  </a:cubicBezTo>
                  <a:cubicBezTo>
                    <a:pt x="0" y="7855"/>
                    <a:pt x="163" y="8018"/>
                    <a:pt x="366" y="8018"/>
                  </a:cubicBezTo>
                  <a:lnTo>
                    <a:pt x="1953" y="8018"/>
                  </a:lnTo>
                  <a:cubicBezTo>
                    <a:pt x="2157" y="8018"/>
                    <a:pt x="2320" y="7855"/>
                    <a:pt x="2320" y="7611"/>
                  </a:cubicBezTo>
                  <a:cubicBezTo>
                    <a:pt x="2320" y="7408"/>
                    <a:pt x="2157" y="7245"/>
                    <a:pt x="1953" y="7245"/>
                  </a:cubicBezTo>
                  <a:close/>
                  <a:moveTo>
                    <a:pt x="3703" y="7245"/>
                  </a:moveTo>
                  <a:cubicBezTo>
                    <a:pt x="3500" y="7245"/>
                    <a:pt x="3337" y="7408"/>
                    <a:pt x="3337" y="7611"/>
                  </a:cubicBezTo>
                  <a:cubicBezTo>
                    <a:pt x="3337" y="7855"/>
                    <a:pt x="3500" y="8018"/>
                    <a:pt x="3703" y="8018"/>
                  </a:cubicBezTo>
                  <a:lnTo>
                    <a:pt x="7814" y="8018"/>
                  </a:lnTo>
                  <a:cubicBezTo>
                    <a:pt x="8058" y="8018"/>
                    <a:pt x="8221" y="7855"/>
                    <a:pt x="8221" y="7611"/>
                  </a:cubicBezTo>
                  <a:cubicBezTo>
                    <a:pt x="8221" y="7408"/>
                    <a:pt x="8058" y="7245"/>
                    <a:pt x="7814" y="7245"/>
                  </a:cubicBezTo>
                  <a:close/>
                  <a:moveTo>
                    <a:pt x="14203" y="8751"/>
                  </a:moveTo>
                  <a:cubicBezTo>
                    <a:pt x="13959" y="8751"/>
                    <a:pt x="13756" y="8954"/>
                    <a:pt x="13756" y="9198"/>
                  </a:cubicBezTo>
                  <a:cubicBezTo>
                    <a:pt x="13756" y="9442"/>
                    <a:pt x="13959" y="9646"/>
                    <a:pt x="14203" y="9646"/>
                  </a:cubicBezTo>
                  <a:cubicBezTo>
                    <a:pt x="14447" y="9646"/>
                    <a:pt x="14651" y="9442"/>
                    <a:pt x="14651" y="9198"/>
                  </a:cubicBezTo>
                  <a:cubicBezTo>
                    <a:pt x="14651" y="8954"/>
                    <a:pt x="14447" y="8751"/>
                    <a:pt x="14203" y="8751"/>
                  </a:cubicBezTo>
                  <a:close/>
                  <a:moveTo>
                    <a:pt x="15546" y="8751"/>
                  </a:moveTo>
                  <a:cubicBezTo>
                    <a:pt x="15302" y="8751"/>
                    <a:pt x="15099" y="8954"/>
                    <a:pt x="15099" y="9198"/>
                  </a:cubicBezTo>
                  <a:cubicBezTo>
                    <a:pt x="15099" y="9442"/>
                    <a:pt x="15302" y="9646"/>
                    <a:pt x="15546" y="9646"/>
                  </a:cubicBezTo>
                  <a:cubicBezTo>
                    <a:pt x="15790" y="9646"/>
                    <a:pt x="15994" y="9442"/>
                    <a:pt x="15994" y="9198"/>
                  </a:cubicBezTo>
                  <a:cubicBezTo>
                    <a:pt x="15994" y="8954"/>
                    <a:pt x="15790" y="8751"/>
                    <a:pt x="15546" y="8751"/>
                  </a:cubicBezTo>
                  <a:close/>
                  <a:moveTo>
                    <a:pt x="16889" y="8751"/>
                  </a:moveTo>
                  <a:cubicBezTo>
                    <a:pt x="16645" y="8751"/>
                    <a:pt x="16442" y="8954"/>
                    <a:pt x="16442" y="9198"/>
                  </a:cubicBezTo>
                  <a:cubicBezTo>
                    <a:pt x="16442" y="9442"/>
                    <a:pt x="16645" y="9646"/>
                    <a:pt x="16889" y="9646"/>
                  </a:cubicBezTo>
                  <a:cubicBezTo>
                    <a:pt x="17133" y="9646"/>
                    <a:pt x="17337" y="9442"/>
                    <a:pt x="17337" y="9198"/>
                  </a:cubicBezTo>
                  <a:cubicBezTo>
                    <a:pt x="17337" y="8954"/>
                    <a:pt x="17133" y="8751"/>
                    <a:pt x="16889" y="8751"/>
                  </a:cubicBezTo>
                  <a:close/>
                  <a:moveTo>
                    <a:pt x="18232" y="8751"/>
                  </a:moveTo>
                  <a:cubicBezTo>
                    <a:pt x="17988" y="8751"/>
                    <a:pt x="17785" y="8954"/>
                    <a:pt x="17785" y="9198"/>
                  </a:cubicBezTo>
                  <a:cubicBezTo>
                    <a:pt x="17785" y="9442"/>
                    <a:pt x="17988" y="9646"/>
                    <a:pt x="18232" y="9646"/>
                  </a:cubicBezTo>
                  <a:cubicBezTo>
                    <a:pt x="18476" y="9646"/>
                    <a:pt x="18680" y="9442"/>
                    <a:pt x="18680" y="9198"/>
                  </a:cubicBezTo>
                  <a:cubicBezTo>
                    <a:pt x="18680" y="8954"/>
                    <a:pt x="18476" y="8751"/>
                    <a:pt x="18232" y="8751"/>
                  </a:cubicBezTo>
                  <a:close/>
                  <a:moveTo>
                    <a:pt x="19575" y="8751"/>
                  </a:moveTo>
                  <a:cubicBezTo>
                    <a:pt x="19331" y="8751"/>
                    <a:pt x="19128" y="8954"/>
                    <a:pt x="19128" y="9198"/>
                  </a:cubicBezTo>
                  <a:cubicBezTo>
                    <a:pt x="19128" y="9442"/>
                    <a:pt x="19331" y="9646"/>
                    <a:pt x="19575" y="9646"/>
                  </a:cubicBezTo>
                  <a:cubicBezTo>
                    <a:pt x="19819" y="9646"/>
                    <a:pt x="20023" y="9442"/>
                    <a:pt x="20023" y="9198"/>
                  </a:cubicBezTo>
                  <a:cubicBezTo>
                    <a:pt x="20023" y="8954"/>
                    <a:pt x="19819" y="8751"/>
                    <a:pt x="19575" y="8751"/>
                  </a:cubicBezTo>
                  <a:close/>
                  <a:moveTo>
                    <a:pt x="20918" y="8751"/>
                  </a:moveTo>
                  <a:cubicBezTo>
                    <a:pt x="20674" y="8751"/>
                    <a:pt x="20471" y="8954"/>
                    <a:pt x="20471" y="9198"/>
                  </a:cubicBezTo>
                  <a:cubicBezTo>
                    <a:pt x="20471" y="9442"/>
                    <a:pt x="20674" y="9646"/>
                    <a:pt x="20918" y="9646"/>
                  </a:cubicBezTo>
                  <a:cubicBezTo>
                    <a:pt x="21162" y="9646"/>
                    <a:pt x="21366" y="9442"/>
                    <a:pt x="21366" y="9198"/>
                  </a:cubicBezTo>
                  <a:cubicBezTo>
                    <a:pt x="21366" y="8954"/>
                    <a:pt x="21162" y="8751"/>
                    <a:pt x="20918" y="8751"/>
                  </a:cubicBezTo>
                  <a:close/>
                  <a:moveTo>
                    <a:pt x="366" y="9035"/>
                  </a:moveTo>
                  <a:cubicBezTo>
                    <a:pt x="163" y="9035"/>
                    <a:pt x="0" y="9198"/>
                    <a:pt x="0" y="9402"/>
                  </a:cubicBezTo>
                  <a:cubicBezTo>
                    <a:pt x="0" y="9646"/>
                    <a:pt x="163" y="9809"/>
                    <a:pt x="366" y="9809"/>
                  </a:cubicBezTo>
                  <a:lnTo>
                    <a:pt x="1953" y="9809"/>
                  </a:lnTo>
                  <a:cubicBezTo>
                    <a:pt x="2157" y="9809"/>
                    <a:pt x="2320" y="9646"/>
                    <a:pt x="2320" y="9402"/>
                  </a:cubicBezTo>
                  <a:cubicBezTo>
                    <a:pt x="2320" y="9198"/>
                    <a:pt x="2157" y="9035"/>
                    <a:pt x="1953" y="9035"/>
                  </a:cubicBezTo>
                  <a:close/>
                  <a:moveTo>
                    <a:pt x="8628" y="9035"/>
                  </a:moveTo>
                  <a:cubicBezTo>
                    <a:pt x="8424" y="9035"/>
                    <a:pt x="8262" y="9198"/>
                    <a:pt x="8262" y="9402"/>
                  </a:cubicBezTo>
                  <a:cubicBezTo>
                    <a:pt x="8262" y="9646"/>
                    <a:pt x="8424" y="9809"/>
                    <a:pt x="8628" y="9809"/>
                  </a:cubicBezTo>
                  <a:lnTo>
                    <a:pt x="12779" y="9809"/>
                  </a:lnTo>
                  <a:cubicBezTo>
                    <a:pt x="12982" y="9809"/>
                    <a:pt x="13145" y="9646"/>
                    <a:pt x="13145" y="9402"/>
                  </a:cubicBezTo>
                  <a:cubicBezTo>
                    <a:pt x="13145" y="9198"/>
                    <a:pt x="12982" y="9035"/>
                    <a:pt x="12779" y="9035"/>
                  </a:cubicBezTo>
                  <a:close/>
                  <a:moveTo>
                    <a:pt x="366" y="10826"/>
                  </a:moveTo>
                  <a:cubicBezTo>
                    <a:pt x="163" y="10826"/>
                    <a:pt x="0" y="10989"/>
                    <a:pt x="0" y="11233"/>
                  </a:cubicBezTo>
                  <a:cubicBezTo>
                    <a:pt x="0" y="11437"/>
                    <a:pt x="163" y="11599"/>
                    <a:pt x="366" y="11599"/>
                  </a:cubicBezTo>
                  <a:lnTo>
                    <a:pt x="1953" y="11599"/>
                  </a:lnTo>
                  <a:cubicBezTo>
                    <a:pt x="2157" y="11599"/>
                    <a:pt x="2320" y="11437"/>
                    <a:pt x="2320" y="11233"/>
                  </a:cubicBezTo>
                  <a:cubicBezTo>
                    <a:pt x="2320" y="10989"/>
                    <a:pt x="2157" y="10826"/>
                    <a:pt x="1953" y="10826"/>
                  </a:cubicBezTo>
                  <a:close/>
                  <a:moveTo>
                    <a:pt x="8628" y="10826"/>
                  </a:moveTo>
                  <a:cubicBezTo>
                    <a:pt x="8424" y="10826"/>
                    <a:pt x="8262" y="10989"/>
                    <a:pt x="8262" y="11233"/>
                  </a:cubicBezTo>
                  <a:cubicBezTo>
                    <a:pt x="8262" y="11437"/>
                    <a:pt x="8424" y="11599"/>
                    <a:pt x="8628" y="11599"/>
                  </a:cubicBezTo>
                  <a:lnTo>
                    <a:pt x="12779" y="11599"/>
                  </a:lnTo>
                  <a:cubicBezTo>
                    <a:pt x="12982" y="11599"/>
                    <a:pt x="13145" y="11437"/>
                    <a:pt x="13145" y="11233"/>
                  </a:cubicBezTo>
                  <a:cubicBezTo>
                    <a:pt x="13145" y="10989"/>
                    <a:pt x="12982" y="10826"/>
                    <a:pt x="12779" y="10826"/>
                  </a:cubicBezTo>
                  <a:close/>
                  <a:moveTo>
                    <a:pt x="14203" y="12454"/>
                  </a:moveTo>
                  <a:cubicBezTo>
                    <a:pt x="13959" y="12454"/>
                    <a:pt x="13756" y="12658"/>
                    <a:pt x="13756" y="12902"/>
                  </a:cubicBezTo>
                  <a:cubicBezTo>
                    <a:pt x="13756" y="13146"/>
                    <a:pt x="13959" y="13349"/>
                    <a:pt x="14203" y="13349"/>
                  </a:cubicBezTo>
                  <a:cubicBezTo>
                    <a:pt x="14447" y="13349"/>
                    <a:pt x="14651" y="13146"/>
                    <a:pt x="14651" y="12902"/>
                  </a:cubicBezTo>
                  <a:cubicBezTo>
                    <a:pt x="14651" y="12658"/>
                    <a:pt x="14447" y="12454"/>
                    <a:pt x="14203" y="12454"/>
                  </a:cubicBezTo>
                  <a:close/>
                  <a:moveTo>
                    <a:pt x="15546" y="12454"/>
                  </a:moveTo>
                  <a:cubicBezTo>
                    <a:pt x="15302" y="12454"/>
                    <a:pt x="15099" y="12658"/>
                    <a:pt x="15099" y="12902"/>
                  </a:cubicBezTo>
                  <a:cubicBezTo>
                    <a:pt x="15099" y="13146"/>
                    <a:pt x="15302" y="13349"/>
                    <a:pt x="15546" y="13349"/>
                  </a:cubicBezTo>
                  <a:cubicBezTo>
                    <a:pt x="15790" y="13349"/>
                    <a:pt x="15994" y="13146"/>
                    <a:pt x="15994" y="12902"/>
                  </a:cubicBezTo>
                  <a:cubicBezTo>
                    <a:pt x="15994" y="12658"/>
                    <a:pt x="15790" y="12454"/>
                    <a:pt x="15546" y="12454"/>
                  </a:cubicBezTo>
                  <a:close/>
                  <a:moveTo>
                    <a:pt x="16889" y="12454"/>
                  </a:moveTo>
                  <a:cubicBezTo>
                    <a:pt x="16645" y="12454"/>
                    <a:pt x="16442" y="12658"/>
                    <a:pt x="16442" y="12902"/>
                  </a:cubicBezTo>
                  <a:cubicBezTo>
                    <a:pt x="16442" y="13146"/>
                    <a:pt x="16645" y="13349"/>
                    <a:pt x="16889" y="13349"/>
                  </a:cubicBezTo>
                  <a:cubicBezTo>
                    <a:pt x="17133" y="13349"/>
                    <a:pt x="17337" y="13146"/>
                    <a:pt x="17337" y="12902"/>
                  </a:cubicBezTo>
                  <a:cubicBezTo>
                    <a:pt x="17337" y="12658"/>
                    <a:pt x="17133" y="12454"/>
                    <a:pt x="16889" y="12454"/>
                  </a:cubicBezTo>
                  <a:close/>
                  <a:moveTo>
                    <a:pt x="18232" y="12454"/>
                  </a:moveTo>
                  <a:cubicBezTo>
                    <a:pt x="17988" y="12454"/>
                    <a:pt x="17785" y="12658"/>
                    <a:pt x="17785" y="12902"/>
                  </a:cubicBezTo>
                  <a:cubicBezTo>
                    <a:pt x="17785" y="13146"/>
                    <a:pt x="17988" y="13349"/>
                    <a:pt x="18232" y="13349"/>
                  </a:cubicBezTo>
                  <a:cubicBezTo>
                    <a:pt x="18476" y="13349"/>
                    <a:pt x="18680" y="13146"/>
                    <a:pt x="18680" y="12902"/>
                  </a:cubicBezTo>
                  <a:cubicBezTo>
                    <a:pt x="18680" y="12658"/>
                    <a:pt x="18476" y="12454"/>
                    <a:pt x="18232" y="12454"/>
                  </a:cubicBezTo>
                  <a:close/>
                  <a:moveTo>
                    <a:pt x="19575" y="12454"/>
                  </a:moveTo>
                  <a:cubicBezTo>
                    <a:pt x="19331" y="12454"/>
                    <a:pt x="19128" y="12658"/>
                    <a:pt x="19128" y="12902"/>
                  </a:cubicBezTo>
                  <a:cubicBezTo>
                    <a:pt x="19128" y="13146"/>
                    <a:pt x="19331" y="13349"/>
                    <a:pt x="19575" y="13349"/>
                  </a:cubicBezTo>
                  <a:cubicBezTo>
                    <a:pt x="19819" y="13349"/>
                    <a:pt x="20023" y="13146"/>
                    <a:pt x="20023" y="12902"/>
                  </a:cubicBezTo>
                  <a:cubicBezTo>
                    <a:pt x="20023" y="12658"/>
                    <a:pt x="19819" y="12454"/>
                    <a:pt x="19575" y="12454"/>
                  </a:cubicBezTo>
                  <a:close/>
                  <a:moveTo>
                    <a:pt x="20918" y="12454"/>
                  </a:moveTo>
                  <a:cubicBezTo>
                    <a:pt x="20674" y="12454"/>
                    <a:pt x="20471" y="12658"/>
                    <a:pt x="20471" y="12902"/>
                  </a:cubicBezTo>
                  <a:cubicBezTo>
                    <a:pt x="20471" y="13146"/>
                    <a:pt x="20674" y="13349"/>
                    <a:pt x="20918" y="13349"/>
                  </a:cubicBezTo>
                  <a:cubicBezTo>
                    <a:pt x="21162" y="13349"/>
                    <a:pt x="21366" y="13146"/>
                    <a:pt x="21366" y="12902"/>
                  </a:cubicBezTo>
                  <a:cubicBezTo>
                    <a:pt x="21366" y="12658"/>
                    <a:pt x="21162" y="12454"/>
                    <a:pt x="20918" y="12454"/>
                  </a:cubicBezTo>
                  <a:close/>
                  <a:moveTo>
                    <a:pt x="366" y="12617"/>
                  </a:moveTo>
                  <a:cubicBezTo>
                    <a:pt x="163" y="12617"/>
                    <a:pt x="0" y="12780"/>
                    <a:pt x="0" y="13024"/>
                  </a:cubicBezTo>
                  <a:cubicBezTo>
                    <a:pt x="0" y="13227"/>
                    <a:pt x="163" y="13390"/>
                    <a:pt x="366" y="13390"/>
                  </a:cubicBezTo>
                  <a:lnTo>
                    <a:pt x="1953" y="13390"/>
                  </a:lnTo>
                  <a:cubicBezTo>
                    <a:pt x="2157" y="13390"/>
                    <a:pt x="2320" y="13227"/>
                    <a:pt x="2320" y="13024"/>
                  </a:cubicBezTo>
                  <a:cubicBezTo>
                    <a:pt x="2320" y="12780"/>
                    <a:pt x="2157" y="12617"/>
                    <a:pt x="1953" y="12617"/>
                  </a:cubicBezTo>
                  <a:close/>
                  <a:moveTo>
                    <a:pt x="8628" y="12617"/>
                  </a:moveTo>
                  <a:cubicBezTo>
                    <a:pt x="8424" y="12617"/>
                    <a:pt x="8262" y="12780"/>
                    <a:pt x="8262" y="13024"/>
                  </a:cubicBezTo>
                  <a:cubicBezTo>
                    <a:pt x="8262" y="13227"/>
                    <a:pt x="8424" y="13390"/>
                    <a:pt x="8628" y="13390"/>
                  </a:cubicBezTo>
                  <a:lnTo>
                    <a:pt x="12779" y="13390"/>
                  </a:lnTo>
                  <a:cubicBezTo>
                    <a:pt x="12982" y="13390"/>
                    <a:pt x="13145" y="13227"/>
                    <a:pt x="13145" y="13024"/>
                  </a:cubicBezTo>
                  <a:cubicBezTo>
                    <a:pt x="13145" y="12780"/>
                    <a:pt x="12982" y="12617"/>
                    <a:pt x="12779" y="1261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5" name="Google Shape;1735;p34"/>
            <p:cNvSpPr/>
            <p:nvPr/>
          </p:nvSpPr>
          <p:spPr>
            <a:xfrm>
              <a:off x="4506925" y="3681100"/>
              <a:ext cx="534150" cy="335775"/>
            </a:xfrm>
            <a:custGeom>
              <a:avLst/>
              <a:gdLst/>
              <a:ahLst/>
              <a:cxnLst/>
              <a:rect l="l" t="t" r="r" b="b"/>
              <a:pathLst>
                <a:path w="21366" h="13431" extrusionOk="0">
                  <a:moveTo>
                    <a:pt x="366" y="82"/>
                  </a:moveTo>
                  <a:cubicBezTo>
                    <a:pt x="163" y="82"/>
                    <a:pt x="0" y="245"/>
                    <a:pt x="0" y="489"/>
                  </a:cubicBezTo>
                  <a:cubicBezTo>
                    <a:pt x="0" y="692"/>
                    <a:pt x="163" y="855"/>
                    <a:pt x="366" y="855"/>
                  </a:cubicBezTo>
                  <a:lnTo>
                    <a:pt x="1953" y="855"/>
                  </a:lnTo>
                  <a:cubicBezTo>
                    <a:pt x="2157" y="855"/>
                    <a:pt x="2320" y="692"/>
                    <a:pt x="2320" y="489"/>
                  </a:cubicBezTo>
                  <a:cubicBezTo>
                    <a:pt x="2320" y="245"/>
                    <a:pt x="2157" y="82"/>
                    <a:pt x="1953" y="82"/>
                  </a:cubicBezTo>
                  <a:close/>
                  <a:moveTo>
                    <a:pt x="3703" y="82"/>
                  </a:moveTo>
                  <a:cubicBezTo>
                    <a:pt x="3500" y="82"/>
                    <a:pt x="3337" y="245"/>
                    <a:pt x="3337" y="489"/>
                  </a:cubicBezTo>
                  <a:cubicBezTo>
                    <a:pt x="3337" y="692"/>
                    <a:pt x="3500" y="855"/>
                    <a:pt x="3703" y="855"/>
                  </a:cubicBezTo>
                  <a:lnTo>
                    <a:pt x="7814" y="855"/>
                  </a:lnTo>
                  <a:cubicBezTo>
                    <a:pt x="8058" y="855"/>
                    <a:pt x="8221" y="692"/>
                    <a:pt x="8221" y="489"/>
                  </a:cubicBezTo>
                  <a:cubicBezTo>
                    <a:pt x="8221" y="245"/>
                    <a:pt x="8058" y="82"/>
                    <a:pt x="7814" y="82"/>
                  </a:cubicBezTo>
                  <a:close/>
                  <a:moveTo>
                    <a:pt x="9605" y="0"/>
                  </a:moveTo>
                  <a:cubicBezTo>
                    <a:pt x="9320" y="0"/>
                    <a:pt x="9157" y="204"/>
                    <a:pt x="9157" y="489"/>
                  </a:cubicBezTo>
                  <a:cubicBezTo>
                    <a:pt x="9157" y="733"/>
                    <a:pt x="9320" y="936"/>
                    <a:pt x="9605" y="936"/>
                  </a:cubicBezTo>
                  <a:cubicBezTo>
                    <a:pt x="9849" y="936"/>
                    <a:pt x="10052" y="733"/>
                    <a:pt x="10052" y="489"/>
                  </a:cubicBezTo>
                  <a:cubicBezTo>
                    <a:pt x="10052" y="204"/>
                    <a:pt x="9849" y="0"/>
                    <a:pt x="9605" y="0"/>
                  </a:cubicBezTo>
                  <a:close/>
                  <a:moveTo>
                    <a:pt x="10948" y="0"/>
                  </a:moveTo>
                  <a:cubicBezTo>
                    <a:pt x="10703" y="0"/>
                    <a:pt x="10500" y="204"/>
                    <a:pt x="10500" y="489"/>
                  </a:cubicBezTo>
                  <a:cubicBezTo>
                    <a:pt x="10500" y="733"/>
                    <a:pt x="10703" y="936"/>
                    <a:pt x="10948" y="936"/>
                  </a:cubicBezTo>
                  <a:cubicBezTo>
                    <a:pt x="11192" y="936"/>
                    <a:pt x="11395" y="733"/>
                    <a:pt x="11395" y="489"/>
                  </a:cubicBezTo>
                  <a:cubicBezTo>
                    <a:pt x="11395" y="204"/>
                    <a:pt x="11192" y="0"/>
                    <a:pt x="10948" y="0"/>
                  </a:cubicBezTo>
                  <a:close/>
                  <a:moveTo>
                    <a:pt x="12291" y="0"/>
                  </a:moveTo>
                  <a:cubicBezTo>
                    <a:pt x="12046" y="0"/>
                    <a:pt x="11843" y="204"/>
                    <a:pt x="11843" y="489"/>
                  </a:cubicBezTo>
                  <a:cubicBezTo>
                    <a:pt x="11843" y="733"/>
                    <a:pt x="12046" y="936"/>
                    <a:pt x="12291" y="936"/>
                  </a:cubicBezTo>
                  <a:cubicBezTo>
                    <a:pt x="12535" y="936"/>
                    <a:pt x="12738" y="733"/>
                    <a:pt x="12738" y="489"/>
                  </a:cubicBezTo>
                  <a:cubicBezTo>
                    <a:pt x="12738" y="204"/>
                    <a:pt x="12535" y="0"/>
                    <a:pt x="12291" y="0"/>
                  </a:cubicBezTo>
                  <a:close/>
                  <a:moveTo>
                    <a:pt x="13634" y="0"/>
                  </a:moveTo>
                  <a:cubicBezTo>
                    <a:pt x="13389" y="0"/>
                    <a:pt x="13186" y="204"/>
                    <a:pt x="13186" y="489"/>
                  </a:cubicBezTo>
                  <a:cubicBezTo>
                    <a:pt x="13186" y="733"/>
                    <a:pt x="13389" y="936"/>
                    <a:pt x="13634" y="936"/>
                  </a:cubicBezTo>
                  <a:cubicBezTo>
                    <a:pt x="13878" y="936"/>
                    <a:pt x="14081" y="733"/>
                    <a:pt x="14081" y="489"/>
                  </a:cubicBezTo>
                  <a:cubicBezTo>
                    <a:pt x="14081" y="204"/>
                    <a:pt x="13878" y="0"/>
                    <a:pt x="13634" y="0"/>
                  </a:cubicBezTo>
                  <a:close/>
                  <a:moveTo>
                    <a:pt x="14977" y="0"/>
                  </a:moveTo>
                  <a:cubicBezTo>
                    <a:pt x="14732" y="0"/>
                    <a:pt x="14529" y="204"/>
                    <a:pt x="14529" y="489"/>
                  </a:cubicBezTo>
                  <a:cubicBezTo>
                    <a:pt x="14529" y="733"/>
                    <a:pt x="14732" y="936"/>
                    <a:pt x="14977" y="936"/>
                  </a:cubicBezTo>
                  <a:cubicBezTo>
                    <a:pt x="15221" y="936"/>
                    <a:pt x="15424" y="733"/>
                    <a:pt x="15424" y="489"/>
                  </a:cubicBezTo>
                  <a:cubicBezTo>
                    <a:pt x="15424" y="204"/>
                    <a:pt x="15221" y="0"/>
                    <a:pt x="14977" y="0"/>
                  </a:cubicBezTo>
                  <a:close/>
                  <a:moveTo>
                    <a:pt x="16320" y="0"/>
                  </a:moveTo>
                  <a:cubicBezTo>
                    <a:pt x="16075" y="0"/>
                    <a:pt x="15872" y="204"/>
                    <a:pt x="15872" y="489"/>
                  </a:cubicBezTo>
                  <a:cubicBezTo>
                    <a:pt x="15872" y="733"/>
                    <a:pt x="16075" y="936"/>
                    <a:pt x="16320" y="936"/>
                  </a:cubicBezTo>
                  <a:cubicBezTo>
                    <a:pt x="16564" y="936"/>
                    <a:pt x="16767" y="733"/>
                    <a:pt x="16767" y="489"/>
                  </a:cubicBezTo>
                  <a:cubicBezTo>
                    <a:pt x="16767" y="204"/>
                    <a:pt x="16564" y="0"/>
                    <a:pt x="16320" y="0"/>
                  </a:cubicBezTo>
                  <a:close/>
                  <a:moveTo>
                    <a:pt x="366" y="1872"/>
                  </a:moveTo>
                  <a:cubicBezTo>
                    <a:pt x="163" y="1872"/>
                    <a:pt x="0" y="2035"/>
                    <a:pt x="0" y="2279"/>
                  </a:cubicBezTo>
                  <a:cubicBezTo>
                    <a:pt x="0" y="2483"/>
                    <a:pt x="163" y="2646"/>
                    <a:pt x="366" y="2646"/>
                  </a:cubicBezTo>
                  <a:lnTo>
                    <a:pt x="1953" y="2646"/>
                  </a:lnTo>
                  <a:cubicBezTo>
                    <a:pt x="2157" y="2646"/>
                    <a:pt x="2320" y="2483"/>
                    <a:pt x="2320" y="2279"/>
                  </a:cubicBezTo>
                  <a:cubicBezTo>
                    <a:pt x="2320" y="2035"/>
                    <a:pt x="2157" y="1872"/>
                    <a:pt x="1953" y="1872"/>
                  </a:cubicBezTo>
                  <a:close/>
                  <a:moveTo>
                    <a:pt x="3703" y="1872"/>
                  </a:moveTo>
                  <a:cubicBezTo>
                    <a:pt x="3500" y="1872"/>
                    <a:pt x="3337" y="2035"/>
                    <a:pt x="3337" y="2279"/>
                  </a:cubicBezTo>
                  <a:cubicBezTo>
                    <a:pt x="3337" y="2483"/>
                    <a:pt x="3500" y="2646"/>
                    <a:pt x="3703" y="2646"/>
                  </a:cubicBezTo>
                  <a:lnTo>
                    <a:pt x="7814" y="2646"/>
                  </a:lnTo>
                  <a:cubicBezTo>
                    <a:pt x="8058" y="2646"/>
                    <a:pt x="8221" y="2483"/>
                    <a:pt x="8221" y="2279"/>
                  </a:cubicBezTo>
                  <a:cubicBezTo>
                    <a:pt x="8221" y="2035"/>
                    <a:pt x="8058" y="1872"/>
                    <a:pt x="7814" y="1872"/>
                  </a:cubicBezTo>
                  <a:close/>
                  <a:moveTo>
                    <a:pt x="366" y="3663"/>
                  </a:moveTo>
                  <a:cubicBezTo>
                    <a:pt x="163" y="3663"/>
                    <a:pt x="0" y="3867"/>
                    <a:pt x="0" y="4070"/>
                  </a:cubicBezTo>
                  <a:cubicBezTo>
                    <a:pt x="0" y="4274"/>
                    <a:pt x="163" y="4436"/>
                    <a:pt x="366" y="4436"/>
                  </a:cubicBezTo>
                  <a:lnTo>
                    <a:pt x="1953" y="4436"/>
                  </a:lnTo>
                  <a:cubicBezTo>
                    <a:pt x="2157" y="4436"/>
                    <a:pt x="2320" y="4274"/>
                    <a:pt x="2320" y="4070"/>
                  </a:cubicBezTo>
                  <a:cubicBezTo>
                    <a:pt x="2320" y="3867"/>
                    <a:pt x="2157" y="3663"/>
                    <a:pt x="1953" y="3663"/>
                  </a:cubicBezTo>
                  <a:close/>
                  <a:moveTo>
                    <a:pt x="3703" y="3663"/>
                  </a:moveTo>
                  <a:cubicBezTo>
                    <a:pt x="3500" y="3663"/>
                    <a:pt x="3337" y="3867"/>
                    <a:pt x="3337" y="4070"/>
                  </a:cubicBezTo>
                  <a:cubicBezTo>
                    <a:pt x="3337" y="4274"/>
                    <a:pt x="3500" y="4436"/>
                    <a:pt x="3703" y="4436"/>
                  </a:cubicBezTo>
                  <a:lnTo>
                    <a:pt x="7814" y="4436"/>
                  </a:lnTo>
                  <a:cubicBezTo>
                    <a:pt x="8058" y="4436"/>
                    <a:pt x="8221" y="4274"/>
                    <a:pt x="8221" y="4070"/>
                  </a:cubicBezTo>
                  <a:cubicBezTo>
                    <a:pt x="8221" y="3867"/>
                    <a:pt x="8058" y="3663"/>
                    <a:pt x="7814" y="3663"/>
                  </a:cubicBezTo>
                  <a:close/>
                  <a:moveTo>
                    <a:pt x="9605" y="3622"/>
                  </a:moveTo>
                  <a:cubicBezTo>
                    <a:pt x="9320" y="3622"/>
                    <a:pt x="9157" y="3826"/>
                    <a:pt x="9157" y="4070"/>
                  </a:cubicBezTo>
                  <a:cubicBezTo>
                    <a:pt x="9157" y="4314"/>
                    <a:pt x="9320" y="4518"/>
                    <a:pt x="9605" y="4518"/>
                  </a:cubicBezTo>
                  <a:cubicBezTo>
                    <a:pt x="9849" y="4518"/>
                    <a:pt x="10052" y="4314"/>
                    <a:pt x="10052" y="4070"/>
                  </a:cubicBezTo>
                  <a:cubicBezTo>
                    <a:pt x="10052" y="3826"/>
                    <a:pt x="9849" y="3622"/>
                    <a:pt x="9605" y="3622"/>
                  </a:cubicBezTo>
                  <a:close/>
                  <a:moveTo>
                    <a:pt x="10948" y="3622"/>
                  </a:moveTo>
                  <a:cubicBezTo>
                    <a:pt x="10703" y="3622"/>
                    <a:pt x="10500" y="3826"/>
                    <a:pt x="10500" y="4070"/>
                  </a:cubicBezTo>
                  <a:cubicBezTo>
                    <a:pt x="10500" y="4314"/>
                    <a:pt x="10703" y="4518"/>
                    <a:pt x="10948" y="4518"/>
                  </a:cubicBezTo>
                  <a:cubicBezTo>
                    <a:pt x="11192" y="4518"/>
                    <a:pt x="11395" y="4314"/>
                    <a:pt x="11395" y="4070"/>
                  </a:cubicBezTo>
                  <a:cubicBezTo>
                    <a:pt x="11395" y="3826"/>
                    <a:pt x="11192" y="3622"/>
                    <a:pt x="10948" y="3622"/>
                  </a:cubicBezTo>
                  <a:close/>
                  <a:moveTo>
                    <a:pt x="12291" y="3622"/>
                  </a:moveTo>
                  <a:cubicBezTo>
                    <a:pt x="12046" y="3622"/>
                    <a:pt x="11843" y="3826"/>
                    <a:pt x="11843" y="4070"/>
                  </a:cubicBezTo>
                  <a:cubicBezTo>
                    <a:pt x="11843" y="4314"/>
                    <a:pt x="12046" y="4518"/>
                    <a:pt x="12291" y="4518"/>
                  </a:cubicBezTo>
                  <a:cubicBezTo>
                    <a:pt x="12535" y="4518"/>
                    <a:pt x="12738" y="4314"/>
                    <a:pt x="12738" y="4070"/>
                  </a:cubicBezTo>
                  <a:cubicBezTo>
                    <a:pt x="12738" y="3826"/>
                    <a:pt x="12535" y="3622"/>
                    <a:pt x="12291" y="3622"/>
                  </a:cubicBezTo>
                  <a:close/>
                  <a:moveTo>
                    <a:pt x="13634" y="3622"/>
                  </a:moveTo>
                  <a:cubicBezTo>
                    <a:pt x="13389" y="3622"/>
                    <a:pt x="13186" y="3826"/>
                    <a:pt x="13186" y="4070"/>
                  </a:cubicBezTo>
                  <a:cubicBezTo>
                    <a:pt x="13186" y="4314"/>
                    <a:pt x="13389" y="4518"/>
                    <a:pt x="13634" y="4518"/>
                  </a:cubicBezTo>
                  <a:cubicBezTo>
                    <a:pt x="13878" y="4518"/>
                    <a:pt x="14081" y="4314"/>
                    <a:pt x="14081" y="4070"/>
                  </a:cubicBezTo>
                  <a:cubicBezTo>
                    <a:pt x="14081" y="3826"/>
                    <a:pt x="13878" y="3622"/>
                    <a:pt x="13634" y="3622"/>
                  </a:cubicBezTo>
                  <a:close/>
                  <a:moveTo>
                    <a:pt x="14977" y="3622"/>
                  </a:moveTo>
                  <a:cubicBezTo>
                    <a:pt x="14732" y="3622"/>
                    <a:pt x="14529" y="3826"/>
                    <a:pt x="14529" y="4070"/>
                  </a:cubicBezTo>
                  <a:cubicBezTo>
                    <a:pt x="14529" y="4314"/>
                    <a:pt x="14732" y="4518"/>
                    <a:pt x="14977" y="4518"/>
                  </a:cubicBezTo>
                  <a:cubicBezTo>
                    <a:pt x="15221" y="4518"/>
                    <a:pt x="15424" y="4314"/>
                    <a:pt x="15424" y="4070"/>
                  </a:cubicBezTo>
                  <a:cubicBezTo>
                    <a:pt x="15424" y="3826"/>
                    <a:pt x="15221" y="3622"/>
                    <a:pt x="14977" y="3622"/>
                  </a:cubicBezTo>
                  <a:close/>
                  <a:moveTo>
                    <a:pt x="16320" y="3622"/>
                  </a:moveTo>
                  <a:cubicBezTo>
                    <a:pt x="16075" y="3622"/>
                    <a:pt x="15872" y="3826"/>
                    <a:pt x="15872" y="4070"/>
                  </a:cubicBezTo>
                  <a:cubicBezTo>
                    <a:pt x="15872" y="4314"/>
                    <a:pt x="16075" y="4518"/>
                    <a:pt x="16320" y="4518"/>
                  </a:cubicBezTo>
                  <a:cubicBezTo>
                    <a:pt x="16564" y="4518"/>
                    <a:pt x="16767" y="4314"/>
                    <a:pt x="16767" y="4070"/>
                  </a:cubicBezTo>
                  <a:cubicBezTo>
                    <a:pt x="16767" y="3826"/>
                    <a:pt x="16564" y="3622"/>
                    <a:pt x="16320" y="3622"/>
                  </a:cubicBezTo>
                  <a:close/>
                  <a:moveTo>
                    <a:pt x="366" y="5454"/>
                  </a:moveTo>
                  <a:cubicBezTo>
                    <a:pt x="163" y="5454"/>
                    <a:pt x="0" y="5657"/>
                    <a:pt x="0" y="5861"/>
                  </a:cubicBezTo>
                  <a:cubicBezTo>
                    <a:pt x="0" y="6064"/>
                    <a:pt x="163" y="6227"/>
                    <a:pt x="366" y="6227"/>
                  </a:cubicBezTo>
                  <a:lnTo>
                    <a:pt x="1953" y="6227"/>
                  </a:lnTo>
                  <a:cubicBezTo>
                    <a:pt x="2157" y="6227"/>
                    <a:pt x="2320" y="6064"/>
                    <a:pt x="2320" y="5861"/>
                  </a:cubicBezTo>
                  <a:cubicBezTo>
                    <a:pt x="2320" y="5657"/>
                    <a:pt x="2157" y="5454"/>
                    <a:pt x="1953" y="5454"/>
                  </a:cubicBezTo>
                  <a:close/>
                  <a:moveTo>
                    <a:pt x="3703" y="5454"/>
                  </a:moveTo>
                  <a:cubicBezTo>
                    <a:pt x="3500" y="5454"/>
                    <a:pt x="3337" y="5657"/>
                    <a:pt x="3337" y="5861"/>
                  </a:cubicBezTo>
                  <a:cubicBezTo>
                    <a:pt x="3337" y="6064"/>
                    <a:pt x="3500" y="6227"/>
                    <a:pt x="3703" y="6227"/>
                  </a:cubicBezTo>
                  <a:lnTo>
                    <a:pt x="7814" y="6227"/>
                  </a:lnTo>
                  <a:cubicBezTo>
                    <a:pt x="8058" y="6227"/>
                    <a:pt x="8221" y="6064"/>
                    <a:pt x="8221" y="5861"/>
                  </a:cubicBezTo>
                  <a:cubicBezTo>
                    <a:pt x="8221" y="5657"/>
                    <a:pt x="8058" y="5454"/>
                    <a:pt x="7814" y="5454"/>
                  </a:cubicBezTo>
                  <a:close/>
                  <a:moveTo>
                    <a:pt x="366" y="7285"/>
                  </a:moveTo>
                  <a:cubicBezTo>
                    <a:pt x="163" y="7285"/>
                    <a:pt x="0" y="7448"/>
                    <a:pt x="0" y="7651"/>
                  </a:cubicBezTo>
                  <a:cubicBezTo>
                    <a:pt x="0" y="7855"/>
                    <a:pt x="163" y="8058"/>
                    <a:pt x="366" y="8058"/>
                  </a:cubicBezTo>
                  <a:lnTo>
                    <a:pt x="1953" y="8058"/>
                  </a:lnTo>
                  <a:cubicBezTo>
                    <a:pt x="2157" y="8058"/>
                    <a:pt x="2320" y="7855"/>
                    <a:pt x="2320" y="7651"/>
                  </a:cubicBezTo>
                  <a:cubicBezTo>
                    <a:pt x="2320" y="7448"/>
                    <a:pt x="2157" y="7285"/>
                    <a:pt x="1953" y="7285"/>
                  </a:cubicBezTo>
                  <a:close/>
                  <a:moveTo>
                    <a:pt x="3703" y="7285"/>
                  </a:moveTo>
                  <a:cubicBezTo>
                    <a:pt x="3500" y="7285"/>
                    <a:pt x="3337" y="7448"/>
                    <a:pt x="3337" y="7651"/>
                  </a:cubicBezTo>
                  <a:cubicBezTo>
                    <a:pt x="3337" y="7855"/>
                    <a:pt x="3500" y="8058"/>
                    <a:pt x="3703" y="8058"/>
                  </a:cubicBezTo>
                  <a:lnTo>
                    <a:pt x="7814" y="8058"/>
                  </a:lnTo>
                  <a:cubicBezTo>
                    <a:pt x="8058" y="8058"/>
                    <a:pt x="8221" y="7855"/>
                    <a:pt x="8221" y="7651"/>
                  </a:cubicBezTo>
                  <a:cubicBezTo>
                    <a:pt x="8221" y="7448"/>
                    <a:pt x="8058" y="7285"/>
                    <a:pt x="7814" y="7285"/>
                  </a:cubicBezTo>
                  <a:close/>
                  <a:moveTo>
                    <a:pt x="14203" y="8791"/>
                  </a:moveTo>
                  <a:cubicBezTo>
                    <a:pt x="13959" y="8791"/>
                    <a:pt x="13756" y="8994"/>
                    <a:pt x="13756" y="9239"/>
                  </a:cubicBezTo>
                  <a:cubicBezTo>
                    <a:pt x="13756" y="9483"/>
                    <a:pt x="13959" y="9686"/>
                    <a:pt x="14203" y="9686"/>
                  </a:cubicBezTo>
                  <a:cubicBezTo>
                    <a:pt x="14447" y="9686"/>
                    <a:pt x="14651" y="9483"/>
                    <a:pt x="14651" y="9239"/>
                  </a:cubicBezTo>
                  <a:cubicBezTo>
                    <a:pt x="14651" y="8994"/>
                    <a:pt x="14447" y="8791"/>
                    <a:pt x="14203" y="8791"/>
                  </a:cubicBezTo>
                  <a:close/>
                  <a:moveTo>
                    <a:pt x="15546" y="8791"/>
                  </a:moveTo>
                  <a:cubicBezTo>
                    <a:pt x="15302" y="8791"/>
                    <a:pt x="15099" y="8994"/>
                    <a:pt x="15099" y="9239"/>
                  </a:cubicBezTo>
                  <a:cubicBezTo>
                    <a:pt x="15099" y="9483"/>
                    <a:pt x="15302" y="9686"/>
                    <a:pt x="15546" y="9686"/>
                  </a:cubicBezTo>
                  <a:cubicBezTo>
                    <a:pt x="15790" y="9686"/>
                    <a:pt x="15994" y="9483"/>
                    <a:pt x="15994" y="9239"/>
                  </a:cubicBezTo>
                  <a:cubicBezTo>
                    <a:pt x="15994" y="8994"/>
                    <a:pt x="15790" y="8791"/>
                    <a:pt x="15546" y="8791"/>
                  </a:cubicBezTo>
                  <a:close/>
                  <a:moveTo>
                    <a:pt x="16889" y="8791"/>
                  </a:moveTo>
                  <a:cubicBezTo>
                    <a:pt x="16645" y="8791"/>
                    <a:pt x="16442" y="8994"/>
                    <a:pt x="16442" y="9239"/>
                  </a:cubicBezTo>
                  <a:cubicBezTo>
                    <a:pt x="16442" y="9483"/>
                    <a:pt x="16645" y="9686"/>
                    <a:pt x="16889" y="9686"/>
                  </a:cubicBezTo>
                  <a:cubicBezTo>
                    <a:pt x="17133" y="9686"/>
                    <a:pt x="17337" y="9483"/>
                    <a:pt x="17337" y="9239"/>
                  </a:cubicBezTo>
                  <a:cubicBezTo>
                    <a:pt x="17337" y="8994"/>
                    <a:pt x="17133" y="8791"/>
                    <a:pt x="16889" y="8791"/>
                  </a:cubicBezTo>
                  <a:close/>
                  <a:moveTo>
                    <a:pt x="18232" y="8791"/>
                  </a:moveTo>
                  <a:cubicBezTo>
                    <a:pt x="17988" y="8791"/>
                    <a:pt x="17785" y="8994"/>
                    <a:pt x="17785" y="9239"/>
                  </a:cubicBezTo>
                  <a:cubicBezTo>
                    <a:pt x="17785" y="9483"/>
                    <a:pt x="17988" y="9686"/>
                    <a:pt x="18232" y="9686"/>
                  </a:cubicBezTo>
                  <a:cubicBezTo>
                    <a:pt x="18476" y="9686"/>
                    <a:pt x="18680" y="9483"/>
                    <a:pt x="18680" y="9239"/>
                  </a:cubicBezTo>
                  <a:cubicBezTo>
                    <a:pt x="18680" y="8994"/>
                    <a:pt x="18476" y="8791"/>
                    <a:pt x="18232" y="8791"/>
                  </a:cubicBezTo>
                  <a:close/>
                  <a:moveTo>
                    <a:pt x="19575" y="8791"/>
                  </a:moveTo>
                  <a:cubicBezTo>
                    <a:pt x="19331" y="8791"/>
                    <a:pt x="19128" y="8994"/>
                    <a:pt x="19128" y="9239"/>
                  </a:cubicBezTo>
                  <a:cubicBezTo>
                    <a:pt x="19128" y="9483"/>
                    <a:pt x="19331" y="9686"/>
                    <a:pt x="19575" y="9686"/>
                  </a:cubicBezTo>
                  <a:cubicBezTo>
                    <a:pt x="19819" y="9686"/>
                    <a:pt x="20023" y="9483"/>
                    <a:pt x="20023" y="9239"/>
                  </a:cubicBezTo>
                  <a:cubicBezTo>
                    <a:pt x="20023" y="8994"/>
                    <a:pt x="19819" y="8791"/>
                    <a:pt x="19575" y="8791"/>
                  </a:cubicBezTo>
                  <a:close/>
                  <a:moveTo>
                    <a:pt x="20918" y="8791"/>
                  </a:moveTo>
                  <a:cubicBezTo>
                    <a:pt x="20674" y="8791"/>
                    <a:pt x="20471" y="8994"/>
                    <a:pt x="20471" y="9239"/>
                  </a:cubicBezTo>
                  <a:cubicBezTo>
                    <a:pt x="20471" y="9483"/>
                    <a:pt x="20674" y="9686"/>
                    <a:pt x="20918" y="9686"/>
                  </a:cubicBezTo>
                  <a:cubicBezTo>
                    <a:pt x="21162" y="9686"/>
                    <a:pt x="21366" y="9483"/>
                    <a:pt x="21366" y="9239"/>
                  </a:cubicBezTo>
                  <a:cubicBezTo>
                    <a:pt x="21366" y="8994"/>
                    <a:pt x="21162" y="8791"/>
                    <a:pt x="20918" y="8791"/>
                  </a:cubicBezTo>
                  <a:close/>
                  <a:moveTo>
                    <a:pt x="366" y="9076"/>
                  </a:moveTo>
                  <a:cubicBezTo>
                    <a:pt x="163" y="9076"/>
                    <a:pt x="0" y="9239"/>
                    <a:pt x="0" y="9442"/>
                  </a:cubicBezTo>
                  <a:cubicBezTo>
                    <a:pt x="0" y="9646"/>
                    <a:pt x="163" y="9849"/>
                    <a:pt x="366" y="9849"/>
                  </a:cubicBezTo>
                  <a:lnTo>
                    <a:pt x="1953" y="9849"/>
                  </a:lnTo>
                  <a:cubicBezTo>
                    <a:pt x="2157" y="9849"/>
                    <a:pt x="2320" y="9646"/>
                    <a:pt x="2320" y="9442"/>
                  </a:cubicBezTo>
                  <a:cubicBezTo>
                    <a:pt x="2320" y="9239"/>
                    <a:pt x="2157" y="9076"/>
                    <a:pt x="1953" y="9076"/>
                  </a:cubicBezTo>
                  <a:close/>
                  <a:moveTo>
                    <a:pt x="8628" y="9076"/>
                  </a:moveTo>
                  <a:cubicBezTo>
                    <a:pt x="8424" y="9076"/>
                    <a:pt x="8262" y="9239"/>
                    <a:pt x="8262" y="9442"/>
                  </a:cubicBezTo>
                  <a:cubicBezTo>
                    <a:pt x="8262" y="9646"/>
                    <a:pt x="8424" y="9849"/>
                    <a:pt x="8628" y="9849"/>
                  </a:cubicBezTo>
                  <a:lnTo>
                    <a:pt x="12779" y="9849"/>
                  </a:lnTo>
                  <a:cubicBezTo>
                    <a:pt x="12982" y="9849"/>
                    <a:pt x="13145" y="9646"/>
                    <a:pt x="13145" y="9442"/>
                  </a:cubicBezTo>
                  <a:cubicBezTo>
                    <a:pt x="13145" y="9239"/>
                    <a:pt x="12982" y="9076"/>
                    <a:pt x="12779" y="9076"/>
                  </a:cubicBezTo>
                  <a:close/>
                  <a:moveTo>
                    <a:pt x="366" y="10867"/>
                  </a:moveTo>
                  <a:cubicBezTo>
                    <a:pt x="163" y="10867"/>
                    <a:pt x="0" y="11029"/>
                    <a:pt x="0" y="11233"/>
                  </a:cubicBezTo>
                  <a:cubicBezTo>
                    <a:pt x="0" y="11477"/>
                    <a:pt x="163" y="11640"/>
                    <a:pt x="366" y="11640"/>
                  </a:cubicBezTo>
                  <a:lnTo>
                    <a:pt x="1953" y="11640"/>
                  </a:lnTo>
                  <a:cubicBezTo>
                    <a:pt x="2157" y="11640"/>
                    <a:pt x="2320" y="11477"/>
                    <a:pt x="2320" y="11233"/>
                  </a:cubicBezTo>
                  <a:cubicBezTo>
                    <a:pt x="2320" y="11029"/>
                    <a:pt x="2157" y="10867"/>
                    <a:pt x="1953" y="10867"/>
                  </a:cubicBezTo>
                  <a:close/>
                  <a:moveTo>
                    <a:pt x="8628" y="10867"/>
                  </a:moveTo>
                  <a:cubicBezTo>
                    <a:pt x="8424" y="10867"/>
                    <a:pt x="8262" y="11029"/>
                    <a:pt x="8262" y="11233"/>
                  </a:cubicBezTo>
                  <a:cubicBezTo>
                    <a:pt x="8262" y="11477"/>
                    <a:pt x="8424" y="11640"/>
                    <a:pt x="8628" y="11640"/>
                  </a:cubicBezTo>
                  <a:lnTo>
                    <a:pt x="12779" y="11640"/>
                  </a:lnTo>
                  <a:cubicBezTo>
                    <a:pt x="12982" y="11640"/>
                    <a:pt x="13145" y="11477"/>
                    <a:pt x="13145" y="11233"/>
                  </a:cubicBezTo>
                  <a:cubicBezTo>
                    <a:pt x="13145" y="11029"/>
                    <a:pt x="12982" y="10867"/>
                    <a:pt x="12779" y="10867"/>
                  </a:cubicBezTo>
                  <a:close/>
                  <a:moveTo>
                    <a:pt x="14203" y="12494"/>
                  </a:moveTo>
                  <a:cubicBezTo>
                    <a:pt x="13959" y="12494"/>
                    <a:pt x="13756" y="12698"/>
                    <a:pt x="13756" y="12942"/>
                  </a:cubicBezTo>
                  <a:cubicBezTo>
                    <a:pt x="13756" y="13186"/>
                    <a:pt x="13959" y="13390"/>
                    <a:pt x="14203" y="13390"/>
                  </a:cubicBezTo>
                  <a:cubicBezTo>
                    <a:pt x="14447" y="13390"/>
                    <a:pt x="14651" y="13186"/>
                    <a:pt x="14651" y="12942"/>
                  </a:cubicBezTo>
                  <a:cubicBezTo>
                    <a:pt x="14651" y="12698"/>
                    <a:pt x="14447" y="12494"/>
                    <a:pt x="14203" y="12494"/>
                  </a:cubicBezTo>
                  <a:close/>
                  <a:moveTo>
                    <a:pt x="15546" y="12494"/>
                  </a:moveTo>
                  <a:cubicBezTo>
                    <a:pt x="15302" y="12494"/>
                    <a:pt x="15099" y="12698"/>
                    <a:pt x="15099" y="12942"/>
                  </a:cubicBezTo>
                  <a:cubicBezTo>
                    <a:pt x="15099" y="13186"/>
                    <a:pt x="15302" y="13390"/>
                    <a:pt x="15546" y="13390"/>
                  </a:cubicBezTo>
                  <a:cubicBezTo>
                    <a:pt x="15790" y="13390"/>
                    <a:pt x="15994" y="13186"/>
                    <a:pt x="15994" y="12942"/>
                  </a:cubicBezTo>
                  <a:cubicBezTo>
                    <a:pt x="15994" y="12698"/>
                    <a:pt x="15790" y="12494"/>
                    <a:pt x="15546" y="12494"/>
                  </a:cubicBezTo>
                  <a:close/>
                  <a:moveTo>
                    <a:pt x="16889" y="12494"/>
                  </a:moveTo>
                  <a:cubicBezTo>
                    <a:pt x="16645" y="12494"/>
                    <a:pt x="16442" y="12698"/>
                    <a:pt x="16442" y="12942"/>
                  </a:cubicBezTo>
                  <a:cubicBezTo>
                    <a:pt x="16442" y="13186"/>
                    <a:pt x="16645" y="13390"/>
                    <a:pt x="16889" y="13390"/>
                  </a:cubicBezTo>
                  <a:cubicBezTo>
                    <a:pt x="17133" y="13390"/>
                    <a:pt x="17337" y="13186"/>
                    <a:pt x="17337" y="12942"/>
                  </a:cubicBezTo>
                  <a:cubicBezTo>
                    <a:pt x="17337" y="12698"/>
                    <a:pt x="17133" y="12494"/>
                    <a:pt x="16889" y="12494"/>
                  </a:cubicBezTo>
                  <a:close/>
                  <a:moveTo>
                    <a:pt x="18232" y="12494"/>
                  </a:moveTo>
                  <a:cubicBezTo>
                    <a:pt x="17988" y="12494"/>
                    <a:pt x="17785" y="12698"/>
                    <a:pt x="17785" y="12942"/>
                  </a:cubicBezTo>
                  <a:cubicBezTo>
                    <a:pt x="17785" y="13186"/>
                    <a:pt x="17988" y="13390"/>
                    <a:pt x="18232" y="13390"/>
                  </a:cubicBezTo>
                  <a:cubicBezTo>
                    <a:pt x="18476" y="13390"/>
                    <a:pt x="18680" y="13186"/>
                    <a:pt x="18680" y="12942"/>
                  </a:cubicBezTo>
                  <a:cubicBezTo>
                    <a:pt x="18680" y="12698"/>
                    <a:pt x="18476" y="12494"/>
                    <a:pt x="18232" y="12494"/>
                  </a:cubicBezTo>
                  <a:close/>
                  <a:moveTo>
                    <a:pt x="19575" y="12494"/>
                  </a:moveTo>
                  <a:cubicBezTo>
                    <a:pt x="19331" y="12494"/>
                    <a:pt x="19128" y="12698"/>
                    <a:pt x="19128" y="12942"/>
                  </a:cubicBezTo>
                  <a:cubicBezTo>
                    <a:pt x="19128" y="13186"/>
                    <a:pt x="19331" y="13390"/>
                    <a:pt x="19575" y="13390"/>
                  </a:cubicBezTo>
                  <a:cubicBezTo>
                    <a:pt x="19819" y="13390"/>
                    <a:pt x="20023" y="13186"/>
                    <a:pt x="20023" y="12942"/>
                  </a:cubicBezTo>
                  <a:cubicBezTo>
                    <a:pt x="20023" y="12698"/>
                    <a:pt x="19819" y="12494"/>
                    <a:pt x="19575" y="12494"/>
                  </a:cubicBezTo>
                  <a:close/>
                  <a:moveTo>
                    <a:pt x="20918" y="12494"/>
                  </a:moveTo>
                  <a:cubicBezTo>
                    <a:pt x="20674" y="12494"/>
                    <a:pt x="20471" y="12698"/>
                    <a:pt x="20471" y="12942"/>
                  </a:cubicBezTo>
                  <a:cubicBezTo>
                    <a:pt x="20471" y="13186"/>
                    <a:pt x="20674" y="13390"/>
                    <a:pt x="20918" y="13390"/>
                  </a:cubicBezTo>
                  <a:cubicBezTo>
                    <a:pt x="21162" y="13390"/>
                    <a:pt x="21366" y="13186"/>
                    <a:pt x="21366" y="12942"/>
                  </a:cubicBezTo>
                  <a:cubicBezTo>
                    <a:pt x="21366" y="12698"/>
                    <a:pt x="21162" y="12494"/>
                    <a:pt x="20918" y="12494"/>
                  </a:cubicBezTo>
                  <a:close/>
                  <a:moveTo>
                    <a:pt x="366" y="12657"/>
                  </a:moveTo>
                  <a:cubicBezTo>
                    <a:pt x="163" y="12657"/>
                    <a:pt x="0" y="12820"/>
                    <a:pt x="0" y="13064"/>
                  </a:cubicBezTo>
                  <a:cubicBezTo>
                    <a:pt x="0" y="13268"/>
                    <a:pt x="163" y="13430"/>
                    <a:pt x="366" y="13430"/>
                  </a:cubicBezTo>
                  <a:lnTo>
                    <a:pt x="1953" y="13430"/>
                  </a:lnTo>
                  <a:cubicBezTo>
                    <a:pt x="2157" y="13430"/>
                    <a:pt x="2320" y="13268"/>
                    <a:pt x="2320" y="13064"/>
                  </a:cubicBezTo>
                  <a:cubicBezTo>
                    <a:pt x="2320" y="12820"/>
                    <a:pt x="2157" y="12657"/>
                    <a:pt x="1953" y="12657"/>
                  </a:cubicBezTo>
                  <a:close/>
                  <a:moveTo>
                    <a:pt x="8628" y="12657"/>
                  </a:moveTo>
                  <a:cubicBezTo>
                    <a:pt x="8424" y="12657"/>
                    <a:pt x="8262" y="12820"/>
                    <a:pt x="8262" y="13064"/>
                  </a:cubicBezTo>
                  <a:cubicBezTo>
                    <a:pt x="8262" y="13268"/>
                    <a:pt x="8424" y="13430"/>
                    <a:pt x="8628" y="13430"/>
                  </a:cubicBezTo>
                  <a:lnTo>
                    <a:pt x="12779" y="13430"/>
                  </a:lnTo>
                  <a:cubicBezTo>
                    <a:pt x="12982" y="13430"/>
                    <a:pt x="13145" y="13268"/>
                    <a:pt x="13145" y="13064"/>
                  </a:cubicBezTo>
                  <a:cubicBezTo>
                    <a:pt x="13145" y="12820"/>
                    <a:pt x="12982" y="12657"/>
                    <a:pt x="12779"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34"/>
            <p:cNvSpPr/>
            <p:nvPr/>
          </p:nvSpPr>
          <p:spPr>
            <a:xfrm>
              <a:off x="5110250" y="2953625"/>
              <a:ext cx="534175" cy="335775"/>
            </a:xfrm>
            <a:custGeom>
              <a:avLst/>
              <a:gdLst/>
              <a:ahLst/>
              <a:cxnLst/>
              <a:rect l="l" t="t" r="r" b="b"/>
              <a:pathLst>
                <a:path w="21367" h="13431" extrusionOk="0">
                  <a:moveTo>
                    <a:pt x="367" y="82"/>
                  </a:moveTo>
                  <a:cubicBezTo>
                    <a:pt x="163" y="82"/>
                    <a:pt x="0" y="245"/>
                    <a:pt x="0" y="489"/>
                  </a:cubicBezTo>
                  <a:cubicBezTo>
                    <a:pt x="0" y="693"/>
                    <a:pt x="163" y="856"/>
                    <a:pt x="367" y="856"/>
                  </a:cubicBezTo>
                  <a:lnTo>
                    <a:pt x="1954" y="856"/>
                  </a:lnTo>
                  <a:cubicBezTo>
                    <a:pt x="2157" y="856"/>
                    <a:pt x="2361" y="693"/>
                    <a:pt x="2361" y="489"/>
                  </a:cubicBezTo>
                  <a:cubicBezTo>
                    <a:pt x="2361" y="245"/>
                    <a:pt x="2157" y="82"/>
                    <a:pt x="1954" y="82"/>
                  </a:cubicBezTo>
                  <a:close/>
                  <a:moveTo>
                    <a:pt x="3704" y="82"/>
                  </a:moveTo>
                  <a:cubicBezTo>
                    <a:pt x="3500" y="82"/>
                    <a:pt x="3338" y="245"/>
                    <a:pt x="3338" y="489"/>
                  </a:cubicBezTo>
                  <a:cubicBezTo>
                    <a:pt x="3338" y="693"/>
                    <a:pt x="3500" y="856"/>
                    <a:pt x="3704" y="856"/>
                  </a:cubicBezTo>
                  <a:lnTo>
                    <a:pt x="7814" y="856"/>
                  </a:lnTo>
                  <a:cubicBezTo>
                    <a:pt x="8058" y="856"/>
                    <a:pt x="8221" y="693"/>
                    <a:pt x="8221" y="489"/>
                  </a:cubicBezTo>
                  <a:cubicBezTo>
                    <a:pt x="8221" y="245"/>
                    <a:pt x="8058" y="82"/>
                    <a:pt x="7814" y="82"/>
                  </a:cubicBezTo>
                  <a:close/>
                  <a:moveTo>
                    <a:pt x="9605" y="1"/>
                  </a:moveTo>
                  <a:cubicBezTo>
                    <a:pt x="9361" y="1"/>
                    <a:pt x="9157" y="204"/>
                    <a:pt x="9157" y="489"/>
                  </a:cubicBezTo>
                  <a:cubicBezTo>
                    <a:pt x="9157" y="733"/>
                    <a:pt x="9361" y="937"/>
                    <a:pt x="9605" y="937"/>
                  </a:cubicBezTo>
                  <a:cubicBezTo>
                    <a:pt x="9849" y="937"/>
                    <a:pt x="10053" y="733"/>
                    <a:pt x="10053" y="489"/>
                  </a:cubicBezTo>
                  <a:cubicBezTo>
                    <a:pt x="10053" y="204"/>
                    <a:pt x="9849" y="1"/>
                    <a:pt x="9605" y="1"/>
                  </a:cubicBezTo>
                  <a:close/>
                  <a:moveTo>
                    <a:pt x="10948" y="1"/>
                  </a:moveTo>
                  <a:cubicBezTo>
                    <a:pt x="10704" y="1"/>
                    <a:pt x="10500" y="204"/>
                    <a:pt x="10500" y="489"/>
                  </a:cubicBezTo>
                  <a:cubicBezTo>
                    <a:pt x="10500" y="733"/>
                    <a:pt x="10704" y="937"/>
                    <a:pt x="10948" y="937"/>
                  </a:cubicBezTo>
                  <a:cubicBezTo>
                    <a:pt x="11192" y="937"/>
                    <a:pt x="11396" y="733"/>
                    <a:pt x="11396" y="489"/>
                  </a:cubicBezTo>
                  <a:cubicBezTo>
                    <a:pt x="11396" y="204"/>
                    <a:pt x="11192" y="1"/>
                    <a:pt x="10948" y="1"/>
                  </a:cubicBezTo>
                  <a:close/>
                  <a:moveTo>
                    <a:pt x="12291" y="1"/>
                  </a:moveTo>
                  <a:cubicBezTo>
                    <a:pt x="12047" y="1"/>
                    <a:pt x="11843" y="204"/>
                    <a:pt x="11843" y="489"/>
                  </a:cubicBezTo>
                  <a:cubicBezTo>
                    <a:pt x="11843" y="733"/>
                    <a:pt x="12047" y="937"/>
                    <a:pt x="12291" y="937"/>
                  </a:cubicBezTo>
                  <a:cubicBezTo>
                    <a:pt x="12535" y="937"/>
                    <a:pt x="12739" y="733"/>
                    <a:pt x="12739" y="489"/>
                  </a:cubicBezTo>
                  <a:cubicBezTo>
                    <a:pt x="12739" y="204"/>
                    <a:pt x="12535" y="1"/>
                    <a:pt x="12291" y="1"/>
                  </a:cubicBezTo>
                  <a:close/>
                  <a:moveTo>
                    <a:pt x="13634" y="1"/>
                  </a:moveTo>
                  <a:cubicBezTo>
                    <a:pt x="13390" y="1"/>
                    <a:pt x="13186" y="204"/>
                    <a:pt x="13186" y="489"/>
                  </a:cubicBezTo>
                  <a:cubicBezTo>
                    <a:pt x="13186" y="733"/>
                    <a:pt x="13390" y="937"/>
                    <a:pt x="13634" y="937"/>
                  </a:cubicBezTo>
                  <a:cubicBezTo>
                    <a:pt x="13878" y="937"/>
                    <a:pt x="14082" y="733"/>
                    <a:pt x="14082" y="489"/>
                  </a:cubicBezTo>
                  <a:cubicBezTo>
                    <a:pt x="14082" y="204"/>
                    <a:pt x="13878" y="1"/>
                    <a:pt x="13634" y="1"/>
                  </a:cubicBezTo>
                  <a:close/>
                  <a:moveTo>
                    <a:pt x="14977" y="1"/>
                  </a:moveTo>
                  <a:cubicBezTo>
                    <a:pt x="14733" y="1"/>
                    <a:pt x="14529" y="204"/>
                    <a:pt x="14529" y="489"/>
                  </a:cubicBezTo>
                  <a:cubicBezTo>
                    <a:pt x="14529" y="733"/>
                    <a:pt x="14733" y="937"/>
                    <a:pt x="14977" y="937"/>
                  </a:cubicBezTo>
                  <a:cubicBezTo>
                    <a:pt x="15221" y="937"/>
                    <a:pt x="15425" y="733"/>
                    <a:pt x="15425" y="489"/>
                  </a:cubicBezTo>
                  <a:cubicBezTo>
                    <a:pt x="15425" y="204"/>
                    <a:pt x="15221" y="1"/>
                    <a:pt x="14977" y="1"/>
                  </a:cubicBezTo>
                  <a:close/>
                  <a:moveTo>
                    <a:pt x="16320" y="1"/>
                  </a:moveTo>
                  <a:cubicBezTo>
                    <a:pt x="16076" y="1"/>
                    <a:pt x="15872" y="204"/>
                    <a:pt x="15872" y="489"/>
                  </a:cubicBezTo>
                  <a:cubicBezTo>
                    <a:pt x="15872" y="733"/>
                    <a:pt x="16076" y="937"/>
                    <a:pt x="16320" y="937"/>
                  </a:cubicBezTo>
                  <a:cubicBezTo>
                    <a:pt x="16564" y="937"/>
                    <a:pt x="16768" y="733"/>
                    <a:pt x="16768" y="489"/>
                  </a:cubicBezTo>
                  <a:cubicBezTo>
                    <a:pt x="16768" y="204"/>
                    <a:pt x="16564" y="1"/>
                    <a:pt x="16320" y="1"/>
                  </a:cubicBezTo>
                  <a:close/>
                  <a:moveTo>
                    <a:pt x="367" y="1873"/>
                  </a:moveTo>
                  <a:cubicBezTo>
                    <a:pt x="163" y="1873"/>
                    <a:pt x="0" y="2036"/>
                    <a:pt x="0" y="2280"/>
                  </a:cubicBezTo>
                  <a:cubicBezTo>
                    <a:pt x="0" y="2483"/>
                    <a:pt x="163" y="2646"/>
                    <a:pt x="367" y="2646"/>
                  </a:cubicBezTo>
                  <a:lnTo>
                    <a:pt x="1954" y="2646"/>
                  </a:lnTo>
                  <a:cubicBezTo>
                    <a:pt x="2157" y="2646"/>
                    <a:pt x="2361" y="2483"/>
                    <a:pt x="2361" y="2280"/>
                  </a:cubicBezTo>
                  <a:cubicBezTo>
                    <a:pt x="2361" y="2036"/>
                    <a:pt x="2157" y="1873"/>
                    <a:pt x="1954" y="1873"/>
                  </a:cubicBezTo>
                  <a:close/>
                  <a:moveTo>
                    <a:pt x="3704" y="1873"/>
                  </a:moveTo>
                  <a:cubicBezTo>
                    <a:pt x="3500" y="1873"/>
                    <a:pt x="3338" y="2036"/>
                    <a:pt x="3338" y="2280"/>
                  </a:cubicBezTo>
                  <a:cubicBezTo>
                    <a:pt x="3338" y="2483"/>
                    <a:pt x="3500" y="2646"/>
                    <a:pt x="3704" y="2646"/>
                  </a:cubicBezTo>
                  <a:lnTo>
                    <a:pt x="7814" y="2646"/>
                  </a:lnTo>
                  <a:cubicBezTo>
                    <a:pt x="8058" y="2646"/>
                    <a:pt x="8221" y="2483"/>
                    <a:pt x="8221" y="2280"/>
                  </a:cubicBezTo>
                  <a:cubicBezTo>
                    <a:pt x="8221" y="2036"/>
                    <a:pt x="8058" y="1873"/>
                    <a:pt x="7814" y="1873"/>
                  </a:cubicBezTo>
                  <a:close/>
                  <a:moveTo>
                    <a:pt x="367" y="3664"/>
                  </a:moveTo>
                  <a:cubicBezTo>
                    <a:pt x="163" y="3664"/>
                    <a:pt x="0" y="3867"/>
                    <a:pt x="0" y="4071"/>
                  </a:cubicBezTo>
                  <a:cubicBezTo>
                    <a:pt x="0" y="4274"/>
                    <a:pt x="163" y="4437"/>
                    <a:pt x="367" y="4437"/>
                  </a:cubicBezTo>
                  <a:lnTo>
                    <a:pt x="1954" y="4437"/>
                  </a:lnTo>
                  <a:cubicBezTo>
                    <a:pt x="2157" y="4437"/>
                    <a:pt x="2361" y="4274"/>
                    <a:pt x="2361" y="4071"/>
                  </a:cubicBezTo>
                  <a:cubicBezTo>
                    <a:pt x="2361" y="3867"/>
                    <a:pt x="2157" y="3664"/>
                    <a:pt x="1954" y="3664"/>
                  </a:cubicBezTo>
                  <a:close/>
                  <a:moveTo>
                    <a:pt x="3704" y="3664"/>
                  </a:moveTo>
                  <a:cubicBezTo>
                    <a:pt x="3500" y="3664"/>
                    <a:pt x="3338" y="3867"/>
                    <a:pt x="3338" y="4071"/>
                  </a:cubicBezTo>
                  <a:cubicBezTo>
                    <a:pt x="3338" y="4274"/>
                    <a:pt x="3500" y="4437"/>
                    <a:pt x="3704" y="4437"/>
                  </a:cubicBezTo>
                  <a:lnTo>
                    <a:pt x="7814" y="4437"/>
                  </a:lnTo>
                  <a:cubicBezTo>
                    <a:pt x="8058" y="4437"/>
                    <a:pt x="8221" y="4274"/>
                    <a:pt x="8221" y="4071"/>
                  </a:cubicBezTo>
                  <a:cubicBezTo>
                    <a:pt x="8221" y="3867"/>
                    <a:pt x="8058" y="3664"/>
                    <a:pt x="7814" y="3664"/>
                  </a:cubicBezTo>
                  <a:close/>
                  <a:moveTo>
                    <a:pt x="9605" y="3623"/>
                  </a:moveTo>
                  <a:cubicBezTo>
                    <a:pt x="9361" y="3623"/>
                    <a:pt x="9157" y="3826"/>
                    <a:pt x="9157" y="4071"/>
                  </a:cubicBezTo>
                  <a:cubicBezTo>
                    <a:pt x="9157" y="4315"/>
                    <a:pt x="9361" y="4518"/>
                    <a:pt x="9605" y="4518"/>
                  </a:cubicBezTo>
                  <a:cubicBezTo>
                    <a:pt x="9849" y="4518"/>
                    <a:pt x="10053" y="4315"/>
                    <a:pt x="10053" y="4071"/>
                  </a:cubicBezTo>
                  <a:cubicBezTo>
                    <a:pt x="10053" y="3826"/>
                    <a:pt x="9849" y="3623"/>
                    <a:pt x="9605" y="3623"/>
                  </a:cubicBezTo>
                  <a:close/>
                  <a:moveTo>
                    <a:pt x="10948" y="3623"/>
                  </a:moveTo>
                  <a:cubicBezTo>
                    <a:pt x="10704" y="3623"/>
                    <a:pt x="10500" y="3826"/>
                    <a:pt x="10500" y="4071"/>
                  </a:cubicBezTo>
                  <a:cubicBezTo>
                    <a:pt x="10500"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3" y="3826"/>
                    <a:pt x="11843" y="4071"/>
                  </a:cubicBezTo>
                  <a:cubicBezTo>
                    <a:pt x="11843"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6" y="3826"/>
                    <a:pt x="13186" y="4071"/>
                  </a:cubicBezTo>
                  <a:cubicBezTo>
                    <a:pt x="13186"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29" y="3826"/>
                    <a:pt x="14529" y="4071"/>
                  </a:cubicBezTo>
                  <a:cubicBezTo>
                    <a:pt x="14529"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2" y="3826"/>
                    <a:pt x="15872" y="4071"/>
                  </a:cubicBezTo>
                  <a:cubicBezTo>
                    <a:pt x="15872" y="4315"/>
                    <a:pt x="16076" y="4518"/>
                    <a:pt x="16320" y="4518"/>
                  </a:cubicBezTo>
                  <a:cubicBezTo>
                    <a:pt x="16564" y="4518"/>
                    <a:pt x="16768" y="4315"/>
                    <a:pt x="16768" y="4071"/>
                  </a:cubicBezTo>
                  <a:cubicBezTo>
                    <a:pt x="16768" y="3826"/>
                    <a:pt x="16564" y="3623"/>
                    <a:pt x="16320" y="3623"/>
                  </a:cubicBezTo>
                  <a:close/>
                  <a:moveTo>
                    <a:pt x="367" y="5454"/>
                  </a:moveTo>
                  <a:cubicBezTo>
                    <a:pt x="163" y="5454"/>
                    <a:pt x="0" y="5658"/>
                    <a:pt x="0" y="5861"/>
                  </a:cubicBezTo>
                  <a:cubicBezTo>
                    <a:pt x="0" y="6065"/>
                    <a:pt x="163" y="6228"/>
                    <a:pt x="367" y="6228"/>
                  </a:cubicBezTo>
                  <a:lnTo>
                    <a:pt x="1954" y="6228"/>
                  </a:lnTo>
                  <a:cubicBezTo>
                    <a:pt x="2157" y="6228"/>
                    <a:pt x="2361" y="6065"/>
                    <a:pt x="2361" y="5861"/>
                  </a:cubicBezTo>
                  <a:cubicBezTo>
                    <a:pt x="2361" y="5658"/>
                    <a:pt x="2157" y="5454"/>
                    <a:pt x="1954" y="5454"/>
                  </a:cubicBezTo>
                  <a:close/>
                  <a:moveTo>
                    <a:pt x="3704" y="5454"/>
                  </a:moveTo>
                  <a:cubicBezTo>
                    <a:pt x="3500" y="5454"/>
                    <a:pt x="3338" y="5658"/>
                    <a:pt x="3338" y="5861"/>
                  </a:cubicBezTo>
                  <a:cubicBezTo>
                    <a:pt x="3338" y="6065"/>
                    <a:pt x="3500" y="6228"/>
                    <a:pt x="3704" y="6228"/>
                  </a:cubicBezTo>
                  <a:lnTo>
                    <a:pt x="7814" y="6228"/>
                  </a:lnTo>
                  <a:cubicBezTo>
                    <a:pt x="8058" y="6228"/>
                    <a:pt x="8221" y="6065"/>
                    <a:pt x="8221" y="5861"/>
                  </a:cubicBezTo>
                  <a:cubicBezTo>
                    <a:pt x="8221" y="5658"/>
                    <a:pt x="8058" y="5454"/>
                    <a:pt x="7814" y="5454"/>
                  </a:cubicBezTo>
                  <a:close/>
                  <a:moveTo>
                    <a:pt x="367" y="7286"/>
                  </a:moveTo>
                  <a:cubicBezTo>
                    <a:pt x="163" y="7286"/>
                    <a:pt x="0" y="7448"/>
                    <a:pt x="0" y="7652"/>
                  </a:cubicBezTo>
                  <a:cubicBezTo>
                    <a:pt x="0" y="7855"/>
                    <a:pt x="163" y="8059"/>
                    <a:pt x="367" y="8059"/>
                  </a:cubicBezTo>
                  <a:lnTo>
                    <a:pt x="1954" y="8059"/>
                  </a:lnTo>
                  <a:cubicBezTo>
                    <a:pt x="2157" y="8059"/>
                    <a:pt x="2361" y="7855"/>
                    <a:pt x="2361" y="7652"/>
                  </a:cubicBezTo>
                  <a:cubicBezTo>
                    <a:pt x="2361" y="7448"/>
                    <a:pt x="2157" y="7286"/>
                    <a:pt x="1954" y="7286"/>
                  </a:cubicBezTo>
                  <a:close/>
                  <a:moveTo>
                    <a:pt x="3704" y="7286"/>
                  </a:moveTo>
                  <a:cubicBezTo>
                    <a:pt x="3500" y="7286"/>
                    <a:pt x="3338" y="7448"/>
                    <a:pt x="3338" y="7652"/>
                  </a:cubicBezTo>
                  <a:cubicBezTo>
                    <a:pt x="3338" y="7855"/>
                    <a:pt x="3500" y="8059"/>
                    <a:pt x="3704" y="8059"/>
                  </a:cubicBezTo>
                  <a:lnTo>
                    <a:pt x="7814" y="8059"/>
                  </a:lnTo>
                  <a:cubicBezTo>
                    <a:pt x="8058" y="8059"/>
                    <a:pt x="8221" y="7855"/>
                    <a:pt x="8221" y="7652"/>
                  </a:cubicBezTo>
                  <a:cubicBezTo>
                    <a:pt x="8221" y="7448"/>
                    <a:pt x="8058" y="7286"/>
                    <a:pt x="7814" y="7286"/>
                  </a:cubicBezTo>
                  <a:close/>
                  <a:moveTo>
                    <a:pt x="14204" y="8791"/>
                  </a:moveTo>
                  <a:cubicBezTo>
                    <a:pt x="13959" y="8791"/>
                    <a:pt x="13756" y="8995"/>
                    <a:pt x="13756" y="9239"/>
                  </a:cubicBezTo>
                  <a:cubicBezTo>
                    <a:pt x="13756" y="9483"/>
                    <a:pt x="13959" y="9687"/>
                    <a:pt x="14204" y="9687"/>
                  </a:cubicBezTo>
                  <a:cubicBezTo>
                    <a:pt x="14448" y="9687"/>
                    <a:pt x="14651" y="9483"/>
                    <a:pt x="14651" y="9239"/>
                  </a:cubicBezTo>
                  <a:cubicBezTo>
                    <a:pt x="14651" y="8995"/>
                    <a:pt x="14448" y="8791"/>
                    <a:pt x="14204" y="8791"/>
                  </a:cubicBezTo>
                  <a:close/>
                  <a:moveTo>
                    <a:pt x="15547" y="8791"/>
                  </a:moveTo>
                  <a:cubicBezTo>
                    <a:pt x="15302" y="8791"/>
                    <a:pt x="15099" y="8995"/>
                    <a:pt x="15099" y="9239"/>
                  </a:cubicBezTo>
                  <a:cubicBezTo>
                    <a:pt x="15099" y="9483"/>
                    <a:pt x="15302" y="9687"/>
                    <a:pt x="15547" y="9687"/>
                  </a:cubicBezTo>
                  <a:cubicBezTo>
                    <a:pt x="15791" y="9687"/>
                    <a:pt x="15994" y="9483"/>
                    <a:pt x="15994" y="9239"/>
                  </a:cubicBezTo>
                  <a:cubicBezTo>
                    <a:pt x="15994" y="8995"/>
                    <a:pt x="15791" y="8791"/>
                    <a:pt x="15547" y="8791"/>
                  </a:cubicBezTo>
                  <a:close/>
                  <a:moveTo>
                    <a:pt x="16890" y="8791"/>
                  </a:moveTo>
                  <a:cubicBezTo>
                    <a:pt x="16645" y="8791"/>
                    <a:pt x="16442" y="8995"/>
                    <a:pt x="16442" y="9239"/>
                  </a:cubicBezTo>
                  <a:cubicBezTo>
                    <a:pt x="16442" y="9483"/>
                    <a:pt x="16645" y="9687"/>
                    <a:pt x="16890" y="9687"/>
                  </a:cubicBezTo>
                  <a:cubicBezTo>
                    <a:pt x="17134" y="9687"/>
                    <a:pt x="17337" y="9483"/>
                    <a:pt x="17337" y="9239"/>
                  </a:cubicBezTo>
                  <a:cubicBezTo>
                    <a:pt x="17337" y="8995"/>
                    <a:pt x="17134" y="8791"/>
                    <a:pt x="16890" y="8791"/>
                  </a:cubicBezTo>
                  <a:close/>
                  <a:moveTo>
                    <a:pt x="18233" y="8791"/>
                  </a:moveTo>
                  <a:cubicBezTo>
                    <a:pt x="17988" y="8791"/>
                    <a:pt x="17785" y="8995"/>
                    <a:pt x="17785" y="9239"/>
                  </a:cubicBezTo>
                  <a:cubicBezTo>
                    <a:pt x="17785" y="9483"/>
                    <a:pt x="17988" y="9687"/>
                    <a:pt x="18233" y="9687"/>
                  </a:cubicBezTo>
                  <a:cubicBezTo>
                    <a:pt x="18477" y="9687"/>
                    <a:pt x="18680" y="9483"/>
                    <a:pt x="18680" y="9239"/>
                  </a:cubicBezTo>
                  <a:cubicBezTo>
                    <a:pt x="18680" y="8995"/>
                    <a:pt x="18477" y="8791"/>
                    <a:pt x="18233" y="8791"/>
                  </a:cubicBezTo>
                  <a:close/>
                  <a:moveTo>
                    <a:pt x="19576" y="8791"/>
                  </a:moveTo>
                  <a:cubicBezTo>
                    <a:pt x="19331" y="8791"/>
                    <a:pt x="19128" y="8995"/>
                    <a:pt x="19128" y="9239"/>
                  </a:cubicBezTo>
                  <a:cubicBezTo>
                    <a:pt x="19128" y="9483"/>
                    <a:pt x="19331" y="9687"/>
                    <a:pt x="19576" y="9687"/>
                  </a:cubicBezTo>
                  <a:cubicBezTo>
                    <a:pt x="19820" y="9687"/>
                    <a:pt x="20023" y="9483"/>
                    <a:pt x="20023" y="9239"/>
                  </a:cubicBezTo>
                  <a:cubicBezTo>
                    <a:pt x="20023" y="8995"/>
                    <a:pt x="19820" y="8791"/>
                    <a:pt x="19576" y="8791"/>
                  </a:cubicBezTo>
                  <a:close/>
                  <a:moveTo>
                    <a:pt x="20919" y="8791"/>
                  </a:moveTo>
                  <a:cubicBezTo>
                    <a:pt x="20674" y="8791"/>
                    <a:pt x="20471" y="8995"/>
                    <a:pt x="20471" y="9239"/>
                  </a:cubicBezTo>
                  <a:cubicBezTo>
                    <a:pt x="20471" y="9483"/>
                    <a:pt x="20674" y="9687"/>
                    <a:pt x="20919" y="9687"/>
                  </a:cubicBezTo>
                  <a:cubicBezTo>
                    <a:pt x="21163" y="9687"/>
                    <a:pt x="21366" y="9483"/>
                    <a:pt x="21366" y="9239"/>
                  </a:cubicBezTo>
                  <a:cubicBezTo>
                    <a:pt x="21366" y="8995"/>
                    <a:pt x="21163" y="8791"/>
                    <a:pt x="20919" y="8791"/>
                  </a:cubicBezTo>
                  <a:close/>
                  <a:moveTo>
                    <a:pt x="367" y="9076"/>
                  </a:moveTo>
                  <a:cubicBezTo>
                    <a:pt x="163" y="9076"/>
                    <a:pt x="0" y="9239"/>
                    <a:pt x="0" y="9443"/>
                  </a:cubicBezTo>
                  <a:cubicBezTo>
                    <a:pt x="0" y="9646"/>
                    <a:pt x="163" y="9850"/>
                    <a:pt x="367" y="9850"/>
                  </a:cubicBezTo>
                  <a:lnTo>
                    <a:pt x="1954" y="9850"/>
                  </a:lnTo>
                  <a:cubicBezTo>
                    <a:pt x="2157" y="9850"/>
                    <a:pt x="2361" y="9646"/>
                    <a:pt x="2361" y="9443"/>
                  </a:cubicBezTo>
                  <a:cubicBezTo>
                    <a:pt x="2361" y="9239"/>
                    <a:pt x="2157" y="9076"/>
                    <a:pt x="1954" y="9076"/>
                  </a:cubicBezTo>
                  <a:close/>
                  <a:moveTo>
                    <a:pt x="8628" y="9076"/>
                  </a:moveTo>
                  <a:cubicBezTo>
                    <a:pt x="8425" y="9076"/>
                    <a:pt x="8262" y="9239"/>
                    <a:pt x="8262" y="9443"/>
                  </a:cubicBezTo>
                  <a:cubicBezTo>
                    <a:pt x="8262" y="9646"/>
                    <a:pt x="8425" y="9850"/>
                    <a:pt x="8628" y="9850"/>
                  </a:cubicBezTo>
                  <a:lnTo>
                    <a:pt x="12779" y="9850"/>
                  </a:lnTo>
                  <a:cubicBezTo>
                    <a:pt x="12983" y="9850"/>
                    <a:pt x="13146" y="9646"/>
                    <a:pt x="13146" y="9443"/>
                  </a:cubicBezTo>
                  <a:cubicBezTo>
                    <a:pt x="13146" y="9239"/>
                    <a:pt x="12983" y="9076"/>
                    <a:pt x="12779" y="9076"/>
                  </a:cubicBezTo>
                  <a:close/>
                  <a:moveTo>
                    <a:pt x="367" y="10867"/>
                  </a:moveTo>
                  <a:cubicBezTo>
                    <a:pt x="163" y="10867"/>
                    <a:pt x="0" y="11030"/>
                    <a:pt x="0" y="11233"/>
                  </a:cubicBezTo>
                  <a:cubicBezTo>
                    <a:pt x="0" y="11478"/>
                    <a:pt x="163" y="11640"/>
                    <a:pt x="367" y="11640"/>
                  </a:cubicBezTo>
                  <a:lnTo>
                    <a:pt x="1954" y="11640"/>
                  </a:lnTo>
                  <a:cubicBezTo>
                    <a:pt x="2157" y="11640"/>
                    <a:pt x="2361" y="11478"/>
                    <a:pt x="2361" y="11233"/>
                  </a:cubicBezTo>
                  <a:cubicBezTo>
                    <a:pt x="2361" y="11030"/>
                    <a:pt x="2157" y="10867"/>
                    <a:pt x="1954" y="10867"/>
                  </a:cubicBezTo>
                  <a:close/>
                  <a:moveTo>
                    <a:pt x="8628" y="10867"/>
                  </a:moveTo>
                  <a:cubicBezTo>
                    <a:pt x="8425" y="10867"/>
                    <a:pt x="8262" y="11030"/>
                    <a:pt x="8262" y="11233"/>
                  </a:cubicBezTo>
                  <a:cubicBezTo>
                    <a:pt x="8262" y="11478"/>
                    <a:pt x="8425" y="11640"/>
                    <a:pt x="8628" y="11640"/>
                  </a:cubicBezTo>
                  <a:lnTo>
                    <a:pt x="12779" y="11640"/>
                  </a:lnTo>
                  <a:cubicBezTo>
                    <a:pt x="12983" y="11640"/>
                    <a:pt x="13146" y="11478"/>
                    <a:pt x="13146" y="11233"/>
                  </a:cubicBezTo>
                  <a:cubicBezTo>
                    <a:pt x="13146" y="11030"/>
                    <a:pt x="12983" y="10867"/>
                    <a:pt x="12779" y="10867"/>
                  </a:cubicBezTo>
                  <a:close/>
                  <a:moveTo>
                    <a:pt x="14204" y="12495"/>
                  </a:moveTo>
                  <a:cubicBezTo>
                    <a:pt x="13959" y="12495"/>
                    <a:pt x="13756" y="12698"/>
                    <a:pt x="13756" y="12943"/>
                  </a:cubicBezTo>
                  <a:cubicBezTo>
                    <a:pt x="13756" y="13187"/>
                    <a:pt x="13959" y="13390"/>
                    <a:pt x="14204" y="13390"/>
                  </a:cubicBezTo>
                  <a:cubicBezTo>
                    <a:pt x="14448" y="13390"/>
                    <a:pt x="14651" y="13187"/>
                    <a:pt x="14651" y="12943"/>
                  </a:cubicBezTo>
                  <a:cubicBezTo>
                    <a:pt x="14651" y="12698"/>
                    <a:pt x="14448" y="12495"/>
                    <a:pt x="14204" y="12495"/>
                  </a:cubicBezTo>
                  <a:close/>
                  <a:moveTo>
                    <a:pt x="15547" y="12495"/>
                  </a:moveTo>
                  <a:cubicBezTo>
                    <a:pt x="15302" y="12495"/>
                    <a:pt x="15099" y="12698"/>
                    <a:pt x="15099" y="12943"/>
                  </a:cubicBezTo>
                  <a:cubicBezTo>
                    <a:pt x="15099" y="13187"/>
                    <a:pt x="15302" y="13390"/>
                    <a:pt x="15547" y="13390"/>
                  </a:cubicBezTo>
                  <a:cubicBezTo>
                    <a:pt x="15791" y="13390"/>
                    <a:pt x="15994" y="13187"/>
                    <a:pt x="15994" y="12943"/>
                  </a:cubicBezTo>
                  <a:cubicBezTo>
                    <a:pt x="15994" y="12698"/>
                    <a:pt x="15791" y="12495"/>
                    <a:pt x="15547" y="12495"/>
                  </a:cubicBezTo>
                  <a:close/>
                  <a:moveTo>
                    <a:pt x="16890" y="12495"/>
                  </a:moveTo>
                  <a:cubicBezTo>
                    <a:pt x="16645" y="12495"/>
                    <a:pt x="16442" y="12698"/>
                    <a:pt x="16442" y="12943"/>
                  </a:cubicBezTo>
                  <a:cubicBezTo>
                    <a:pt x="16442" y="13187"/>
                    <a:pt x="16645" y="13390"/>
                    <a:pt x="16890" y="13390"/>
                  </a:cubicBezTo>
                  <a:cubicBezTo>
                    <a:pt x="17134" y="13390"/>
                    <a:pt x="17337" y="13187"/>
                    <a:pt x="17337" y="12943"/>
                  </a:cubicBezTo>
                  <a:cubicBezTo>
                    <a:pt x="17337" y="12698"/>
                    <a:pt x="17134" y="12495"/>
                    <a:pt x="16890" y="12495"/>
                  </a:cubicBezTo>
                  <a:close/>
                  <a:moveTo>
                    <a:pt x="18233" y="12495"/>
                  </a:moveTo>
                  <a:cubicBezTo>
                    <a:pt x="17988" y="12495"/>
                    <a:pt x="17785" y="12698"/>
                    <a:pt x="17785" y="12943"/>
                  </a:cubicBezTo>
                  <a:cubicBezTo>
                    <a:pt x="17785" y="13187"/>
                    <a:pt x="17988" y="13390"/>
                    <a:pt x="18233" y="13390"/>
                  </a:cubicBezTo>
                  <a:cubicBezTo>
                    <a:pt x="18477" y="13390"/>
                    <a:pt x="18680" y="13187"/>
                    <a:pt x="18680" y="12943"/>
                  </a:cubicBezTo>
                  <a:cubicBezTo>
                    <a:pt x="18680" y="12698"/>
                    <a:pt x="18477" y="12495"/>
                    <a:pt x="18233" y="12495"/>
                  </a:cubicBezTo>
                  <a:close/>
                  <a:moveTo>
                    <a:pt x="19576" y="12495"/>
                  </a:moveTo>
                  <a:cubicBezTo>
                    <a:pt x="19331" y="12495"/>
                    <a:pt x="19128" y="12698"/>
                    <a:pt x="19128" y="12943"/>
                  </a:cubicBezTo>
                  <a:cubicBezTo>
                    <a:pt x="19128" y="13187"/>
                    <a:pt x="19331" y="13390"/>
                    <a:pt x="19576" y="13390"/>
                  </a:cubicBezTo>
                  <a:cubicBezTo>
                    <a:pt x="19820" y="13390"/>
                    <a:pt x="20023" y="13187"/>
                    <a:pt x="20023" y="12943"/>
                  </a:cubicBezTo>
                  <a:cubicBezTo>
                    <a:pt x="20023" y="12698"/>
                    <a:pt x="19820" y="12495"/>
                    <a:pt x="19576" y="12495"/>
                  </a:cubicBezTo>
                  <a:close/>
                  <a:moveTo>
                    <a:pt x="20919" y="12495"/>
                  </a:moveTo>
                  <a:cubicBezTo>
                    <a:pt x="20674" y="12495"/>
                    <a:pt x="20471" y="12698"/>
                    <a:pt x="20471" y="12943"/>
                  </a:cubicBezTo>
                  <a:cubicBezTo>
                    <a:pt x="20471" y="13187"/>
                    <a:pt x="20674" y="13390"/>
                    <a:pt x="20919" y="13390"/>
                  </a:cubicBezTo>
                  <a:cubicBezTo>
                    <a:pt x="21163" y="13390"/>
                    <a:pt x="21366" y="13187"/>
                    <a:pt x="21366" y="12943"/>
                  </a:cubicBezTo>
                  <a:cubicBezTo>
                    <a:pt x="21366" y="12698"/>
                    <a:pt x="21163" y="12495"/>
                    <a:pt x="20919" y="12495"/>
                  </a:cubicBezTo>
                  <a:close/>
                  <a:moveTo>
                    <a:pt x="367" y="12658"/>
                  </a:moveTo>
                  <a:cubicBezTo>
                    <a:pt x="163" y="12658"/>
                    <a:pt x="0" y="12821"/>
                    <a:pt x="0" y="13065"/>
                  </a:cubicBezTo>
                  <a:cubicBezTo>
                    <a:pt x="0" y="13268"/>
                    <a:pt x="163" y="13431"/>
                    <a:pt x="367" y="13431"/>
                  </a:cubicBezTo>
                  <a:lnTo>
                    <a:pt x="1954" y="13431"/>
                  </a:lnTo>
                  <a:cubicBezTo>
                    <a:pt x="2157" y="13431"/>
                    <a:pt x="2361" y="13268"/>
                    <a:pt x="2361" y="13065"/>
                  </a:cubicBezTo>
                  <a:cubicBezTo>
                    <a:pt x="2361" y="12821"/>
                    <a:pt x="2157" y="12658"/>
                    <a:pt x="1954" y="12658"/>
                  </a:cubicBezTo>
                  <a:close/>
                  <a:moveTo>
                    <a:pt x="8628" y="12658"/>
                  </a:moveTo>
                  <a:cubicBezTo>
                    <a:pt x="8425" y="12658"/>
                    <a:pt x="8262" y="12821"/>
                    <a:pt x="8262" y="13065"/>
                  </a:cubicBezTo>
                  <a:cubicBezTo>
                    <a:pt x="8262" y="13268"/>
                    <a:pt x="8425" y="13431"/>
                    <a:pt x="8628" y="13431"/>
                  </a:cubicBezTo>
                  <a:lnTo>
                    <a:pt x="12779" y="13431"/>
                  </a:lnTo>
                  <a:cubicBezTo>
                    <a:pt x="12983" y="13431"/>
                    <a:pt x="13146" y="13268"/>
                    <a:pt x="13146" y="13065"/>
                  </a:cubicBezTo>
                  <a:cubicBezTo>
                    <a:pt x="13146" y="12821"/>
                    <a:pt x="12983" y="12658"/>
                    <a:pt x="12779"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34"/>
            <p:cNvSpPr/>
            <p:nvPr/>
          </p:nvSpPr>
          <p:spPr>
            <a:xfrm>
              <a:off x="5110250" y="3321950"/>
              <a:ext cx="534175" cy="335775"/>
            </a:xfrm>
            <a:custGeom>
              <a:avLst/>
              <a:gdLst/>
              <a:ahLst/>
              <a:cxnLst/>
              <a:rect l="l" t="t" r="r" b="b"/>
              <a:pathLst>
                <a:path w="21367" h="13431" extrusionOk="0">
                  <a:moveTo>
                    <a:pt x="367" y="82"/>
                  </a:moveTo>
                  <a:cubicBezTo>
                    <a:pt x="163" y="82"/>
                    <a:pt x="0" y="244"/>
                    <a:pt x="0" y="448"/>
                  </a:cubicBezTo>
                  <a:cubicBezTo>
                    <a:pt x="0" y="692"/>
                    <a:pt x="163" y="855"/>
                    <a:pt x="367" y="855"/>
                  </a:cubicBezTo>
                  <a:lnTo>
                    <a:pt x="1954" y="855"/>
                  </a:lnTo>
                  <a:cubicBezTo>
                    <a:pt x="2157" y="855"/>
                    <a:pt x="2361" y="692"/>
                    <a:pt x="2361" y="448"/>
                  </a:cubicBezTo>
                  <a:cubicBezTo>
                    <a:pt x="2361" y="244"/>
                    <a:pt x="2157" y="82"/>
                    <a:pt x="1954" y="82"/>
                  </a:cubicBezTo>
                  <a:close/>
                  <a:moveTo>
                    <a:pt x="3704" y="82"/>
                  </a:moveTo>
                  <a:cubicBezTo>
                    <a:pt x="3500" y="82"/>
                    <a:pt x="3338" y="244"/>
                    <a:pt x="3338" y="448"/>
                  </a:cubicBezTo>
                  <a:cubicBezTo>
                    <a:pt x="3338" y="692"/>
                    <a:pt x="3500" y="855"/>
                    <a:pt x="3704" y="855"/>
                  </a:cubicBezTo>
                  <a:lnTo>
                    <a:pt x="7814" y="855"/>
                  </a:lnTo>
                  <a:cubicBezTo>
                    <a:pt x="8058" y="855"/>
                    <a:pt x="8221" y="692"/>
                    <a:pt x="8221" y="448"/>
                  </a:cubicBezTo>
                  <a:cubicBezTo>
                    <a:pt x="8221" y="244"/>
                    <a:pt x="8058" y="82"/>
                    <a:pt x="7814" y="82"/>
                  </a:cubicBezTo>
                  <a:close/>
                  <a:moveTo>
                    <a:pt x="9605" y="0"/>
                  </a:moveTo>
                  <a:cubicBezTo>
                    <a:pt x="9361" y="0"/>
                    <a:pt x="9157" y="204"/>
                    <a:pt x="9157" y="448"/>
                  </a:cubicBezTo>
                  <a:cubicBezTo>
                    <a:pt x="9157" y="692"/>
                    <a:pt x="9361" y="896"/>
                    <a:pt x="9605" y="896"/>
                  </a:cubicBezTo>
                  <a:cubicBezTo>
                    <a:pt x="9849" y="896"/>
                    <a:pt x="10053" y="692"/>
                    <a:pt x="10053" y="448"/>
                  </a:cubicBezTo>
                  <a:cubicBezTo>
                    <a:pt x="10053" y="204"/>
                    <a:pt x="9849" y="0"/>
                    <a:pt x="9605" y="0"/>
                  </a:cubicBezTo>
                  <a:close/>
                  <a:moveTo>
                    <a:pt x="10948" y="0"/>
                  </a:moveTo>
                  <a:cubicBezTo>
                    <a:pt x="10704" y="0"/>
                    <a:pt x="10500" y="204"/>
                    <a:pt x="10500" y="448"/>
                  </a:cubicBezTo>
                  <a:cubicBezTo>
                    <a:pt x="10500" y="692"/>
                    <a:pt x="10704" y="896"/>
                    <a:pt x="10948" y="896"/>
                  </a:cubicBezTo>
                  <a:cubicBezTo>
                    <a:pt x="11192" y="896"/>
                    <a:pt x="11396" y="692"/>
                    <a:pt x="11396" y="448"/>
                  </a:cubicBezTo>
                  <a:cubicBezTo>
                    <a:pt x="11396" y="204"/>
                    <a:pt x="11192" y="0"/>
                    <a:pt x="10948" y="0"/>
                  </a:cubicBezTo>
                  <a:close/>
                  <a:moveTo>
                    <a:pt x="12291" y="0"/>
                  </a:moveTo>
                  <a:cubicBezTo>
                    <a:pt x="12047" y="0"/>
                    <a:pt x="11843" y="204"/>
                    <a:pt x="11843" y="448"/>
                  </a:cubicBezTo>
                  <a:cubicBezTo>
                    <a:pt x="11843" y="692"/>
                    <a:pt x="12047" y="896"/>
                    <a:pt x="12291" y="896"/>
                  </a:cubicBezTo>
                  <a:cubicBezTo>
                    <a:pt x="12535" y="896"/>
                    <a:pt x="12739" y="692"/>
                    <a:pt x="12739" y="448"/>
                  </a:cubicBezTo>
                  <a:cubicBezTo>
                    <a:pt x="12739" y="204"/>
                    <a:pt x="12535" y="0"/>
                    <a:pt x="12291" y="0"/>
                  </a:cubicBezTo>
                  <a:close/>
                  <a:moveTo>
                    <a:pt x="13634" y="0"/>
                  </a:moveTo>
                  <a:cubicBezTo>
                    <a:pt x="13390" y="0"/>
                    <a:pt x="13186" y="204"/>
                    <a:pt x="13186" y="448"/>
                  </a:cubicBezTo>
                  <a:cubicBezTo>
                    <a:pt x="13186" y="692"/>
                    <a:pt x="13390" y="896"/>
                    <a:pt x="13634" y="896"/>
                  </a:cubicBezTo>
                  <a:cubicBezTo>
                    <a:pt x="13878" y="896"/>
                    <a:pt x="14082" y="692"/>
                    <a:pt x="14082" y="448"/>
                  </a:cubicBezTo>
                  <a:cubicBezTo>
                    <a:pt x="14082" y="204"/>
                    <a:pt x="13878" y="0"/>
                    <a:pt x="13634" y="0"/>
                  </a:cubicBezTo>
                  <a:close/>
                  <a:moveTo>
                    <a:pt x="14977" y="0"/>
                  </a:moveTo>
                  <a:cubicBezTo>
                    <a:pt x="14733" y="0"/>
                    <a:pt x="14529" y="204"/>
                    <a:pt x="14529" y="448"/>
                  </a:cubicBezTo>
                  <a:cubicBezTo>
                    <a:pt x="14529" y="692"/>
                    <a:pt x="14733" y="896"/>
                    <a:pt x="14977" y="896"/>
                  </a:cubicBezTo>
                  <a:cubicBezTo>
                    <a:pt x="15221" y="896"/>
                    <a:pt x="15425" y="692"/>
                    <a:pt x="15425" y="448"/>
                  </a:cubicBezTo>
                  <a:cubicBezTo>
                    <a:pt x="15425" y="204"/>
                    <a:pt x="15221" y="0"/>
                    <a:pt x="14977" y="0"/>
                  </a:cubicBezTo>
                  <a:close/>
                  <a:moveTo>
                    <a:pt x="16320" y="0"/>
                  </a:moveTo>
                  <a:cubicBezTo>
                    <a:pt x="16076" y="0"/>
                    <a:pt x="15872" y="204"/>
                    <a:pt x="15872" y="448"/>
                  </a:cubicBezTo>
                  <a:cubicBezTo>
                    <a:pt x="15872" y="692"/>
                    <a:pt x="16076" y="896"/>
                    <a:pt x="16320" y="896"/>
                  </a:cubicBezTo>
                  <a:cubicBezTo>
                    <a:pt x="16564" y="896"/>
                    <a:pt x="16768" y="692"/>
                    <a:pt x="16768" y="448"/>
                  </a:cubicBezTo>
                  <a:cubicBezTo>
                    <a:pt x="16768" y="204"/>
                    <a:pt x="16564" y="0"/>
                    <a:pt x="16320" y="0"/>
                  </a:cubicBezTo>
                  <a:close/>
                  <a:moveTo>
                    <a:pt x="367" y="1872"/>
                  </a:moveTo>
                  <a:cubicBezTo>
                    <a:pt x="163" y="1872"/>
                    <a:pt x="0" y="2035"/>
                    <a:pt x="0" y="2239"/>
                  </a:cubicBezTo>
                  <a:cubicBezTo>
                    <a:pt x="0" y="2483"/>
                    <a:pt x="163" y="2646"/>
                    <a:pt x="367" y="2646"/>
                  </a:cubicBezTo>
                  <a:lnTo>
                    <a:pt x="1954" y="2646"/>
                  </a:lnTo>
                  <a:cubicBezTo>
                    <a:pt x="2157" y="2646"/>
                    <a:pt x="2361" y="2483"/>
                    <a:pt x="2361" y="2239"/>
                  </a:cubicBezTo>
                  <a:cubicBezTo>
                    <a:pt x="2361" y="2035"/>
                    <a:pt x="2157" y="1872"/>
                    <a:pt x="1954" y="1872"/>
                  </a:cubicBezTo>
                  <a:close/>
                  <a:moveTo>
                    <a:pt x="3704" y="1872"/>
                  </a:moveTo>
                  <a:cubicBezTo>
                    <a:pt x="3500" y="1872"/>
                    <a:pt x="3338" y="2035"/>
                    <a:pt x="3338" y="2239"/>
                  </a:cubicBezTo>
                  <a:cubicBezTo>
                    <a:pt x="3338" y="2483"/>
                    <a:pt x="3500" y="2646"/>
                    <a:pt x="3704" y="2646"/>
                  </a:cubicBezTo>
                  <a:lnTo>
                    <a:pt x="7814" y="2646"/>
                  </a:lnTo>
                  <a:cubicBezTo>
                    <a:pt x="8058" y="2646"/>
                    <a:pt x="8221" y="2483"/>
                    <a:pt x="8221" y="2239"/>
                  </a:cubicBezTo>
                  <a:cubicBezTo>
                    <a:pt x="8221" y="2035"/>
                    <a:pt x="8058" y="1872"/>
                    <a:pt x="7814" y="1872"/>
                  </a:cubicBezTo>
                  <a:close/>
                  <a:moveTo>
                    <a:pt x="367" y="3663"/>
                  </a:moveTo>
                  <a:cubicBezTo>
                    <a:pt x="163" y="3663"/>
                    <a:pt x="0" y="3826"/>
                    <a:pt x="0" y="4070"/>
                  </a:cubicBezTo>
                  <a:cubicBezTo>
                    <a:pt x="0" y="4273"/>
                    <a:pt x="163" y="4436"/>
                    <a:pt x="367" y="4436"/>
                  </a:cubicBezTo>
                  <a:lnTo>
                    <a:pt x="1954" y="4436"/>
                  </a:lnTo>
                  <a:cubicBezTo>
                    <a:pt x="2157" y="4436"/>
                    <a:pt x="2361" y="4273"/>
                    <a:pt x="2361" y="4070"/>
                  </a:cubicBezTo>
                  <a:cubicBezTo>
                    <a:pt x="2361" y="3826"/>
                    <a:pt x="2157" y="3663"/>
                    <a:pt x="1954" y="3663"/>
                  </a:cubicBezTo>
                  <a:close/>
                  <a:moveTo>
                    <a:pt x="3704" y="3663"/>
                  </a:moveTo>
                  <a:cubicBezTo>
                    <a:pt x="3500" y="3663"/>
                    <a:pt x="3338" y="3826"/>
                    <a:pt x="3338" y="4070"/>
                  </a:cubicBezTo>
                  <a:cubicBezTo>
                    <a:pt x="3338" y="4273"/>
                    <a:pt x="3500" y="4436"/>
                    <a:pt x="3704" y="4436"/>
                  </a:cubicBezTo>
                  <a:lnTo>
                    <a:pt x="7814" y="4436"/>
                  </a:lnTo>
                  <a:cubicBezTo>
                    <a:pt x="8058" y="4436"/>
                    <a:pt x="8221" y="4273"/>
                    <a:pt x="8221" y="4070"/>
                  </a:cubicBezTo>
                  <a:cubicBezTo>
                    <a:pt x="8221" y="3826"/>
                    <a:pt x="8058" y="3663"/>
                    <a:pt x="7814" y="3663"/>
                  </a:cubicBezTo>
                  <a:close/>
                  <a:moveTo>
                    <a:pt x="9605" y="3622"/>
                  </a:moveTo>
                  <a:cubicBezTo>
                    <a:pt x="9361" y="3622"/>
                    <a:pt x="9157" y="3785"/>
                    <a:pt x="9157" y="4070"/>
                  </a:cubicBezTo>
                  <a:cubicBezTo>
                    <a:pt x="9157" y="4314"/>
                    <a:pt x="9361" y="4518"/>
                    <a:pt x="9605" y="4518"/>
                  </a:cubicBezTo>
                  <a:cubicBezTo>
                    <a:pt x="9849" y="4518"/>
                    <a:pt x="10053" y="4314"/>
                    <a:pt x="10053" y="4070"/>
                  </a:cubicBezTo>
                  <a:cubicBezTo>
                    <a:pt x="10053" y="3785"/>
                    <a:pt x="9849" y="3622"/>
                    <a:pt x="9605" y="3622"/>
                  </a:cubicBezTo>
                  <a:close/>
                  <a:moveTo>
                    <a:pt x="10948" y="3622"/>
                  </a:moveTo>
                  <a:cubicBezTo>
                    <a:pt x="10704" y="3622"/>
                    <a:pt x="10500" y="3785"/>
                    <a:pt x="10500" y="4070"/>
                  </a:cubicBezTo>
                  <a:cubicBezTo>
                    <a:pt x="10500" y="4314"/>
                    <a:pt x="10704" y="4518"/>
                    <a:pt x="10948" y="4518"/>
                  </a:cubicBezTo>
                  <a:cubicBezTo>
                    <a:pt x="11192" y="4518"/>
                    <a:pt x="11396" y="4314"/>
                    <a:pt x="11396" y="4070"/>
                  </a:cubicBezTo>
                  <a:cubicBezTo>
                    <a:pt x="11396" y="3785"/>
                    <a:pt x="11192" y="3622"/>
                    <a:pt x="10948" y="3622"/>
                  </a:cubicBezTo>
                  <a:close/>
                  <a:moveTo>
                    <a:pt x="12291" y="3622"/>
                  </a:moveTo>
                  <a:cubicBezTo>
                    <a:pt x="12047" y="3622"/>
                    <a:pt x="11843" y="3785"/>
                    <a:pt x="11843" y="4070"/>
                  </a:cubicBezTo>
                  <a:cubicBezTo>
                    <a:pt x="11843" y="4314"/>
                    <a:pt x="12047" y="4518"/>
                    <a:pt x="12291" y="4518"/>
                  </a:cubicBezTo>
                  <a:cubicBezTo>
                    <a:pt x="12535" y="4518"/>
                    <a:pt x="12739" y="4314"/>
                    <a:pt x="12739" y="4070"/>
                  </a:cubicBezTo>
                  <a:cubicBezTo>
                    <a:pt x="12739" y="3785"/>
                    <a:pt x="12535" y="3622"/>
                    <a:pt x="12291" y="3622"/>
                  </a:cubicBezTo>
                  <a:close/>
                  <a:moveTo>
                    <a:pt x="13634" y="3622"/>
                  </a:moveTo>
                  <a:cubicBezTo>
                    <a:pt x="13390" y="3622"/>
                    <a:pt x="13186" y="3785"/>
                    <a:pt x="13186" y="4070"/>
                  </a:cubicBezTo>
                  <a:cubicBezTo>
                    <a:pt x="13186" y="4314"/>
                    <a:pt x="13390" y="4518"/>
                    <a:pt x="13634" y="4518"/>
                  </a:cubicBezTo>
                  <a:cubicBezTo>
                    <a:pt x="13878" y="4518"/>
                    <a:pt x="14082" y="4314"/>
                    <a:pt x="14082" y="4070"/>
                  </a:cubicBezTo>
                  <a:cubicBezTo>
                    <a:pt x="14082" y="3785"/>
                    <a:pt x="13878" y="3622"/>
                    <a:pt x="13634" y="3622"/>
                  </a:cubicBezTo>
                  <a:close/>
                  <a:moveTo>
                    <a:pt x="14977" y="3622"/>
                  </a:moveTo>
                  <a:cubicBezTo>
                    <a:pt x="14733" y="3622"/>
                    <a:pt x="14529" y="3785"/>
                    <a:pt x="14529" y="4070"/>
                  </a:cubicBezTo>
                  <a:cubicBezTo>
                    <a:pt x="14529" y="4314"/>
                    <a:pt x="14733" y="4518"/>
                    <a:pt x="14977" y="4518"/>
                  </a:cubicBezTo>
                  <a:cubicBezTo>
                    <a:pt x="15221" y="4518"/>
                    <a:pt x="15425" y="4314"/>
                    <a:pt x="15425" y="4070"/>
                  </a:cubicBezTo>
                  <a:cubicBezTo>
                    <a:pt x="15425" y="3785"/>
                    <a:pt x="15221" y="3622"/>
                    <a:pt x="14977" y="3622"/>
                  </a:cubicBezTo>
                  <a:close/>
                  <a:moveTo>
                    <a:pt x="16320" y="3622"/>
                  </a:moveTo>
                  <a:cubicBezTo>
                    <a:pt x="16076" y="3622"/>
                    <a:pt x="15872" y="3785"/>
                    <a:pt x="15872" y="4070"/>
                  </a:cubicBezTo>
                  <a:cubicBezTo>
                    <a:pt x="15872" y="4314"/>
                    <a:pt x="16076" y="4518"/>
                    <a:pt x="16320" y="4518"/>
                  </a:cubicBezTo>
                  <a:cubicBezTo>
                    <a:pt x="16564" y="4518"/>
                    <a:pt x="16768" y="4314"/>
                    <a:pt x="16768" y="4070"/>
                  </a:cubicBezTo>
                  <a:cubicBezTo>
                    <a:pt x="16768" y="3785"/>
                    <a:pt x="16564" y="3622"/>
                    <a:pt x="16320" y="3622"/>
                  </a:cubicBezTo>
                  <a:close/>
                  <a:moveTo>
                    <a:pt x="367" y="5454"/>
                  </a:moveTo>
                  <a:cubicBezTo>
                    <a:pt x="163" y="5454"/>
                    <a:pt x="0" y="5617"/>
                    <a:pt x="0" y="5861"/>
                  </a:cubicBezTo>
                  <a:cubicBezTo>
                    <a:pt x="0" y="6064"/>
                    <a:pt x="163" y="6227"/>
                    <a:pt x="367" y="6227"/>
                  </a:cubicBezTo>
                  <a:lnTo>
                    <a:pt x="1954" y="6227"/>
                  </a:lnTo>
                  <a:cubicBezTo>
                    <a:pt x="2157" y="6227"/>
                    <a:pt x="2361" y="6064"/>
                    <a:pt x="2361" y="5861"/>
                  </a:cubicBezTo>
                  <a:cubicBezTo>
                    <a:pt x="2361" y="5617"/>
                    <a:pt x="2157" y="5454"/>
                    <a:pt x="1954" y="5454"/>
                  </a:cubicBezTo>
                  <a:close/>
                  <a:moveTo>
                    <a:pt x="3704" y="5454"/>
                  </a:moveTo>
                  <a:cubicBezTo>
                    <a:pt x="3500" y="5454"/>
                    <a:pt x="3338" y="5617"/>
                    <a:pt x="3338" y="5861"/>
                  </a:cubicBezTo>
                  <a:cubicBezTo>
                    <a:pt x="3338" y="6064"/>
                    <a:pt x="3500" y="6227"/>
                    <a:pt x="3704" y="6227"/>
                  </a:cubicBezTo>
                  <a:lnTo>
                    <a:pt x="7814" y="6227"/>
                  </a:lnTo>
                  <a:cubicBezTo>
                    <a:pt x="8058" y="6227"/>
                    <a:pt x="8221" y="6064"/>
                    <a:pt x="8221" y="5861"/>
                  </a:cubicBezTo>
                  <a:cubicBezTo>
                    <a:pt x="8221" y="5617"/>
                    <a:pt x="8058" y="5454"/>
                    <a:pt x="7814" y="5454"/>
                  </a:cubicBezTo>
                  <a:close/>
                  <a:moveTo>
                    <a:pt x="367" y="7244"/>
                  </a:moveTo>
                  <a:cubicBezTo>
                    <a:pt x="163" y="7244"/>
                    <a:pt x="0" y="7448"/>
                    <a:pt x="0" y="7651"/>
                  </a:cubicBezTo>
                  <a:cubicBezTo>
                    <a:pt x="0" y="7855"/>
                    <a:pt x="163" y="8018"/>
                    <a:pt x="367" y="8018"/>
                  </a:cubicBezTo>
                  <a:lnTo>
                    <a:pt x="1954" y="8018"/>
                  </a:lnTo>
                  <a:cubicBezTo>
                    <a:pt x="2157" y="8018"/>
                    <a:pt x="2361" y="7855"/>
                    <a:pt x="2361" y="7651"/>
                  </a:cubicBezTo>
                  <a:cubicBezTo>
                    <a:pt x="2361" y="7448"/>
                    <a:pt x="2157" y="7244"/>
                    <a:pt x="1954" y="7244"/>
                  </a:cubicBezTo>
                  <a:close/>
                  <a:moveTo>
                    <a:pt x="3704" y="7244"/>
                  </a:moveTo>
                  <a:cubicBezTo>
                    <a:pt x="3500" y="7244"/>
                    <a:pt x="3338" y="7448"/>
                    <a:pt x="3338" y="7651"/>
                  </a:cubicBezTo>
                  <a:cubicBezTo>
                    <a:pt x="3338" y="7855"/>
                    <a:pt x="3500" y="8018"/>
                    <a:pt x="3704" y="8018"/>
                  </a:cubicBezTo>
                  <a:lnTo>
                    <a:pt x="7814" y="8018"/>
                  </a:lnTo>
                  <a:cubicBezTo>
                    <a:pt x="8058" y="8018"/>
                    <a:pt x="8221" y="7855"/>
                    <a:pt x="8221" y="7651"/>
                  </a:cubicBezTo>
                  <a:cubicBezTo>
                    <a:pt x="8221" y="7448"/>
                    <a:pt x="8058" y="7244"/>
                    <a:pt x="7814" y="7244"/>
                  </a:cubicBezTo>
                  <a:close/>
                  <a:moveTo>
                    <a:pt x="14204" y="8750"/>
                  </a:moveTo>
                  <a:cubicBezTo>
                    <a:pt x="13959" y="8750"/>
                    <a:pt x="13756" y="8954"/>
                    <a:pt x="13756" y="9198"/>
                  </a:cubicBezTo>
                  <a:cubicBezTo>
                    <a:pt x="13756" y="9483"/>
                    <a:pt x="13959" y="9686"/>
                    <a:pt x="14204" y="9686"/>
                  </a:cubicBezTo>
                  <a:cubicBezTo>
                    <a:pt x="14448" y="9686"/>
                    <a:pt x="14651" y="9483"/>
                    <a:pt x="14651" y="9198"/>
                  </a:cubicBezTo>
                  <a:cubicBezTo>
                    <a:pt x="14651" y="8954"/>
                    <a:pt x="14448" y="8750"/>
                    <a:pt x="14204" y="8750"/>
                  </a:cubicBezTo>
                  <a:close/>
                  <a:moveTo>
                    <a:pt x="15547" y="8750"/>
                  </a:moveTo>
                  <a:cubicBezTo>
                    <a:pt x="15302" y="8750"/>
                    <a:pt x="15099" y="8954"/>
                    <a:pt x="15099" y="9198"/>
                  </a:cubicBezTo>
                  <a:cubicBezTo>
                    <a:pt x="15099" y="9483"/>
                    <a:pt x="15302" y="9686"/>
                    <a:pt x="15547" y="9686"/>
                  </a:cubicBezTo>
                  <a:cubicBezTo>
                    <a:pt x="15791" y="9686"/>
                    <a:pt x="15994" y="9483"/>
                    <a:pt x="15994" y="9198"/>
                  </a:cubicBezTo>
                  <a:cubicBezTo>
                    <a:pt x="15994" y="8954"/>
                    <a:pt x="15791" y="8750"/>
                    <a:pt x="15547" y="8750"/>
                  </a:cubicBezTo>
                  <a:close/>
                  <a:moveTo>
                    <a:pt x="16890" y="8750"/>
                  </a:moveTo>
                  <a:cubicBezTo>
                    <a:pt x="16645" y="8750"/>
                    <a:pt x="16442" y="8954"/>
                    <a:pt x="16442" y="9198"/>
                  </a:cubicBezTo>
                  <a:cubicBezTo>
                    <a:pt x="16442" y="9483"/>
                    <a:pt x="16645" y="9686"/>
                    <a:pt x="16890" y="9686"/>
                  </a:cubicBezTo>
                  <a:cubicBezTo>
                    <a:pt x="17134" y="9686"/>
                    <a:pt x="17337" y="9483"/>
                    <a:pt x="17337" y="9198"/>
                  </a:cubicBezTo>
                  <a:cubicBezTo>
                    <a:pt x="17337" y="8954"/>
                    <a:pt x="17134" y="8750"/>
                    <a:pt x="16890" y="8750"/>
                  </a:cubicBezTo>
                  <a:close/>
                  <a:moveTo>
                    <a:pt x="18233" y="8750"/>
                  </a:moveTo>
                  <a:cubicBezTo>
                    <a:pt x="17988" y="8750"/>
                    <a:pt x="17785" y="8954"/>
                    <a:pt x="17785" y="9198"/>
                  </a:cubicBezTo>
                  <a:cubicBezTo>
                    <a:pt x="17785" y="9483"/>
                    <a:pt x="17988" y="9686"/>
                    <a:pt x="18233" y="9686"/>
                  </a:cubicBezTo>
                  <a:cubicBezTo>
                    <a:pt x="18477" y="9686"/>
                    <a:pt x="18680" y="9483"/>
                    <a:pt x="18680" y="9198"/>
                  </a:cubicBezTo>
                  <a:cubicBezTo>
                    <a:pt x="18680" y="8954"/>
                    <a:pt x="18477" y="8750"/>
                    <a:pt x="18233" y="8750"/>
                  </a:cubicBezTo>
                  <a:close/>
                  <a:moveTo>
                    <a:pt x="19576" y="8750"/>
                  </a:moveTo>
                  <a:cubicBezTo>
                    <a:pt x="19331" y="8750"/>
                    <a:pt x="19128" y="8954"/>
                    <a:pt x="19128" y="9198"/>
                  </a:cubicBezTo>
                  <a:cubicBezTo>
                    <a:pt x="19128" y="9483"/>
                    <a:pt x="19331" y="9686"/>
                    <a:pt x="19576" y="9686"/>
                  </a:cubicBezTo>
                  <a:cubicBezTo>
                    <a:pt x="19820" y="9686"/>
                    <a:pt x="20023" y="9483"/>
                    <a:pt x="20023" y="9198"/>
                  </a:cubicBezTo>
                  <a:cubicBezTo>
                    <a:pt x="20023" y="8954"/>
                    <a:pt x="19820" y="8750"/>
                    <a:pt x="19576" y="8750"/>
                  </a:cubicBezTo>
                  <a:close/>
                  <a:moveTo>
                    <a:pt x="20919" y="8750"/>
                  </a:moveTo>
                  <a:cubicBezTo>
                    <a:pt x="20674" y="8750"/>
                    <a:pt x="20471" y="8954"/>
                    <a:pt x="20471" y="9198"/>
                  </a:cubicBezTo>
                  <a:cubicBezTo>
                    <a:pt x="20471" y="9483"/>
                    <a:pt x="20674" y="9686"/>
                    <a:pt x="20919" y="9686"/>
                  </a:cubicBezTo>
                  <a:cubicBezTo>
                    <a:pt x="21163" y="9686"/>
                    <a:pt x="21366" y="9483"/>
                    <a:pt x="21366" y="9198"/>
                  </a:cubicBezTo>
                  <a:cubicBezTo>
                    <a:pt x="21366" y="8954"/>
                    <a:pt x="21163" y="8750"/>
                    <a:pt x="20919" y="8750"/>
                  </a:cubicBezTo>
                  <a:close/>
                  <a:moveTo>
                    <a:pt x="367" y="9035"/>
                  </a:moveTo>
                  <a:cubicBezTo>
                    <a:pt x="163" y="9035"/>
                    <a:pt x="0" y="9239"/>
                    <a:pt x="0" y="9442"/>
                  </a:cubicBezTo>
                  <a:cubicBezTo>
                    <a:pt x="0" y="9646"/>
                    <a:pt x="163" y="9849"/>
                    <a:pt x="367" y="9849"/>
                  </a:cubicBezTo>
                  <a:lnTo>
                    <a:pt x="1954" y="9849"/>
                  </a:lnTo>
                  <a:cubicBezTo>
                    <a:pt x="2157" y="9849"/>
                    <a:pt x="2361" y="9646"/>
                    <a:pt x="2361" y="9442"/>
                  </a:cubicBezTo>
                  <a:cubicBezTo>
                    <a:pt x="2361" y="9239"/>
                    <a:pt x="2157" y="9035"/>
                    <a:pt x="1954" y="9035"/>
                  </a:cubicBezTo>
                  <a:close/>
                  <a:moveTo>
                    <a:pt x="8628" y="9035"/>
                  </a:moveTo>
                  <a:cubicBezTo>
                    <a:pt x="8425" y="9035"/>
                    <a:pt x="8262" y="9239"/>
                    <a:pt x="8262" y="9442"/>
                  </a:cubicBezTo>
                  <a:cubicBezTo>
                    <a:pt x="8262" y="9646"/>
                    <a:pt x="8425" y="9849"/>
                    <a:pt x="8628" y="9849"/>
                  </a:cubicBezTo>
                  <a:lnTo>
                    <a:pt x="12779" y="9849"/>
                  </a:lnTo>
                  <a:cubicBezTo>
                    <a:pt x="12983" y="9849"/>
                    <a:pt x="13146" y="9646"/>
                    <a:pt x="13146" y="9442"/>
                  </a:cubicBezTo>
                  <a:cubicBezTo>
                    <a:pt x="13146" y="9239"/>
                    <a:pt x="12983" y="9035"/>
                    <a:pt x="12779" y="9035"/>
                  </a:cubicBezTo>
                  <a:close/>
                  <a:moveTo>
                    <a:pt x="367" y="10866"/>
                  </a:moveTo>
                  <a:cubicBezTo>
                    <a:pt x="163" y="10866"/>
                    <a:pt x="0" y="11029"/>
                    <a:pt x="0" y="11233"/>
                  </a:cubicBezTo>
                  <a:cubicBezTo>
                    <a:pt x="0" y="11436"/>
                    <a:pt x="163" y="11640"/>
                    <a:pt x="367" y="11640"/>
                  </a:cubicBezTo>
                  <a:lnTo>
                    <a:pt x="1954" y="11640"/>
                  </a:lnTo>
                  <a:cubicBezTo>
                    <a:pt x="2157" y="11640"/>
                    <a:pt x="2361" y="11436"/>
                    <a:pt x="2361" y="11233"/>
                  </a:cubicBezTo>
                  <a:cubicBezTo>
                    <a:pt x="2361" y="11029"/>
                    <a:pt x="2157" y="10866"/>
                    <a:pt x="1954" y="10866"/>
                  </a:cubicBezTo>
                  <a:close/>
                  <a:moveTo>
                    <a:pt x="8628" y="10866"/>
                  </a:moveTo>
                  <a:cubicBezTo>
                    <a:pt x="8425" y="10866"/>
                    <a:pt x="8262" y="11029"/>
                    <a:pt x="8262" y="11233"/>
                  </a:cubicBezTo>
                  <a:cubicBezTo>
                    <a:pt x="8262" y="11436"/>
                    <a:pt x="8425" y="11640"/>
                    <a:pt x="8628" y="11640"/>
                  </a:cubicBezTo>
                  <a:lnTo>
                    <a:pt x="12779" y="11640"/>
                  </a:lnTo>
                  <a:cubicBezTo>
                    <a:pt x="12983" y="11640"/>
                    <a:pt x="13146" y="11436"/>
                    <a:pt x="13146" y="11233"/>
                  </a:cubicBezTo>
                  <a:cubicBezTo>
                    <a:pt x="13146" y="11029"/>
                    <a:pt x="12983" y="10866"/>
                    <a:pt x="12779" y="10866"/>
                  </a:cubicBezTo>
                  <a:close/>
                  <a:moveTo>
                    <a:pt x="14204" y="12454"/>
                  </a:moveTo>
                  <a:cubicBezTo>
                    <a:pt x="13959" y="12454"/>
                    <a:pt x="13756" y="12657"/>
                    <a:pt x="13756" y="12942"/>
                  </a:cubicBezTo>
                  <a:cubicBezTo>
                    <a:pt x="13756" y="13186"/>
                    <a:pt x="13959" y="13390"/>
                    <a:pt x="14204" y="13390"/>
                  </a:cubicBezTo>
                  <a:cubicBezTo>
                    <a:pt x="14448" y="13390"/>
                    <a:pt x="14651" y="13186"/>
                    <a:pt x="14651" y="12942"/>
                  </a:cubicBezTo>
                  <a:cubicBezTo>
                    <a:pt x="14651" y="12657"/>
                    <a:pt x="14448" y="12454"/>
                    <a:pt x="14204" y="12454"/>
                  </a:cubicBezTo>
                  <a:close/>
                  <a:moveTo>
                    <a:pt x="15547" y="12454"/>
                  </a:moveTo>
                  <a:cubicBezTo>
                    <a:pt x="15302" y="12454"/>
                    <a:pt x="15099" y="12657"/>
                    <a:pt x="15099" y="12942"/>
                  </a:cubicBezTo>
                  <a:cubicBezTo>
                    <a:pt x="15099" y="13186"/>
                    <a:pt x="15302" y="13390"/>
                    <a:pt x="15547" y="13390"/>
                  </a:cubicBezTo>
                  <a:cubicBezTo>
                    <a:pt x="15791" y="13390"/>
                    <a:pt x="15994" y="13186"/>
                    <a:pt x="15994" y="12942"/>
                  </a:cubicBezTo>
                  <a:cubicBezTo>
                    <a:pt x="15994" y="12657"/>
                    <a:pt x="15791" y="12454"/>
                    <a:pt x="15547" y="12454"/>
                  </a:cubicBezTo>
                  <a:close/>
                  <a:moveTo>
                    <a:pt x="16890" y="12454"/>
                  </a:moveTo>
                  <a:cubicBezTo>
                    <a:pt x="16645" y="12454"/>
                    <a:pt x="16442" y="12657"/>
                    <a:pt x="16442" y="12942"/>
                  </a:cubicBezTo>
                  <a:cubicBezTo>
                    <a:pt x="16442" y="13186"/>
                    <a:pt x="16645" y="13390"/>
                    <a:pt x="16890" y="13390"/>
                  </a:cubicBezTo>
                  <a:cubicBezTo>
                    <a:pt x="17134" y="13390"/>
                    <a:pt x="17337" y="13186"/>
                    <a:pt x="17337" y="12942"/>
                  </a:cubicBezTo>
                  <a:cubicBezTo>
                    <a:pt x="17337" y="12657"/>
                    <a:pt x="17134" y="12454"/>
                    <a:pt x="16890" y="12454"/>
                  </a:cubicBezTo>
                  <a:close/>
                  <a:moveTo>
                    <a:pt x="18233" y="12454"/>
                  </a:moveTo>
                  <a:cubicBezTo>
                    <a:pt x="17988" y="12454"/>
                    <a:pt x="17785" y="12657"/>
                    <a:pt x="17785" y="12942"/>
                  </a:cubicBezTo>
                  <a:cubicBezTo>
                    <a:pt x="17785" y="13186"/>
                    <a:pt x="17988" y="13390"/>
                    <a:pt x="18233" y="13390"/>
                  </a:cubicBezTo>
                  <a:cubicBezTo>
                    <a:pt x="18477" y="13390"/>
                    <a:pt x="18680" y="13186"/>
                    <a:pt x="18680" y="12942"/>
                  </a:cubicBezTo>
                  <a:cubicBezTo>
                    <a:pt x="18680" y="12657"/>
                    <a:pt x="18477" y="12454"/>
                    <a:pt x="18233" y="12454"/>
                  </a:cubicBezTo>
                  <a:close/>
                  <a:moveTo>
                    <a:pt x="19576" y="12454"/>
                  </a:moveTo>
                  <a:cubicBezTo>
                    <a:pt x="19331" y="12454"/>
                    <a:pt x="19128" y="12657"/>
                    <a:pt x="19128" y="12942"/>
                  </a:cubicBezTo>
                  <a:cubicBezTo>
                    <a:pt x="19128" y="13186"/>
                    <a:pt x="19331" y="13390"/>
                    <a:pt x="19576" y="13390"/>
                  </a:cubicBezTo>
                  <a:cubicBezTo>
                    <a:pt x="19820" y="13390"/>
                    <a:pt x="20023" y="13186"/>
                    <a:pt x="20023" y="12942"/>
                  </a:cubicBezTo>
                  <a:cubicBezTo>
                    <a:pt x="20023" y="12657"/>
                    <a:pt x="19820" y="12454"/>
                    <a:pt x="19576" y="12454"/>
                  </a:cubicBezTo>
                  <a:close/>
                  <a:moveTo>
                    <a:pt x="20919" y="12454"/>
                  </a:moveTo>
                  <a:cubicBezTo>
                    <a:pt x="20674" y="12454"/>
                    <a:pt x="20471" y="12657"/>
                    <a:pt x="20471" y="12942"/>
                  </a:cubicBezTo>
                  <a:cubicBezTo>
                    <a:pt x="20471" y="13186"/>
                    <a:pt x="20674" y="13390"/>
                    <a:pt x="20919" y="13390"/>
                  </a:cubicBezTo>
                  <a:cubicBezTo>
                    <a:pt x="21163" y="13390"/>
                    <a:pt x="21366" y="13186"/>
                    <a:pt x="21366" y="12942"/>
                  </a:cubicBezTo>
                  <a:cubicBezTo>
                    <a:pt x="21366" y="12657"/>
                    <a:pt x="21163" y="12454"/>
                    <a:pt x="20919" y="12454"/>
                  </a:cubicBezTo>
                  <a:close/>
                  <a:moveTo>
                    <a:pt x="367" y="12657"/>
                  </a:moveTo>
                  <a:cubicBezTo>
                    <a:pt x="163" y="12657"/>
                    <a:pt x="0" y="12820"/>
                    <a:pt x="0" y="13023"/>
                  </a:cubicBezTo>
                  <a:cubicBezTo>
                    <a:pt x="0" y="13268"/>
                    <a:pt x="163" y="13430"/>
                    <a:pt x="367" y="13430"/>
                  </a:cubicBezTo>
                  <a:lnTo>
                    <a:pt x="1954" y="13430"/>
                  </a:lnTo>
                  <a:cubicBezTo>
                    <a:pt x="2157" y="13430"/>
                    <a:pt x="2361" y="13268"/>
                    <a:pt x="2361" y="13023"/>
                  </a:cubicBezTo>
                  <a:cubicBezTo>
                    <a:pt x="2361" y="12820"/>
                    <a:pt x="2157" y="12657"/>
                    <a:pt x="1954" y="12657"/>
                  </a:cubicBezTo>
                  <a:close/>
                  <a:moveTo>
                    <a:pt x="8628" y="12657"/>
                  </a:moveTo>
                  <a:cubicBezTo>
                    <a:pt x="8425" y="12657"/>
                    <a:pt x="8262" y="12820"/>
                    <a:pt x="8262" y="13023"/>
                  </a:cubicBezTo>
                  <a:cubicBezTo>
                    <a:pt x="8262" y="13268"/>
                    <a:pt x="8425" y="13430"/>
                    <a:pt x="8628" y="13430"/>
                  </a:cubicBezTo>
                  <a:lnTo>
                    <a:pt x="12779" y="13430"/>
                  </a:lnTo>
                  <a:cubicBezTo>
                    <a:pt x="12983" y="13430"/>
                    <a:pt x="13146" y="13268"/>
                    <a:pt x="13146" y="13023"/>
                  </a:cubicBezTo>
                  <a:cubicBezTo>
                    <a:pt x="13146" y="12820"/>
                    <a:pt x="12983" y="12657"/>
                    <a:pt x="12779"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34"/>
            <p:cNvSpPr/>
            <p:nvPr/>
          </p:nvSpPr>
          <p:spPr>
            <a:xfrm>
              <a:off x="3941225" y="2531400"/>
              <a:ext cx="657275" cy="73275"/>
            </a:xfrm>
            <a:custGeom>
              <a:avLst/>
              <a:gdLst/>
              <a:ahLst/>
              <a:cxnLst/>
              <a:rect l="l" t="t" r="r" b="b"/>
              <a:pathLst>
                <a:path w="26291" h="2931" extrusionOk="0">
                  <a:moveTo>
                    <a:pt x="5088" y="1"/>
                  </a:moveTo>
                  <a:lnTo>
                    <a:pt x="4965" y="41"/>
                  </a:lnTo>
                  <a:lnTo>
                    <a:pt x="326" y="2239"/>
                  </a:lnTo>
                  <a:cubicBezTo>
                    <a:pt x="0" y="2442"/>
                    <a:pt x="123" y="2931"/>
                    <a:pt x="489" y="2931"/>
                  </a:cubicBezTo>
                  <a:lnTo>
                    <a:pt x="22913" y="2931"/>
                  </a:lnTo>
                  <a:cubicBezTo>
                    <a:pt x="22994" y="2931"/>
                    <a:pt x="23076" y="2890"/>
                    <a:pt x="23157" y="2849"/>
                  </a:cubicBezTo>
                  <a:lnTo>
                    <a:pt x="26047" y="652"/>
                  </a:lnTo>
                  <a:cubicBezTo>
                    <a:pt x="26291" y="448"/>
                    <a:pt x="26169" y="1"/>
                    <a:pt x="2580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34"/>
            <p:cNvSpPr/>
            <p:nvPr/>
          </p:nvSpPr>
          <p:spPr>
            <a:xfrm>
              <a:off x="3936125" y="2523250"/>
              <a:ext cx="668475" cy="89575"/>
            </a:xfrm>
            <a:custGeom>
              <a:avLst/>
              <a:gdLst/>
              <a:ahLst/>
              <a:cxnLst/>
              <a:rect l="l" t="t" r="r" b="b"/>
              <a:pathLst>
                <a:path w="26739" h="3583" extrusionOk="0">
                  <a:moveTo>
                    <a:pt x="26047" y="652"/>
                  </a:moveTo>
                  <a:lnTo>
                    <a:pt x="26047" y="693"/>
                  </a:lnTo>
                  <a:lnTo>
                    <a:pt x="23158" y="2931"/>
                  </a:lnTo>
                  <a:lnTo>
                    <a:pt x="693" y="2931"/>
                  </a:lnTo>
                  <a:lnTo>
                    <a:pt x="693" y="2890"/>
                  </a:lnTo>
                  <a:lnTo>
                    <a:pt x="5251" y="693"/>
                  </a:lnTo>
                  <a:lnTo>
                    <a:pt x="5332" y="652"/>
                  </a:lnTo>
                  <a:close/>
                  <a:moveTo>
                    <a:pt x="5251" y="1"/>
                  </a:moveTo>
                  <a:lnTo>
                    <a:pt x="5088" y="42"/>
                  </a:lnTo>
                  <a:lnTo>
                    <a:pt x="5007" y="42"/>
                  </a:lnTo>
                  <a:lnTo>
                    <a:pt x="408" y="2280"/>
                  </a:lnTo>
                  <a:cubicBezTo>
                    <a:pt x="123" y="2402"/>
                    <a:pt x="1" y="2646"/>
                    <a:pt x="1" y="2890"/>
                  </a:cubicBezTo>
                  <a:cubicBezTo>
                    <a:pt x="1" y="3053"/>
                    <a:pt x="82" y="3257"/>
                    <a:pt x="164" y="3379"/>
                  </a:cubicBezTo>
                  <a:cubicBezTo>
                    <a:pt x="286" y="3501"/>
                    <a:pt x="489" y="3582"/>
                    <a:pt x="693" y="3582"/>
                  </a:cubicBezTo>
                  <a:lnTo>
                    <a:pt x="23117" y="3582"/>
                  </a:lnTo>
                  <a:cubicBezTo>
                    <a:pt x="23280" y="3582"/>
                    <a:pt x="23442" y="3542"/>
                    <a:pt x="23565" y="3460"/>
                  </a:cubicBezTo>
                  <a:lnTo>
                    <a:pt x="26454" y="1222"/>
                  </a:lnTo>
                  <a:cubicBezTo>
                    <a:pt x="26617" y="1100"/>
                    <a:pt x="26739" y="896"/>
                    <a:pt x="26698" y="693"/>
                  </a:cubicBezTo>
                  <a:cubicBezTo>
                    <a:pt x="26698" y="489"/>
                    <a:pt x="26658" y="327"/>
                    <a:pt x="26535" y="204"/>
                  </a:cubicBezTo>
                  <a:cubicBezTo>
                    <a:pt x="26413" y="82"/>
                    <a:pt x="26210" y="1"/>
                    <a:pt x="2600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34"/>
            <p:cNvSpPr/>
            <p:nvPr/>
          </p:nvSpPr>
          <p:spPr>
            <a:xfrm>
              <a:off x="4246450" y="2181400"/>
              <a:ext cx="103800" cy="392750"/>
            </a:xfrm>
            <a:custGeom>
              <a:avLst/>
              <a:gdLst/>
              <a:ahLst/>
              <a:cxnLst/>
              <a:rect l="l" t="t" r="r" b="b"/>
              <a:pathLst>
                <a:path w="4152" h="15710" extrusionOk="0">
                  <a:moveTo>
                    <a:pt x="1" y="1"/>
                  </a:moveTo>
                  <a:lnTo>
                    <a:pt x="1" y="15710"/>
                  </a:lnTo>
                  <a:lnTo>
                    <a:pt x="4152" y="15710"/>
                  </a:lnTo>
                  <a:lnTo>
                    <a:pt x="415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1" name="Google Shape;1741;p34"/>
            <p:cNvSpPr/>
            <p:nvPr/>
          </p:nvSpPr>
          <p:spPr>
            <a:xfrm>
              <a:off x="4238300" y="2172250"/>
              <a:ext cx="120100" cy="410050"/>
            </a:xfrm>
            <a:custGeom>
              <a:avLst/>
              <a:gdLst/>
              <a:ahLst/>
              <a:cxnLst/>
              <a:rect l="l" t="t" r="r" b="b"/>
              <a:pathLst>
                <a:path w="4804" h="16402" extrusionOk="0">
                  <a:moveTo>
                    <a:pt x="4111" y="692"/>
                  </a:moveTo>
                  <a:lnTo>
                    <a:pt x="4111" y="15750"/>
                  </a:lnTo>
                  <a:lnTo>
                    <a:pt x="693" y="15750"/>
                  </a:lnTo>
                  <a:lnTo>
                    <a:pt x="693" y="692"/>
                  </a:lnTo>
                  <a:close/>
                  <a:moveTo>
                    <a:pt x="327" y="0"/>
                  </a:moveTo>
                  <a:cubicBezTo>
                    <a:pt x="245" y="0"/>
                    <a:pt x="164" y="41"/>
                    <a:pt x="82" y="123"/>
                  </a:cubicBezTo>
                  <a:cubicBezTo>
                    <a:pt x="42" y="163"/>
                    <a:pt x="1" y="285"/>
                    <a:pt x="1" y="367"/>
                  </a:cubicBezTo>
                  <a:lnTo>
                    <a:pt x="1" y="16076"/>
                  </a:lnTo>
                  <a:cubicBezTo>
                    <a:pt x="1" y="16157"/>
                    <a:pt x="42" y="16239"/>
                    <a:pt x="82" y="16320"/>
                  </a:cubicBezTo>
                  <a:cubicBezTo>
                    <a:pt x="164" y="16361"/>
                    <a:pt x="245" y="16401"/>
                    <a:pt x="327" y="16401"/>
                  </a:cubicBezTo>
                  <a:lnTo>
                    <a:pt x="4478" y="16401"/>
                  </a:lnTo>
                  <a:cubicBezTo>
                    <a:pt x="4559" y="16401"/>
                    <a:pt x="4640" y="16361"/>
                    <a:pt x="4722" y="16320"/>
                  </a:cubicBezTo>
                  <a:cubicBezTo>
                    <a:pt x="4763" y="16239"/>
                    <a:pt x="4803" y="16157"/>
                    <a:pt x="4803" y="16076"/>
                  </a:cubicBezTo>
                  <a:lnTo>
                    <a:pt x="4803" y="367"/>
                  </a:lnTo>
                  <a:cubicBezTo>
                    <a:pt x="4803" y="285"/>
                    <a:pt x="4763" y="163"/>
                    <a:pt x="4722" y="123"/>
                  </a:cubicBezTo>
                  <a:cubicBezTo>
                    <a:pt x="4640" y="41"/>
                    <a:pt x="4559" y="0"/>
                    <a:pt x="447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2" name="Google Shape;1742;p34"/>
            <p:cNvSpPr/>
            <p:nvPr/>
          </p:nvSpPr>
          <p:spPr>
            <a:xfrm>
              <a:off x="4230175" y="2181400"/>
              <a:ext cx="136350" cy="284900"/>
            </a:xfrm>
            <a:custGeom>
              <a:avLst/>
              <a:gdLst/>
              <a:ahLst/>
              <a:cxnLst/>
              <a:rect l="l" t="t" r="r" b="b"/>
              <a:pathLst>
                <a:path w="5454" h="11396" extrusionOk="0">
                  <a:moveTo>
                    <a:pt x="0" y="1"/>
                  </a:moveTo>
                  <a:lnTo>
                    <a:pt x="0" y="11396"/>
                  </a:lnTo>
                  <a:lnTo>
                    <a:pt x="5454" y="11396"/>
                  </a:lnTo>
                  <a:lnTo>
                    <a:pt x="545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3" name="Google Shape;1743;p34"/>
            <p:cNvSpPr/>
            <p:nvPr/>
          </p:nvSpPr>
          <p:spPr>
            <a:xfrm>
              <a:off x="4222025" y="2172250"/>
              <a:ext cx="152650" cy="303225"/>
            </a:xfrm>
            <a:custGeom>
              <a:avLst/>
              <a:gdLst/>
              <a:ahLst/>
              <a:cxnLst/>
              <a:rect l="l" t="t" r="r" b="b"/>
              <a:pathLst>
                <a:path w="6106" h="12129" extrusionOk="0">
                  <a:moveTo>
                    <a:pt x="5414" y="692"/>
                  </a:moveTo>
                  <a:lnTo>
                    <a:pt x="5414" y="11436"/>
                  </a:lnTo>
                  <a:lnTo>
                    <a:pt x="693" y="11436"/>
                  </a:lnTo>
                  <a:lnTo>
                    <a:pt x="693" y="692"/>
                  </a:lnTo>
                  <a:close/>
                  <a:moveTo>
                    <a:pt x="326" y="0"/>
                  </a:moveTo>
                  <a:cubicBezTo>
                    <a:pt x="245" y="0"/>
                    <a:pt x="164" y="41"/>
                    <a:pt x="123" y="123"/>
                  </a:cubicBezTo>
                  <a:cubicBezTo>
                    <a:pt x="42" y="163"/>
                    <a:pt x="1" y="285"/>
                    <a:pt x="1" y="367"/>
                  </a:cubicBezTo>
                  <a:lnTo>
                    <a:pt x="1" y="11762"/>
                  </a:lnTo>
                  <a:cubicBezTo>
                    <a:pt x="1" y="11843"/>
                    <a:pt x="42" y="11965"/>
                    <a:pt x="123" y="12006"/>
                  </a:cubicBezTo>
                  <a:cubicBezTo>
                    <a:pt x="164" y="12087"/>
                    <a:pt x="245" y="12128"/>
                    <a:pt x="326" y="12128"/>
                  </a:cubicBezTo>
                  <a:lnTo>
                    <a:pt x="5780" y="12128"/>
                  </a:lnTo>
                  <a:cubicBezTo>
                    <a:pt x="5861" y="12128"/>
                    <a:pt x="5943" y="12087"/>
                    <a:pt x="5983" y="12006"/>
                  </a:cubicBezTo>
                  <a:cubicBezTo>
                    <a:pt x="6065" y="11925"/>
                    <a:pt x="6105" y="11843"/>
                    <a:pt x="6105" y="11762"/>
                  </a:cubicBezTo>
                  <a:lnTo>
                    <a:pt x="6105" y="367"/>
                  </a:lnTo>
                  <a:cubicBezTo>
                    <a:pt x="6105" y="285"/>
                    <a:pt x="6065" y="163"/>
                    <a:pt x="5983" y="123"/>
                  </a:cubicBezTo>
                  <a:cubicBezTo>
                    <a:pt x="5943" y="41"/>
                    <a:pt x="5861" y="0"/>
                    <a:pt x="578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4" name="Google Shape;1744;p34"/>
            <p:cNvSpPr/>
            <p:nvPr/>
          </p:nvSpPr>
          <p:spPr>
            <a:xfrm>
              <a:off x="3469125" y="874000"/>
              <a:ext cx="1707275" cy="1335925"/>
            </a:xfrm>
            <a:custGeom>
              <a:avLst/>
              <a:gdLst/>
              <a:ahLst/>
              <a:cxnLst/>
              <a:rect l="l" t="t" r="r" b="b"/>
              <a:pathLst>
                <a:path w="68291" h="53437" extrusionOk="0">
                  <a:moveTo>
                    <a:pt x="1" y="1"/>
                  </a:moveTo>
                  <a:lnTo>
                    <a:pt x="1" y="53436"/>
                  </a:lnTo>
                  <a:lnTo>
                    <a:pt x="68291" y="53436"/>
                  </a:lnTo>
                  <a:lnTo>
                    <a:pt x="682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5" name="Google Shape;1745;p34"/>
            <p:cNvSpPr/>
            <p:nvPr/>
          </p:nvSpPr>
          <p:spPr>
            <a:xfrm>
              <a:off x="3461000" y="865875"/>
              <a:ext cx="1723550" cy="1352175"/>
            </a:xfrm>
            <a:custGeom>
              <a:avLst/>
              <a:gdLst/>
              <a:ahLst/>
              <a:cxnLst/>
              <a:rect l="l" t="t" r="r" b="b"/>
              <a:pathLst>
                <a:path w="68942" h="54087" extrusionOk="0">
                  <a:moveTo>
                    <a:pt x="68290" y="692"/>
                  </a:moveTo>
                  <a:lnTo>
                    <a:pt x="68290" y="53395"/>
                  </a:lnTo>
                  <a:lnTo>
                    <a:pt x="652" y="53395"/>
                  </a:lnTo>
                  <a:lnTo>
                    <a:pt x="652" y="692"/>
                  </a:lnTo>
                  <a:close/>
                  <a:moveTo>
                    <a:pt x="326" y="0"/>
                  </a:moveTo>
                  <a:cubicBezTo>
                    <a:pt x="245" y="0"/>
                    <a:pt x="163" y="41"/>
                    <a:pt x="82" y="82"/>
                  </a:cubicBezTo>
                  <a:cubicBezTo>
                    <a:pt x="0" y="163"/>
                    <a:pt x="0" y="244"/>
                    <a:pt x="0" y="326"/>
                  </a:cubicBezTo>
                  <a:lnTo>
                    <a:pt x="0" y="53761"/>
                  </a:lnTo>
                  <a:cubicBezTo>
                    <a:pt x="0" y="53843"/>
                    <a:pt x="0" y="53924"/>
                    <a:pt x="82" y="54005"/>
                  </a:cubicBezTo>
                  <a:cubicBezTo>
                    <a:pt x="163" y="54046"/>
                    <a:pt x="245" y="54087"/>
                    <a:pt x="326" y="54087"/>
                  </a:cubicBezTo>
                  <a:lnTo>
                    <a:pt x="68616" y="54087"/>
                  </a:lnTo>
                  <a:cubicBezTo>
                    <a:pt x="68697" y="54087"/>
                    <a:pt x="68778" y="54046"/>
                    <a:pt x="68860" y="54005"/>
                  </a:cubicBezTo>
                  <a:cubicBezTo>
                    <a:pt x="68901" y="53924"/>
                    <a:pt x="68941" y="53843"/>
                    <a:pt x="68941" y="53761"/>
                  </a:cubicBezTo>
                  <a:lnTo>
                    <a:pt x="68941" y="326"/>
                  </a:lnTo>
                  <a:cubicBezTo>
                    <a:pt x="68941" y="244"/>
                    <a:pt x="68901" y="163"/>
                    <a:pt x="68860" y="82"/>
                  </a:cubicBezTo>
                  <a:cubicBezTo>
                    <a:pt x="68778" y="41"/>
                    <a:pt x="68697" y="0"/>
                    <a:pt x="6861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6" name="Google Shape;1746;p34"/>
            <p:cNvSpPr/>
            <p:nvPr/>
          </p:nvSpPr>
          <p:spPr>
            <a:xfrm>
              <a:off x="3560700" y="945225"/>
              <a:ext cx="1524125" cy="1193475"/>
            </a:xfrm>
            <a:custGeom>
              <a:avLst/>
              <a:gdLst/>
              <a:ahLst/>
              <a:cxnLst/>
              <a:rect l="l" t="t" r="r" b="b"/>
              <a:pathLst>
                <a:path w="60965" h="47739" extrusionOk="0">
                  <a:moveTo>
                    <a:pt x="1" y="1"/>
                  </a:moveTo>
                  <a:lnTo>
                    <a:pt x="1" y="47738"/>
                  </a:lnTo>
                  <a:lnTo>
                    <a:pt x="60965" y="47738"/>
                  </a:lnTo>
                  <a:lnTo>
                    <a:pt x="6096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4"/>
            <p:cNvSpPr/>
            <p:nvPr/>
          </p:nvSpPr>
          <p:spPr>
            <a:xfrm>
              <a:off x="3551550" y="937075"/>
              <a:ext cx="1542450" cy="1209750"/>
            </a:xfrm>
            <a:custGeom>
              <a:avLst/>
              <a:gdLst/>
              <a:ahLst/>
              <a:cxnLst/>
              <a:rect l="l" t="t" r="r" b="b"/>
              <a:pathLst>
                <a:path w="61698" h="48390" extrusionOk="0">
                  <a:moveTo>
                    <a:pt x="61005" y="693"/>
                  </a:moveTo>
                  <a:lnTo>
                    <a:pt x="61005" y="47698"/>
                  </a:lnTo>
                  <a:lnTo>
                    <a:pt x="692" y="47698"/>
                  </a:lnTo>
                  <a:lnTo>
                    <a:pt x="692" y="693"/>
                  </a:lnTo>
                  <a:close/>
                  <a:moveTo>
                    <a:pt x="367" y="1"/>
                  </a:moveTo>
                  <a:cubicBezTo>
                    <a:pt x="245" y="1"/>
                    <a:pt x="163" y="42"/>
                    <a:pt x="123" y="123"/>
                  </a:cubicBezTo>
                  <a:cubicBezTo>
                    <a:pt x="41" y="164"/>
                    <a:pt x="0" y="245"/>
                    <a:pt x="0" y="327"/>
                  </a:cubicBezTo>
                  <a:lnTo>
                    <a:pt x="0" y="48064"/>
                  </a:lnTo>
                  <a:cubicBezTo>
                    <a:pt x="0" y="48146"/>
                    <a:pt x="41" y="48227"/>
                    <a:pt x="123" y="48268"/>
                  </a:cubicBezTo>
                  <a:cubicBezTo>
                    <a:pt x="163" y="48349"/>
                    <a:pt x="245" y="48390"/>
                    <a:pt x="367" y="48390"/>
                  </a:cubicBezTo>
                  <a:lnTo>
                    <a:pt x="61331" y="48390"/>
                  </a:lnTo>
                  <a:cubicBezTo>
                    <a:pt x="61412" y="48390"/>
                    <a:pt x="61494" y="48349"/>
                    <a:pt x="61575" y="48268"/>
                  </a:cubicBezTo>
                  <a:cubicBezTo>
                    <a:pt x="61657" y="48227"/>
                    <a:pt x="61697" y="48146"/>
                    <a:pt x="61697" y="48064"/>
                  </a:cubicBezTo>
                  <a:lnTo>
                    <a:pt x="61697" y="327"/>
                  </a:lnTo>
                  <a:cubicBezTo>
                    <a:pt x="61697" y="245"/>
                    <a:pt x="61657" y="164"/>
                    <a:pt x="61575" y="123"/>
                  </a:cubicBezTo>
                  <a:cubicBezTo>
                    <a:pt x="61494" y="42"/>
                    <a:pt x="61412" y="1"/>
                    <a:pt x="6133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4"/>
            <p:cNvSpPr/>
            <p:nvPr/>
          </p:nvSpPr>
          <p:spPr>
            <a:xfrm>
              <a:off x="3671600" y="1070375"/>
              <a:ext cx="637950" cy="293050"/>
            </a:xfrm>
            <a:custGeom>
              <a:avLst/>
              <a:gdLst/>
              <a:ahLst/>
              <a:cxnLst/>
              <a:rect l="l" t="t" r="r" b="b"/>
              <a:pathLst>
                <a:path w="25518" h="11722" extrusionOk="0">
                  <a:moveTo>
                    <a:pt x="24826" y="692"/>
                  </a:moveTo>
                  <a:lnTo>
                    <a:pt x="24826" y="11070"/>
                  </a:lnTo>
                  <a:lnTo>
                    <a:pt x="652" y="11070"/>
                  </a:lnTo>
                  <a:lnTo>
                    <a:pt x="652" y="692"/>
                  </a:lnTo>
                  <a:close/>
                  <a:moveTo>
                    <a:pt x="1" y="0"/>
                  </a:moveTo>
                  <a:lnTo>
                    <a:pt x="1" y="11721"/>
                  </a:lnTo>
                  <a:lnTo>
                    <a:pt x="25518" y="11721"/>
                  </a:lnTo>
                  <a:lnTo>
                    <a:pt x="25518" y="11396"/>
                  </a:lnTo>
                  <a:lnTo>
                    <a:pt x="25518" y="0"/>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4"/>
            <p:cNvSpPr/>
            <p:nvPr/>
          </p:nvSpPr>
          <p:spPr>
            <a:xfrm>
              <a:off x="3760125" y="1538400"/>
              <a:ext cx="1047975" cy="116000"/>
            </a:xfrm>
            <a:custGeom>
              <a:avLst/>
              <a:gdLst/>
              <a:ahLst/>
              <a:cxnLst/>
              <a:rect l="l" t="t" r="r" b="b"/>
              <a:pathLst>
                <a:path w="41919" h="4640" extrusionOk="0">
                  <a:moveTo>
                    <a:pt x="0" y="0"/>
                  </a:moveTo>
                  <a:lnTo>
                    <a:pt x="0" y="692"/>
                  </a:lnTo>
                  <a:lnTo>
                    <a:pt x="5820" y="692"/>
                  </a:lnTo>
                  <a:cubicBezTo>
                    <a:pt x="8384" y="692"/>
                    <a:pt x="10907" y="1221"/>
                    <a:pt x="13227" y="2320"/>
                  </a:cubicBezTo>
                  <a:lnTo>
                    <a:pt x="15913" y="3581"/>
                  </a:lnTo>
                  <a:cubicBezTo>
                    <a:pt x="17419" y="4273"/>
                    <a:pt x="19006" y="4640"/>
                    <a:pt x="20593" y="4640"/>
                  </a:cubicBezTo>
                  <a:cubicBezTo>
                    <a:pt x="22384" y="4640"/>
                    <a:pt x="24215" y="4151"/>
                    <a:pt x="25843" y="3256"/>
                  </a:cubicBezTo>
                  <a:lnTo>
                    <a:pt x="26616" y="2849"/>
                  </a:lnTo>
                  <a:cubicBezTo>
                    <a:pt x="29221" y="1424"/>
                    <a:pt x="32110" y="692"/>
                    <a:pt x="35081" y="692"/>
                  </a:cubicBezTo>
                  <a:lnTo>
                    <a:pt x="41918" y="692"/>
                  </a:lnTo>
                  <a:lnTo>
                    <a:pt x="41918" y="0"/>
                  </a:lnTo>
                  <a:lnTo>
                    <a:pt x="35081" y="0"/>
                  </a:lnTo>
                  <a:cubicBezTo>
                    <a:pt x="31988" y="0"/>
                    <a:pt x="28977" y="773"/>
                    <a:pt x="26291" y="2238"/>
                  </a:cubicBezTo>
                  <a:lnTo>
                    <a:pt x="25517" y="2686"/>
                  </a:lnTo>
                  <a:cubicBezTo>
                    <a:pt x="23971" y="3500"/>
                    <a:pt x="22302" y="3948"/>
                    <a:pt x="20593" y="3948"/>
                  </a:cubicBezTo>
                  <a:cubicBezTo>
                    <a:pt x="19087" y="3948"/>
                    <a:pt x="17581" y="3622"/>
                    <a:pt x="16198" y="2971"/>
                  </a:cubicBezTo>
                  <a:lnTo>
                    <a:pt x="13512" y="1709"/>
                  </a:lnTo>
                  <a:cubicBezTo>
                    <a:pt x="11111" y="570"/>
                    <a:pt x="8465" y="0"/>
                    <a:pt x="582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0" name="Google Shape;1750;p34"/>
            <p:cNvSpPr/>
            <p:nvPr/>
          </p:nvSpPr>
          <p:spPr>
            <a:xfrm>
              <a:off x="3760125" y="1639125"/>
              <a:ext cx="1047975" cy="116000"/>
            </a:xfrm>
            <a:custGeom>
              <a:avLst/>
              <a:gdLst/>
              <a:ahLst/>
              <a:cxnLst/>
              <a:rect l="l" t="t" r="r" b="b"/>
              <a:pathLst>
                <a:path w="41919" h="4640" extrusionOk="0">
                  <a:moveTo>
                    <a:pt x="0" y="0"/>
                  </a:moveTo>
                  <a:lnTo>
                    <a:pt x="0" y="692"/>
                  </a:lnTo>
                  <a:lnTo>
                    <a:pt x="5820" y="692"/>
                  </a:lnTo>
                  <a:cubicBezTo>
                    <a:pt x="8384" y="692"/>
                    <a:pt x="10907" y="1262"/>
                    <a:pt x="13227" y="2320"/>
                  </a:cubicBezTo>
                  <a:lnTo>
                    <a:pt x="15913" y="3622"/>
                  </a:lnTo>
                  <a:cubicBezTo>
                    <a:pt x="17419" y="4314"/>
                    <a:pt x="19006" y="4640"/>
                    <a:pt x="20593" y="4640"/>
                  </a:cubicBezTo>
                  <a:cubicBezTo>
                    <a:pt x="22384" y="4640"/>
                    <a:pt x="24215" y="4192"/>
                    <a:pt x="25843" y="3297"/>
                  </a:cubicBezTo>
                  <a:lnTo>
                    <a:pt x="26616" y="2849"/>
                  </a:lnTo>
                  <a:cubicBezTo>
                    <a:pt x="29221" y="1424"/>
                    <a:pt x="32110" y="692"/>
                    <a:pt x="35081" y="692"/>
                  </a:cubicBezTo>
                  <a:lnTo>
                    <a:pt x="41918" y="692"/>
                  </a:lnTo>
                  <a:lnTo>
                    <a:pt x="41918" y="0"/>
                  </a:lnTo>
                  <a:lnTo>
                    <a:pt x="35081" y="0"/>
                  </a:lnTo>
                  <a:cubicBezTo>
                    <a:pt x="31988" y="0"/>
                    <a:pt x="28977" y="773"/>
                    <a:pt x="26291" y="2279"/>
                  </a:cubicBezTo>
                  <a:lnTo>
                    <a:pt x="25517" y="2686"/>
                  </a:lnTo>
                  <a:cubicBezTo>
                    <a:pt x="24012" y="3541"/>
                    <a:pt x="22302" y="3948"/>
                    <a:pt x="20593" y="3948"/>
                  </a:cubicBezTo>
                  <a:cubicBezTo>
                    <a:pt x="19087" y="3948"/>
                    <a:pt x="17581" y="3622"/>
                    <a:pt x="16198" y="2971"/>
                  </a:cubicBezTo>
                  <a:lnTo>
                    <a:pt x="13512" y="1709"/>
                  </a:lnTo>
                  <a:cubicBezTo>
                    <a:pt x="11111" y="611"/>
                    <a:pt x="8465" y="0"/>
                    <a:pt x="582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1" name="Google Shape;1751;p34"/>
            <p:cNvSpPr/>
            <p:nvPr/>
          </p:nvSpPr>
          <p:spPr>
            <a:xfrm>
              <a:off x="3760125" y="1866000"/>
              <a:ext cx="1047975" cy="115000"/>
            </a:xfrm>
            <a:custGeom>
              <a:avLst/>
              <a:gdLst/>
              <a:ahLst/>
              <a:cxnLst/>
              <a:rect l="l" t="t" r="r" b="b"/>
              <a:pathLst>
                <a:path w="41919" h="4600" extrusionOk="0">
                  <a:moveTo>
                    <a:pt x="20593" y="1"/>
                  </a:moveTo>
                  <a:cubicBezTo>
                    <a:pt x="19006" y="1"/>
                    <a:pt x="17419" y="326"/>
                    <a:pt x="15913" y="1018"/>
                  </a:cubicBezTo>
                  <a:lnTo>
                    <a:pt x="13227" y="2280"/>
                  </a:lnTo>
                  <a:cubicBezTo>
                    <a:pt x="10907" y="3378"/>
                    <a:pt x="8384" y="3948"/>
                    <a:pt x="5820" y="3948"/>
                  </a:cubicBezTo>
                  <a:lnTo>
                    <a:pt x="0" y="3948"/>
                  </a:lnTo>
                  <a:lnTo>
                    <a:pt x="0" y="4599"/>
                  </a:lnTo>
                  <a:lnTo>
                    <a:pt x="5820" y="4599"/>
                  </a:lnTo>
                  <a:cubicBezTo>
                    <a:pt x="8465" y="4599"/>
                    <a:pt x="11111" y="4030"/>
                    <a:pt x="13512" y="2890"/>
                  </a:cubicBezTo>
                  <a:lnTo>
                    <a:pt x="16198" y="1628"/>
                  </a:lnTo>
                  <a:cubicBezTo>
                    <a:pt x="17581" y="977"/>
                    <a:pt x="19087" y="652"/>
                    <a:pt x="20593" y="652"/>
                  </a:cubicBezTo>
                  <a:cubicBezTo>
                    <a:pt x="22302" y="652"/>
                    <a:pt x="23971" y="1099"/>
                    <a:pt x="25517" y="1913"/>
                  </a:cubicBezTo>
                  <a:lnTo>
                    <a:pt x="26291" y="2361"/>
                  </a:lnTo>
                  <a:cubicBezTo>
                    <a:pt x="28977" y="3826"/>
                    <a:pt x="31988" y="4599"/>
                    <a:pt x="35081" y="4599"/>
                  </a:cubicBezTo>
                  <a:lnTo>
                    <a:pt x="41918" y="4599"/>
                  </a:lnTo>
                  <a:lnTo>
                    <a:pt x="41918" y="3948"/>
                  </a:lnTo>
                  <a:lnTo>
                    <a:pt x="35081" y="3948"/>
                  </a:lnTo>
                  <a:cubicBezTo>
                    <a:pt x="32110" y="3948"/>
                    <a:pt x="29221" y="3175"/>
                    <a:pt x="26616" y="1751"/>
                  </a:cubicBezTo>
                  <a:lnTo>
                    <a:pt x="25843" y="1344"/>
                  </a:lnTo>
                  <a:cubicBezTo>
                    <a:pt x="24215" y="448"/>
                    <a:pt x="22384" y="1"/>
                    <a:pt x="2059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4"/>
            <p:cNvSpPr/>
            <p:nvPr/>
          </p:nvSpPr>
          <p:spPr>
            <a:xfrm>
              <a:off x="3760125" y="1764250"/>
              <a:ext cx="1047975" cy="116025"/>
            </a:xfrm>
            <a:custGeom>
              <a:avLst/>
              <a:gdLst/>
              <a:ahLst/>
              <a:cxnLst/>
              <a:rect l="l" t="t" r="r" b="b"/>
              <a:pathLst>
                <a:path w="41919" h="4641" extrusionOk="0">
                  <a:moveTo>
                    <a:pt x="20593" y="1"/>
                  </a:moveTo>
                  <a:cubicBezTo>
                    <a:pt x="19006" y="1"/>
                    <a:pt x="17419" y="367"/>
                    <a:pt x="15913" y="1059"/>
                  </a:cubicBezTo>
                  <a:lnTo>
                    <a:pt x="13227" y="2321"/>
                  </a:lnTo>
                  <a:cubicBezTo>
                    <a:pt x="10907" y="3379"/>
                    <a:pt x="8384" y="3948"/>
                    <a:pt x="5820" y="3948"/>
                  </a:cubicBezTo>
                  <a:lnTo>
                    <a:pt x="0" y="3948"/>
                  </a:lnTo>
                  <a:lnTo>
                    <a:pt x="0" y="4640"/>
                  </a:lnTo>
                  <a:lnTo>
                    <a:pt x="5820" y="4640"/>
                  </a:lnTo>
                  <a:cubicBezTo>
                    <a:pt x="8465" y="4640"/>
                    <a:pt x="11111" y="4030"/>
                    <a:pt x="13512" y="2931"/>
                  </a:cubicBezTo>
                  <a:lnTo>
                    <a:pt x="16198" y="1669"/>
                  </a:lnTo>
                  <a:cubicBezTo>
                    <a:pt x="17581" y="1018"/>
                    <a:pt x="19087" y="693"/>
                    <a:pt x="20593" y="693"/>
                  </a:cubicBezTo>
                  <a:cubicBezTo>
                    <a:pt x="22302" y="693"/>
                    <a:pt x="24012" y="1100"/>
                    <a:pt x="25517" y="1954"/>
                  </a:cubicBezTo>
                  <a:lnTo>
                    <a:pt x="26291" y="2402"/>
                  </a:lnTo>
                  <a:cubicBezTo>
                    <a:pt x="28977" y="3867"/>
                    <a:pt x="31988" y="4640"/>
                    <a:pt x="35081" y="4640"/>
                  </a:cubicBezTo>
                  <a:lnTo>
                    <a:pt x="41918" y="4640"/>
                  </a:lnTo>
                  <a:lnTo>
                    <a:pt x="41918" y="3948"/>
                  </a:lnTo>
                  <a:lnTo>
                    <a:pt x="35081" y="3948"/>
                  </a:lnTo>
                  <a:cubicBezTo>
                    <a:pt x="32110" y="3948"/>
                    <a:pt x="29221" y="3216"/>
                    <a:pt x="26616" y="1792"/>
                  </a:cubicBezTo>
                  <a:lnTo>
                    <a:pt x="25843" y="1344"/>
                  </a:lnTo>
                  <a:cubicBezTo>
                    <a:pt x="24215" y="449"/>
                    <a:pt x="22384" y="1"/>
                    <a:pt x="2059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4"/>
            <p:cNvSpPr/>
            <p:nvPr/>
          </p:nvSpPr>
          <p:spPr>
            <a:xfrm>
              <a:off x="4825375" y="1479375"/>
              <a:ext cx="96675" cy="97700"/>
            </a:xfrm>
            <a:custGeom>
              <a:avLst/>
              <a:gdLst/>
              <a:ahLst/>
              <a:cxnLst/>
              <a:rect l="l" t="t" r="r" b="b"/>
              <a:pathLst>
                <a:path w="3867" h="3908" extrusionOk="0">
                  <a:moveTo>
                    <a:pt x="0" y="1"/>
                  </a:moveTo>
                  <a:lnTo>
                    <a:pt x="0" y="3908"/>
                  </a:lnTo>
                  <a:lnTo>
                    <a:pt x="3866" y="3908"/>
                  </a:lnTo>
                  <a:lnTo>
                    <a:pt x="386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4"/>
            <p:cNvSpPr/>
            <p:nvPr/>
          </p:nvSpPr>
          <p:spPr>
            <a:xfrm>
              <a:off x="4825375" y="1599425"/>
              <a:ext cx="96675" cy="96700"/>
            </a:xfrm>
            <a:custGeom>
              <a:avLst/>
              <a:gdLst/>
              <a:ahLst/>
              <a:cxnLst/>
              <a:rect l="l" t="t" r="r" b="b"/>
              <a:pathLst>
                <a:path w="3867" h="3868" extrusionOk="0">
                  <a:moveTo>
                    <a:pt x="0" y="1"/>
                  </a:moveTo>
                  <a:lnTo>
                    <a:pt x="0" y="3867"/>
                  </a:lnTo>
                  <a:lnTo>
                    <a:pt x="3866" y="3867"/>
                  </a:lnTo>
                  <a:lnTo>
                    <a:pt x="386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5" name="Google Shape;1755;p34"/>
            <p:cNvSpPr/>
            <p:nvPr/>
          </p:nvSpPr>
          <p:spPr>
            <a:xfrm>
              <a:off x="4825375" y="1804950"/>
              <a:ext cx="96675" cy="96675"/>
            </a:xfrm>
            <a:custGeom>
              <a:avLst/>
              <a:gdLst/>
              <a:ahLst/>
              <a:cxnLst/>
              <a:rect l="l" t="t" r="r" b="b"/>
              <a:pathLst>
                <a:path w="3867" h="3867" extrusionOk="0">
                  <a:moveTo>
                    <a:pt x="0" y="1"/>
                  </a:moveTo>
                  <a:lnTo>
                    <a:pt x="0" y="3867"/>
                  </a:lnTo>
                  <a:lnTo>
                    <a:pt x="3866" y="3867"/>
                  </a:lnTo>
                  <a:lnTo>
                    <a:pt x="386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6" name="Google Shape;1756;p34"/>
            <p:cNvSpPr/>
            <p:nvPr/>
          </p:nvSpPr>
          <p:spPr>
            <a:xfrm>
              <a:off x="4825375" y="1924000"/>
              <a:ext cx="96675" cy="97700"/>
            </a:xfrm>
            <a:custGeom>
              <a:avLst/>
              <a:gdLst/>
              <a:ahLst/>
              <a:cxnLst/>
              <a:rect l="l" t="t" r="r" b="b"/>
              <a:pathLst>
                <a:path w="3867" h="3908" extrusionOk="0">
                  <a:moveTo>
                    <a:pt x="0" y="0"/>
                  </a:moveTo>
                  <a:lnTo>
                    <a:pt x="0" y="3907"/>
                  </a:lnTo>
                  <a:lnTo>
                    <a:pt x="3866" y="3907"/>
                  </a:lnTo>
                  <a:lnTo>
                    <a:pt x="3866" y="0"/>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7" name="Google Shape;1757;p34"/>
            <p:cNvSpPr/>
            <p:nvPr/>
          </p:nvSpPr>
          <p:spPr>
            <a:xfrm>
              <a:off x="3644125" y="1479375"/>
              <a:ext cx="96700" cy="97700"/>
            </a:xfrm>
            <a:custGeom>
              <a:avLst/>
              <a:gdLst/>
              <a:ahLst/>
              <a:cxnLst/>
              <a:rect l="l" t="t" r="r" b="b"/>
              <a:pathLst>
                <a:path w="3868" h="3908" extrusionOk="0">
                  <a:moveTo>
                    <a:pt x="1" y="1"/>
                  </a:moveTo>
                  <a:lnTo>
                    <a:pt x="1" y="3908"/>
                  </a:lnTo>
                  <a:lnTo>
                    <a:pt x="3867" y="3908"/>
                  </a:lnTo>
                  <a:lnTo>
                    <a:pt x="3867"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8" name="Google Shape;1758;p34"/>
            <p:cNvSpPr/>
            <p:nvPr/>
          </p:nvSpPr>
          <p:spPr>
            <a:xfrm>
              <a:off x="3644125" y="1599425"/>
              <a:ext cx="96700" cy="96700"/>
            </a:xfrm>
            <a:custGeom>
              <a:avLst/>
              <a:gdLst/>
              <a:ahLst/>
              <a:cxnLst/>
              <a:rect l="l" t="t" r="r" b="b"/>
              <a:pathLst>
                <a:path w="3868" h="3868" extrusionOk="0">
                  <a:moveTo>
                    <a:pt x="1" y="1"/>
                  </a:moveTo>
                  <a:lnTo>
                    <a:pt x="1" y="3867"/>
                  </a:lnTo>
                  <a:lnTo>
                    <a:pt x="3867" y="3867"/>
                  </a:lnTo>
                  <a:lnTo>
                    <a:pt x="3867"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4"/>
            <p:cNvSpPr/>
            <p:nvPr/>
          </p:nvSpPr>
          <p:spPr>
            <a:xfrm>
              <a:off x="3644125" y="1804950"/>
              <a:ext cx="96700" cy="96675"/>
            </a:xfrm>
            <a:custGeom>
              <a:avLst/>
              <a:gdLst/>
              <a:ahLst/>
              <a:cxnLst/>
              <a:rect l="l" t="t" r="r" b="b"/>
              <a:pathLst>
                <a:path w="3868" h="3867" extrusionOk="0">
                  <a:moveTo>
                    <a:pt x="1" y="1"/>
                  </a:moveTo>
                  <a:lnTo>
                    <a:pt x="1" y="3867"/>
                  </a:lnTo>
                  <a:lnTo>
                    <a:pt x="3867" y="3867"/>
                  </a:lnTo>
                  <a:lnTo>
                    <a:pt x="3867"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0" name="Google Shape;1760;p34"/>
            <p:cNvSpPr/>
            <p:nvPr/>
          </p:nvSpPr>
          <p:spPr>
            <a:xfrm>
              <a:off x="3644125" y="1924000"/>
              <a:ext cx="96700" cy="97700"/>
            </a:xfrm>
            <a:custGeom>
              <a:avLst/>
              <a:gdLst/>
              <a:ahLst/>
              <a:cxnLst/>
              <a:rect l="l" t="t" r="r" b="b"/>
              <a:pathLst>
                <a:path w="3868" h="3908" extrusionOk="0">
                  <a:moveTo>
                    <a:pt x="1" y="0"/>
                  </a:moveTo>
                  <a:lnTo>
                    <a:pt x="1" y="3907"/>
                  </a:lnTo>
                  <a:lnTo>
                    <a:pt x="3867" y="3907"/>
                  </a:lnTo>
                  <a:lnTo>
                    <a:pt x="3867" y="0"/>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1" name="Google Shape;1761;p34"/>
            <p:cNvSpPr/>
            <p:nvPr/>
          </p:nvSpPr>
          <p:spPr>
            <a:xfrm>
              <a:off x="4389900" y="1053075"/>
              <a:ext cx="534175" cy="335775"/>
            </a:xfrm>
            <a:custGeom>
              <a:avLst/>
              <a:gdLst/>
              <a:ahLst/>
              <a:cxnLst/>
              <a:rect l="l" t="t" r="r" b="b"/>
              <a:pathLst>
                <a:path w="21367" h="13431" extrusionOk="0">
                  <a:moveTo>
                    <a:pt x="367" y="82"/>
                  </a:moveTo>
                  <a:cubicBezTo>
                    <a:pt x="164" y="82"/>
                    <a:pt x="1" y="245"/>
                    <a:pt x="1" y="448"/>
                  </a:cubicBezTo>
                  <a:cubicBezTo>
                    <a:pt x="1" y="692"/>
                    <a:pt x="164" y="855"/>
                    <a:pt x="367" y="855"/>
                  </a:cubicBezTo>
                  <a:lnTo>
                    <a:pt x="1954" y="855"/>
                  </a:lnTo>
                  <a:cubicBezTo>
                    <a:pt x="2158" y="855"/>
                    <a:pt x="2321" y="692"/>
                    <a:pt x="2321" y="448"/>
                  </a:cubicBezTo>
                  <a:cubicBezTo>
                    <a:pt x="2321" y="245"/>
                    <a:pt x="2158" y="82"/>
                    <a:pt x="1954" y="82"/>
                  </a:cubicBezTo>
                  <a:close/>
                  <a:moveTo>
                    <a:pt x="3704" y="82"/>
                  </a:moveTo>
                  <a:cubicBezTo>
                    <a:pt x="3501" y="82"/>
                    <a:pt x="3297" y="245"/>
                    <a:pt x="3297" y="448"/>
                  </a:cubicBezTo>
                  <a:cubicBezTo>
                    <a:pt x="3297" y="692"/>
                    <a:pt x="3501" y="855"/>
                    <a:pt x="3704" y="855"/>
                  </a:cubicBezTo>
                  <a:lnTo>
                    <a:pt x="7815" y="855"/>
                  </a:lnTo>
                  <a:cubicBezTo>
                    <a:pt x="8059" y="855"/>
                    <a:pt x="8222" y="692"/>
                    <a:pt x="8222" y="448"/>
                  </a:cubicBezTo>
                  <a:cubicBezTo>
                    <a:pt x="8222" y="245"/>
                    <a:pt x="8059" y="82"/>
                    <a:pt x="7815" y="82"/>
                  </a:cubicBezTo>
                  <a:close/>
                  <a:moveTo>
                    <a:pt x="9565" y="0"/>
                  </a:moveTo>
                  <a:cubicBezTo>
                    <a:pt x="9320" y="0"/>
                    <a:pt x="9117" y="204"/>
                    <a:pt x="9117" y="448"/>
                  </a:cubicBezTo>
                  <a:cubicBezTo>
                    <a:pt x="9117" y="692"/>
                    <a:pt x="9320" y="896"/>
                    <a:pt x="9565" y="896"/>
                  </a:cubicBezTo>
                  <a:cubicBezTo>
                    <a:pt x="9850" y="896"/>
                    <a:pt x="10053" y="692"/>
                    <a:pt x="10053" y="448"/>
                  </a:cubicBezTo>
                  <a:cubicBezTo>
                    <a:pt x="10053" y="204"/>
                    <a:pt x="9850" y="0"/>
                    <a:pt x="9565" y="0"/>
                  </a:cubicBezTo>
                  <a:close/>
                  <a:moveTo>
                    <a:pt x="10948" y="0"/>
                  </a:moveTo>
                  <a:cubicBezTo>
                    <a:pt x="10704" y="0"/>
                    <a:pt x="10501" y="204"/>
                    <a:pt x="10501" y="448"/>
                  </a:cubicBezTo>
                  <a:cubicBezTo>
                    <a:pt x="10501" y="692"/>
                    <a:pt x="10704" y="896"/>
                    <a:pt x="10948" y="896"/>
                  </a:cubicBezTo>
                  <a:cubicBezTo>
                    <a:pt x="11193" y="896"/>
                    <a:pt x="11396" y="692"/>
                    <a:pt x="11396" y="448"/>
                  </a:cubicBezTo>
                  <a:cubicBezTo>
                    <a:pt x="11396" y="204"/>
                    <a:pt x="11193" y="0"/>
                    <a:pt x="10948" y="0"/>
                  </a:cubicBezTo>
                  <a:close/>
                  <a:moveTo>
                    <a:pt x="12291" y="0"/>
                  </a:moveTo>
                  <a:cubicBezTo>
                    <a:pt x="12047" y="0"/>
                    <a:pt x="11844" y="204"/>
                    <a:pt x="11844" y="448"/>
                  </a:cubicBezTo>
                  <a:cubicBezTo>
                    <a:pt x="11844" y="692"/>
                    <a:pt x="12047" y="896"/>
                    <a:pt x="12291" y="896"/>
                  </a:cubicBezTo>
                  <a:cubicBezTo>
                    <a:pt x="12536" y="896"/>
                    <a:pt x="12739" y="692"/>
                    <a:pt x="12739" y="448"/>
                  </a:cubicBezTo>
                  <a:cubicBezTo>
                    <a:pt x="12739" y="204"/>
                    <a:pt x="12536" y="0"/>
                    <a:pt x="12291" y="0"/>
                  </a:cubicBezTo>
                  <a:close/>
                  <a:moveTo>
                    <a:pt x="13634" y="0"/>
                  </a:moveTo>
                  <a:cubicBezTo>
                    <a:pt x="13390" y="0"/>
                    <a:pt x="13187" y="204"/>
                    <a:pt x="13187" y="448"/>
                  </a:cubicBezTo>
                  <a:cubicBezTo>
                    <a:pt x="13187" y="692"/>
                    <a:pt x="13390" y="896"/>
                    <a:pt x="13634" y="896"/>
                  </a:cubicBezTo>
                  <a:cubicBezTo>
                    <a:pt x="13879" y="896"/>
                    <a:pt x="14082" y="692"/>
                    <a:pt x="14082" y="448"/>
                  </a:cubicBezTo>
                  <a:cubicBezTo>
                    <a:pt x="14082" y="204"/>
                    <a:pt x="13879" y="0"/>
                    <a:pt x="13634" y="0"/>
                  </a:cubicBezTo>
                  <a:close/>
                  <a:moveTo>
                    <a:pt x="14977" y="0"/>
                  </a:moveTo>
                  <a:cubicBezTo>
                    <a:pt x="14733" y="0"/>
                    <a:pt x="14530" y="204"/>
                    <a:pt x="14530" y="448"/>
                  </a:cubicBezTo>
                  <a:cubicBezTo>
                    <a:pt x="14530" y="692"/>
                    <a:pt x="14733" y="896"/>
                    <a:pt x="14977" y="896"/>
                  </a:cubicBezTo>
                  <a:cubicBezTo>
                    <a:pt x="15222" y="896"/>
                    <a:pt x="15425" y="692"/>
                    <a:pt x="15425" y="448"/>
                  </a:cubicBezTo>
                  <a:cubicBezTo>
                    <a:pt x="15425" y="204"/>
                    <a:pt x="15222" y="0"/>
                    <a:pt x="14977" y="0"/>
                  </a:cubicBezTo>
                  <a:close/>
                  <a:moveTo>
                    <a:pt x="16320" y="0"/>
                  </a:moveTo>
                  <a:cubicBezTo>
                    <a:pt x="16076" y="0"/>
                    <a:pt x="15873" y="204"/>
                    <a:pt x="15873" y="448"/>
                  </a:cubicBezTo>
                  <a:cubicBezTo>
                    <a:pt x="15873" y="692"/>
                    <a:pt x="16076" y="896"/>
                    <a:pt x="16320" y="896"/>
                  </a:cubicBezTo>
                  <a:cubicBezTo>
                    <a:pt x="16565" y="896"/>
                    <a:pt x="16768" y="692"/>
                    <a:pt x="16768" y="448"/>
                  </a:cubicBezTo>
                  <a:cubicBezTo>
                    <a:pt x="16768" y="204"/>
                    <a:pt x="16565" y="0"/>
                    <a:pt x="16320" y="0"/>
                  </a:cubicBezTo>
                  <a:close/>
                  <a:moveTo>
                    <a:pt x="367" y="1873"/>
                  </a:moveTo>
                  <a:cubicBezTo>
                    <a:pt x="164" y="1873"/>
                    <a:pt x="1" y="2035"/>
                    <a:pt x="1" y="2239"/>
                  </a:cubicBezTo>
                  <a:cubicBezTo>
                    <a:pt x="1" y="2483"/>
                    <a:pt x="164" y="2646"/>
                    <a:pt x="367" y="2646"/>
                  </a:cubicBezTo>
                  <a:lnTo>
                    <a:pt x="1954" y="2646"/>
                  </a:lnTo>
                  <a:cubicBezTo>
                    <a:pt x="2158" y="2646"/>
                    <a:pt x="2321" y="2483"/>
                    <a:pt x="2321" y="2239"/>
                  </a:cubicBezTo>
                  <a:cubicBezTo>
                    <a:pt x="2321" y="2035"/>
                    <a:pt x="2158" y="1873"/>
                    <a:pt x="1954" y="1873"/>
                  </a:cubicBezTo>
                  <a:close/>
                  <a:moveTo>
                    <a:pt x="3704" y="1873"/>
                  </a:moveTo>
                  <a:cubicBezTo>
                    <a:pt x="3501" y="1873"/>
                    <a:pt x="3297" y="2035"/>
                    <a:pt x="3297" y="2239"/>
                  </a:cubicBezTo>
                  <a:cubicBezTo>
                    <a:pt x="3297" y="2483"/>
                    <a:pt x="3501" y="2646"/>
                    <a:pt x="3704" y="2646"/>
                  </a:cubicBezTo>
                  <a:lnTo>
                    <a:pt x="7815" y="2646"/>
                  </a:lnTo>
                  <a:cubicBezTo>
                    <a:pt x="8059" y="2646"/>
                    <a:pt x="8222" y="2483"/>
                    <a:pt x="8222" y="2239"/>
                  </a:cubicBezTo>
                  <a:cubicBezTo>
                    <a:pt x="8222" y="2035"/>
                    <a:pt x="8059" y="1873"/>
                    <a:pt x="7815" y="1873"/>
                  </a:cubicBezTo>
                  <a:close/>
                  <a:moveTo>
                    <a:pt x="367" y="3663"/>
                  </a:moveTo>
                  <a:cubicBezTo>
                    <a:pt x="164" y="3663"/>
                    <a:pt x="1" y="3826"/>
                    <a:pt x="1" y="4070"/>
                  </a:cubicBezTo>
                  <a:cubicBezTo>
                    <a:pt x="1" y="4274"/>
                    <a:pt x="164" y="4436"/>
                    <a:pt x="367" y="4436"/>
                  </a:cubicBezTo>
                  <a:lnTo>
                    <a:pt x="1954" y="4436"/>
                  </a:lnTo>
                  <a:cubicBezTo>
                    <a:pt x="2158" y="4436"/>
                    <a:pt x="2321" y="4274"/>
                    <a:pt x="2321" y="4070"/>
                  </a:cubicBezTo>
                  <a:cubicBezTo>
                    <a:pt x="2321" y="3826"/>
                    <a:pt x="2158" y="3663"/>
                    <a:pt x="1954" y="3663"/>
                  </a:cubicBezTo>
                  <a:close/>
                  <a:moveTo>
                    <a:pt x="3704" y="3663"/>
                  </a:moveTo>
                  <a:cubicBezTo>
                    <a:pt x="3501" y="3663"/>
                    <a:pt x="3297" y="3826"/>
                    <a:pt x="3297" y="4070"/>
                  </a:cubicBezTo>
                  <a:cubicBezTo>
                    <a:pt x="3297" y="4274"/>
                    <a:pt x="3501" y="4436"/>
                    <a:pt x="3704" y="4436"/>
                  </a:cubicBezTo>
                  <a:lnTo>
                    <a:pt x="7815" y="4436"/>
                  </a:lnTo>
                  <a:cubicBezTo>
                    <a:pt x="8059" y="4436"/>
                    <a:pt x="8222" y="4274"/>
                    <a:pt x="8222" y="4070"/>
                  </a:cubicBezTo>
                  <a:cubicBezTo>
                    <a:pt x="8222" y="3826"/>
                    <a:pt x="8059" y="3663"/>
                    <a:pt x="7815" y="3663"/>
                  </a:cubicBezTo>
                  <a:close/>
                  <a:moveTo>
                    <a:pt x="9565" y="3623"/>
                  </a:moveTo>
                  <a:cubicBezTo>
                    <a:pt x="9320" y="3623"/>
                    <a:pt x="9117" y="3826"/>
                    <a:pt x="9117" y="4070"/>
                  </a:cubicBezTo>
                  <a:cubicBezTo>
                    <a:pt x="9117" y="4314"/>
                    <a:pt x="9320" y="4518"/>
                    <a:pt x="9565" y="4518"/>
                  </a:cubicBezTo>
                  <a:cubicBezTo>
                    <a:pt x="9850" y="4518"/>
                    <a:pt x="10053" y="4314"/>
                    <a:pt x="10053" y="4070"/>
                  </a:cubicBezTo>
                  <a:cubicBezTo>
                    <a:pt x="10053" y="3826"/>
                    <a:pt x="9850" y="3623"/>
                    <a:pt x="9565" y="3623"/>
                  </a:cubicBezTo>
                  <a:close/>
                  <a:moveTo>
                    <a:pt x="10948" y="3623"/>
                  </a:moveTo>
                  <a:cubicBezTo>
                    <a:pt x="10704" y="3623"/>
                    <a:pt x="10501" y="3826"/>
                    <a:pt x="10501" y="4070"/>
                  </a:cubicBezTo>
                  <a:cubicBezTo>
                    <a:pt x="10501" y="4314"/>
                    <a:pt x="10704" y="4518"/>
                    <a:pt x="10948" y="4518"/>
                  </a:cubicBezTo>
                  <a:cubicBezTo>
                    <a:pt x="11193" y="4518"/>
                    <a:pt x="11396" y="4314"/>
                    <a:pt x="11396" y="4070"/>
                  </a:cubicBezTo>
                  <a:cubicBezTo>
                    <a:pt x="11396" y="3826"/>
                    <a:pt x="11193" y="3623"/>
                    <a:pt x="10948" y="3623"/>
                  </a:cubicBezTo>
                  <a:close/>
                  <a:moveTo>
                    <a:pt x="12291" y="3623"/>
                  </a:moveTo>
                  <a:cubicBezTo>
                    <a:pt x="12047" y="3623"/>
                    <a:pt x="11844" y="3826"/>
                    <a:pt x="11844" y="4070"/>
                  </a:cubicBezTo>
                  <a:cubicBezTo>
                    <a:pt x="11844" y="4314"/>
                    <a:pt x="12047" y="4518"/>
                    <a:pt x="12291" y="4518"/>
                  </a:cubicBezTo>
                  <a:cubicBezTo>
                    <a:pt x="12536" y="4518"/>
                    <a:pt x="12739" y="4314"/>
                    <a:pt x="12739" y="4070"/>
                  </a:cubicBezTo>
                  <a:cubicBezTo>
                    <a:pt x="12739" y="3826"/>
                    <a:pt x="12536" y="3623"/>
                    <a:pt x="12291" y="3623"/>
                  </a:cubicBezTo>
                  <a:close/>
                  <a:moveTo>
                    <a:pt x="13634" y="3623"/>
                  </a:moveTo>
                  <a:cubicBezTo>
                    <a:pt x="13390" y="3623"/>
                    <a:pt x="13187" y="3826"/>
                    <a:pt x="13187" y="4070"/>
                  </a:cubicBezTo>
                  <a:cubicBezTo>
                    <a:pt x="13187" y="4314"/>
                    <a:pt x="13390" y="4518"/>
                    <a:pt x="13634" y="4518"/>
                  </a:cubicBezTo>
                  <a:cubicBezTo>
                    <a:pt x="13879" y="4518"/>
                    <a:pt x="14082" y="4314"/>
                    <a:pt x="14082" y="4070"/>
                  </a:cubicBezTo>
                  <a:cubicBezTo>
                    <a:pt x="14082" y="3826"/>
                    <a:pt x="13879" y="3623"/>
                    <a:pt x="13634" y="3623"/>
                  </a:cubicBezTo>
                  <a:close/>
                  <a:moveTo>
                    <a:pt x="14977" y="3623"/>
                  </a:moveTo>
                  <a:cubicBezTo>
                    <a:pt x="14733" y="3623"/>
                    <a:pt x="14530" y="3826"/>
                    <a:pt x="14530" y="4070"/>
                  </a:cubicBezTo>
                  <a:cubicBezTo>
                    <a:pt x="14530" y="4314"/>
                    <a:pt x="14733" y="4518"/>
                    <a:pt x="14977" y="4518"/>
                  </a:cubicBezTo>
                  <a:cubicBezTo>
                    <a:pt x="15222" y="4518"/>
                    <a:pt x="15425" y="4314"/>
                    <a:pt x="15425" y="4070"/>
                  </a:cubicBezTo>
                  <a:cubicBezTo>
                    <a:pt x="15425" y="3826"/>
                    <a:pt x="15222" y="3623"/>
                    <a:pt x="14977" y="3623"/>
                  </a:cubicBezTo>
                  <a:close/>
                  <a:moveTo>
                    <a:pt x="16320" y="3623"/>
                  </a:moveTo>
                  <a:cubicBezTo>
                    <a:pt x="16076" y="3623"/>
                    <a:pt x="15873" y="3826"/>
                    <a:pt x="15873" y="4070"/>
                  </a:cubicBezTo>
                  <a:cubicBezTo>
                    <a:pt x="15873" y="4314"/>
                    <a:pt x="16076" y="4518"/>
                    <a:pt x="16320" y="4518"/>
                  </a:cubicBezTo>
                  <a:cubicBezTo>
                    <a:pt x="16565" y="4518"/>
                    <a:pt x="16768" y="4314"/>
                    <a:pt x="16768" y="4070"/>
                  </a:cubicBezTo>
                  <a:cubicBezTo>
                    <a:pt x="16768" y="3826"/>
                    <a:pt x="16565" y="3623"/>
                    <a:pt x="16320" y="3623"/>
                  </a:cubicBezTo>
                  <a:close/>
                  <a:moveTo>
                    <a:pt x="367" y="5454"/>
                  </a:moveTo>
                  <a:cubicBezTo>
                    <a:pt x="164" y="5454"/>
                    <a:pt x="1" y="5617"/>
                    <a:pt x="1" y="5861"/>
                  </a:cubicBezTo>
                  <a:cubicBezTo>
                    <a:pt x="1" y="6064"/>
                    <a:pt x="164" y="6227"/>
                    <a:pt x="367" y="6227"/>
                  </a:cubicBezTo>
                  <a:lnTo>
                    <a:pt x="1954" y="6227"/>
                  </a:lnTo>
                  <a:cubicBezTo>
                    <a:pt x="2158" y="6227"/>
                    <a:pt x="2321" y="6064"/>
                    <a:pt x="2321" y="5861"/>
                  </a:cubicBezTo>
                  <a:cubicBezTo>
                    <a:pt x="2321" y="5617"/>
                    <a:pt x="2158" y="5454"/>
                    <a:pt x="1954" y="5454"/>
                  </a:cubicBezTo>
                  <a:close/>
                  <a:moveTo>
                    <a:pt x="3704" y="5454"/>
                  </a:moveTo>
                  <a:cubicBezTo>
                    <a:pt x="3501" y="5454"/>
                    <a:pt x="3297" y="5617"/>
                    <a:pt x="3297" y="5861"/>
                  </a:cubicBezTo>
                  <a:cubicBezTo>
                    <a:pt x="3297" y="6064"/>
                    <a:pt x="3501" y="6227"/>
                    <a:pt x="3704" y="6227"/>
                  </a:cubicBezTo>
                  <a:lnTo>
                    <a:pt x="7815" y="6227"/>
                  </a:lnTo>
                  <a:cubicBezTo>
                    <a:pt x="8059" y="6227"/>
                    <a:pt x="8222" y="6064"/>
                    <a:pt x="8222" y="5861"/>
                  </a:cubicBezTo>
                  <a:cubicBezTo>
                    <a:pt x="8222" y="5617"/>
                    <a:pt x="8059" y="5454"/>
                    <a:pt x="7815" y="5454"/>
                  </a:cubicBezTo>
                  <a:close/>
                  <a:moveTo>
                    <a:pt x="367" y="7245"/>
                  </a:moveTo>
                  <a:cubicBezTo>
                    <a:pt x="164" y="7245"/>
                    <a:pt x="1" y="7448"/>
                    <a:pt x="1" y="7652"/>
                  </a:cubicBezTo>
                  <a:cubicBezTo>
                    <a:pt x="1" y="7855"/>
                    <a:pt x="164" y="8018"/>
                    <a:pt x="367" y="8018"/>
                  </a:cubicBezTo>
                  <a:lnTo>
                    <a:pt x="1954" y="8018"/>
                  </a:lnTo>
                  <a:cubicBezTo>
                    <a:pt x="2158" y="8018"/>
                    <a:pt x="2321" y="7855"/>
                    <a:pt x="2321" y="7652"/>
                  </a:cubicBezTo>
                  <a:cubicBezTo>
                    <a:pt x="2321" y="7448"/>
                    <a:pt x="2158" y="7245"/>
                    <a:pt x="1954" y="7245"/>
                  </a:cubicBezTo>
                  <a:close/>
                  <a:moveTo>
                    <a:pt x="3704" y="7245"/>
                  </a:moveTo>
                  <a:cubicBezTo>
                    <a:pt x="3501" y="7245"/>
                    <a:pt x="3297" y="7448"/>
                    <a:pt x="3297" y="7652"/>
                  </a:cubicBezTo>
                  <a:cubicBezTo>
                    <a:pt x="3297" y="7855"/>
                    <a:pt x="3501" y="8018"/>
                    <a:pt x="3704" y="8018"/>
                  </a:cubicBezTo>
                  <a:lnTo>
                    <a:pt x="7815" y="8018"/>
                  </a:lnTo>
                  <a:cubicBezTo>
                    <a:pt x="8059" y="8018"/>
                    <a:pt x="8222" y="7855"/>
                    <a:pt x="8222" y="7652"/>
                  </a:cubicBezTo>
                  <a:cubicBezTo>
                    <a:pt x="8222" y="7448"/>
                    <a:pt x="8059" y="7245"/>
                    <a:pt x="7815" y="7245"/>
                  </a:cubicBezTo>
                  <a:close/>
                  <a:moveTo>
                    <a:pt x="14204" y="8750"/>
                  </a:moveTo>
                  <a:cubicBezTo>
                    <a:pt x="13960" y="8750"/>
                    <a:pt x="13756" y="8954"/>
                    <a:pt x="13756" y="9239"/>
                  </a:cubicBezTo>
                  <a:cubicBezTo>
                    <a:pt x="13756" y="9483"/>
                    <a:pt x="13960" y="9686"/>
                    <a:pt x="14204" y="9686"/>
                  </a:cubicBezTo>
                  <a:cubicBezTo>
                    <a:pt x="14448" y="9686"/>
                    <a:pt x="14652" y="9483"/>
                    <a:pt x="14652" y="9239"/>
                  </a:cubicBezTo>
                  <a:cubicBezTo>
                    <a:pt x="14652" y="8954"/>
                    <a:pt x="14448" y="8750"/>
                    <a:pt x="14204" y="8750"/>
                  </a:cubicBezTo>
                  <a:close/>
                  <a:moveTo>
                    <a:pt x="15547" y="8750"/>
                  </a:moveTo>
                  <a:cubicBezTo>
                    <a:pt x="15303" y="8750"/>
                    <a:pt x="15099" y="8954"/>
                    <a:pt x="15099" y="9239"/>
                  </a:cubicBezTo>
                  <a:cubicBezTo>
                    <a:pt x="15099" y="9483"/>
                    <a:pt x="15303" y="9686"/>
                    <a:pt x="15547" y="9686"/>
                  </a:cubicBezTo>
                  <a:cubicBezTo>
                    <a:pt x="15791" y="9686"/>
                    <a:pt x="15995" y="9483"/>
                    <a:pt x="15995" y="9239"/>
                  </a:cubicBezTo>
                  <a:cubicBezTo>
                    <a:pt x="15995" y="8954"/>
                    <a:pt x="15791" y="8750"/>
                    <a:pt x="15547" y="8750"/>
                  </a:cubicBezTo>
                  <a:close/>
                  <a:moveTo>
                    <a:pt x="16890" y="8750"/>
                  </a:moveTo>
                  <a:cubicBezTo>
                    <a:pt x="16646" y="8750"/>
                    <a:pt x="16442" y="8954"/>
                    <a:pt x="16442" y="9239"/>
                  </a:cubicBezTo>
                  <a:cubicBezTo>
                    <a:pt x="16442" y="9483"/>
                    <a:pt x="16646" y="9686"/>
                    <a:pt x="16890" y="9686"/>
                  </a:cubicBezTo>
                  <a:cubicBezTo>
                    <a:pt x="17134" y="9686"/>
                    <a:pt x="17338" y="9483"/>
                    <a:pt x="17338" y="9239"/>
                  </a:cubicBezTo>
                  <a:cubicBezTo>
                    <a:pt x="17338" y="8954"/>
                    <a:pt x="17134" y="8750"/>
                    <a:pt x="16890" y="8750"/>
                  </a:cubicBezTo>
                  <a:close/>
                  <a:moveTo>
                    <a:pt x="18233" y="8750"/>
                  </a:moveTo>
                  <a:cubicBezTo>
                    <a:pt x="17989" y="8750"/>
                    <a:pt x="17785" y="8954"/>
                    <a:pt x="17785" y="9239"/>
                  </a:cubicBezTo>
                  <a:cubicBezTo>
                    <a:pt x="17785" y="9483"/>
                    <a:pt x="17989" y="9686"/>
                    <a:pt x="18233" y="9686"/>
                  </a:cubicBezTo>
                  <a:cubicBezTo>
                    <a:pt x="18477" y="9686"/>
                    <a:pt x="18681" y="9483"/>
                    <a:pt x="18681" y="9239"/>
                  </a:cubicBezTo>
                  <a:cubicBezTo>
                    <a:pt x="18681" y="8954"/>
                    <a:pt x="18477" y="8750"/>
                    <a:pt x="18233" y="8750"/>
                  </a:cubicBezTo>
                  <a:close/>
                  <a:moveTo>
                    <a:pt x="19576" y="8750"/>
                  </a:moveTo>
                  <a:cubicBezTo>
                    <a:pt x="19332" y="8750"/>
                    <a:pt x="19128" y="8954"/>
                    <a:pt x="19128" y="9239"/>
                  </a:cubicBezTo>
                  <a:cubicBezTo>
                    <a:pt x="19128" y="9483"/>
                    <a:pt x="19332" y="9686"/>
                    <a:pt x="19576" y="9686"/>
                  </a:cubicBezTo>
                  <a:cubicBezTo>
                    <a:pt x="19820" y="9686"/>
                    <a:pt x="20024" y="9483"/>
                    <a:pt x="20024" y="9239"/>
                  </a:cubicBezTo>
                  <a:cubicBezTo>
                    <a:pt x="20024" y="8954"/>
                    <a:pt x="19820" y="8750"/>
                    <a:pt x="19576" y="8750"/>
                  </a:cubicBezTo>
                  <a:close/>
                  <a:moveTo>
                    <a:pt x="20919" y="8750"/>
                  </a:moveTo>
                  <a:cubicBezTo>
                    <a:pt x="20675" y="8750"/>
                    <a:pt x="20471" y="8954"/>
                    <a:pt x="20471" y="9239"/>
                  </a:cubicBezTo>
                  <a:cubicBezTo>
                    <a:pt x="20471" y="9483"/>
                    <a:pt x="20675" y="9686"/>
                    <a:pt x="20919" y="9686"/>
                  </a:cubicBezTo>
                  <a:cubicBezTo>
                    <a:pt x="21163" y="9686"/>
                    <a:pt x="21367" y="9483"/>
                    <a:pt x="21367" y="9239"/>
                  </a:cubicBezTo>
                  <a:cubicBezTo>
                    <a:pt x="21367" y="8954"/>
                    <a:pt x="21163" y="8750"/>
                    <a:pt x="20919" y="8750"/>
                  </a:cubicBezTo>
                  <a:close/>
                  <a:moveTo>
                    <a:pt x="367" y="9076"/>
                  </a:moveTo>
                  <a:cubicBezTo>
                    <a:pt x="164" y="9076"/>
                    <a:pt x="1" y="9239"/>
                    <a:pt x="1" y="9442"/>
                  </a:cubicBezTo>
                  <a:cubicBezTo>
                    <a:pt x="1" y="9646"/>
                    <a:pt x="164" y="9849"/>
                    <a:pt x="367" y="9849"/>
                  </a:cubicBezTo>
                  <a:lnTo>
                    <a:pt x="1954" y="9849"/>
                  </a:lnTo>
                  <a:cubicBezTo>
                    <a:pt x="2158" y="9849"/>
                    <a:pt x="2321" y="9646"/>
                    <a:pt x="2321" y="9442"/>
                  </a:cubicBezTo>
                  <a:cubicBezTo>
                    <a:pt x="2321" y="9239"/>
                    <a:pt x="2158" y="9076"/>
                    <a:pt x="1954" y="9076"/>
                  </a:cubicBezTo>
                  <a:close/>
                  <a:moveTo>
                    <a:pt x="8629" y="9076"/>
                  </a:moveTo>
                  <a:cubicBezTo>
                    <a:pt x="8425" y="9076"/>
                    <a:pt x="8262" y="9239"/>
                    <a:pt x="8262" y="9442"/>
                  </a:cubicBezTo>
                  <a:cubicBezTo>
                    <a:pt x="8262" y="9646"/>
                    <a:pt x="8425" y="9849"/>
                    <a:pt x="8629" y="9849"/>
                  </a:cubicBezTo>
                  <a:lnTo>
                    <a:pt x="12780" y="9849"/>
                  </a:lnTo>
                  <a:cubicBezTo>
                    <a:pt x="12983" y="9849"/>
                    <a:pt x="13146" y="9646"/>
                    <a:pt x="13146" y="9442"/>
                  </a:cubicBezTo>
                  <a:cubicBezTo>
                    <a:pt x="13146" y="9239"/>
                    <a:pt x="12983" y="9076"/>
                    <a:pt x="12780" y="9076"/>
                  </a:cubicBezTo>
                  <a:close/>
                  <a:moveTo>
                    <a:pt x="367" y="10867"/>
                  </a:moveTo>
                  <a:cubicBezTo>
                    <a:pt x="164" y="10867"/>
                    <a:pt x="1" y="11029"/>
                    <a:pt x="1" y="11233"/>
                  </a:cubicBezTo>
                  <a:cubicBezTo>
                    <a:pt x="1" y="11436"/>
                    <a:pt x="164" y="11640"/>
                    <a:pt x="367" y="11640"/>
                  </a:cubicBezTo>
                  <a:lnTo>
                    <a:pt x="1954" y="11640"/>
                  </a:lnTo>
                  <a:cubicBezTo>
                    <a:pt x="2158" y="11640"/>
                    <a:pt x="2321" y="11436"/>
                    <a:pt x="2321" y="11233"/>
                  </a:cubicBezTo>
                  <a:cubicBezTo>
                    <a:pt x="2321" y="11029"/>
                    <a:pt x="2158" y="10867"/>
                    <a:pt x="1954" y="10867"/>
                  </a:cubicBezTo>
                  <a:close/>
                  <a:moveTo>
                    <a:pt x="8629" y="10867"/>
                  </a:moveTo>
                  <a:cubicBezTo>
                    <a:pt x="8425" y="10867"/>
                    <a:pt x="8262" y="11029"/>
                    <a:pt x="8262" y="11233"/>
                  </a:cubicBezTo>
                  <a:cubicBezTo>
                    <a:pt x="8262" y="11436"/>
                    <a:pt x="8425" y="11640"/>
                    <a:pt x="8629" y="11640"/>
                  </a:cubicBezTo>
                  <a:lnTo>
                    <a:pt x="12780" y="11640"/>
                  </a:lnTo>
                  <a:cubicBezTo>
                    <a:pt x="12983" y="11640"/>
                    <a:pt x="13146" y="11436"/>
                    <a:pt x="13146" y="11233"/>
                  </a:cubicBezTo>
                  <a:cubicBezTo>
                    <a:pt x="13146" y="11029"/>
                    <a:pt x="12983" y="10867"/>
                    <a:pt x="12780" y="10867"/>
                  </a:cubicBezTo>
                  <a:close/>
                  <a:moveTo>
                    <a:pt x="14204" y="12495"/>
                  </a:moveTo>
                  <a:cubicBezTo>
                    <a:pt x="13960" y="12495"/>
                    <a:pt x="13756" y="12657"/>
                    <a:pt x="13756" y="12942"/>
                  </a:cubicBezTo>
                  <a:cubicBezTo>
                    <a:pt x="13756" y="13186"/>
                    <a:pt x="13960" y="13390"/>
                    <a:pt x="14204" y="13390"/>
                  </a:cubicBezTo>
                  <a:cubicBezTo>
                    <a:pt x="14448" y="13390"/>
                    <a:pt x="14652" y="13186"/>
                    <a:pt x="14652" y="12942"/>
                  </a:cubicBezTo>
                  <a:cubicBezTo>
                    <a:pt x="14652" y="12657"/>
                    <a:pt x="14448" y="12495"/>
                    <a:pt x="14204" y="12495"/>
                  </a:cubicBezTo>
                  <a:close/>
                  <a:moveTo>
                    <a:pt x="15547" y="12495"/>
                  </a:moveTo>
                  <a:cubicBezTo>
                    <a:pt x="15303" y="12495"/>
                    <a:pt x="15099" y="12657"/>
                    <a:pt x="15099" y="12942"/>
                  </a:cubicBezTo>
                  <a:cubicBezTo>
                    <a:pt x="15099" y="13186"/>
                    <a:pt x="15303" y="13390"/>
                    <a:pt x="15547" y="13390"/>
                  </a:cubicBezTo>
                  <a:cubicBezTo>
                    <a:pt x="15791" y="13390"/>
                    <a:pt x="15995" y="13186"/>
                    <a:pt x="15995" y="12942"/>
                  </a:cubicBezTo>
                  <a:cubicBezTo>
                    <a:pt x="15995" y="12657"/>
                    <a:pt x="15791" y="12495"/>
                    <a:pt x="15547" y="12495"/>
                  </a:cubicBezTo>
                  <a:close/>
                  <a:moveTo>
                    <a:pt x="16890" y="12495"/>
                  </a:moveTo>
                  <a:cubicBezTo>
                    <a:pt x="16646" y="12495"/>
                    <a:pt x="16442" y="12657"/>
                    <a:pt x="16442" y="12942"/>
                  </a:cubicBezTo>
                  <a:cubicBezTo>
                    <a:pt x="16442" y="13186"/>
                    <a:pt x="16646" y="13390"/>
                    <a:pt x="16890" y="13390"/>
                  </a:cubicBezTo>
                  <a:cubicBezTo>
                    <a:pt x="17134" y="13390"/>
                    <a:pt x="17338" y="13186"/>
                    <a:pt x="17338" y="12942"/>
                  </a:cubicBezTo>
                  <a:cubicBezTo>
                    <a:pt x="17338" y="12657"/>
                    <a:pt x="17134" y="12495"/>
                    <a:pt x="16890" y="12495"/>
                  </a:cubicBezTo>
                  <a:close/>
                  <a:moveTo>
                    <a:pt x="18233" y="12495"/>
                  </a:moveTo>
                  <a:cubicBezTo>
                    <a:pt x="17989" y="12495"/>
                    <a:pt x="17785" y="12657"/>
                    <a:pt x="17785" y="12942"/>
                  </a:cubicBezTo>
                  <a:cubicBezTo>
                    <a:pt x="17785" y="13186"/>
                    <a:pt x="17989" y="13390"/>
                    <a:pt x="18233" y="13390"/>
                  </a:cubicBezTo>
                  <a:cubicBezTo>
                    <a:pt x="18477" y="13390"/>
                    <a:pt x="18681" y="13186"/>
                    <a:pt x="18681" y="12942"/>
                  </a:cubicBezTo>
                  <a:cubicBezTo>
                    <a:pt x="18681" y="12657"/>
                    <a:pt x="18477" y="12495"/>
                    <a:pt x="18233" y="12495"/>
                  </a:cubicBezTo>
                  <a:close/>
                  <a:moveTo>
                    <a:pt x="19576" y="12495"/>
                  </a:moveTo>
                  <a:cubicBezTo>
                    <a:pt x="19332" y="12495"/>
                    <a:pt x="19128" y="12657"/>
                    <a:pt x="19128" y="12942"/>
                  </a:cubicBezTo>
                  <a:cubicBezTo>
                    <a:pt x="19128" y="13186"/>
                    <a:pt x="19332" y="13390"/>
                    <a:pt x="19576" y="13390"/>
                  </a:cubicBezTo>
                  <a:cubicBezTo>
                    <a:pt x="19820" y="13390"/>
                    <a:pt x="20024" y="13186"/>
                    <a:pt x="20024" y="12942"/>
                  </a:cubicBezTo>
                  <a:cubicBezTo>
                    <a:pt x="20024" y="12657"/>
                    <a:pt x="19820" y="12495"/>
                    <a:pt x="19576" y="12495"/>
                  </a:cubicBezTo>
                  <a:close/>
                  <a:moveTo>
                    <a:pt x="20919" y="12495"/>
                  </a:moveTo>
                  <a:cubicBezTo>
                    <a:pt x="20675" y="12495"/>
                    <a:pt x="20471" y="12657"/>
                    <a:pt x="20471" y="12942"/>
                  </a:cubicBezTo>
                  <a:cubicBezTo>
                    <a:pt x="20471" y="13186"/>
                    <a:pt x="20675" y="13390"/>
                    <a:pt x="20919" y="13390"/>
                  </a:cubicBezTo>
                  <a:cubicBezTo>
                    <a:pt x="21163" y="13390"/>
                    <a:pt x="21367" y="13186"/>
                    <a:pt x="21367" y="12942"/>
                  </a:cubicBezTo>
                  <a:cubicBezTo>
                    <a:pt x="21367" y="12657"/>
                    <a:pt x="21163" y="12495"/>
                    <a:pt x="20919" y="12495"/>
                  </a:cubicBezTo>
                  <a:close/>
                  <a:moveTo>
                    <a:pt x="367" y="12657"/>
                  </a:moveTo>
                  <a:cubicBezTo>
                    <a:pt x="164" y="12657"/>
                    <a:pt x="1" y="12820"/>
                    <a:pt x="1" y="13024"/>
                  </a:cubicBezTo>
                  <a:cubicBezTo>
                    <a:pt x="1" y="13268"/>
                    <a:pt x="164" y="13431"/>
                    <a:pt x="367" y="13431"/>
                  </a:cubicBezTo>
                  <a:lnTo>
                    <a:pt x="1954" y="13431"/>
                  </a:lnTo>
                  <a:cubicBezTo>
                    <a:pt x="2158" y="13431"/>
                    <a:pt x="2321" y="13268"/>
                    <a:pt x="2321" y="13024"/>
                  </a:cubicBezTo>
                  <a:cubicBezTo>
                    <a:pt x="2321" y="12820"/>
                    <a:pt x="2158" y="12657"/>
                    <a:pt x="1954" y="12657"/>
                  </a:cubicBezTo>
                  <a:close/>
                  <a:moveTo>
                    <a:pt x="8629" y="12657"/>
                  </a:moveTo>
                  <a:cubicBezTo>
                    <a:pt x="8425" y="12657"/>
                    <a:pt x="8262" y="12820"/>
                    <a:pt x="8262" y="13024"/>
                  </a:cubicBezTo>
                  <a:cubicBezTo>
                    <a:pt x="8262" y="13268"/>
                    <a:pt x="8425" y="13431"/>
                    <a:pt x="8629" y="13431"/>
                  </a:cubicBezTo>
                  <a:lnTo>
                    <a:pt x="12780" y="13431"/>
                  </a:lnTo>
                  <a:cubicBezTo>
                    <a:pt x="12983" y="13431"/>
                    <a:pt x="13146" y="13268"/>
                    <a:pt x="13146" y="13024"/>
                  </a:cubicBezTo>
                  <a:cubicBezTo>
                    <a:pt x="13146" y="12820"/>
                    <a:pt x="12983" y="12657"/>
                    <a:pt x="12780"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2" name="Google Shape;1762;p34"/>
            <p:cNvSpPr/>
            <p:nvPr/>
          </p:nvSpPr>
          <p:spPr>
            <a:xfrm>
              <a:off x="2792550" y="4478775"/>
              <a:ext cx="657275" cy="73275"/>
            </a:xfrm>
            <a:custGeom>
              <a:avLst/>
              <a:gdLst/>
              <a:ahLst/>
              <a:cxnLst/>
              <a:rect l="l" t="t" r="r" b="b"/>
              <a:pathLst>
                <a:path w="26291" h="2931" extrusionOk="0">
                  <a:moveTo>
                    <a:pt x="5088" y="0"/>
                  </a:moveTo>
                  <a:lnTo>
                    <a:pt x="4925" y="41"/>
                  </a:lnTo>
                  <a:lnTo>
                    <a:pt x="326" y="2238"/>
                  </a:lnTo>
                  <a:cubicBezTo>
                    <a:pt x="0" y="2401"/>
                    <a:pt x="123" y="2930"/>
                    <a:pt x="489" y="2930"/>
                  </a:cubicBezTo>
                  <a:lnTo>
                    <a:pt x="22913" y="2930"/>
                  </a:lnTo>
                  <a:cubicBezTo>
                    <a:pt x="22994" y="2930"/>
                    <a:pt x="23076" y="2890"/>
                    <a:pt x="23157" y="2849"/>
                  </a:cubicBezTo>
                  <a:lnTo>
                    <a:pt x="26047" y="651"/>
                  </a:lnTo>
                  <a:cubicBezTo>
                    <a:pt x="26291" y="448"/>
                    <a:pt x="26169" y="0"/>
                    <a:pt x="2580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3" name="Google Shape;1763;p34"/>
            <p:cNvSpPr/>
            <p:nvPr/>
          </p:nvSpPr>
          <p:spPr>
            <a:xfrm>
              <a:off x="2787450" y="4470625"/>
              <a:ext cx="667475" cy="89550"/>
            </a:xfrm>
            <a:custGeom>
              <a:avLst/>
              <a:gdLst/>
              <a:ahLst/>
              <a:cxnLst/>
              <a:rect l="l" t="t" r="r" b="b"/>
              <a:pathLst>
                <a:path w="26699" h="3582" extrusionOk="0">
                  <a:moveTo>
                    <a:pt x="26047" y="652"/>
                  </a:moveTo>
                  <a:lnTo>
                    <a:pt x="26047" y="692"/>
                  </a:lnTo>
                  <a:lnTo>
                    <a:pt x="26006" y="692"/>
                  </a:lnTo>
                  <a:lnTo>
                    <a:pt x="23117" y="2931"/>
                  </a:lnTo>
                  <a:lnTo>
                    <a:pt x="693" y="2931"/>
                  </a:lnTo>
                  <a:lnTo>
                    <a:pt x="652" y="2890"/>
                  </a:lnTo>
                  <a:lnTo>
                    <a:pt x="693" y="2890"/>
                  </a:lnTo>
                  <a:lnTo>
                    <a:pt x="5251" y="692"/>
                  </a:lnTo>
                  <a:lnTo>
                    <a:pt x="5332" y="652"/>
                  </a:lnTo>
                  <a:close/>
                  <a:moveTo>
                    <a:pt x="5210" y="0"/>
                  </a:moveTo>
                  <a:lnTo>
                    <a:pt x="5088" y="41"/>
                  </a:lnTo>
                  <a:lnTo>
                    <a:pt x="5007" y="41"/>
                  </a:lnTo>
                  <a:lnTo>
                    <a:pt x="367" y="2279"/>
                  </a:lnTo>
                  <a:cubicBezTo>
                    <a:pt x="123" y="2402"/>
                    <a:pt x="1" y="2646"/>
                    <a:pt x="1" y="2890"/>
                  </a:cubicBezTo>
                  <a:cubicBezTo>
                    <a:pt x="1" y="3053"/>
                    <a:pt x="42" y="3256"/>
                    <a:pt x="164" y="3378"/>
                  </a:cubicBezTo>
                  <a:cubicBezTo>
                    <a:pt x="286" y="3500"/>
                    <a:pt x="489" y="3582"/>
                    <a:pt x="693" y="3582"/>
                  </a:cubicBezTo>
                  <a:lnTo>
                    <a:pt x="23117" y="3582"/>
                  </a:lnTo>
                  <a:cubicBezTo>
                    <a:pt x="23280" y="3582"/>
                    <a:pt x="23442" y="3541"/>
                    <a:pt x="23565" y="3460"/>
                  </a:cubicBezTo>
                  <a:lnTo>
                    <a:pt x="26454" y="1221"/>
                  </a:lnTo>
                  <a:cubicBezTo>
                    <a:pt x="26617" y="1099"/>
                    <a:pt x="26698" y="896"/>
                    <a:pt x="26698" y="692"/>
                  </a:cubicBezTo>
                  <a:cubicBezTo>
                    <a:pt x="26698" y="489"/>
                    <a:pt x="26658" y="326"/>
                    <a:pt x="26535" y="204"/>
                  </a:cubicBezTo>
                  <a:cubicBezTo>
                    <a:pt x="26413" y="82"/>
                    <a:pt x="26210" y="0"/>
                    <a:pt x="2600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4" name="Google Shape;1764;p34"/>
            <p:cNvSpPr/>
            <p:nvPr/>
          </p:nvSpPr>
          <p:spPr>
            <a:xfrm>
              <a:off x="3097775" y="4128775"/>
              <a:ext cx="102775" cy="392750"/>
            </a:xfrm>
            <a:custGeom>
              <a:avLst/>
              <a:gdLst/>
              <a:ahLst/>
              <a:cxnLst/>
              <a:rect l="l" t="t" r="r" b="b"/>
              <a:pathLst>
                <a:path w="4111" h="15710" extrusionOk="0">
                  <a:moveTo>
                    <a:pt x="1" y="0"/>
                  </a:moveTo>
                  <a:lnTo>
                    <a:pt x="1" y="15709"/>
                  </a:lnTo>
                  <a:lnTo>
                    <a:pt x="4111" y="15709"/>
                  </a:lnTo>
                  <a:lnTo>
                    <a:pt x="41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5" name="Google Shape;1765;p34"/>
            <p:cNvSpPr/>
            <p:nvPr/>
          </p:nvSpPr>
          <p:spPr>
            <a:xfrm>
              <a:off x="3089625" y="4119600"/>
              <a:ext cx="120100" cy="410050"/>
            </a:xfrm>
            <a:custGeom>
              <a:avLst/>
              <a:gdLst/>
              <a:ahLst/>
              <a:cxnLst/>
              <a:rect l="l" t="t" r="r" b="b"/>
              <a:pathLst>
                <a:path w="4804" h="16402" extrusionOk="0">
                  <a:moveTo>
                    <a:pt x="4111" y="693"/>
                  </a:moveTo>
                  <a:lnTo>
                    <a:pt x="4111" y="15751"/>
                  </a:lnTo>
                  <a:lnTo>
                    <a:pt x="652" y="15751"/>
                  </a:lnTo>
                  <a:lnTo>
                    <a:pt x="652" y="693"/>
                  </a:lnTo>
                  <a:close/>
                  <a:moveTo>
                    <a:pt x="327" y="1"/>
                  </a:moveTo>
                  <a:cubicBezTo>
                    <a:pt x="245" y="1"/>
                    <a:pt x="164" y="42"/>
                    <a:pt x="82" y="123"/>
                  </a:cubicBezTo>
                  <a:cubicBezTo>
                    <a:pt x="42" y="164"/>
                    <a:pt x="1" y="286"/>
                    <a:pt x="1" y="367"/>
                  </a:cubicBezTo>
                  <a:lnTo>
                    <a:pt x="1" y="16076"/>
                  </a:lnTo>
                  <a:cubicBezTo>
                    <a:pt x="1" y="16158"/>
                    <a:pt x="42" y="16239"/>
                    <a:pt x="82" y="16320"/>
                  </a:cubicBezTo>
                  <a:cubicBezTo>
                    <a:pt x="164" y="16361"/>
                    <a:pt x="245" y="16402"/>
                    <a:pt x="327" y="16402"/>
                  </a:cubicBezTo>
                  <a:lnTo>
                    <a:pt x="4437" y="16402"/>
                  </a:lnTo>
                  <a:cubicBezTo>
                    <a:pt x="4559" y="16402"/>
                    <a:pt x="4640" y="16361"/>
                    <a:pt x="4681" y="16320"/>
                  </a:cubicBezTo>
                  <a:cubicBezTo>
                    <a:pt x="4763" y="16239"/>
                    <a:pt x="4803" y="16158"/>
                    <a:pt x="4803" y="16076"/>
                  </a:cubicBezTo>
                  <a:lnTo>
                    <a:pt x="4803" y="367"/>
                  </a:lnTo>
                  <a:cubicBezTo>
                    <a:pt x="4803" y="286"/>
                    <a:pt x="4763" y="164"/>
                    <a:pt x="4681" y="123"/>
                  </a:cubicBezTo>
                  <a:cubicBezTo>
                    <a:pt x="4640" y="42"/>
                    <a:pt x="4559" y="1"/>
                    <a:pt x="443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6" name="Google Shape;1766;p34"/>
            <p:cNvSpPr/>
            <p:nvPr/>
          </p:nvSpPr>
          <p:spPr>
            <a:xfrm>
              <a:off x="3081500" y="4128775"/>
              <a:ext cx="135350" cy="284900"/>
            </a:xfrm>
            <a:custGeom>
              <a:avLst/>
              <a:gdLst/>
              <a:ahLst/>
              <a:cxnLst/>
              <a:rect l="l" t="t" r="r" b="b"/>
              <a:pathLst>
                <a:path w="5414" h="11396" extrusionOk="0">
                  <a:moveTo>
                    <a:pt x="0" y="0"/>
                  </a:moveTo>
                  <a:lnTo>
                    <a:pt x="0" y="11395"/>
                  </a:lnTo>
                  <a:lnTo>
                    <a:pt x="5413" y="11395"/>
                  </a:lnTo>
                  <a:lnTo>
                    <a:pt x="5413"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7" name="Google Shape;1767;p34"/>
            <p:cNvSpPr/>
            <p:nvPr/>
          </p:nvSpPr>
          <p:spPr>
            <a:xfrm>
              <a:off x="3073350" y="4119600"/>
              <a:ext cx="152650" cy="302200"/>
            </a:xfrm>
            <a:custGeom>
              <a:avLst/>
              <a:gdLst/>
              <a:ahLst/>
              <a:cxnLst/>
              <a:rect l="l" t="t" r="r" b="b"/>
              <a:pathLst>
                <a:path w="6106" h="12088" extrusionOk="0">
                  <a:moveTo>
                    <a:pt x="5414" y="693"/>
                  </a:moveTo>
                  <a:lnTo>
                    <a:pt x="5414" y="11437"/>
                  </a:lnTo>
                  <a:lnTo>
                    <a:pt x="693" y="11437"/>
                  </a:lnTo>
                  <a:lnTo>
                    <a:pt x="693" y="693"/>
                  </a:lnTo>
                  <a:close/>
                  <a:moveTo>
                    <a:pt x="326" y="1"/>
                  </a:moveTo>
                  <a:cubicBezTo>
                    <a:pt x="245" y="1"/>
                    <a:pt x="164" y="42"/>
                    <a:pt x="82" y="123"/>
                  </a:cubicBezTo>
                  <a:cubicBezTo>
                    <a:pt x="42" y="164"/>
                    <a:pt x="1" y="286"/>
                    <a:pt x="1" y="367"/>
                  </a:cubicBezTo>
                  <a:lnTo>
                    <a:pt x="1" y="11762"/>
                  </a:lnTo>
                  <a:cubicBezTo>
                    <a:pt x="1" y="11844"/>
                    <a:pt x="42" y="11925"/>
                    <a:pt x="82" y="12007"/>
                  </a:cubicBezTo>
                  <a:cubicBezTo>
                    <a:pt x="164" y="12088"/>
                    <a:pt x="245" y="12088"/>
                    <a:pt x="326" y="12088"/>
                  </a:cubicBezTo>
                  <a:lnTo>
                    <a:pt x="5739" y="12088"/>
                  </a:lnTo>
                  <a:cubicBezTo>
                    <a:pt x="5861" y="12088"/>
                    <a:pt x="5943" y="12088"/>
                    <a:pt x="5983" y="12007"/>
                  </a:cubicBezTo>
                  <a:cubicBezTo>
                    <a:pt x="6065" y="11925"/>
                    <a:pt x="6105" y="11844"/>
                    <a:pt x="6105" y="11762"/>
                  </a:cubicBezTo>
                  <a:lnTo>
                    <a:pt x="6105" y="367"/>
                  </a:lnTo>
                  <a:cubicBezTo>
                    <a:pt x="6105" y="286"/>
                    <a:pt x="6065" y="164"/>
                    <a:pt x="5983" y="123"/>
                  </a:cubicBezTo>
                  <a:cubicBezTo>
                    <a:pt x="5943" y="42"/>
                    <a:pt x="5861" y="1"/>
                    <a:pt x="573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8" name="Google Shape;1768;p34"/>
            <p:cNvSpPr/>
            <p:nvPr/>
          </p:nvSpPr>
          <p:spPr>
            <a:xfrm>
              <a:off x="2320450" y="2821375"/>
              <a:ext cx="1707275" cy="1335900"/>
            </a:xfrm>
            <a:custGeom>
              <a:avLst/>
              <a:gdLst/>
              <a:ahLst/>
              <a:cxnLst/>
              <a:rect l="l" t="t" r="r" b="b"/>
              <a:pathLst>
                <a:path w="68291" h="53436" extrusionOk="0">
                  <a:moveTo>
                    <a:pt x="1" y="0"/>
                  </a:moveTo>
                  <a:lnTo>
                    <a:pt x="1" y="53436"/>
                  </a:lnTo>
                  <a:lnTo>
                    <a:pt x="68291" y="53436"/>
                  </a:lnTo>
                  <a:lnTo>
                    <a:pt x="6829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9" name="Google Shape;1769;p34"/>
            <p:cNvSpPr/>
            <p:nvPr/>
          </p:nvSpPr>
          <p:spPr>
            <a:xfrm>
              <a:off x="2311300" y="2813225"/>
              <a:ext cx="1724575" cy="1352200"/>
            </a:xfrm>
            <a:custGeom>
              <a:avLst/>
              <a:gdLst/>
              <a:ahLst/>
              <a:cxnLst/>
              <a:rect l="l" t="t" r="r" b="b"/>
              <a:pathLst>
                <a:path w="68983" h="54088" extrusionOk="0">
                  <a:moveTo>
                    <a:pt x="68290" y="693"/>
                  </a:moveTo>
                  <a:lnTo>
                    <a:pt x="68290" y="53395"/>
                  </a:lnTo>
                  <a:lnTo>
                    <a:pt x="693" y="53395"/>
                  </a:lnTo>
                  <a:lnTo>
                    <a:pt x="693" y="693"/>
                  </a:lnTo>
                  <a:close/>
                  <a:moveTo>
                    <a:pt x="367" y="1"/>
                  </a:moveTo>
                  <a:cubicBezTo>
                    <a:pt x="286" y="1"/>
                    <a:pt x="163" y="41"/>
                    <a:pt x="123" y="82"/>
                  </a:cubicBezTo>
                  <a:cubicBezTo>
                    <a:pt x="41" y="163"/>
                    <a:pt x="1" y="245"/>
                    <a:pt x="1" y="326"/>
                  </a:cubicBezTo>
                  <a:lnTo>
                    <a:pt x="1" y="53762"/>
                  </a:lnTo>
                  <a:cubicBezTo>
                    <a:pt x="1" y="53843"/>
                    <a:pt x="41" y="53924"/>
                    <a:pt x="123" y="54006"/>
                  </a:cubicBezTo>
                  <a:cubicBezTo>
                    <a:pt x="163" y="54047"/>
                    <a:pt x="286" y="54087"/>
                    <a:pt x="367" y="54087"/>
                  </a:cubicBezTo>
                  <a:lnTo>
                    <a:pt x="68657" y="54087"/>
                  </a:lnTo>
                  <a:cubicBezTo>
                    <a:pt x="68738" y="54087"/>
                    <a:pt x="68819" y="54047"/>
                    <a:pt x="68901" y="54006"/>
                  </a:cubicBezTo>
                  <a:cubicBezTo>
                    <a:pt x="68942" y="53924"/>
                    <a:pt x="68982" y="53843"/>
                    <a:pt x="68982" y="53762"/>
                  </a:cubicBezTo>
                  <a:lnTo>
                    <a:pt x="68982" y="326"/>
                  </a:lnTo>
                  <a:cubicBezTo>
                    <a:pt x="68982" y="245"/>
                    <a:pt x="68942" y="163"/>
                    <a:pt x="68901" y="82"/>
                  </a:cubicBezTo>
                  <a:cubicBezTo>
                    <a:pt x="68819" y="41"/>
                    <a:pt x="68738" y="1"/>
                    <a:pt x="6865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0" name="Google Shape;1770;p34"/>
            <p:cNvSpPr/>
            <p:nvPr/>
          </p:nvSpPr>
          <p:spPr>
            <a:xfrm>
              <a:off x="2411025" y="2892600"/>
              <a:ext cx="1525125" cy="1193450"/>
            </a:xfrm>
            <a:custGeom>
              <a:avLst/>
              <a:gdLst/>
              <a:ahLst/>
              <a:cxnLst/>
              <a:rect l="l" t="t" r="r" b="b"/>
              <a:pathLst>
                <a:path w="61005" h="47738" extrusionOk="0">
                  <a:moveTo>
                    <a:pt x="0" y="0"/>
                  </a:moveTo>
                  <a:lnTo>
                    <a:pt x="0" y="47738"/>
                  </a:lnTo>
                  <a:lnTo>
                    <a:pt x="61005" y="47738"/>
                  </a:lnTo>
                  <a:lnTo>
                    <a:pt x="61005" y="0"/>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1" name="Google Shape;1771;p34"/>
            <p:cNvSpPr/>
            <p:nvPr/>
          </p:nvSpPr>
          <p:spPr>
            <a:xfrm>
              <a:off x="2402875" y="2884450"/>
              <a:ext cx="1541425" cy="1209750"/>
            </a:xfrm>
            <a:custGeom>
              <a:avLst/>
              <a:gdLst/>
              <a:ahLst/>
              <a:cxnLst/>
              <a:rect l="l" t="t" r="r" b="b"/>
              <a:pathLst>
                <a:path w="61657" h="48390" extrusionOk="0">
                  <a:moveTo>
                    <a:pt x="61005" y="692"/>
                  </a:moveTo>
                  <a:lnTo>
                    <a:pt x="61005" y="47698"/>
                  </a:lnTo>
                  <a:lnTo>
                    <a:pt x="692" y="47698"/>
                  </a:lnTo>
                  <a:lnTo>
                    <a:pt x="692" y="692"/>
                  </a:lnTo>
                  <a:close/>
                  <a:moveTo>
                    <a:pt x="326" y="0"/>
                  </a:moveTo>
                  <a:cubicBezTo>
                    <a:pt x="245" y="0"/>
                    <a:pt x="163" y="41"/>
                    <a:pt x="123" y="123"/>
                  </a:cubicBezTo>
                  <a:cubicBezTo>
                    <a:pt x="41" y="163"/>
                    <a:pt x="0" y="245"/>
                    <a:pt x="0" y="326"/>
                  </a:cubicBezTo>
                  <a:lnTo>
                    <a:pt x="0" y="48064"/>
                  </a:lnTo>
                  <a:cubicBezTo>
                    <a:pt x="0" y="48145"/>
                    <a:pt x="41" y="48227"/>
                    <a:pt x="123" y="48267"/>
                  </a:cubicBezTo>
                  <a:cubicBezTo>
                    <a:pt x="163" y="48349"/>
                    <a:pt x="245" y="48389"/>
                    <a:pt x="326" y="48389"/>
                  </a:cubicBezTo>
                  <a:lnTo>
                    <a:pt x="61331" y="48389"/>
                  </a:lnTo>
                  <a:cubicBezTo>
                    <a:pt x="61412" y="48389"/>
                    <a:pt x="61494" y="48349"/>
                    <a:pt x="61575" y="48267"/>
                  </a:cubicBezTo>
                  <a:cubicBezTo>
                    <a:pt x="61616" y="48227"/>
                    <a:pt x="61657" y="48145"/>
                    <a:pt x="61657" y="48064"/>
                  </a:cubicBezTo>
                  <a:lnTo>
                    <a:pt x="61657" y="326"/>
                  </a:lnTo>
                  <a:cubicBezTo>
                    <a:pt x="61657" y="245"/>
                    <a:pt x="61616" y="163"/>
                    <a:pt x="61575" y="123"/>
                  </a:cubicBezTo>
                  <a:cubicBezTo>
                    <a:pt x="61494" y="41"/>
                    <a:pt x="61412" y="0"/>
                    <a:pt x="61331"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2" name="Google Shape;1772;p34"/>
            <p:cNvSpPr/>
            <p:nvPr/>
          </p:nvSpPr>
          <p:spPr>
            <a:xfrm>
              <a:off x="2700975" y="2953625"/>
              <a:ext cx="534175" cy="335775"/>
            </a:xfrm>
            <a:custGeom>
              <a:avLst/>
              <a:gdLst/>
              <a:ahLst/>
              <a:cxnLst/>
              <a:rect l="l" t="t" r="r" b="b"/>
              <a:pathLst>
                <a:path w="21367" h="13431" extrusionOk="0">
                  <a:moveTo>
                    <a:pt x="367" y="82"/>
                  </a:moveTo>
                  <a:cubicBezTo>
                    <a:pt x="163" y="82"/>
                    <a:pt x="1" y="245"/>
                    <a:pt x="1" y="489"/>
                  </a:cubicBezTo>
                  <a:cubicBezTo>
                    <a:pt x="1" y="693"/>
                    <a:pt x="163" y="856"/>
                    <a:pt x="367" y="856"/>
                  </a:cubicBezTo>
                  <a:lnTo>
                    <a:pt x="1954" y="856"/>
                  </a:lnTo>
                  <a:cubicBezTo>
                    <a:pt x="2158" y="856"/>
                    <a:pt x="2361" y="693"/>
                    <a:pt x="2361" y="489"/>
                  </a:cubicBezTo>
                  <a:cubicBezTo>
                    <a:pt x="2361" y="245"/>
                    <a:pt x="2158" y="82"/>
                    <a:pt x="1954" y="82"/>
                  </a:cubicBezTo>
                  <a:close/>
                  <a:moveTo>
                    <a:pt x="3704" y="82"/>
                  </a:moveTo>
                  <a:cubicBezTo>
                    <a:pt x="3501" y="82"/>
                    <a:pt x="3338" y="245"/>
                    <a:pt x="3338" y="489"/>
                  </a:cubicBezTo>
                  <a:cubicBezTo>
                    <a:pt x="3338" y="693"/>
                    <a:pt x="3501" y="856"/>
                    <a:pt x="3704" y="856"/>
                  </a:cubicBezTo>
                  <a:lnTo>
                    <a:pt x="7855" y="856"/>
                  </a:lnTo>
                  <a:cubicBezTo>
                    <a:pt x="8059" y="856"/>
                    <a:pt x="8222" y="693"/>
                    <a:pt x="8222" y="489"/>
                  </a:cubicBezTo>
                  <a:cubicBezTo>
                    <a:pt x="8222" y="245"/>
                    <a:pt x="8059" y="82"/>
                    <a:pt x="7855" y="82"/>
                  </a:cubicBezTo>
                  <a:close/>
                  <a:moveTo>
                    <a:pt x="9605" y="1"/>
                  </a:moveTo>
                  <a:cubicBezTo>
                    <a:pt x="9361" y="1"/>
                    <a:pt x="9158" y="204"/>
                    <a:pt x="9158" y="489"/>
                  </a:cubicBezTo>
                  <a:cubicBezTo>
                    <a:pt x="9158" y="733"/>
                    <a:pt x="9361" y="937"/>
                    <a:pt x="9605" y="937"/>
                  </a:cubicBezTo>
                  <a:cubicBezTo>
                    <a:pt x="9849" y="937"/>
                    <a:pt x="10053" y="733"/>
                    <a:pt x="10053" y="489"/>
                  </a:cubicBezTo>
                  <a:cubicBezTo>
                    <a:pt x="10053" y="204"/>
                    <a:pt x="9849" y="1"/>
                    <a:pt x="9605" y="1"/>
                  </a:cubicBezTo>
                  <a:close/>
                  <a:moveTo>
                    <a:pt x="10948" y="1"/>
                  </a:moveTo>
                  <a:cubicBezTo>
                    <a:pt x="10704" y="1"/>
                    <a:pt x="10501" y="204"/>
                    <a:pt x="10501" y="489"/>
                  </a:cubicBezTo>
                  <a:cubicBezTo>
                    <a:pt x="10501" y="733"/>
                    <a:pt x="10704" y="937"/>
                    <a:pt x="10948" y="937"/>
                  </a:cubicBezTo>
                  <a:cubicBezTo>
                    <a:pt x="11192" y="937"/>
                    <a:pt x="11396" y="733"/>
                    <a:pt x="11396" y="489"/>
                  </a:cubicBezTo>
                  <a:cubicBezTo>
                    <a:pt x="11396" y="204"/>
                    <a:pt x="11192" y="1"/>
                    <a:pt x="10948" y="1"/>
                  </a:cubicBezTo>
                  <a:close/>
                  <a:moveTo>
                    <a:pt x="12291" y="1"/>
                  </a:moveTo>
                  <a:cubicBezTo>
                    <a:pt x="12047" y="1"/>
                    <a:pt x="11844" y="204"/>
                    <a:pt x="11844" y="489"/>
                  </a:cubicBezTo>
                  <a:cubicBezTo>
                    <a:pt x="11844" y="733"/>
                    <a:pt x="12047" y="937"/>
                    <a:pt x="12291" y="937"/>
                  </a:cubicBezTo>
                  <a:cubicBezTo>
                    <a:pt x="12535" y="937"/>
                    <a:pt x="12739" y="733"/>
                    <a:pt x="12739" y="489"/>
                  </a:cubicBezTo>
                  <a:cubicBezTo>
                    <a:pt x="12739" y="204"/>
                    <a:pt x="12535" y="1"/>
                    <a:pt x="12291" y="1"/>
                  </a:cubicBezTo>
                  <a:close/>
                  <a:moveTo>
                    <a:pt x="13634" y="1"/>
                  </a:moveTo>
                  <a:cubicBezTo>
                    <a:pt x="13390" y="1"/>
                    <a:pt x="13187" y="204"/>
                    <a:pt x="13187" y="489"/>
                  </a:cubicBezTo>
                  <a:cubicBezTo>
                    <a:pt x="13187" y="733"/>
                    <a:pt x="13390" y="937"/>
                    <a:pt x="13634" y="937"/>
                  </a:cubicBezTo>
                  <a:cubicBezTo>
                    <a:pt x="13878" y="937"/>
                    <a:pt x="14082" y="733"/>
                    <a:pt x="14082" y="489"/>
                  </a:cubicBezTo>
                  <a:cubicBezTo>
                    <a:pt x="14082" y="204"/>
                    <a:pt x="13878" y="1"/>
                    <a:pt x="13634" y="1"/>
                  </a:cubicBezTo>
                  <a:close/>
                  <a:moveTo>
                    <a:pt x="14977" y="1"/>
                  </a:moveTo>
                  <a:cubicBezTo>
                    <a:pt x="14733" y="1"/>
                    <a:pt x="14530" y="204"/>
                    <a:pt x="14530" y="489"/>
                  </a:cubicBezTo>
                  <a:cubicBezTo>
                    <a:pt x="14530" y="733"/>
                    <a:pt x="14733" y="937"/>
                    <a:pt x="14977" y="937"/>
                  </a:cubicBezTo>
                  <a:cubicBezTo>
                    <a:pt x="15221" y="937"/>
                    <a:pt x="15425" y="733"/>
                    <a:pt x="15425" y="489"/>
                  </a:cubicBezTo>
                  <a:cubicBezTo>
                    <a:pt x="15425" y="204"/>
                    <a:pt x="15221" y="1"/>
                    <a:pt x="14977" y="1"/>
                  </a:cubicBezTo>
                  <a:close/>
                  <a:moveTo>
                    <a:pt x="16320" y="1"/>
                  </a:moveTo>
                  <a:cubicBezTo>
                    <a:pt x="16076" y="1"/>
                    <a:pt x="15873" y="204"/>
                    <a:pt x="15873" y="489"/>
                  </a:cubicBezTo>
                  <a:cubicBezTo>
                    <a:pt x="15873" y="733"/>
                    <a:pt x="16076" y="937"/>
                    <a:pt x="16320" y="937"/>
                  </a:cubicBezTo>
                  <a:cubicBezTo>
                    <a:pt x="16564" y="937"/>
                    <a:pt x="16768" y="733"/>
                    <a:pt x="16768" y="489"/>
                  </a:cubicBezTo>
                  <a:cubicBezTo>
                    <a:pt x="16768" y="204"/>
                    <a:pt x="16564" y="1"/>
                    <a:pt x="16320" y="1"/>
                  </a:cubicBezTo>
                  <a:close/>
                  <a:moveTo>
                    <a:pt x="367" y="1873"/>
                  </a:moveTo>
                  <a:cubicBezTo>
                    <a:pt x="163" y="1873"/>
                    <a:pt x="1" y="2036"/>
                    <a:pt x="1" y="2280"/>
                  </a:cubicBezTo>
                  <a:cubicBezTo>
                    <a:pt x="1" y="2483"/>
                    <a:pt x="163" y="2646"/>
                    <a:pt x="367" y="2646"/>
                  </a:cubicBezTo>
                  <a:lnTo>
                    <a:pt x="1954" y="2646"/>
                  </a:lnTo>
                  <a:cubicBezTo>
                    <a:pt x="2158" y="2646"/>
                    <a:pt x="2361" y="2483"/>
                    <a:pt x="2361" y="2280"/>
                  </a:cubicBezTo>
                  <a:cubicBezTo>
                    <a:pt x="2361" y="2036"/>
                    <a:pt x="2158" y="1873"/>
                    <a:pt x="1954" y="1873"/>
                  </a:cubicBezTo>
                  <a:close/>
                  <a:moveTo>
                    <a:pt x="3704" y="1873"/>
                  </a:moveTo>
                  <a:cubicBezTo>
                    <a:pt x="3501" y="1873"/>
                    <a:pt x="3338" y="2036"/>
                    <a:pt x="3338" y="2280"/>
                  </a:cubicBezTo>
                  <a:cubicBezTo>
                    <a:pt x="3338" y="2483"/>
                    <a:pt x="3501" y="2646"/>
                    <a:pt x="3704" y="2646"/>
                  </a:cubicBezTo>
                  <a:lnTo>
                    <a:pt x="7855" y="2646"/>
                  </a:lnTo>
                  <a:cubicBezTo>
                    <a:pt x="8059" y="2646"/>
                    <a:pt x="8222" y="2483"/>
                    <a:pt x="8222" y="2280"/>
                  </a:cubicBezTo>
                  <a:cubicBezTo>
                    <a:pt x="8222" y="2036"/>
                    <a:pt x="8059" y="1873"/>
                    <a:pt x="7855" y="1873"/>
                  </a:cubicBezTo>
                  <a:close/>
                  <a:moveTo>
                    <a:pt x="367" y="3664"/>
                  </a:moveTo>
                  <a:cubicBezTo>
                    <a:pt x="163" y="3664"/>
                    <a:pt x="1" y="3867"/>
                    <a:pt x="1" y="4071"/>
                  </a:cubicBezTo>
                  <a:cubicBezTo>
                    <a:pt x="1" y="4274"/>
                    <a:pt x="163" y="4437"/>
                    <a:pt x="367" y="4437"/>
                  </a:cubicBezTo>
                  <a:lnTo>
                    <a:pt x="1954" y="4437"/>
                  </a:lnTo>
                  <a:cubicBezTo>
                    <a:pt x="2158" y="4437"/>
                    <a:pt x="2361" y="4274"/>
                    <a:pt x="2361" y="4071"/>
                  </a:cubicBezTo>
                  <a:cubicBezTo>
                    <a:pt x="2361" y="3867"/>
                    <a:pt x="2158" y="3664"/>
                    <a:pt x="1954" y="3664"/>
                  </a:cubicBezTo>
                  <a:close/>
                  <a:moveTo>
                    <a:pt x="3704" y="3664"/>
                  </a:moveTo>
                  <a:cubicBezTo>
                    <a:pt x="3501" y="3664"/>
                    <a:pt x="3338" y="3867"/>
                    <a:pt x="3338" y="4071"/>
                  </a:cubicBezTo>
                  <a:cubicBezTo>
                    <a:pt x="3338" y="4274"/>
                    <a:pt x="3501" y="4437"/>
                    <a:pt x="3704" y="4437"/>
                  </a:cubicBezTo>
                  <a:lnTo>
                    <a:pt x="7855" y="4437"/>
                  </a:lnTo>
                  <a:cubicBezTo>
                    <a:pt x="8059" y="4437"/>
                    <a:pt x="8222" y="4274"/>
                    <a:pt x="8222" y="4071"/>
                  </a:cubicBezTo>
                  <a:cubicBezTo>
                    <a:pt x="8222" y="3867"/>
                    <a:pt x="8059" y="3664"/>
                    <a:pt x="7855" y="3664"/>
                  </a:cubicBezTo>
                  <a:close/>
                  <a:moveTo>
                    <a:pt x="9605" y="3623"/>
                  </a:moveTo>
                  <a:cubicBezTo>
                    <a:pt x="9361" y="3623"/>
                    <a:pt x="9158" y="3826"/>
                    <a:pt x="9158" y="4071"/>
                  </a:cubicBezTo>
                  <a:cubicBezTo>
                    <a:pt x="9158" y="4315"/>
                    <a:pt x="9361" y="4518"/>
                    <a:pt x="9605" y="4518"/>
                  </a:cubicBezTo>
                  <a:cubicBezTo>
                    <a:pt x="9849" y="4518"/>
                    <a:pt x="10053" y="4315"/>
                    <a:pt x="10053" y="4071"/>
                  </a:cubicBezTo>
                  <a:cubicBezTo>
                    <a:pt x="10053" y="3826"/>
                    <a:pt x="9849" y="3623"/>
                    <a:pt x="9605" y="3623"/>
                  </a:cubicBezTo>
                  <a:close/>
                  <a:moveTo>
                    <a:pt x="10948" y="3623"/>
                  </a:moveTo>
                  <a:cubicBezTo>
                    <a:pt x="10704" y="3623"/>
                    <a:pt x="10501" y="3826"/>
                    <a:pt x="10501" y="4071"/>
                  </a:cubicBezTo>
                  <a:cubicBezTo>
                    <a:pt x="10501" y="4315"/>
                    <a:pt x="10704" y="4518"/>
                    <a:pt x="10948" y="4518"/>
                  </a:cubicBezTo>
                  <a:cubicBezTo>
                    <a:pt x="11192" y="4518"/>
                    <a:pt x="11396" y="4315"/>
                    <a:pt x="11396" y="4071"/>
                  </a:cubicBezTo>
                  <a:cubicBezTo>
                    <a:pt x="11396" y="3826"/>
                    <a:pt x="11192" y="3623"/>
                    <a:pt x="10948" y="3623"/>
                  </a:cubicBezTo>
                  <a:close/>
                  <a:moveTo>
                    <a:pt x="12291" y="3623"/>
                  </a:moveTo>
                  <a:cubicBezTo>
                    <a:pt x="12047" y="3623"/>
                    <a:pt x="11844" y="3826"/>
                    <a:pt x="11844" y="4071"/>
                  </a:cubicBezTo>
                  <a:cubicBezTo>
                    <a:pt x="11844" y="4315"/>
                    <a:pt x="12047" y="4518"/>
                    <a:pt x="12291" y="4518"/>
                  </a:cubicBezTo>
                  <a:cubicBezTo>
                    <a:pt x="12535" y="4518"/>
                    <a:pt x="12739" y="4315"/>
                    <a:pt x="12739" y="4071"/>
                  </a:cubicBezTo>
                  <a:cubicBezTo>
                    <a:pt x="12739" y="3826"/>
                    <a:pt x="12535" y="3623"/>
                    <a:pt x="12291" y="3623"/>
                  </a:cubicBezTo>
                  <a:close/>
                  <a:moveTo>
                    <a:pt x="13634" y="3623"/>
                  </a:moveTo>
                  <a:cubicBezTo>
                    <a:pt x="13390" y="3623"/>
                    <a:pt x="13187" y="3826"/>
                    <a:pt x="13187" y="4071"/>
                  </a:cubicBezTo>
                  <a:cubicBezTo>
                    <a:pt x="13187" y="4315"/>
                    <a:pt x="13390" y="4518"/>
                    <a:pt x="13634" y="4518"/>
                  </a:cubicBezTo>
                  <a:cubicBezTo>
                    <a:pt x="13878" y="4518"/>
                    <a:pt x="14082" y="4315"/>
                    <a:pt x="14082" y="4071"/>
                  </a:cubicBezTo>
                  <a:cubicBezTo>
                    <a:pt x="14082" y="3826"/>
                    <a:pt x="13878" y="3623"/>
                    <a:pt x="13634" y="3623"/>
                  </a:cubicBezTo>
                  <a:close/>
                  <a:moveTo>
                    <a:pt x="14977" y="3623"/>
                  </a:moveTo>
                  <a:cubicBezTo>
                    <a:pt x="14733" y="3623"/>
                    <a:pt x="14530" y="3826"/>
                    <a:pt x="14530" y="4071"/>
                  </a:cubicBezTo>
                  <a:cubicBezTo>
                    <a:pt x="14530" y="4315"/>
                    <a:pt x="14733" y="4518"/>
                    <a:pt x="14977" y="4518"/>
                  </a:cubicBezTo>
                  <a:cubicBezTo>
                    <a:pt x="15221" y="4518"/>
                    <a:pt x="15425" y="4315"/>
                    <a:pt x="15425" y="4071"/>
                  </a:cubicBezTo>
                  <a:cubicBezTo>
                    <a:pt x="15425" y="3826"/>
                    <a:pt x="15221" y="3623"/>
                    <a:pt x="14977" y="3623"/>
                  </a:cubicBezTo>
                  <a:close/>
                  <a:moveTo>
                    <a:pt x="16320" y="3623"/>
                  </a:moveTo>
                  <a:cubicBezTo>
                    <a:pt x="16076" y="3623"/>
                    <a:pt x="15873" y="3826"/>
                    <a:pt x="15873" y="4071"/>
                  </a:cubicBezTo>
                  <a:cubicBezTo>
                    <a:pt x="15873" y="4315"/>
                    <a:pt x="16076" y="4518"/>
                    <a:pt x="16320" y="4518"/>
                  </a:cubicBezTo>
                  <a:cubicBezTo>
                    <a:pt x="16564" y="4518"/>
                    <a:pt x="16768" y="4315"/>
                    <a:pt x="16768" y="4071"/>
                  </a:cubicBezTo>
                  <a:cubicBezTo>
                    <a:pt x="16768" y="3826"/>
                    <a:pt x="16564" y="3623"/>
                    <a:pt x="16320" y="3623"/>
                  </a:cubicBezTo>
                  <a:close/>
                  <a:moveTo>
                    <a:pt x="367" y="5454"/>
                  </a:moveTo>
                  <a:cubicBezTo>
                    <a:pt x="163" y="5454"/>
                    <a:pt x="1" y="5658"/>
                    <a:pt x="1" y="5861"/>
                  </a:cubicBezTo>
                  <a:cubicBezTo>
                    <a:pt x="1" y="6065"/>
                    <a:pt x="163" y="6228"/>
                    <a:pt x="367" y="6228"/>
                  </a:cubicBezTo>
                  <a:lnTo>
                    <a:pt x="1954" y="6228"/>
                  </a:lnTo>
                  <a:cubicBezTo>
                    <a:pt x="2158" y="6228"/>
                    <a:pt x="2361" y="6065"/>
                    <a:pt x="2361" y="5861"/>
                  </a:cubicBezTo>
                  <a:cubicBezTo>
                    <a:pt x="2361" y="5658"/>
                    <a:pt x="2158" y="5454"/>
                    <a:pt x="1954" y="5454"/>
                  </a:cubicBezTo>
                  <a:close/>
                  <a:moveTo>
                    <a:pt x="3704" y="5454"/>
                  </a:moveTo>
                  <a:cubicBezTo>
                    <a:pt x="3501" y="5454"/>
                    <a:pt x="3338" y="5658"/>
                    <a:pt x="3338" y="5861"/>
                  </a:cubicBezTo>
                  <a:cubicBezTo>
                    <a:pt x="3338" y="6065"/>
                    <a:pt x="3501" y="6228"/>
                    <a:pt x="3704" y="6228"/>
                  </a:cubicBezTo>
                  <a:lnTo>
                    <a:pt x="7855" y="6228"/>
                  </a:lnTo>
                  <a:cubicBezTo>
                    <a:pt x="8059" y="6228"/>
                    <a:pt x="8222" y="6065"/>
                    <a:pt x="8222" y="5861"/>
                  </a:cubicBezTo>
                  <a:cubicBezTo>
                    <a:pt x="8222" y="5658"/>
                    <a:pt x="8059" y="5454"/>
                    <a:pt x="7855" y="5454"/>
                  </a:cubicBezTo>
                  <a:close/>
                  <a:moveTo>
                    <a:pt x="367" y="7286"/>
                  </a:moveTo>
                  <a:cubicBezTo>
                    <a:pt x="163" y="7286"/>
                    <a:pt x="1" y="7448"/>
                    <a:pt x="1" y="7652"/>
                  </a:cubicBezTo>
                  <a:cubicBezTo>
                    <a:pt x="1" y="7855"/>
                    <a:pt x="163" y="8059"/>
                    <a:pt x="367" y="8059"/>
                  </a:cubicBezTo>
                  <a:lnTo>
                    <a:pt x="1954" y="8059"/>
                  </a:lnTo>
                  <a:cubicBezTo>
                    <a:pt x="2158" y="8059"/>
                    <a:pt x="2361" y="7855"/>
                    <a:pt x="2361" y="7652"/>
                  </a:cubicBezTo>
                  <a:cubicBezTo>
                    <a:pt x="2361" y="7448"/>
                    <a:pt x="2158" y="7286"/>
                    <a:pt x="1954" y="7286"/>
                  </a:cubicBezTo>
                  <a:close/>
                  <a:moveTo>
                    <a:pt x="3704" y="7286"/>
                  </a:moveTo>
                  <a:cubicBezTo>
                    <a:pt x="3501" y="7286"/>
                    <a:pt x="3338" y="7448"/>
                    <a:pt x="3338" y="7652"/>
                  </a:cubicBezTo>
                  <a:cubicBezTo>
                    <a:pt x="3338" y="7855"/>
                    <a:pt x="3501" y="8059"/>
                    <a:pt x="3704" y="8059"/>
                  </a:cubicBezTo>
                  <a:lnTo>
                    <a:pt x="7855" y="8059"/>
                  </a:lnTo>
                  <a:cubicBezTo>
                    <a:pt x="8059" y="8059"/>
                    <a:pt x="8222" y="7855"/>
                    <a:pt x="8222" y="7652"/>
                  </a:cubicBezTo>
                  <a:cubicBezTo>
                    <a:pt x="8222" y="7448"/>
                    <a:pt x="8059" y="7286"/>
                    <a:pt x="7855" y="7286"/>
                  </a:cubicBezTo>
                  <a:close/>
                  <a:moveTo>
                    <a:pt x="14204" y="8791"/>
                  </a:moveTo>
                  <a:cubicBezTo>
                    <a:pt x="13960" y="8791"/>
                    <a:pt x="13756" y="8995"/>
                    <a:pt x="13756" y="9239"/>
                  </a:cubicBezTo>
                  <a:cubicBezTo>
                    <a:pt x="13756" y="9483"/>
                    <a:pt x="13960" y="9687"/>
                    <a:pt x="14204" y="9687"/>
                  </a:cubicBezTo>
                  <a:cubicBezTo>
                    <a:pt x="14448" y="9687"/>
                    <a:pt x="14652" y="9483"/>
                    <a:pt x="14652" y="9239"/>
                  </a:cubicBezTo>
                  <a:cubicBezTo>
                    <a:pt x="14652" y="8995"/>
                    <a:pt x="14448" y="8791"/>
                    <a:pt x="14204" y="8791"/>
                  </a:cubicBezTo>
                  <a:close/>
                  <a:moveTo>
                    <a:pt x="15547" y="8791"/>
                  </a:moveTo>
                  <a:cubicBezTo>
                    <a:pt x="15303" y="8791"/>
                    <a:pt x="15099" y="8995"/>
                    <a:pt x="15099" y="9239"/>
                  </a:cubicBezTo>
                  <a:cubicBezTo>
                    <a:pt x="15099" y="9483"/>
                    <a:pt x="15303" y="9687"/>
                    <a:pt x="15547" y="9687"/>
                  </a:cubicBezTo>
                  <a:cubicBezTo>
                    <a:pt x="15791" y="9687"/>
                    <a:pt x="15995" y="9483"/>
                    <a:pt x="15995" y="9239"/>
                  </a:cubicBezTo>
                  <a:cubicBezTo>
                    <a:pt x="15995" y="8995"/>
                    <a:pt x="15791" y="8791"/>
                    <a:pt x="15547" y="8791"/>
                  </a:cubicBezTo>
                  <a:close/>
                  <a:moveTo>
                    <a:pt x="16890" y="8791"/>
                  </a:moveTo>
                  <a:cubicBezTo>
                    <a:pt x="16646" y="8791"/>
                    <a:pt x="16442" y="8995"/>
                    <a:pt x="16442" y="9239"/>
                  </a:cubicBezTo>
                  <a:cubicBezTo>
                    <a:pt x="16442" y="9483"/>
                    <a:pt x="16646" y="9687"/>
                    <a:pt x="16890" y="9687"/>
                  </a:cubicBezTo>
                  <a:cubicBezTo>
                    <a:pt x="17134" y="9687"/>
                    <a:pt x="17338" y="9483"/>
                    <a:pt x="17338" y="9239"/>
                  </a:cubicBezTo>
                  <a:cubicBezTo>
                    <a:pt x="17338" y="8995"/>
                    <a:pt x="17134" y="8791"/>
                    <a:pt x="16890" y="8791"/>
                  </a:cubicBezTo>
                  <a:close/>
                  <a:moveTo>
                    <a:pt x="18233" y="8791"/>
                  </a:moveTo>
                  <a:cubicBezTo>
                    <a:pt x="17989" y="8791"/>
                    <a:pt x="17785" y="8995"/>
                    <a:pt x="17785" y="9239"/>
                  </a:cubicBezTo>
                  <a:cubicBezTo>
                    <a:pt x="17785" y="9483"/>
                    <a:pt x="17989" y="9687"/>
                    <a:pt x="18233" y="9687"/>
                  </a:cubicBezTo>
                  <a:cubicBezTo>
                    <a:pt x="18477" y="9687"/>
                    <a:pt x="18681" y="9483"/>
                    <a:pt x="18681" y="9239"/>
                  </a:cubicBezTo>
                  <a:cubicBezTo>
                    <a:pt x="18681" y="8995"/>
                    <a:pt x="18477" y="8791"/>
                    <a:pt x="18233" y="8791"/>
                  </a:cubicBezTo>
                  <a:close/>
                  <a:moveTo>
                    <a:pt x="19576" y="8791"/>
                  </a:moveTo>
                  <a:cubicBezTo>
                    <a:pt x="19332" y="8791"/>
                    <a:pt x="19128" y="8995"/>
                    <a:pt x="19128" y="9239"/>
                  </a:cubicBezTo>
                  <a:cubicBezTo>
                    <a:pt x="19128" y="9483"/>
                    <a:pt x="19332" y="9687"/>
                    <a:pt x="19576" y="9687"/>
                  </a:cubicBezTo>
                  <a:cubicBezTo>
                    <a:pt x="19820" y="9687"/>
                    <a:pt x="20024" y="9483"/>
                    <a:pt x="20024" y="9239"/>
                  </a:cubicBezTo>
                  <a:cubicBezTo>
                    <a:pt x="20024" y="8995"/>
                    <a:pt x="19820" y="8791"/>
                    <a:pt x="19576" y="8791"/>
                  </a:cubicBezTo>
                  <a:close/>
                  <a:moveTo>
                    <a:pt x="20919" y="8791"/>
                  </a:moveTo>
                  <a:cubicBezTo>
                    <a:pt x="20675" y="8791"/>
                    <a:pt x="20471" y="8995"/>
                    <a:pt x="20471" y="9239"/>
                  </a:cubicBezTo>
                  <a:cubicBezTo>
                    <a:pt x="20471" y="9483"/>
                    <a:pt x="20675" y="9687"/>
                    <a:pt x="20919" y="9687"/>
                  </a:cubicBezTo>
                  <a:cubicBezTo>
                    <a:pt x="21163" y="9687"/>
                    <a:pt x="21367" y="9483"/>
                    <a:pt x="21367" y="9239"/>
                  </a:cubicBezTo>
                  <a:cubicBezTo>
                    <a:pt x="21367" y="8995"/>
                    <a:pt x="21163" y="8791"/>
                    <a:pt x="20919" y="8791"/>
                  </a:cubicBezTo>
                  <a:close/>
                  <a:moveTo>
                    <a:pt x="367" y="9076"/>
                  </a:moveTo>
                  <a:cubicBezTo>
                    <a:pt x="163" y="9076"/>
                    <a:pt x="1" y="9239"/>
                    <a:pt x="1" y="9443"/>
                  </a:cubicBezTo>
                  <a:cubicBezTo>
                    <a:pt x="1" y="9646"/>
                    <a:pt x="163" y="9850"/>
                    <a:pt x="367" y="9850"/>
                  </a:cubicBezTo>
                  <a:lnTo>
                    <a:pt x="1954" y="9850"/>
                  </a:lnTo>
                  <a:cubicBezTo>
                    <a:pt x="2158" y="9850"/>
                    <a:pt x="2361" y="9646"/>
                    <a:pt x="2361" y="9443"/>
                  </a:cubicBezTo>
                  <a:cubicBezTo>
                    <a:pt x="2361" y="9239"/>
                    <a:pt x="2158" y="9076"/>
                    <a:pt x="1954" y="9076"/>
                  </a:cubicBezTo>
                  <a:close/>
                  <a:moveTo>
                    <a:pt x="8669" y="9076"/>
                  </a:moveTo>
                  <a:cubicBezTo>
                    <a:pt x="8425" y="9076"/>
                    <a:pt x="8262" y="9239"/>
                    <a:pt x="8262" y="9443"/>
                  </a:cubicBezTo>
                  <a:cubicBezTo>
                    <a:pt x="8262" y="9646"/>
                    <a:pt x="8425" y="9850"/>
                    <a:pt x="8669" y="9850"/>
                  </a:cubicBezTo>
                  <a:lnTo>
                    <a:pt x="12780" y="9850"/>
                  </a:lnTo>
                  <a:cubicBezTo>
                    <a:pt x="12983" y="9850"/>
                    <a:pt x="13146" y="9646"/>
                    <a:pt x="13146" y="9443"/>
                  </a:cubicBezTo>
                  <a:cubicBezTo>
                    <a:pt x="13146" y="9239"/>
                    <a:pt x="12983" y="9076"/>
                    <a:pt x="12780" y="9076"/>
                  </a:cubicBezTo>
                  <a:close/>
                  <a:moveTo>
                    <a:pt x="367" y="10867"/>
                  </a:moveTo>
                  <a:cubicBezTo>
                    <a:pt x="163" y="10867"/>
                    <a:pt x="1" y="11030"/>
                    <a:pt x="1" y="11233"/>
                  </a:cubicBezTo>
                  <a:cubicBezTo>
                    <a:pt x="1" y="11478"/>
                    <a:pt x="163" y="11640"/>
                    <a:pt x="367" y="11640"/>
                  </a:cubicBezTo>
                  <a:lnTo>
                    <a:pt x="1954" y="11640"/>
                  </a:lnTo>
                  <a:cubicBezTo>
                    <a:pt x="2158" y="11640"/>
                    <a:pt x="2361" y="11478"/>
                    <a:pt x="2361" y="11233"/>
                  </a:cubicBezTo>
                  <a:cubicBezTo>
                    <a:pt x="2361" y="11030"/>
                    <a:pt x="2158" y="10867"/>
                    <a:pt x="1954" y="10867"/>
                  </a:cubicBezTo>
                  <a:close/>
                  <a:moveTo>
                    <a:pt x="8669" y="10867"/>
                  </a:moveTo>
                  <a:cubicBezTo>
                    <a:pt x="8425" y="10867"/>
                    <a:pt x="8262" y="11030"/>
                    <a:pt x="8262" y="11233"/>
                  </a:cubicBezTo>
                  <a:cubicBezTo>
                    <a:pt x="8262" y="11478"/>
                    <a:pt x="8425" y="11640"/>
                    <a:pt x="8669" y="11640"/>
                  </a:cubicBezTo>
                  <a:lnTo>
                    <a:pt x="12780" y="11640"/>
                  </a:lnTo>
                  <a:cubicBezTo>
                    <a:pt x="12983" y="11640"/>
                    <a:pt x="13146" y="11478"/>
                    <a:pt x="13146" y="11233"/>
                  </a:cubicBezTo>
                  <a:cubicBezTo>
                    <a:pt x="13146" y="11030"/>
                    <a:pt x="12983" y="10867"/>
                    <a:pt x="12780" y="10867"/>
                  </a:cubicBezTo>
                  <a:close/>
                  <a:moveTo>
                    <a:pt x="14204" y="12495"/>
                  </a:moveTo>
                  <a:cubicBezTo>
                    <a:pt x="13960" y="12495"/>
                    <a:pt x="13756" y="12698"/>
                    <a:pt x="13756" y="12943"/>
                  </a:cubicBezTo>
                  <a:cubicBezTo>
                    <a:pt x="13756" y="13187"/>
                    <a:pt x="13960" y="13390"/>
                    <a:pt x="14204" y="13390"/>
                  </a:cubicBezTo>
                  <a:cubicBezTo>
                    <a:pt x="14448" y="13390"/>
                    <a:pt x="14652" y="13187"/>
                    <a:pt x="14652" y="12943"/>
                  </a:cubicBezTo>
                  <a:cubicBezTo>
                    <a:pt x="14652" y="12698"/>
                    <a:pt x="14448" y="12495"/>
                    <a:pt x="14204" y="12495"/>
                  </a:cubicBezTo>
                  <a:close/>
                  <a:moveTo>
                    <a:pt x="15547" y="12495"/>
                  </a:moveTo>
                  <a:cubicBezTo>
                    <a:pt x="15303" y="12495"/>
                    <a:pt x="15099" y="12698"/>
                    <a:pt x="15099" y="12943"/>
                  </a:cubicBezTo>
                  <a:cubicBezTo>
                    <a:pt x="15099" y="13187"/>
                    <a:pt x="15303" y="13390"/>
                    <a:pt x="15547" y="13390"/>
                  </a:cubicBezTo>
                  <a:cubicBezTo>
                    <a:pt x="15791" y="13390"/>
                    <a:pt x="15995" y="13187"/>
                    <a:pt x="15995" y="12943"/>
                  </a:cubicBezTo>
                  <a:cubicBezTo>
                    <a:pt x="15995" y="12698"/>
                    <a:pt x="15791" y="12495"/>
                    <a:pt x="15547" y="12495"/>
                  </a:cubicBezTo>
                  <a:close/>
                  <a:moveTo>
                    <a:pt x="16890" y="12495"/>
                  </a:moveTo>
                  <a:cubicBezTo>
                    <a:pt x="16646" y="12495"/>
                    <a:pt x="16442" y="12698"/>
                    <a:pt x="16442" y="12943"/>
                  </a:cubicBezTo>
                  <a:cubicBezTo>
                    <a:pt x="16442" y="13187"/>
                    <a:pt x="16646" y="13390"/>
                    <a:pt x="16890" y="13390"/>
                  </a:cubicBezTo>
                  <a:cubicBezTo>
                    <a:pt x="17134" y="13390"/>
                    <a:pt x="17338" y="13187"/>
                    <a:pt x="17338" y="12943"/>
                  </a:cubicBezTo>
                  <a:cubicBezTo>
                    <a:pt x="17338" y="12698"/>
                    <a:pt x="17134" y="12495"/>
                    <a:pt x="16890" y="12495"/>
                  </a:cubicBezTo>
                  <a:close/>
                  <a:moveTo>
                    <a:pt x="18233" y="12495"/>
                  </a:moveTo>
                  <a:cubicBezTo>
                    <a:pt x="17989" y="12495"/>
                    <a:pt x="17785" y="12698"/>
                    <a:pt x="17785" y="12943"/>
                  </a:cubicBezTo>
                  <a:cubicBezTo>
                    <a:pt x="17785" y="13187"/>
                    <a:pt x="17989" y="13390"/>
                    <a:pt x="18233" y="13390"/>
                  </a:cubicBezTo>
                  <a:cubicBezTo>
                    <a:pt x="18477" y="13390"/>
                    <a:pt x="18681" y="13187"/>
                    <a:pt x="18681" y="12943"/>
                  </a:cubicBezTo>
                  <a:cubicBezTo>
                    <a:pt x="18681" y="12698"/>
                    <a:pt x="18477" y="12495"/>
                    <a:pt x="18233" y="12495"/>
                  </a:cubicBezTo>
                  <a:close/>
                  <a:moveTo>
                    <a:pt x="19576" y="12495"/>
                  </a:moveTo>
                  <a:cubicBezTo>
                    <a:pt x="19332" y="12495"/>
                    <a:pt x="19128" y="12698"/>
                    <a:pt x="19128" y="12943"/>
                  </a:cubicBezTo>
                  <a:cubicBezTo>
                    <a:pt x="19128" y="13187"/>
                    <a:pt x="19332" y="13390"/>
                    <a:pt x="19576" y="13390"/>
                  </a:cubicBezTo>
                  <a:cubicBezTo>
                    <a:pt x="19820" y="13390"/>
                    <a:pt x="20024" y="13187"/>
                    <a:pt x="20024" y="12943"/>
                  </a:cubicBezTo>
                  <a:cubicBezTo>
                    <a:pt x="20024" y="12698"/>
                    <a:pt x="19820" y="12495"/>
                    <a:pt x="19576" y="12495"/>
                  </a:cubicBezTo>
                  <a:close/>
                  <a:moveTo>
                    <a:pt x="20919" y="12495"/>
                  </a:moveTo>
                  <a:cubicBezTo>
                    <a:pt x="20675" y="12495"/>
                    <a:pt x="20471" y="12698"/>
                    <a:pt x="20471" y="12943"/>
                  </a:cubicBezTo>
                  <a:cubicBezTo>
                    <a:pt x="20471" y="13187"/>
                    <a:pt x="20675" y="13390"/>
                    <a:pt x="20919" y="13390"/>
                  </a:cubicBezTo>
                  <a:cubicBezTo>
                    <a:pt x="21163" y="13390"/>
                    <a:pt x="21367" y="13187"/>
                    <a:pt x="21367" y="12943"/>
                  </a:cubicBezTo>
                  <a:cubicBezTo>
                    <a:pt x="21367" y="12698"/>
                    <a:pt x="21163" y="12495"/>
                    <a:pt x="20919" y="12495"/>
                  </a:cubicBezTo>
                  <a:close/>
                  <a:moveTo>
                    <a:pt x="367" y="12658"/>
                  </a:moveTo>
                  <a:cubicBezTo>
                    <a:pt x="163" y="12658"/>
                    <a:pt x="1" y="12821"/>
                    <a:pt x="1" y="13065"/>
                  </a:cubicBezTo>
                  <a:cubicBezTo>
                    <a:pt x="1" y="13268"/>
                    <a:pt x="163" y="13431"/>
                    <a:pt x="367" y="13431"/>
                  </a:cubicBezTo>
                  <a:lnTo>
                    <a:pt x="1954" y="13431"/>
                  </a:lnTo>
                  <a:cubicBezTo>
                    <a:pt x="2158" y="13431"/>
                    <a:pt x="2361" y="13268"/>
                    <a:pt x="2361" y="13065"/>
                  </a:cubicBezTo>
                  <a:cubicBezTo>
                    <a:pt x="2361" y="12821"/>
                    <a:pt x="2158" y="12658"/>
                    <a:pt x="1954" y="12658"/>
                  </a:cubicBezTo>
                  <a:close/>
                  <a:moveTo>
                    <a:pt x="8669" y="12658"/>
                  </a:moveTo>
                  <a:cubicBezTo>
                    <a:pt x="8425" y="12658"/>
                    <a:pt x="8262" y="12821"/>
                    <a:pt x="8262" y="13065"/>
                  </a:cubicBezTo>
                  <a:cubicBezTo>
                    <a:pt x="8262" y="13268"/>
                    <a:pt x="8425" y="13431"/>
                    <a:pt x="8669" y="13431"/>
                  </a:cubicBezTo>
                  <a:lnTo>
                    <a:pt x="12780" y="13431"/>
                  </a:lnTo>
                  <a:cubicBezTo>
                    <a:pt x="12983" y="13431"/>
                    <a:pt x="13146" y="13268"/>
                    <a:pt x="13146" y="13065"/>
                  </a:cubicBezTo>
                  <a:cubicBezTo>
                    <a:pt x="13146" y="12821"/>
                    <a:pt x="12983" y="12658"/>
                    <a:pt x="12780"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3" name="Google Shape;1773;p34"/>
            <p:cNvSpPr/>
            <p:nvPr/>
          </p:nvSpPr>
          <p:spPr>
            <a:xfrm>
              <a:off x="2700975" y="3313800"/>
              <a:ext cx="534175" cy="334775"/>
            </a:xfrm>
            <a:custGeom>
              <a:avLst/>
              <a:gdLst/>
              <a:ahLst/>
              <a:cxnLst/>
              <a:rect l="l" t="t" r="r" b="b"/>
              <a:pathLst>
                <a:path w="21367" h="13391" extrusionOk="0">
                  <a:moveTo>
                    <a:pt x="367" y="41"/>
                  </a:moveTo>
                  <a:cubicBezTo>
                    <a:pt x="163" y="41"/>
                    <a:pt x="1" y="204"/>
                    <a:pt x="1" y="448"/>
                  </a:cubicBezTo>
                  <a:cubicBezTo>
                    <a:pt x="1" y="652"/>
                    <a:pt x="163" y="815"/>
                    <a:pt x="367" y="815"/>
                  </a:cubicBezTo>
                  <a:lnTo>
                    <a:pt x="1954" y="815"/>
                  </a:lnTo>
                  <a:cubicBezTo>
                    <a:pt x="2158" y="815"/>
                    <a:pt x="2361" y="652"/>
                    <a:pt x="2361" y="448"/>
                  </a:cubicBezTo>
                  <a:cubicBezTo>
                    <a:pt x="2361" y="204"/>
                    <a:pt x="2158" y="41"/>
                    <a:pt x="1954" y="41"/>
                  </a:cubicBezTo>
                  <a:close/>
                  <a:moveTo>
                    <a:pt x="3704" y="41"/>
                  </a:moveTo>
                  <a:cubicBezTo>
                    <a:pt x="3501" y="41"/>
                    <a:pt x="3338" y="204"/>
                    <a:pt x="3338" y="448"/>
                  </a:cubicBezTo>
                  <a:cubicBezTo>
                    <a:pt x="3338" y="652"/>
                    <a:pt x="3501" y="815"/>
                    <a:pt x="3704" y="815"/>
                  </a:cubicBezTo>
                  <a:lnTo>
                    <a:pt x="7855" y="815"/>
                  </a:lnTo>
                  <a:cubicBezTo>
                    <a:pt x="8059" y="815"/>
                    <a:pt x="8222" y="652"/>
                    <a:pt x="8222" y="448"/>
                  </a:cubicBezTo>
                  <a:cubicBezTo>
                    <a:pt x="8222" y="204"/>
                    <a:pt x="8059" y="41"/>
                    <a:pt x="7855" y="41"/>
                  </a:cubicBezTo>
                  <a:close/>
                  <a:moveTo>
                    <a:pt x="9605" y="1"/>
                  </a:moveTo>
                  <a:cubicBezTo>
                    <a:pt x="9361" y="1"/>
                    <a:pt x="9158" y="204"/>
                    <a:pt x="9158" y="448"/>
                  </a:cubicBezTo>
                  <a:cubicBezTo>
                    <a:pt x="9158" y="693"/>
                    <a:pt x="9361" y="896"/>
                    <a:pt x="9605" y="896"/>
                  </a:cubicBezTo>
                  <a:cubicBezTo>
                    <a:pt x="9849" y="896"/>
                    <a:pt x="10053" y="693"/>
                    <a:pt x="10053" y="448"/>
                  </a:cubicBezTo>
                  <a:cubicBezTo>
                    <a:pt x="10053" y="204"/>
                    <a:pt x="9849" y="1"/>
                    <a:pt x="9605" y="1"/>
                  </a:cubicBezTo>
                  <a:close/>
                  <a:moveTo>
                    <a:pt x="10948" y="1"/>
                  </a:moveTo>
                  <a:cubicBezTo>
                    <a:pt x="10704" y="1"/>
                    <a:pt x="10501" y="204"/>
                    <a:pt x="10501" y="448"/>
                  </a:cubicBezTo>
                  <a:cubicBezTo>
                    <a:pt x="10501" y="693"/>
                    <a:pt x="10704" y="896"/>
                    <a:pt x="10948" y="896"/>
                  </a:cubicBezTo>
                  <a:cubicBezTo>
                    <a:pt x="11192" y="896"/>
                    <a:pt x="11396" y="693"/>
                    <a:pt x="11396" y="448"/>
                  </a:cubicBezTo>
                  <a:cubicBezTo>
                    <a:pt x="11396" y="204"/>
                    <a:pt x="11192" y="1"/>
                    <a:pt x="10948" y="1"/>
                  </a:cubicBezTo>
                  <a:close/>
                  <a:moveTo>
                    <a:pt x="12291" y="1"/>
                  </a:moveTo>
                  <a:cubicBezTo>
                    <a:pt x="12047" y="1"/>
                    <a:pt x="11844" y="204"/>
                    <a:pt x="11844" y="448"/>
                  </a:cubicBezTo>
                  <a:cubicBezTo>
                    <a:pt x="11844" y="693"/>
                    <a:pt x="12047" y="896"/>
                    <a:pt x="12291" y="896"/>
                  </a:cubicBezTo>
                  <a:cubicBezTo>
                    <a:pt x="12535" y="896"/>
                    <a:pt x="12739" y="693"/>
                    <a:pt x="12739" y="448"/>
                  </a:cubicBezTo>
                  <a:cubicBezTo>
                    <a:pt x="12739" y="204"/>
                    <a:pt x="12535" y="1"/>
                    <a:pt x="12291" y="1"/>
                  </a:cubicBezTo>
                  <a:close/>
                  <a:moveTo>
                    <a:pt x="13634" y="1"/>
                  </a:moveTo>
                  <a:cubicBezTo>
                    <a:pt x="13390" y="1"/>
                    <a:pt x="13187" y="204"/>
                    <a:pt x="13187" y="448"/>
                  </a:cubicBezTo>
                  <a:cubicBezTo>
                    <a:pt x="13187" y="693"/>
                    <a:pt x="13390" y="896"/>
                    <a:pt x="13634" y="896"/>
                  </a:cubicBezTo>
                  <a:cubicBezTo>
                    <a:pt x="13878" y="896"/>
                    <a:pt x="14082" y="693"/>
                    <a:pt x="14082" y="448"/>
                  </a:cubicBezTo>
                  <a:cubicBezTo>
                    <a:pt x="14082" y="204"/>
                    <a:pt x="13878" y="1"/>
                    <a:pt x="13634" y="1"/>
                  </a:cubicBezTo>
                  <a:close/>
                  <a:moveTo>
                    <a:pt x="14977" y="1"/>
                  </a:moveTo>
                  <a:cubicBezTo>
                    <a:pt x="14733" y="1"/>
                    <a:pt x="14530" y="204"/>
                    <a:pt x="14530" y="448"/>
                  </a:cubicBezTo>
                  <a:cubicBezTo>
                    <a:pt x="14530" y="693"/>
                    <a:pt x="14733" y="896"/>
                    <a:pt x="14977" y="896"/>
                  </a:cubicBezTo>
                  <a:cubicBezTo>
                    <a:pt x="15221" y="896"/>
                    <a:pt x="15425" y="693"/>
                    <a:pt x="15425" y="448"/>
                  </a:cubicBezTo>
                  <a:cubicBezTo>
                    <a:pt x="15425" y="204"/>
                    <a:pt x="15221" y="1"/>
                    <a:pt x="14977" y="1"/>
                  </a:cubicBezTo>
                  <a:close/>
                  <a:moveTo>
                    <a:pt x="16320" y="1"/>
                  </a:moveTo>
                  <a:cubicBezTo>
                    <a:pt x="16076" y="1"/>
                    <a:pt x="15873" y="204"/>
                    <a:pt x="15873" y="448"/>
                  </a:cubicBezTo>
                  <a:cubicBezTo>
                    <a:pt x="15873" y="693"/>
                    <a:pt x="16076" y="896"/>
                    <a:pt x="16320" y="896"/>
                  </a:cubicBezTo>
                  <a:cubicBezTo>
                    <a:pt x="16564" y="896"/>
                    <a:pt x="16768" y="693"/>
                    <a:pt x="16768" y="448"/>
                  </a:cubicBezTo>
                  <a:cubicBezTo>
                    <a:pt x="16768" y="204"/>
                    <a:pt x="16564" y="1"/>
                    <a:pt x="16320" y="1"/>
                  </a:cubicBezTo>
                  <a:close/>
                  <a:moveTo>
                    <a:pt x="367" y="1832"/>
                  </a:moveTo>
                  <a:cubicBezTo>
                    <a:pt x="163" y="1832"/>
                    <a:pt x="1" y="2036"/>
                    <a:pt x="1" y="2239"/>
                  </a:cubicBezTo>
                  <a:cubicBezTo>
                    <a:pt x="1" y="2443"/>
                    <a:pt x="163" y="2605"/>
                    <a:pt x="367" y="2605"/>
                  </a:cubicBezTo>
                  <a:lnTo>
                    <a:pt x="1954" y="2605"/>
                  </a:lnTo>
                  <a:cubicBezTo>
                    <a:pt x="2158" y="2605"/>
                    <a:pt x="2361" y="2443"/>
                    <a:pt x="2361" y="2239"/>
                  </a:cubicBezTo>
                  <a:cubicBezTo>
                    <a:pt x="2361" y="2036"/>
                    <a:pt x="2158" y="1832"/>
                    <a:pt x="1954" y="1832"/>
                  </a:cubicBezTo>
                  <a:close/>
                  <a:moveTo>
                    <a:pt x="3704" y="1832"/>
                  </a:moveTo>
                  <a:cubicBezTo>
                    <a:pt x="3501" y="1832"/>
                    <a:pt x="3338" y="2036"/>
                    <a:pt x="3338" y="2239"/>
                  </a:cubicBezTo>
                  <a:cubicBezTo>
                    <a:pt x="3338" y="2443"/>
                    <a:pt x="3501" y="2605"/>
                    <a:pt x="3704" y="2605"/>
                  </a:cubicBezTo>
                  <a:lnTo>
                    <a:pt x="7855" y="2605"/>
                  </a:lnTo>
                  <a:cubicBezTo>
                    <a:pt x="8059" y="2605"/>
                    <a:pt x="8222" y="2443"/>
                    <a:pt x="8222" y="2239"/>
                  </a:cubicBezTo>
                  <a:cubicBezTo>
                    <a:pt x="8222" y="2036"/>
                    <a:pt x="8059" y="1832"/>
                    <a:pt x="7855" y="1832"/>
                  </a:cubicBezTo>
                  <a:close/>
                  <a:moveTo>
                    <a:pt x="367" y="3663"/>
                  </a:moveTo>
                  <a:cubicBezTo>
                    <a:pt x="163" y="3663"/>
                    <a:pt x="1" y="3826"/>
                    <a:pt x="1" y="4030"/>
                  </a:cubicBezTo>
                  <a:cubicBezTo>
                    <a:pt x="1" y="4233"/>
                    <a:pt x="163" y="4437"/>
                    <a:pt x="367" y="4437"/>
                  </a:cubicBezTo>
                  <a:lnTo>
                    <a:pt x="1954" y="4437"/>
                  </a:lnTo>
                  <a:cubicBezTo>
                    <a:pt x="2158" y="4437"/>
                    <a:pt x="2361" y="4233"/>
                    <a:pt x="2361" y="4030"/>
                  </a:cubicBezTo>
                  <a:cubicBezTo>
                    <a:pt x="2361" y="3826"/>
                    <a:pt x="2158" y="3663"/>
                    <a:pt x="1954" y="3663"/>
                  </a:cubicBezTo>
                  <a:close/>
                  <a:moveTo>
                    <a:pt x="3704" y="3663"/>
                  </a:moveTo>
                  <a:cubicBezTo>
                    <a:pt x="3501" y="3663"/>
                    <a:pt x="3338" y="3826"/>
                    <a:pt x="3338" y="4030"/>
                  </a:cubicBezTo>
                  <a:cubicBezTo>
                    <a:pt x="3338" y="4233"/>
                    <a:pt x="3501" y="4437"/>
                    <a:pt x="3704" y="4437"/>
                  </a:cubicBezTo>
                  <a:lnTo>
                    <a:pt x="7855" y="4437"/>
                  </a:lnTo>
                  <a:cubicBezTo>
                    <a:pt x="8059" y="4437"/>
                    <a:pt x="8222" y="4233"/>
                    <a:pt x="8222" y="4030"/>
                  </a:cubicBezTo>
                  <a:cubicBezTo>
                    <a:pt x="8222" y="3826"/>
                    <a:pt x="8059" y="3663"/>
                    <a:pt x="7855" y="3663"/>
                  </a:cubicBezTo>
                  <a:close/>
                  <a:moveTo>
                    <a:pt x="9605" y="3582"/>
                  </a:moveTo>
                  <a:cubicBezTo>
                    <a:pt x="9361" y="3582"/>
                    <a:pt x="9158" y="3786"/>
                    <a:pt x="9158" y="4030"/>
                  </a:cubicBezTo>
                  <a:cubicBezTo>
                    <a:pt x="9158" y="4274"/>
                    <a:pt x="9361" y="4477"/>
                    <a:pt x="9605" y="4477"/>
                  </a:cubicBezTo>
                  <a:cubicBezTo>
                    <a:pt x="9849" y="4477"/>
                    <a:pt x="10053" y="4274"/>
                    <a:pt x="10053" y="4030"/>
                  </a:cubicBezTo>
                  <a:cubicBezTo>
                    <a:pt x="10053" y="3786"/>
                    <a:pt x="9849" y="3582"/>
                    <a:pt x="9605" y="3582"/>
                  </a:cubicBezTo>
                  <a:close/>
                  <a:moveTo>
                    <a:pt x="10948" y="3582"/>
                  </a:moveTo>
                  <a:cubicBezTo>
                    <a:pt x="10704" y="3582"/>
                    <a:pt x="10501" y="3786"/>
                    <a:pt x="10501" y="4030"/>
                  </a:cubicBezTo>
                  <a:cubicBezTo>
                    <a:pt x="10501" y="4274"/>
                    <a:pt x="10704" y="4477"/>
                    <a:pt x="10948" y="4477"/>
                  </a:cubicBezTo>
                  <a:cubicBezTo>
                    <a:pt x="11192" y="4477"/>
                    <a:pt x="11396" y="4274"/>
                    <a:pt x="11396" y="4030"/>
                  </a:cubicBezTo>
                  <a:cubicBezTo>
                    <a:pt x="11396" y="3786"/>
                    <a:pt x="11192" y="3582"/>
                    <a:pt x="10948" y="3582"/>
                  </a:cubicBezTo>
                  <a:close/>
                  <a:moveTo>
                    <a:pt x="12291" y="3582"/>
                  </a:moveTo>
                  <a:cubicBezTo>
                    <a:pt x="12047" y="3582"/>
                    <a:pt x="11844" y="3786"/>
                    <a:pt x="11844" y="4030"/>
                  </a:cubicBezTo>
                  <a:cubicBezTo>
                    <a:pt x="11844" y="4274"/>
                    <a:pt x="12047" y="4477"/>
                    <a:pt x="12291" y="4477"/>
                  </a:cubicBezTo>
                  <a:cubicBezTo>
                    <a:pt x="12535" y="4477"/>
                    <a:pt x="12739" y="4274"/>
                    <a:pt x="12739" y="4030"/>
                  </a:cubicBezTo>
                  <a:cubicBezTo>
                    <a:pt x="12739" y="3786"/>
                    <a:pt x="12535" y="3582"/>
                    <a:pt x="12291" y="3582"/>
                  </a:cubicBezTo>
                  <a:close/>
                  <a:moveTo>
                    <a:pt x="13634" y="3582"/>
                  </a:moveTo>
                  <a:cubicBezTo>
                    <a:pt x="13390" y="3582"/>
                    <a:pt x="13187" y="3786"/>
                    <a:pt x="13187" y="4030"/>
                  </a:cubicBezTo>
                  <a:cubicBezTo>
                    <a:pt x="13187" y="4274"/>
                    <a:pt x="13390" y="4477"/>
                    <a:pt x="13634" y="4477"/>
                  </a:cubicBezTo>
                  <a:cubicBezTo>
                    <a:pt x="13878" y="4477"/>
                    <a:pt x="14082" y="4274"/>
                    <a:pt x="14082" y="4030"/>
                  </a:cubicBezTo>
                  <a:cubicBezTo>
                    <a:pt x="14082" y="3786"/>
                    <a:pt x="13878" y="3582"/>
                    <a:pt x="13634" y="3582"/>
                  </a:cubicBezTo>
                  <a:close/>
                  <a:moveTo>
                    <a:pt x="14977" y="3582"/>
                  </a:moveTo>
                  <a:cubicBezTo>
                    <a:pt x="14733" y="3582"/>
                    <a:pt x="14530" y="3786"/>
                    <a:pt x="14530" y="4030"/>
                  </a:cubicBezTo>
                  <a:cubicBezTo>
                    <a:pt x="14530" y="4274"/>
                    <a:pt x="14733" y="4477"/>
                    <a:pt x="14977" y="4477"/>
                  </a:cubicBezTo>
                  <a:cubicBezTo>
                    <a:pt x="15221" y="4477"/>
                    <a:pt x="15425" y="4274"/>
                    <a:pt x="15425" y="4030"/>
                  </a:cubicBezTo>
                  <a:cubicBezTo>
                    <a:pt x="15425" y="3786"/>
                    <a:pt x="15221" y="3582"/>
                    <a:pt x="14977" y="3582"/>
                  </a:cubicBezTo>
                  <a:close/>
                  <a:moveTo>
                    <a:pt x="16320" y="3582"/>
                  </a:moveTo>
                  <a:cubicBezTo>
                    <a:pt x="16076" y="3582"/>
                    <a:pt x="15873" y="3786"/>
                    <a:pt x="15873" y="4030"/>
                  </a:cubicBezTo>
                  <a:cubicBezTo>
                    <a:pt x="15873" y="4274"/>
                    <a:pt x="16076" y="4477"/>
                    <a:pt x="16320" y="4477"/>
                  </a:cubicBezTo>
                  <a:cubicBezTo>
                    <a:pt x="16564" y="4477"/>
                    <a:pt x="16768" y="4274"/>
                    <a:pt x="16768" y="4030"/>
                  </a:cubicBezTo>
                  <a:cubicBezTo>
                    <a:pt x="16768" y="3786"/>
                    <a:pt x="16564" y="3582"/>
                    <a:pt x="16320" y="3582"/>
                  </a:cubicBezTo>
                  <a:close/>
                  <a:moveTo>
                    <a:pt x="367" y="5454"/>
                  </a:moveTo>
                  <a:cubicBezTo>
                    <a:pt x="163" y="5454"/>
                    <a:pt x="1" y="5617"/>
                    <a:pt x="1" y="5820"/>
                  </a:cubicBezTo>
                  <a:cubicBezTo>
                    <a:pt x="1" y="6024"/>
                    <a:pt x="163" y="6227"/>
                    <a:pt x="367" y="6227"/>
                  </a:cubicBezTo>
                  <a:lnTo>
                    <a:pt x="1954" y="6227"/>
                  </a:lnTo>
                  <a:cubicBezTo>
                    <a:pt x="2158" y="6227"/>
                    <a:pt x="2361" y="6024"/>
                    <a:pt x="2361" y="5820"/>
                  </a:cubicBezTo>
                  <a:cubicBezTo>
                    <a:pt x="2361" y="5617"/>
                    <a:pt x="2158" y="5454"/>
                    <a:pt x="1954" y="5454"/>
                  </a:cubicBezTo>
                  <a:close/>
                  <a:moveTo>
                    <a:pt x="3704" y="5454"/>
                  </a:moveTo>
                  <a:cubicBezTo>
                    <a:pt x="3501" y="5454"/>
                    <a:pt x="3338" y="5617"/>
                    <a:pt x="3338" y="5820"/>
                  </a:cubicBezTo>
                  <a:cubicBezTo>
                    <a:pt x="3338" y="6024"/>
                    <a:pt x="3501" y="6227"/>
                    <a:pt x="3704" y="6227"/>
                  </a:cubicBezTo>
                  <a:lnTo>
                    <a:pt x="7855" y="6227"/>
                  </a:lnTo>
                  <a:cubicBezTo>
                    <a:pt x="8059" y="6227"/>
                    <a:pt x="8222" y="6024"/>
                    <a:pt x="8222" y="5820"/>
                  </a:cubicBezTo>
                  <a:cubicBezTo>
                    <a:pt x="8222" y="5617"/>
                    <a:pt x="8059" y="5454"/>
                    <a:pt x="7855" y="5454"/>
                  </a:cubicBezTo>
                  <a:close/>
                  <a:moveTo>
                    <a:pt x="367" y="7245"/>
                  </a:moveTo>
                  <a:cubicBezTo>
                    <a:pt x="163" y="7245"/>
                    <a:pt x="1" y="7408"/>
                    <a:pt x="1" y="7611"/>
                  </a:cubicBezTo>
                  <a:cubicBezTo>
                    <a:pt x="1" y="7855"/>
                    <a:pt x="163" y="8018"/>
                    <a:pt x="367" y="8018"/>
                  </a:cubicBezTo>
                  <a:lnTo>
                    <a:pt x="1954" y="8018"/>
                  </a:lnTo>
                  <a:cubicBezTo>
                    <a:pt x="2158" y="8018"/>
                    <a:pt x="2361" y="7855"/>
                    <a:pt x="2361" y="7611"/>
                  </a:cubicBezTo>
                  <a:cubicBezTo>
                    <a:pt x="2361" y="7408"/>
                    <a:pt x="2158" y="7245"/>
                    <a:pt x="1954" y="7245"/>
                  </a:cubicBezTo>
                  <a:close/>
                  <a:moveTo>
                    <a:pt x="3704" y="7245"/>
                  </a:moveTo>
                  <a:cubicBezTo>
                    <a:pt x="3501" y="7245"/>
                    <a:pt x="3338" y="7408"/>
                    <a:pt x="3338" y="7611"/>
                  </a:cubicBezTo>
                  <a:cubicBezTo>
                    <a:pt x="3338" y="7855"/>
                    <a:pt x="3501" y="8018"/>
                    <a:pt x="3704" y="8018"/>
                  </a:cubicBezTo>
                  <a:lnTo>
                    <a:pt x="7855" y="8018"/>
                  </a:lnTo>
                  <a:cubicBezTo>
                    <a:pt x="8059" y="8018"/>
                    <a:pt x="8222" y="7855"/>
                    <a:pt x="8222" y="7611"/>
                  </a:cubicBezTo>
                  <a:cubicBezTo>
                    <a:pt x="8222" y="7408"/>
                    <a:pt x="8059" y="7245"/>
                    <a:pt x="7855" y="7245"/>
                  </a:cubicBezTo>
                  <a:close/>
                  <a:moveTo>
                    <a:pt x="14204" y="8751"/>
                  </a:moveTo>
                  <a:cubicBezTo>
                    <a:pt x="13960" y="8751"/>
                    <a:pt x="13756" y="8954"/>
                    <a:pt x="13756" y="9198"/>
                  </a:cubicBezTo>
                  <a:cubicBezTo>
                    <a:pt x="13756" y="9442"/>
                    <a:pt x="13960" y="9646"/>
                    <a:pt x="14204" y="9646"/>
                  </a:cubicBezTo>
                  <a:cubicBezTo>
                    <a:pt x="14448" y="9646"/>
                    <a:pt x="14652" y="9442"/>
                    <a:pt x="14652" y="9198"/>
                  </a:cubicBezTo>
                  <a:cubicBezTo>
                    <a:pt x="14652" y="8954"/>
                    <a:pt x="14448" y="8751"/>
                    <a:pt x="14204" y="8751"/>
                  </a:cubicBezTo>
                  <a:close/>
                  <a:moveTo>
                    <a:pt x="15547" y="8751"/>
                  </a:moveTo>
                  <a:cubicBezTo>
                    <a:pt x="15303" y="8751"/>
                    <a:pt x="15099" y="8954"/>
                    <a:pt x="15099" y="9198"/>
                  </a:cubicBezTo>
                  <a:cubicBezTo>
                    <a:pt x="15099" y="9442"/>
                    <a:pt x="15303" y="9646"/>
                    <a:pt x="15547" y="9646"/>
                  </a:cubicBezTo>
                  <a:cubicBezTo>
                    <a:pt x="15791" y="9646"/>
                    <a:pt x="15995" y="9442"/>
                    <a:pt x="15995" y="9198"/>
                  </a:cubicBezTo>
                  <a:cubicBezTo>
                    <a:pt x="15995" y="8954"/>
                    <a:pt x="15791" y="8751"/>
                    <a:pt x="15547" y="8751"/>
                  </a:cubicBezTo>
                  <a:close/>
                  <a:moveTo>
                    <a:pt x="16890" y="8751"/>
                  </a:moveTo>
                  <a:cubicBezTo>
                    <a:pt x="16646" y="8751"/>
                    <a:pt x="16442" y="8954"/>
                    <a:pt x="16442" y="9198"/>
                  </a:cubicBezTo>
                  <a:cubicBezTo>
                    <a:pt x="16442" y="9442"/>
                    <a:pt x="16646" y="9646"/>
                    <a:pt x="16890" y="9646"/>
                  </a:cubicBezTo>
                  <a:cubicBezTo>
                    <a:pt x="17134" y="9646"/>
                    <a:pt x="17338" y="9442"/>
                    <a:pt x="17338" y="9198"/>
                  </a:cubicBezTo>
                  <a:cubicBezTo>
                    <a:pt x="17338" y="8954"/>
                    <a:pt x="17134" y="8751"/>
                    <a:pt x="16890" y="8751"/>
                  </a:cubicBezTo>
                  <a:close/>
                  <a:moveTo>
                    <a:pt x="18233" y="8751"/>
                  </a:moveTo>
                  <a:cubicBezTo>
                    <a:pt x="17989" y="8751"/>
                    <a:pt x="17785" y="8954"/>
                    <a:pt x="17785" y="9198"/>
                  </a:cubicBezTo>
                  <a:cubicBezTo>
                    <a:pt x="17785" y="9442"/>
                    <a:pt x="17989" y="9646"/>
                    <a:pt x="18233" y="9646"/>
                  </a:cubicBezTo>
                  <a:cubicBezTo>
                    <a:pt x="18477" y="9646"/>
                    <a:pt x="18681" y="9442"/>
                    <a:pt x="18681" y="9198"/>
                  </a:cubicBezTo>
                  <a:cubicBezTo>
                    <a:pt x="18681" y="8954"/>
                    <a:pt x="18477" y="8751"/>
                    <a:pt x="18233" y="8751"/>
                  </a:cubicBezTo>
                  <a:close/>
                  <a:moveTo>
                    <a:pt x="19576" y="8751"/>
                  </a:moveTo>
                  <a:cubicBezTo>
                    <a:pt x="19332" y="8751"/>
                    <a:pt x="19128" y="8954"/>
                    <a:pt x="19128" y="9198"/>
                  </a:cubicBezTo>
                  <a:cubicBezTo>
                    <a:pt x="19128" y="9442"/>
                    <a:pt x="19332" y="9646"/>
                    <a:pt x="19576" y="9646"/>
                  </a:cubicBezTo>
                  <a:cubicBezTo>
                    <a:pt x="19820" y="9646"/>
                    <a:pt x="20024" y="9442"/>
                    <a:pt x="20024" y="9198"/>
                  </a:cubicBezTo>
                  <a:cubicBezTo>
                    <a:pt x="20024" y="8954"/>
                    <a:pt x="19820" y="8751"/>
                    <a:pt x="19576" y="8751"/>
                  </a:cubicBezTo>
                  <a:close/>
                  <a:moveTo>
                    <a:pt x="20919" y="8751"/>
                  </a:moveTo>
                  <a:cubicBezTo>
                    <a:pt x="20675" y="8751"/>
                    <a:pt x="20471" y="8954"/>
                    <a:pt x="20471" y="9198"/>
                  </a:cubicBezTo>
                  <a:cubicBezTo>
                    <a:pt x="20471" y="9442"/>
                    <a:pt x="20675" y="9646"/>
                    <a:pt x="20919" y="9646"/>
                  </a:cubicBezTo>
                  <a:cubicBezTo>
                    <a:pt x="21163" y="9646"/>
                    <a:pt x="21367" y="9442"/>
                    <a:pt x="21367" y="9198"/>
                  </a:cubicBezTo>
                  <a:cubicBezTo>
                    <a:pt x="21367" y="8954"/>
                    <a:pt x="21163" y="8751"/>
                    <a:pt x="20919" y="8751"/>
                  </a:cubicBezTo>
                  <a:close/>
                  <a:moveTo>
                    <a:pt x="367" y="9035"/>
                  </a:moveTo>
                  <a:cubicBezTo>
                    <a:pt x="163" y="9035"/>
                    <a:pt x="1" y="9198"/>
                    <a:pt x="1" y="9402"/>
                  </a:cubicBezTo>
                  <a:cubicBezTo>
                    <a:pt x="1" y="9646"/>
                    <a:pt x="163" y="9809"/>
                    <a:pt x="367" y="9809"/>
                  </a:cubicBezTo>
                  <a:lnTo>
                    <a:pt x="1954" y="9809"/>
                  </a:lnTo>
                  <a:cubicBezTo>
                    <a:pt x="2158" y="9809"/>
                    <a:pt x="2361" y="9646"/>
                    <a:pt x="2361" y="9402"/>
                  </a:cubicBezTo>
                  <a:cubicBezTo>
                    <a:pt x="2361" y="9198"/>
                    <a:pt x="2158" y="9035"/>
                    <a:pt x="1954" y="9035"/>
                  </a:cubicBezTo>
                  <a:close/>
                  <a:moveTo>
                    <a:pt x="8669" y="9035"/>
                  </a:moveTo>
                  <a:cubicBezTo>
                    <a:pt x="8425" y="9035"/>
                    <a:pt x="8262" y="9198"/>
                    <a:pt x="8262" y="9402"/>
                  </a:cubicBezTo>
                  <a:cubicBezTo>
                    <a:pt x="8262" y="9646"/>
                    <a:pt x="8425" y="9809"/>
                    <a:pt x="8669" y="9809"/>
                  </a:cubicBezTo>
                  <a:lnTo>
                    <a:pt x="12780" y="9809"/>
                  </a:lnTo>
                  <a:cubicBezTo>
                    <a:pt x="12983" y="9809"/>
                    <a:pt x="13146" y="9646"/>
                    <a:pt x="13146" y="9402"/>
                  </a:cubicBezTo>
                  <a:cubicBezTo>
                    <a:pt x="13146" y="9198"/>
                    <a:pt x="12983" y="9035"/>
                    <a:pt x="12780" y="9035"/>
                  </a:cubicBezTo>
                  <a:close/>
                  <a:moveTo>
                    <a:pt x="367" y="10826"/>
                  </a:moveTo>
                  <a:cubicBezTo>
                    <a:pt x="163" y="10826"/>
                    <a:pt x="1" y="10989"/>
                    <a:pt x="1" y="11233"/>
                  </a:cubicBezTo>
                  <a:cubicBezTo>
                    <a:pt x="1" y="11437"/>
                    <a:pt x="163" y="11599"/>
                    <a:pt x="367" y="11599"/>
                  </a:cubicBezTo>
                  <a:lnTo>
                    <a:pt x="1954" y="11599"/>
                  </a:lnTo>
                  <a:cubicBezTo>
                    <a:pt x="2158" y="11599"/>
                    <a:pt x="2361" y="11437"/>
                    <a:pt x="2361" y="11233"/>
                  </a:cubicBezTo>
                  <a:cubicBezTo>
                    <a:pt x="2361" y="10989"/>
                    <a:pt x="2158" y="10826"/>
                    <a:pt x="1954" y="10826"/>
                  </a:cubicBezTo>
                  <a:close/>
                  <a:moveTo>
                    <a:pt x="8669" y="10826"/>
                  </a:moveTo>
                  <a:cubicBezTo>
                    <a:pt x="8425" y="10826"/>
                    <a:pt x="8262" y="10989"/>
                    <a:pt x="8262" y="11233"/>
                  </a:cubicBezTo>
                  <a:cubicBezTo>
                    <a:pt x="8262" y="11437"/>
                    <a:pt x="8425" y="11599"/>
                    <a:pt x="8669" y="11599"/>
                  </a:cubicBezTo>
                  <a:lnTo>
                    <a:pt x="12780" y="11599"/>
                  </a:lnTo>
                  <a:cubicBezTo>
                    <a:pt x="12983" y="11599"/>
                    <a:pt x="13146" y="11437"/>
                    <a:pt x="13146" y="11233"/>
                  </a:cubicBezTo>
                  <a:cubicBezTo>
                    <a:pt x="13146" y="10989"/>
                    <a:pt x="12983" y="10826"/>
                    <a:pt x="12780" y="10826"/>
                  </a:cubicBezTo>
                  <a:close/>
                  <a:moveTo>
                    <a:pt x="14204" y="12454"/>
                  </a:moveTo>
                  <a:cubicBezTo>
                    <a:pt x="13960" y="12454"/>
                    <a:pt x="13756" y="12658"/>
                    <a:pt x="13756" y="12902"/>
                  </a:cubicBezTo>
                  <a:cubicBezTo>
                    <a:pt x="13756" y="13146"/>
                    <a:pt x="13960" y="13349"/>
                    <a:pt x="14204" y="13349"/>
                  </a:cubicBezTo>
                  <a:cubicBezTo>
                    <a:pt x="14448" y="13349"/>
                    <a:pt x="14652" y="13146"/>
                    <a:pt x="14652" y="12902"/>
                  </a:cubicBezTo>
                  <a:cubicBezTo>
                    <a:pt x="14652" y="12658"/>
                    <a:pt x="14448" y="12454"/>
                    <a:pt x="14204" y="12454"/>
                  </a:cubicBezTo>
                  <a:close/>
                  <a:moveTo>
                    <a:pt x="15547" y="12454"/>
                  </a:moveTo>
                  <a:cubicBezTo>
                    <a:pt x="15303" y="12454"/>
                    <a:pt x="15099" y="12658"/>
                    <a:pt x="15099" y="12902"/>
                  </a:cubicBezTo>
                  <a:cubicBezTo>
                    <a:pt x="15099" y="13146"/>
                    <a:pt x="15303" y="13349"/>
                    <a:pt x="15547" y="13349"/>
                  </a:cubicBezTo>
                  <a:cubicBezTo>
                    <a:pt x="15791" y="13349"/>
                    <a:pt x="15995" y="13146"/>
                    <a:pt x="15995" y="12902"/>
                  </a:cubicBezTo>
                  <a:cubicBezTo>
                    <a:pt x="15995" y="12658"/>
                    <a:pt x="15791" y="12454"/>
                    <a:pt x="15547" y="12454"/>
                  </a:cubicBezTo>
                  <a:close/>
                  <a:moveTo>
                    <a:pt x="16890" y="12454"/>
                  </a:moveTo>
                  <a:cubicBezTo>
                    <a:pt x="16646" y="12454"/>
                    <a:pt x="16442" y="12658"/>
                    <a:pt x="16442" y="12902"/>
                  </a:cubicBezTo>
                  <a:cubicBezTo>
                    <a:pt x="16442" y="13146"/>
                    <a:pt x="16646" y="13349"/>
                    <a:pt x="16890" y="13349"/>
                  </a:cubicBezTo>
                  <a:cubicBezTo>
                    <a:pt x="17134" y="13349"/>
                    <a:pt x="17338" y="13146"/>
                    <a:pt x="17338" y="12902"/>
                  </a:cubicBezTo>
                  <a:cubicBezTo>
                    <a:pt x="17338" y="12658"/>
                    <a:pt x="17134" y="12454"/>
                    <a:pt x="16890" y="12454"/>
                  </a:cubicBezTo>
                  <a:close/>
                  <a:moveTo>
                    <a:pt x="18233" y="12454"/>
                  </a:moveTo>
                  <a:cubicBezTo>
                    <a:pt x="17989" y="12454"/>
                    <a:pt x="17785" y="12658"/>
                    <a:pt x="17785" y="12902"/>
                  </a:cubicBezTo>
                  <a:cubicBezTo>
                    <a:pt x="17785" y="13146"/>
                    <a:pt x="17989" y="13349"/>
                    <a:pt x="18233" y="13349"/>
                  </a:cubicBezTo>
                  <a:cubicBezTo>
                    <a:pt x="18477" y="13349"/>
                    <a:pt x="18681" y="13146"/>
                    <a:pt x="18681" y="12902"/>
                  </a:cubicBezTo>
                  <a:cubicBezTo>
                    <a:pt x="18681" y="12658"/>
                    <a:pt x="18477" y="12454"/>
                    <a:pt x="18233" y="12454"/>
                  </a:cubicBezTo>
                  <a:close/>
                  <a:moveTo>
                    <a:pt x="19576" y="12454"/>
                  </a:moveTo>
                  <a:cubicBezTo>
                    <a:pt x="19332" y="12454"/>
                    <a:pt x="19128" y="12658"/>
                    <a:pt x="19128" y="12902"/>
                  </a:cubicBezTo>
                  <a:cubicBezTo>
                    <a:pt x="19128" y="13146"/>
                    <a:pt x="19332" y="13349"/>
                    <a:pt x="19576" y="13349"/>
                  </a:cubicBezTo>
                  <a:cubicBezTo>
                    <a:pt x="19820" y="13349"/>
                    <a:pt x="20024" y="13146"/>
                    <a:pt x="20024" y="12902"/>
                  </a:cubicBezTo>
                  <a:cubicBezTo>
                    <a:pt x="20024" y="12658"/>
                    <a:pt x="19820" y="12454"/>
                    <a:pt x="19576" y="12454"/>
                  </a:cubicBezTo>
                  <a:close/>
                  <a:moveTo>
                    <a:pt x="20919" y="12454"/>
                  </a:moveTo>
                  <a:cubicBezTo>
                    <a:pt x="20675" y="12454"/>
                    <a:pt x="20471" y="12658"/>
                    <a:pt x="20471" y="12902"/>
                  </a:cubicBezTo>
                  <a:cubicBezTo>
                    <a:pt x="20471" y="13146"/>
                    <a:pt x="20675" y="13349"/>
                    <a:pt x="20919" y="13349"/>
                  </a:cubicBezTo>
                  <a:cubicBezTo>
                    <a:pt x="21163" y="13349"/>
                    <a:pt x="21367" y="13146"/>
                    <a:pt x="21367" y="12902"/>
                  </a:cubicBezTo>
                  <a:cubicBezTo>
                    <a:pt x="21367" y="12658"/>
                    <a:pt x="21163" y="12454"/>
                    <a:pt x="20919" y="12454"/>
                  </a:cubicBezTo>
                  <a:close/>
                  <a:moveTo>
                    <a:pt x="367" y="12617"/>
                  </a:moveTo>
                  <a:cubicBezTo>
                    <a:pt x="163" y="12617"/>
                    <a:pt x="1" y="12780"/>
                    <a:pt x="1" y="13024"/>
                  </a:cubicBezTo>
                  <a:cubicBezTo>
                    <a:pt x="1" y="13227"/>
                    <a:pt x="163" y="13390"/>
                    <a:pt x="367" y="13390"/>
                  </a:cubicBezTo>
                  <a:lnTo>
                    <a:pt x="1954" y="13390"/>
                  </a:lnTo>
                  <a:cubicBezTo>
                    <a:pt x="2158" y="13390"/>
                    <a:pt x="2361" y="13227"/>
                    <a:pt x="2361" y="13024"/>
                  </a:cubicBezTo>
                  <a:cubicBezTo>
                    <a:pt x="2361" y="12780"/>
                    <a:pt x="2158" y="12617"/>
                    <a:pt x="1954" y="12617"/>
                  </a:cubicBezTo>
                  <a:close/>
                  <a:moveTo>
                    <a:pt x="8669" y="12617"/>
                  </a:moveTo>
                  <a:cubicBezTo>
                    <a:pt x="8425" y="12617"/>
                    <a:pt x="8262" y="12780"/>
                    <a:pt x="8262" y="13024"/>
                  </a:cubicBezTo>
                  <a:cubicBezTo>
                    <a:pt x="8262" y="13227"/>
                    <a:pt x="8425" y="13390"/>
                    <a:pt x="8669" y="13390"/>
                  </a:cubicBezTo>
                  <a:lnTo>
                    <a:pt x="12780" y="13390"/>
                  </a:lnTo>
                  <a:cubicBezTo>
                    <a:pt x="12983" y="13390"/>
                    <a:pt x="13146" y="13227"/>
                    <a:pt x="13146" y="13024"/>
                  </a:cubicBezTo>
                  <a:cubicBezTo>
                    <a:pt x="13146" y="12780"/>
                    <a:pt x="12983" y="12617"/>
                    <a:pt x="12780" y="1261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4" name="Google Shape;1774;p34"/>
            <p:cNvSpPr/>
            <p:nvPr/>
          </p:nvSpPr>
          <p:spPr>
            <a:xfrm>
              <a:off x="2700975" y="3681100"/>
              <a:ext cx="534175" cy="335775"/>
            </a:xfrm>
            <a:custGeom>
              <a:avLst/>
              <a:gdLst/>
              <a:ahLst/>
              <a:cxnLst/>
              <a:rect l="l" t="t" r="r" b="b"/>
              <a:pathLst>
                <a:path w="21367" h="13431" extrusionOk="0">
                  <a:moveTo>
                    <a:pt x="367" y="82"/>
                  </a:moveTo>
                  <a:cubicBezTo>
                    <a:pt x="163" y="82"/>
                    <a:pt x="1" y="245"/>
                    <a:pt x="1" y="489"/>
                  </a:cubicBezTo>
                  <a:cubicBezTo>
                    <a:pt x="1" y="692"/>
                    <a:pt x="163" y="855"/>
                    <a:pt x="367" y="855"/>
                  </a:cubicBezTo>
                  <a:lnTo>
                    <a:pt x="1954" y="855"/>
                  </a:lnTo>
                  <a:cubicBezTo>
                    <a:pt x="2158" y="855"/>
                    <a:pt x="2361" y="692"/>
                    <a:pt x="2361" y="489"/>
                  </a:cubicBezTo>
                  <a:cubicBezTo>
                    <a:pt x="2361" y="245"/>
                    <a:pt x="2158" y="82"/>
                    <a:pt x="1954" y="82"/>
                  </a:cubicBezTo>
                  <a:close/>
                  <a:moveTo>
                    <a:pt x="3704" y="82"/>
                  </a:moveTo>
                  <a:cubicBezTo>
                    <a:pt x="3501" y="82"/>
                    <a:pt x="3338" y="245"/>
                    <a:pt x="3338" y="489"/>
                  </a:cubicBezTo>
                  <a:cubicBezTo>
                    <a:pt x="3338" y="692"/>
                    <a:pt x="3501" y="855"/>
                    <a:pt x="3704" y="855"/>
                  </a:cubicBezTo>
                  <a:lnTo>
                    <a:pt x="7855" y="855"/>
                  </a:lnTo>
                  <a:cubicBezTo>
                    <a:pt x="8059" y="855"/>
                    <a:pt x="8222" y="692"/>
                    <a:pt x="8222" y="489"/>
                  </a:cubicBezTo>
                  <a:cubicBezTo>
                    <a:pt x="8222" y="245"/>
                    <a:pt x="8059" y="82"/>
                    <a:pt x="7855" y="82"/>
                  </a:cubicBezTo>
                  <a:close/>
                  <a:moveTo>
                    <a:pt x="9605" y="0"/>
                  </a:moveTo>
                  <a:cubicBezTo>
                    <a:pt x="9361" y="0"/>
                    <a:pt x="9158" y="204"/>
                    <a:pt x="9158" y="489"/>
                  </a:cubicBezTo>
                  <a:cubicBezTo>
                    <a:pt x="9158" y="733"/>
                    <a:pt x="9361" y="936"/>
                    <a:pt x="9605" y="936"/>
                  </a:cubicBezTo>
                  <a:cubicBezTo>
                    <a:pt x="9849" y="936"/>
                    <a:pt x="10053" y="733"/>
                    <a:pt x="10053" y="489"/>
                  </a:cubicBezTo>
                  <a:cubicBezTo>
                    <a:pt x="10053" y="204"/>
                    <a:pt x="9849" y="0"/>
                    <a:pt x="9605" y="0"/>
                  </a:cubicBezTo>
                  <a:close/>
                  <a:moveTo>
                    <a:pt x="10948" y="0"/>
                  </a:moveTo>
                  <a:cubicBezTo>
                    <a:pt x="10704" y="0"/>
                    <a:pt x="10501" y="204"/>
                    <a:pt x="10501" y="489"/>
                  </a:cubicBezTo>
                  <a:cubicBezTo>
                    <a:pt x="10501" y="733"/>
                    <a:pt x="10704" y="936"/>
                    <a:pt x="10948" y="936"/>
                  </a:cubicBezTo>
                  <a:cubicBezTo>
                    <a:pt x="11192" y="936"/>
                    <a:pt x="11396" y="733"/>
                    <a:pt x="11396" y="489"/>
                  </a:cubicBezTo>
                  <a:cubicBezTo>
                    <a:pt x="11396" y="204"/>
                    <a:pt x="11192" y="0"/>
                    <a:pt x="10948" y="0"/>
                  </a:cubicBezTo>
                  <a:close/>
                  <a:moveTo>
                    <a:pt x="12291" y="0"/>
                  </a:moveTo>
                  <a:cubicBezTo>
                    <a:pt x="12047" y="0"/>
                    <a:pt x="11844" y="204"/>
                    <a:pt x="11844" y="489"/>
                  </a:cubicBezTo>
                  <a:cubicBezTo>
                    <a:pt x="11844" y="733"/>
                    <a:pt x="12047" y="936"/>
                    <a:pt x="12291" y="936"/>
                  </a:cubicBezTo>
                  <a:cubicBezTo>
                    <a:pt x="12535" y="936"/>
                    <a:pt x="12739" y="733"/>
                    <a:pt x="12739" y="489"/>
                  </a:cubicBezTo>
                  <a:cubicBezTo>
                    <a:pt x="12739" y="204"/>
                    <a:pt x="12535" y="0"/>
                    <a:pt x="12291" y="0"/>
                  </a:cubicBezTo>
                  <a:close/>
                  <a:moveTo>
                    <a:pt x="13634" y="0"/>
                  </a:moveTo>
                  <a:cubicBezTo>
                    <a:pt x="13390" y="0"/>
                    <a:pt x="13187" y="204"/>
                    <a:pt x="13187" y="489"/>
                  </a:cubicBezTo>
                  <a:cubicBezTo>
                    <a:pt x="13187" y="733"/>
                    <a:pt x="13390" y="936"/>
                    <a:pt x="13634" y="936"/>
                  </a:cubicBezTo>
                  <a:cubicBezTo>
                    <a:pt x="13878" y="936"/>
                    <a:pt x="14082" y="733"/>
                    <a:pt x="14082" y="489"/>
                  </a:cubicBezTo>
                  <a:cubicBezTo>
                    <a:pt x="14082" y="204"/>
                    <a:pt x="13878" y="0"/>
                    <a:pt x="13634" y="0"/>
                  </a:cubicBezTo>
                  <a:close/>
                  <a:moveTo>
                    <a:pt x="14977" y="0"/>
                  </a:moveTo>
                  <a:cubicBezTo>
                    <a:pt x="14733" y="0"/>
                    <a:pt x="14530" y="204"/>
                    <a:pt x="14530" y="489"/>
                  </a:cubicBezTo>
                  <a:cubicBezTo>
                    <a:pt x="14530" y="733"/>
                    <a:pt x="14733" y="936"/>
                    <a:pt x="14977" y="936"/>
                  </a:cubicBezTo>
                  <a:cubicBezTo>
                    <a:pt x="15221" y="936"/>
                    <a:pt x="15425" y="733"/>
                    <a:pt x="15425" y="489"/>
                  </a:cubicBezTo>
                  <a:cubicBezTo>
                    <a:pt x="15425" y="204"/>
                    <a:pt x="15221" y="0"/>
                    <a:pt x="14977" y="0"/>
                  </a:cubicBezTo>
                  <a:close/>
                  <a:moveTo>
                    <a:pt x="16320" y="0"/>
                  </a:moveTo>
                  <a:cubicBezTo>
                    <a:pt x="16076" y="0"/>
                    <a:pt x="15873" y="204"/>
                    <a:pt x="15873" y="489"/>
                  </a:cubicBezTo>
                  <a:cubicBezTo>
                    <a:pt x="15873" y="733"/>
                    <a:pt x="16076" y="936"/>
                    <a:pt x="16320" y="936"/>
                  </a:cubicBezTo>
                  <a:cubicBezTo>
                    <a:pt x="16564" y="936"/>
                    <a:pt x="16768" y="733"/>
                    <a:pt x="16768" y="489"/>
                  </a:cubicBezTo>
                  <a:cubicBezTo>
                    <a:pt x="16768" y="204"/>
                    <a:pt x="16564" y="0"/>
                    <a:pt x="16320" y="0"/>
                  </a:cubicBezTo>
                  <a:close/>
                  <a:moveTo>
                    <a:pt x="367" y="1872"/>
                  </a:moveTo>
                  <a:cubicBezTo>
                    <a:pt x="163" y="1872"/>
                    <a:pt x="1" y="2035"/>
                    <a:pt x="1" y="2279"/>
                  </a:cubicBezTo>
                  <a:cubicBezTo>
                    <a:pt x="1" y="2483"/>
                    <a:pt x="163" y="2646"/>
                    <a:pt x="367" y="2646"/>
                  </a:cubicBezTo>
                  <a:lnTo>
                    <a:pt x="1954" y="2646"/>
                  </a:lnTo>
                  <a:cubicBezTo>
                    <a:pt x="2158" y="2646"/>
                    <a:pt x="2361" y="2483"/>
                    <a:pt x="2361" y="2279"/>
                  </a:cubicBezTo>
                  <a:cubicBezTo>
                    <a:pt x="2361" y="2035"/>
                    <a:pt x="2158" y="1872"/>
                    <a:pt x="1954" y="1872"/>
                  </a:cubicBezTo>
                  <a:close/>
                  <a:moveTo>
                    <a:pt x="3704" y="1872"/>
                  </a:moveTo>
                  <a:cubicBezTo>
                    <a:pt x="3501" y="1872"/>
                    <a:pt x="3338" y="2035"/>
                    <a:pt x="3338" y="2279"/>
                  </a:cubicBezTo>
                  <a:cubicBezTo>
                    <a:pt x="3338" y="2483"/>
                    <a:pt x="3501" y="2646"/>
                    <a:pt x="3704" y="2646"/>
                  </a:cubicBezTo>
                  <a:lnTo>
                    <a:pt x="7855" y="2646"/>
                  </a:lnTo>
                  <a:cubicBezTo>
                    <a:pt x="8059" y="2646"/>
                    <a:pt x="8222" y="2483"/>
                    <a:pt x="8222" y="2279"/>
                  </a:cubicBezTo>
                  <a:cubicBezTo>
                    <a:pt x="8222" y="2035"/>
                    <a:pt x="8059" y="1872"/>
                    <a:pt x="7855" y="1872"/>
                  </a:cubicBezTo>
                  <a:close/>
                  <a:moveTo>
                    <a:pt x="367" y="3663"/>
                  </a:moveTo>
                  <a:cubicBezTo>
                    <a:pt x="163" y="3663"/>
                    <a:pt x="1" y="3867"/>
                    <a:pt x="1" y="4070"/>
                  </a:cubicBezTo>
                  <a:cubicBezTo>
                    <a:pt x="1" y="4274"/>
                    <a:pt x="163" y="4436"/>
                    <a:pt x="367" y="4436"/>
                  </a:cubicBezTo>
                  <a:lnTo>
                    <a:pt x="1954" y="4436"/>
                  </a:lnTo>
                  <a:cubicBezTo>
                    <a:pt x="2158" y="4436"/>
                    <a:pt x="2361" y="4274"/>
                    <a:pt x="2361" y="4070"/>
                  </a:cubicBezTo>
                  <a:cubicBezTo>
                    <a:pt x="2361" y="3867"/>
                    <a:pt x="2158" y="3663"/>
                    <a:pt x="1954" y="3663"/>
                  </a:cubicBezTo>
                  <a:close/>
                  <a:moveTo>
                    <a:pt x="3704" y="3663"/>
                  </a:moveTo>
                  <a:cubicBezTo>
                    <a:pt x="3501" y="3663"/>
                    <a:pt x="3338" y="3867"/>
                    <a:pt x="3338" y="4070"/>
                  </a:cubicBezTo>
                  <a:cubicBezTo>
                    <a:pt x="3338" y="4274"/>
                    <a:pt x="3501" y="4436"/>
                    <a:pt x="3704" y="4436"/>
                  </a:cubicBezTo>
                  <a:lnTo>
                    <a:pt x="7855" y="4436"/>
                  </a:lnTo>
                  <a:cubicBezTo>
                    <a:pt x="8059" y="4436"/>
                    <a:pt x="8222" y="4274"/>
                    <a:pt x="8222" y="4070"/>
                  </a:cubicBezTo>
                  <a:cubicBezTo>
                    <a:pt x="8222" y="3867"/>
                    <a:pt x="8059" y="3663"/>
                    <a:pt x="7855" y="3663"/>
                  </a:cubicBezTo>
                  <a:close/>
                  <a:moveTo>
                    <a:pt x="9605" y="3622"/>
                  </a:moveTo>
                  <a:cubicBezTo>
                    <a:pt x="9361" y="3622"/>
                    <a:pt x="9158" y="3826"/>
                    <a:pt x="9158" y="4070"/>
                  </a:cubicBezTo>
                  <a:cubicBezTo>
                    <a:pt x="9158" y="4314"/>
                    <a:pt x="9361" y="4518"/>
                    <a:pt x="9605" y="4518"/>
                  </a:cubicBezTo>
                  <a:cubicBezTo>
                    <a:pt x="9849" y="4518"/>
                    <a:pt x="10053" y="4314"/>
                    <a:pt x="10053" y="4070"/>
                  </a:cubicBezTo>
                  <a:cubicBezTo>
                    <a:pt x="10053" y="3826"/>
                    <a:pt x="9849" y="3622"/>
                    <a:pt x="9605" y="3622"/>
                  </a:cubicBezTo>
                  <a:close/>
                  <a:moveTo>
                    <a:pt x="10948" y="3622"/>
                  </a:moveTo>
                  <a:cubicBezTo>
                    <a:pt x="10704" y="3622"/>
                    <a:pt x="10501" y="3826"/>
                    <a:pt x="10501" y="4070"/>
                  </a:cubicBezTo>
                  <a:cubicBezTo>
                    <a:pt x="10501" y="4314"/>
                    <a:pt x="10704" y="4518"/>
                    <a:pt x="10948" y="4518"/>
                  </a:cubicBezTo>
                  <a:cubicBezTo>
                    <a:pt x="11192" y="4518"/>
                    <a:pt x="11396" y="4314"/>
                    <a:pt x="11396" y="4070"/>
                  </a:cubicBezTo>
                  <a:cubicBezTo>
                    <a:pt x="11396" y="3826"/>
                    <a:pt x="11192" y="3622"/>
                    <a:pt x="10948" y="3622"/>
                  </a:cubicBezTo>
                  <a:close/>
                  <a:moveTo>
                    <a:pt x="12291" y="3622"/>
                  </a:moveTo>
                  <a:cubicBezTo>
                    <a:pt x="12047" y="3622"/>
                    <a:pt x="11844" y="3826"/>
                    <a:pt x="11844" y="4070"/>
                  </a:cubicBezTo>
                  <a:cubicBezTo>
                    <a:pt x="11844" y="4314"/>
                    <a:pt x="12047" y="4518"/>
                    <a:pt x="12291" y="4518"/>
                  </a:cubicBezTo>
                  <a:cubicBezTo>
                    <a:pt x="12535" y="4518"/>
                    <a:pt x="12739" y="4314"/>
                    <a:pt x="12739" y="4070"/>
                  </a:cubicBezTo>
                  <a:cubicBezTo>
                    <a:pt x="12739" y="3826"/>
                    <a:pt x="12535" y="3622"/>
                    <a:pt x="12291" y="3622"/>
                  </a:cubicBezTo>
                  <a:close/>
                  <a:moveTo>
                    <a:pt x="13634" y="3622"/>
                  </a:moveTo>
                  <a:cubicBezTo>
                    <a:pt x="13390" y="3622"/>
                    <a:pt x="13187" y="3826"/>
                    <a:pt x="13187" y="4070"/>
                  </a:cubicBezTo>
                  <a:cubicBezTo>
                    <a:pt x="13187" y="4314"/>
                    <a:pt x="13390" y="4518"/>
                    <a:pt x="13634" y="4518"/>
                  </a:cubicBezTo>
                  <a:cubicBezTo>
                    <a:pt x="13878" y="4518"/>
                    <a:pt x="14082" y="4314"/>
                    <a:pt x="14082" y="4070"/>
                  </a:cubicBezTo>
                  <a:cubicBezTo>
                    <a:pt x="14082" y="3826"/>
                    <a:pt x="13878" y="3622"/>
                    <a:pt x="13634" y="3622"/>
                  </a:cubicBezTo>
                  <a:close/>
                  <a:moveTo>
                    <a:pt x="14977" y="3622"/>
                  </a:moveTo>
                  <a:cubicBezTo>
                    <a:pt x="14733" y="3622"/>
                    <a:pt x="14530" y="3826"/>
                    <a:pt x="14530" y="4070"/>
                  </a:cubicBezTo>
                  <a:cubicBezTo>
                    <a:pt x="14530" y="4314"/>
                    <a:pt x="14733" y="4518"/>
                    <a:pt x="14977" y="4518"/>
                  </a:cubicBezTo>
                  <a:cubicBezTo>
                    <a:pt x="15221" y="4518"/>
                    <a:pt x="15425" y="4314"/>
                    <a:pt x="15425" y="4070"/>
                  </a:cubicBezTo>
                  <a:cubicBezTo>
                    <a:pt x="15425" y="3826"/>
                    <a:pt x="15221" y="3622"/>
                    <a:pt x="14977" y="3622"/>
                  </a:cubicBezTo>
                  <a:close/>
                  <a:moveTo>
                    <a:pt x="16320" y="3622"/>
                  </a:moveTo>
                  <a:cubicBezTo>
                    <a:pt x="16076" y="3622"/>
                    <a:pt x="15873" y="3826"/>
                    <a:pt x="15873" y="4070"/>
                  </a:cubicBezTo>
                  <a:cubicBezTo>
                    <a:pt x="15873" y="4314"/>
                    <a:pt x="16076" y="4518"/>
                    <a:pt x="16320" y="4518"/>
                  </a:cubicBezTo>
                  <a:cubicBezTo>
                    <a:pt x="16564" y="4518"/>
                    <a:pt x="16768" y="4314"/>
                    <a:pt x="16768" y="4070"/>
                  </a:cubicBezTo>
                  <a:cubicBezTo>
                    <a:pt x="16768" y="3826"/>
                    <a:pt x="16564" y="3622"/>
                    <a:pt x="16320" y="3622"/>
                  </a:cubicBezTo>
                  <a:close/>
                  <a:moveTo>
                    <a:pt x="367" y="5454"/>
                  </a:moveTo>
                  <a:cubicBezTo>
                    <a:pt x="163" y="5454"/>
                    <a:pt x="1" y="5657"/>
                    <a:pt x="1" y="5861"/>
                  </a:cubicBezTo>
                  <a:cubicBezTo>
                    <a:pt x="1" y="6064"/>
                    <a:pt x="163" y="6227"/>
                    <a:pt x="367" y="6227"/>
                  </a:cubicBezTo>
                  <a:lnTo>
                    <a:pt x="1954" y="6227"/>
                  </a:lnTo>
                  <a:cubicBezTo>
                    <a:pt x="2158" y="6227"/>
                    <a:pt x="2361" y="6064"/>
                    <a:pt x="2361" y="5861"/>
                  </a:cubicBezTo>
                  <a:cubicBezTo>
                    <a:pt x="2361" y="5657"/>
                    <a:pt x="2158" y="5454"/>
                    <a:pt x="1954" y="5454"/>
                  </a:cubicBezTo>
                  <a:close/>
                  <a:moveTo>
                    <a:pt x="3704" y="5454"/>
                  </a:moveTo>
                  <a:cubicBezTo>
                    <a:pt x="3501" y="5454"/>
                    <a:pt x="3338" y="5657"/>
                    <a:pt x="3338" y="5861"/>
                  </a:cubicBezTo>
                  <a:cubicBezTo>
                    <a:pt x="3338" y="6064"/>
                    <a:pt x="3501" y="6227"/>
                    <a:pt x="3704" y="6227"/>
                  </a:cubicBezTo>
                  <a:lnTo>
                    <a:pt x="7855" y="6227"/>
                  </a:lnTo>
                  <a:cubicBezTo>
                    <a:pt x="8059" y="6227"/>
                    <a:pt x="8222" y="6064"/>
                    <a:pt x="8222" y="5861"/>
                  </a:cubicBezTo>
                  <a:cubicBezTo>
                    <a:pt x="8222" y="5657"/>
                    <a:pt x="8059" y="5454"/>
                    <a:pt x="7855" y="5454"/>
                  </a:cubicBezTo>
                  <a:close/>
                  <a:moveTo>
                    <a:pt x="367" y="7285"/>
                  </a:moveTo>
                  <a:cubicBezTo>
                    <a:pt x="163" y="7285"/>
                    <a:pt x="1" y="7448"/>
                    <a:pt x="1" y="7651"/>
                  </a:cubicBezTo>
                  <a:cubicBezTo>
                    <a:pt x="1" y="7855"/>
                    <a:pt x="163" y="8058"/>
                    <a:pt x="367" y="8058"/>
                  </a:cubicBezTo>
                  <a:lnTo>
                    <a:pt x="1954" y="8058"/>
                  </a:lnTo>
                  <a:cubicBezTo>
                    <a:pt x="2158" y="8058"/>
                    <a:pt x="2361" y="7855"/>
                    <a:pt x="2361" y="7651"/>
                  </a:cubicBezTo>
                  <a:cubicBezTo>
                    <a:pt x="2361" y="7448"/>
                    <a:pt x="2158" y="7285"/>
                    <a:pt x="1954" y="7285"/>
                  </a:cubicBezTo>
                  <a:close/>
                  <a:moveTo>
                    <a:pt x="3704" y="7285"/>
                  </a:moveTo>
                  <a:cubicBezTo>
                    <a:pt x="3501" y="7285"/>
                    <a:pt x="3338" y="7448"/>
                    <a:pt x="3338" y="7651"/>
                  </a:cubicBezTo>
                  <a:cubicBezTo>
                    <a:pt x="3338" y="7855"/>
                    <a:pt x="3501" y="8058"/>
                    <a:pt x="3704" y="8058"/>
                  </a:cubicBezTo>
                  <a:lnTo>
                    <a:pt x="7855" y="8058"/>
                  </a:lnTo>
                  <a:cubicBezTo>
                    <a:pt x="8059" y="8058"/>
                    <a:pt x="8222" y="7855"/>
                    <a:pt x="8222" y="7651"/>
                  </a:cubicBezTo>
                  <a:cubicBezTo>
                    <a:pt x="8222" y="7448"/>
                    <a:pt x="8059" y="7285"/>
                    <a:pt x="7855" y="7285"/>
                  </a:cubicBezTo>
                  <a:close/>
                  <a:moveTo>
                    <a:pt x="14204" y="8791"/>
                  </a:moveTo>
                  <a:cubicBezTo>
                    <a:pt x="13960" y="8791"/>
                    <a:pt x="13756" y="8994"/>
                    <a:pt x="13756" y="9239"/>
                  </a:cubicBezTo>
                  <a:cubicBezTo>
                    <a:pt x="13756" y="9483"/>
                    <a:pt x="13960" y="9686"/>
                    <a:pt x="14204" y="9686"/>
                  </a:cubicBezTo>
                  <a:cubicBezTo>
                    <a:pt x="14448" y="9686"/>
                    <a:pt x="14652" y="9483"/>
                    <a:pt x="14652" y="9239"/>
                  </a:cubicBezTo>
                  <a:cubicBezTo>
                    <a:pt x="14652" y="8994"/>
                    <a:pt x="14448" y="8791"/>
                    <a:pt x="14204" y="8791"/>
                  </a:cubicBezTo>
                  <a:close/>
                  <a:moveTo>
                    <a:pt x="15547" y="8791"/>
                  </a:moveTo>
                  <a:cubicBezTo>
                    <a:pt x="15303" y="8791"/>
                    <a:pt x="15099" y="8994"/>
                    <a:pt x="15099" y="9239"/>
                  </a:cubicBezTo>
                  <a:cubicBezTo>
                    <a:pt x="15099" y="9483"/>
                    <a:pt x="15303" y="9686"/>
                    <a:pt x="15547" y="9686"/>
                  </a:cubicBezTo>
                  <a:cubicBezTo>
                    <a:pt x="15791" y="9686"/>
                    <a:pt x="15995" y="9483"/>
                    <a:pt x="15995" y="9239"/>
                  </a:cubicBezTo>
                  <a:cubicBezTo>
                    <a:pt x="15995" y="8994"/>
                    <a:pt x="15791" y="8791"/>
                    <a:pt x="15547" y="8791"/>
                  </a:cubicBezTo>
                  <a:close/>
                  <a:moveTo>
                    <a:pt x="16890" y="8791"/>
                  </a:moveTo>
                  <a:cubicBezTo>
                    <a:pt x="16646" y="8791"/>
                    <a:pt x="16442" y="8994"/>
                    <a:pt x="16442" y="9239"/>
                  </a:cubicBezTo>
                  <a:cubicBezTo>
                    <a:pt x="16442" y="9483"/>
                    <a:pt x="16646" y="9686"/>
                    <a:pt x="16890" y="9686"/>
                  </a:cubicBezTo>
                  <a:cubicBezTo>
                    <a:pt x="17134" y="9686"/>
                    <a:pt x="17338" y="9483"/>
                    <a:pt x="17338" y="9239"/>
                  </a:cubicBezTo>
                  <a:cubicBezTo>
                    <a:pt x="17338" y="8994"/>
                    <a:pt x="17134" y="8791"/>
                    <a:pt x="16890" y="8791"/>
                  </a:cubicBezTo>
                  <a:close/>
                  <a:moveTo>
                    <a:pt x="18233" y="8791"/>
                  </a:moveTo>
                  <a:cubicBezTo>
                    <a:pt x="17989" y="8791"/>
                    <a:pt x="17785" y="8994"/>
                    <a:pt x="17785" y="9239"/>
                  </a:cubicBezTo>
                  <a:cubicBezTo>
                    <a:pt x="17785" y="9483"/>
                    <a:pt x="17989" y="9686"/>
                    <a:pt x="18233" y="9686"/>
                  </a:cubicBezTo>
                  <a:cubicBezTo>
                    <a:pt x="18477" y="9686"/>
                    <a:pt x="18681" y="9483"/>
                    <a:pt x="18681" y="9239"/>
                  </a:cubicBezTo>
                  <a:cubicBezTo>
                    <a:pt x="18681" y="8994"/>
                    <a:pt x="18477" y="8791"/>
                    <a:pt x="18233" y="8791"/>
                  </a:cubicBezTo>
                  <a:close/>
                  <a:moveTo>
                    <a:pt x="19576" y="8791"/>
                  </a:moveTo>
                  <a:cubicBezTo>
                    <a:pt x="19332" y="8791"/>
                    <a:pt x="19128" y="8994"/>
                    <a:pt x="19128" y="9239"/>
                  </a:cubicBezTo>
                  <a:cubicBezTo>
                    <a:pt x="19128" y="9483"/>
                    <a:pt x="19332" y="9686"/>
                    <a:pt x="19576" y="9686"/>
                  </a:cubicBezTo>
                  <a:cubicBezTo>
                    <a:pt x="19820" y="9686"/>
                    <a:pt x="20024" y="9483"/>
                    <a:pt x="20024" y="9239"/>
                  </a:cubicBezTo>
                  <a:cubicBezTo>
                    <a:pt x="20024" y="8994"/>
                    <a:pt x="19820" y="8791"/>
                    <a:pt x="19576" y="8791"/>
                  </a:cubicBezTo>
                  <a:close/>
                  <a:moveTo>
                    <a:pt x="20919" y="8791"/>
                  </a:moveTo>
                  <a:cubicBezTo>
                    <a:pt x="20675" y="8791"/>
                    <a:pt x="20471" y="8994"/>
                    <a:pt x="20471" y="9239"/>
                  </a:cubicBezTo>
                  <a:cubicBezTo>
                    <a:pt x="20471" y="9483"/>
                    <a:pt x="20675" y="9686"/>
                    <a:pt x="20919" y="9686"/>
                  </a:cubicBezTo>
                  <a:cubicBezTo>
                    <a:pt x="21163" y="9686"/>
                    <a:pt x="21367" y="9483"/>
                    <a:pt x="21367" y="9239"/>
                  </a:cubicBezTo>
                  <a:cubicBezTo>
                    <a:pt x="21367" y="8994"/>
                    <a:pt x="21163" y="8791"/>
                    <a:pt x="20919" y="8791"/>
                  </a:cubicBezTo>
                  <a:close/>
                  <a:moveTo>
                    <a:pt x="367" y="9076"/>
                  </a:moveTo>
                  <a:cubicBezTo>
                    <a:pt x="163" y="9076"/>
                    <a:pt x="1" y="9239"/>
                    <a:pt x="1" y="9442"/>
                  </a:cubicBezTo>
                  <a:cubicBezTo>
                    <a:pt x="1" y="9646"/>
                    <a:pt x="163" y="9849"/>
                    <a:pt x="367" y="9849"/>
                  </a:cubicBezTo>
                  <a:lnTo>
                    <a:pt x="1954" y="9849"/>
                  </a:lnTo>
                  <a:cubicBezTo>
                    <a:pt x="2158" y="9849"/>
                    <a:pt x="2361" y="9646"/>
                    <a:pt x="2361" y="9442"/>
                  </a:cubicBezTo>
                  <a:cubicBezTo>
                    <a:pt x="2361" y="9239"/>
                    <a:pt x="2158" y="9076"/>
                    <a:pt x="1954" y="9076"/>
                  </a:cubicBezTo>
                  <a:close/>
                  <a:moveTo>
                    <a:pt x="8669" y="9076"/>
                  </a:moveTo>
                  <a:cubicBezTo>
                    <a:pt x="8425" y="9076"/>
                    <a:pt x="8262" y="9239"/>
                    <a:pt x="8262" y="9442"/>
                  </a:cubicBezTo>
                  <a:cubicBezTo>
                    <a:pt x="8262" y="9646"/>
                    <a:pt x="8425" y="9849"/>
                    <a:pt x="8669" y="9849"/>
                  </a:cubicBezTo>
                  <a:lnTo>
                    <a:pt x="12780" y="9849"/>
                  </a:lnTo>
                  <a:cubicBezTo>
                    <a:pt x="12983" y="9849"/>
                    <a:pt x="13146" y="9646"/>
                    <a:pt x="13146" y="9442"/>
                  </a:cubicBezTo>
                  <a:cubicBezTo>
                    <a:pt x="13146" y="9239"/>
                    <a:pt x="12983" y="9076"/>
                    <a:pt x="12780" y="9076"/>
                  </a:cubicBezTo>
                  <a:close/>
                  <a:moveTo>
                    <a:pt x="367" y="10867"/>
                  </a:moveTo>
                  <a:cubicBezTo>
                    <a:pt x="163" y="10867"/>
                    <a:pt x="1" y="11029"/>
                    <a:pt x="1" y="11233"/>
                  </a:cubicBezTo>
                  <a:cubicBezTo>
                    <a:pt x="1" y="11477"/>
                    <a:pt x="163" y="11640"/>
                    <a:pt x="367" y="11640"/>
                  </a:cubicBezTo>
                  <a:lnTo>
                    <a:pt x="1954" y="11640"/>
                  </a:lnTo>
                  <a:cubicBezTo>
                    <a:pt x="2158" y="11640"/>
                    <a:pt x="2361" y="11477"/>
                    <a:pt x="2361" y="11233"/>
                  </a:cubicBezTo>
                  <a:cubicBezTo>
                    <a:pt x="2361" y="11029"/>
                    <a:pt x="2158" y="10867"/>
                    <a:pt x="1954" y="10867"/>
                  </a:cubicBezTo>
                  <a:close/>
                  <a:moveTo>
                    <a:pt x="8669" y="10867"/>
                  </a:moveTo>
                  <a:cubicBezTo>
                    <a:pt x="8425" y="10867"/>
                    <a:pt x="8262" y="11029"/>
                    <a:pt x="8262" y="11233"/>
                  </a:cubicBezTo>
                  <a:cubicBezTo>
                    <a:pt x="8262" y="11477"/>
                    <a:pt x="8425" y="11640"/>
                    <a:pt x="8669" y="11640"/>
                  </a:cubicBezTo>
                  <a:lnTo>
                    <a:pt x="12780" y="11640"/>
                  </a:lnTo>
                  <a:cubicBezTo>
                    <a:pt x="12983" y="11640"/>
                    <a:pt x="13146" y="11477"/>
                    <a:pt x="13146" y="11233"/>
                  </a:cubicBezTo>
                  <a:cubicBezTo>
                    <a:pt x="13146" y="11029"/>
                    <a:pt x="12983" y="10867"/>
                    <a:pt x="12780" y="10867"/>
                  </a:cubicBezTo>
                  <a:close/>
                  <a:moveTo>
                    <a:pt x="14204" y="12494"/>
                  </a:moveTo>
                  <a:cubicBezTo>
                    <a:pt x="13960" y="12494"/>
                    <a:pt x="13756" y="12698"/>
                    <a:pt x="13756" y="12942"/>
                  </a:cubicBezTo>
                  <a:cubicBezTo>
                    <a:pt x="13756" y="13186"/>
                    <a:pt x="13960" y="13390"/>
                    <a:pt x="14204" y="13390"/>
                  </a:cubicBezTo>
                  <a:cubicBezTo>
                    <a:pt x="14448" y="13390"/>
                    <a:pt x="14652" y="13186"/>
                    <a:pt x="14652" y="12942"/>
                  </a:cubicBezTo>
                  <a:cubicBezTo>
                    <a:pt x="14652" y="12698"/>
                    <a:pt x="14448" y="12494"/>
                    <a:pt x="14204" y="12494"/>
                  </a:cubicBezTo>
                  <a:close/>
                  <a:moveTo>
                    <a:pt x="15547" y="12494"/>
                  </a:moveTo>
                  <a:cubicBezTo>
                    <a:pt x="15303" y="12494"/>
                    <a:pt x="15099" y="12698"/>
                    <a:pt x="15099" y="12942"/>
                  </a:cubicBezTo>
                  <a:cubicBezTo>
                    <a:pt x="15099" y="13186"/>
                    <a:pt x="15303" y="13390"/>
                    <a:pt x="15547" y="13390"/>
                  </a:cubicBezTo>
                  <a:cubicBezTo>
                    <a:pt x="15791" y="13390"/>
                    <a:pt x="15995" y="13186"/>
                    <a:pt x="15995" y="12942"/>
                  </a:cubicBezTo>
                  <a:cubicBezTo>
                    <a:pt x="15995" y="12698"/>
                    <a:pt x="15791" y="12494"/>
                    <a:pt x="15547" y="12494"/>
                  </a:cubicBezTo>
                  <a:close/>
                  <a:moveTo>
                    <a:pt x="16890" y="12494"/>
                  </a:moveTo>
                  <a:cubicBezTo>
                    <a:pt x="16646" y="12494"/>
                    <a:pt x="16442" y="12698"/>
                    <a:pt x="16442" y="12942"/>
                  </a:cubicBezTo>
                  <a:cubicBezTo>
                    <a:pt x="16442" y="13186"/>
                    <a:pt x="16646" y="13390"/>
                    <a:pt x="16890" y="13390"/>
                  </a:cubicBezTo>
                  <a:cubicBezTo>
                    <a:pt x="17134" y="13390"/>
                    <a:pt x="17338" y="13186"/>
                    <a:pt x="17338" y="12942"/>
                  </a:cubicBezTo>
                  <a:cubicBezTo>
                    <a:pt x="17338" y="12698"/>
                    <a:pt x="17134" y="12494"/>
                    <a:pt x="16890" y="12494"/>
                  </a:cubicBezTo>
                  <a:close/>
                  <a:moveTo>
                    <a:pt x="18233" y="12494"/>
                  </a:moveTo>
                  <a:cubicBezTo>
                    <a:pt x="17989" y="12494"/>
                    <a:pt x="17785" y="12698"/>
                    <a:pt x="17785" y="12942"/>
                  </a:cubicBezTo>
                  <a:cubicBezTo>
                    <a:pt x="17785" y="13186"/>
                    <a:pt x="17989" y="13390"/>
                    <a:pt x="18233" y="13390"/>
                  </a:cubicBezTo>
                  <a:cubicBezTo>
                    <a:pt x="18477" y="13390"/>
                    <a:pt x="18681" y="13186"/>
                    <a:pt x="18681" y="12942"/>
                  </a:cubicBezTo>
                  <a:cubicBezTo>
                    <a:pt x="18681" y="12698"/>
                    <a:pt x="18477" y="12494"/>
                    <a:pt x="18233" y="12494"/>
                  </a:cubicBezTo>
                  <a:close/>
                  <a:moveTo>
                    <a:pt x="19576" y="12494"/>
                  </a:moveTo>
                  <a:cubicBezTo>
                    <a:pt x="19332" y="12494"/>
                    <a:pt x="19128" y="12698"/>
                    <a:pt x="19128" y="12942"/>
                  </a:cubicBezTo>
                  <a:cubicBezTo>
                    <a:pt x="19128" y="13186"/>
                    <a:pt x="19332" y="13390"/>
                    <a:pt x="19576" y="13390"/>
                  </a:cubicBezTo>
                  <a:cubicBezTo>
                    <a:pt x="19820" y="13390"/>
                    <a:pt x="20024" y="13186"/>
                    <a:pt x="20024" y="12942"/>
                  </a:cubicBezTo>
                  <a:cubicBezTo>
                    <a:pt x="20024" y="12698"/>
                    <a:pt x="19820" y="12494"/>
                    <a:pt x="19576" y="12494"/>
                  </a:cubicBezTo>
                  <a:close/>
                  <a:moveTo>
                    <a:pt x="20919" y="12494"/>
                  </a:moveTo>
                  <a:cubicBezTo>
                    <a:pt x="20675" y="12494"/>
                    <a:pt x="20471" y="12698"/>
                    <a:pt x="20471" y="12942"/>
                  </a:cubicBezTo>
                  <a:cubicBezTo>
                    <a:pt x="20471" y="13186"/>
                    <a:pt x="20675" y="13390"/>
                    <a:pt x="20919" y="13390"/>
                  </a:cubicBezTo>
                  <a:cubicBezTo>
                    <a:pt x="21163" y="13390"/>
                    <a:pt x="21367" y="13186"/>
                    <a:pt x="21367" y="12942"/>
                  </a:cubicBezTo>
                  <a:cubicBezTo>
                    <a:pt x="21367" y="12698"/>
                    <a:pt x="21163" y="12494"/>
                    <a:pt x="20919" y="12494"/>
                  </a:cubicBezTo>
                  <a:close/>
                  <a:moveTo>
                    <a:pt x="367" y="12657"/>
                  </a:moveTo>
                  <a:cubicBezTo>
                    <a:pt x="163" y="12657"/>
                    <a:pt x="1" y="12820"/>
                    <a:pt x="1" y="13064"/>
                  </a:cubicBezTo>
                  <a:cubicBezTo>
                    <a:pt x="1" y="13268"/>
                    <a:pt x="163" y="13430"/>
                    <a:pt x="367" y="13430"/>
                  </a:cubicBezTo>
                  <a:lnTo>
                    <a:pt x="1954" y="13430"/>
                  </a:lnTo>
                  <a:cubicBezTo>
                    <a:pt x="2158" y="13430"/>
                    <a:pt x="2361" y="13268"/>
                    <a:pt x="2361" y="13064"/>
                  </a:cubicBezTo>
                  <a:cubicBezTo>
                    <a:pt x="2361" y="12820"/>
                    <a:pt x="2158" y="12657"/>
                    <a:pt x="1954" y="12657"/>
                  </a:cubicBezTo>
                  <a:close/>
                  <a:moveTo>
                    <a:pt x="8669" y="12657"/>
                  </a:moveTo>
                  <a:cubicBezTo>
                    <a:pt x="8425" y="12657"/>
                    <a:pt x="8262" y="12820"/>
                    <a:pt x="8262" y="13064"/>
                  </a:cubicBezTo>
                  <a:cubicBezTo>
                    <a:pt x="8262" y="13268"/>
                    <a:pt x="8425" y="13430"/>
                    <a:pt x="8669" y="13430"/>
                  </a:cubicBezTo>
                  <a:lnTo>
                    <a:pt x="12780" y="13430"/>
                  </a:lnTo>
                  <a:cubicBezTo>
                    <a:pt x="12983" y="13430"/>
                    <a:pt x="13146" y="13268"/>
                    <a:pt x="13146" y="13064"/>
                  </a:cubicBezTo>
                  <a:cubicBezTo>
                    <a:pt x="13146" y="12820"/>
                    <a:pt x="12983" y="12657"/>
                    <a:pt x="12780"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5" name="Google Shape;1775;p34"/>
            <p:cNvSpPr/>
            <p:nvPr/>
          </p:nvSpPr>
          <p:spPr>
            <a:xfrm>
              <a:off x="2692850" y="3672950"/>
              <a:ext cx="551450" cy="352075"/>
            </a:xfrm>
            <a:custGeom>
              <a:avLst/>
              <a:gdLst/>
              <a:ahLst/>
              <a:cxnLst/>
              <a:rect l="l" t="t" r="r" b="b"/>
              <a:pathLst>
                <a:path w="22058" h="14083" extrusionOk="0">
                  <a:moveTo>
                    <a:pt x="2279" y="733"/>
                  </a:moveTo>
                  <a:lnTo>
                    <a:pt x="2320" y="815"/>
                  </a:lnTo>
                  <a:lnTo>
                    <a:pt x="2279" y="855"/>
                  </a:lnTo>
                  <a:lnTo>
                    <a:pt x="692" y="855"/>
                  </a:lnTo>
                  <a:lnTo>
                    <a:pt x="651" y="815"/>
                  </a:lnTo>
                  <a:lnTo>
                    <a:pt x="692" y="733"/>
                  </a:lnTo>
                  <a:close/>
                  <a:moveTo>
                    <a:pt x="8180" y="733"/>
                  </a:moveTo>
                  <a:lnTo>
                    <a:pt x="8221" y="815"/>
                  </a:lnTo>
                  <a:lnTo>
                    <a:pt x="8180" y="855"/>
                  </a:lnTo>
                  <a:lnTo>
                    <a:pt x="4029" y="855"/>
                  </a:lnTo>
                  <a:lnTo>
                    <a:pt x="3988" y="815"/>
                  </a:lnTo>
                  <a:lnTo>
                    <a:pt x="4029" y="733"/>
                  </a:lnTo>
                  <a:close/>
                  <a:moveTo>
                    <a:pt x="9930" y="693"/>
                  </a:moveTo>
                  <a:cubicBezTo>
                    <a:pt x="9971" y="693"/>
                    <a:pt x="10012" y="733"/>
                    <a:pt x="10012" y="815"/>
                  </a:cubicBezTo>
                  <a:cubicBezTo>
                    <a:pt x="10012" y="855"/>
                    <a:pt x="9971" y="896"/>
                    <a:pt x="9930" y="896"/>
                  </a:cubicBezTo>
                  <a:lnTo>
                    <a:pt x="9808" y="815"/>
                  </a:lnTo>
                  <a:lnTo>
                    <a:pt x="9930" y="693"/>
                  </a:lnTo>
                  <a:close/>
                  <a:moveTo>
                    <a:pt x="11273" y="693"/>
                  </a:moveTo>
                  <a:cubicBezTo>
                    <a:pt x="11314" y="693"/>
                    <a:pt x="11355" y="733"/>
                    <a:pt x="11355" y="815"/>
                  </a:cubicBezTo>
                  <a:cubicBezTo>
                    <a:pt x="11355" y="855"/>
                    <a:pt x="11314" y="896"/>
                    <a:pt x="11273" y="896"/>
                  </a:cubicBezTo>
                  <a:lnTo>
                    <a:pt x="11151" y="815"/>
                  </a:lnTo>
                  <a:lnTo>
                    <a:pt x="11273" y="693"/>
                  </a:lnTo>
                  <a:close/>
                  <a:moveTo>
                    <a:pt x="12616" y="693"/>
                  </a:moveTo>
                  <a:cubicBezTo>
                    <a:pt x="12657" y="693"/>
                    <a:pt x="12738" y="733"/>
                    <a:pt x="12738" y="815"/>
                  </a:cubicBezTo>
                  <a:cubicBezTo>
                    <a:pt x="12738" y="855"/>
                    <a:pt x="12657" y="896"/>
                    <a:pt x="12616" y="896"/>
                  </a:cubicBezTo>
                  <a:lnTo>
                    <a:pt x="12494" y="815"/>
                  </a:lnTo>
                  <a:lnTo>
                    <a:pt x="12616" y="693"/>
                  </a:lnTo>
                  <a:close/>
                  <a:moveTo>
                    <a:pt x="13959" y="693"/>
                  </a:moveTo>
                  <a:lnTo>
                    <a:pt x="14081" y="815"/>
                  </a:lnTo>
                  <a:lnTo>
                    <a:pt x="13959" y="896"/>
                  </a:lnTo>
                  <a:cubicBezTo>
                    <a:pt x="13878" y="896"/>
                    <a:pt x="13837" y="855"/>
                    <a:pt x="13837" y="815"/>
                  </a:cubicBezTo>
                  <a:cubicBezTo>
                    <a:pt x="13837" y="733"/>
                    <a:pt x="13878" y="693"/>
                    <a:pt x="13959" y="693"/>
                  </a:cubicBezTo>
                  <a:close/>
                  <a:moveTo>
                    <a:pt x="15302" y="693"/>
                  </a:moveTo>
                  <a:lnTo>
                    <a:pt x="15424" y="815"/>
                  </a:lnTo>
                  <a:lnTo>
                    <a:pt x="15302" y="896"/>
                  </a:lnTo>
                  <a:cubicBezTo>
                    <a:pt x="15262" y="896"/>
                    <a:pt x="15180" y="855"/>
                    <a:pt x="15180" y="815"/>
                  </a:cubicBezTo>
                  <a:cubicBezTo>
                    <a:pt x="15180" y="733"/>
                    <a:pt x="15262" y="693"/>
                    <a:pt x="15302" y="693"/>
                  </a:cubicBezTo>
                  <a:close/>
                  <a:moveTo>
                    <a:pt x="16645" y="693"/>
                  </a:moveTo>
                  <a:lnTo>
                    <a:pt x="16767" y="815"/>
                  </a:lnTo>
                  <a:lnTo>
                    <a:pt x="16645" y="896"/>
                  </a:lnTo>
                  <a:cubicBezTo>
                    <a:pt x="16605" y="896"/>
                    <a:pt x="16523" y="855"/>
                    <a:pt x="16523" y="815"/>
                  </a:cubicBezTo>
                  <a:cubicBezTo>
                    <a:pt x="16523" y="733"/>
                    <a:pt x="16605" y="693"/>
                    <a:pt x="16645" y="693"/>
                  </a:cubicBezTo>
                  <a:close/>
                  <a:moveTo>
                    <a:pt x="692" y="82"/>
                  </a:moveTo>
                  <a:cubicBezTo>
                    <a:pt x="326" y="82"/>
                    <a:pt x="0" y="408"/>
                    <a:pt x="0" y="815"/>
                  </a:cubicBezTo>
                  <a:cubicBezTo>
                    <a:pt x="0" y="1181"/>
                    <a:pt x="326" y="1507"/>
                    <a:pt x="692" y="1507"/>
                  </a:cubicBezTo>
                  <a:lnTo>
                    <a:pt x="2279" y="1507"/>
                  </a:lnTo>
                  <a:cubicBezTo>
                    <a:pt x="2686" y="1507"/>
                    <a:pt x="3012" y="1181"/>
                    <a:pt x="3012" y="815"/>
                  </a:cubicBezTo>
                  <a:cubicBezTo>
                    <a:pt x="3012" y="408"/>
                    <a:pt x="2686" y="82"/>
                    <a:pt x="2279" y="82"/>
                  </a:cubicBezTo>
                  <a:close/>
                  <a:moveTo>
                    <a:pt x="4029" y="82"/>
                  </a:moveTo>
                  <a:cubicBezTo>
                    <a:pt x="3622" y="82"/>
                    <a:pt x="3297" y="408"/>
                    <a:pt x="3297" y="815"/>
                  </a:cubicBezTo>
                  <a:cubicBezTo>
                    <a:pt x="3297" y="1181"/>
                    <a:pt x="3622" y="1507"/>
                    <a:pt x="4029" y="1507"/>
                  </a:cubicBezTo>
                  <a:lnTo>
                    <a:pt x="8180" y="1507"/>
                  </a:lnTo>
                  <a:cubicBezTo>
                    <a:pt x="8547" y="1507"/>
                    <a:pt x="8872" y="1181"/>
                    <a:pt x="8872" y="815"/>
                  </a:cubicBezTo>
                  <a:cubicBezTo>
                    <a:pt x="8872" y="408"/>
                    <a:pt x="8547" y="82"/>
                    <a:pt x="8180" y="82"/>
                  </a:cubicBezTo>
                  <a:close/>
                  <a:moveTo>
                    <a:pt x="9930" y="1"/>
                  </a:moveTo>
                  <a:cubicBezTo>
                    <a:pt x="9483" y="1"/>
                    <a:pt x="9116" y="367"/>
                    <a:pt x="9116" y="815"/>
                  </a:cubicBezTo>
                  <a:cubicBezTo>
                    <a:pt x="9116" y="1222"/>
                    <a:pt x="9483" y="1588"/>
                    <a:pt x="9930" y="1588"/>
                  </a:cubicBezTo>
                  <a:cubicBezTo>
                    <a:pt x="10194" y="1588"/>
                    <a:pt x="10441" y="1434"/>
                    <a:pt x="10582" y="1214"/>
                  </a:cubicBezTo>
                  <a:lnTo>
                    <a:pt x="10582" y="1214"/>
                  </a:lnTo>
                  <a:cubicBezTo>
                    <a:pt x="10726" y="1434"/>
                    <a:pt x="10983" y="1588"/>
                    <a:pt x="11273" y="1588"/>
                  </a:cubicBezTo>
                  <a:cubicBezTo>
                    <a:pt x="11537" y="1588"/>
                    <a:pt x="11784" y="1434"/>
                    <a:pt x="11925" y="1214"/>
                  </a:cubicBezTo>
                  <a:lnTo>
                    <a:pt x="11925" y="1214"/>
                  </a:lnTo>
                  <a:cubicBezTo>
                    <a:pt x="12069" y="1434"/>
                    <a:pt x="12326" y="1588"/>
                    <a:pt x="12616" y="1588"/>
                  </a:cubicBezTo>
                  <a:cubicBezTo>
                    <a:pt x="12914" y="1588"/>
                    <a:pt x="13158" y="1426"/>
                    <a:pt x="13288" y="1197"/>
                  </a:cubicBezTo>
                  <a:lnTo>
                    <a:pt x="13288" y="1197"/>
                  </a:lnTo>
                  <a:cubicBezTo>
                    <a:pt x="13418" y="1426"/>
                    <a:pt x="13661" y="1588"/>
                    <a:pt x="13959" y="1588"/>
                  </a:cubicBezTo>
                  <a:cubicBezTo>
                    <a:pt x="14257" y="1588"/>
                    <a:pt x="14501" y="1426"/>
                    <a:pt x="14631" y="1197"/>
                  </a:cubicBezTo>
                  <a:lnTo>
                    <a:pt x="14631" y="1197"/>
                  </a:lnTo>
                  <a:cubicBezTo>
                    <a:pt x="14761" y="1426"/>
                    <a:pt x="15004" y="1588"/>
                    <a:pt x="15302" y="1588"/>
                  </a:cubicBezTo>
                  <a:cubicBezTo>
                    <a:pt x="15600" y="1588"/>
                    <a:pt x="15844" y="1426"/>
                    <a:pt x="15974" y="1197"/>
                  </a:cubicBezTo>
                  <a:lnTo>
                    <a:pt x="15974" y="1197"/>
                  </a:lnTo>
                  <a:cubicBezTo>
                    <a:pt x="16104" y="1426"/>
                    <a:pt x="16347" y="1588"/>
                    <a:pt x="16645" y="1588"/>
                  </a:cubicBezTo>
                  <a:cubicBezTo>
                    <a:pt x="17093" y="1588"/>
                    <a:pt x="17459" y="1222"/>
                    <a:pt x="17459" y="815"/>
                  </a:cubicBezTo>
                  <a:cubicBezTo>
                    <a:pt x="17459" y="367"/>
                    <a:pt x="17093" y="1"/>
                    <a:pt x="16645" y="1"/>
                  </a:cubicBezTo>
                  <a:cubicBezTo>
                    <a:pt x="16347" y="1"/>
                    <a:pt x="16104" y="163"/>
                    <a:pt x="15974" y="403"/>
                  </a:cubicBezTo>
                  <a:lnTo>
                    <a:pt x="15974" y="403"/>
                  </a:lnTo>
                  <a:cubicBezTo>
                    <a:pt x="15844" y="163"/>
                    <a:pt x="15600" y="1"/>
                    <a:pt x="15302" y="1"/>
                  </a:cubicBezTo>
                  <a:cubicBezTo>
                    <a:pt x="15004" y="1"/>
                    <a:pt x="14761" y="163"/>
                    <a:pt x="14631" y="403"/>
                  </a:cubicBezTo>
                  <a:lnTo>
                    <a:pt x="14631" y="403"/>
                  </a:lnTo>
                  <a:cubicBezTo>
                    <a:pt x="14501" y="163"/>
                    <a:pt x="14257" y="1"/>
                    <a:pt x="13959" y="1"/>
                  </a:cubicBezTo>
                  <a:cubicBezTo>
                    <a:pt x="13661" y="1"/>
                    <a:pt x="13418" y="163"/>
                    <a:pt x="13288" y="403"/>
                  </a:cubicBezTo>
                  <a:lnTo>
                    <a:pt x="13288" y="403"/>
                  </a:lnTo>
                  <a:cubicBezTo>
                    <a:pt x="13158" y="163"/>
                    <a:pt x="12914" y="1"/>
                    <a:pt x="12616" y="1"/>
                  </a:cubicBezTo>
                  <a:cubicBezTo>
                    <a:pt x="12326" y="1"/>
                    <a:pt x="12069" y="155"/>
                    <a:pt x="11925" y="386"/>
                  </a:cubicBezTo>
                  <a:lnTo>
                    <a:pt x="11925" y="386"/>
                  </a:lnTo>
                  <a:cubicBezTo>
                    <a:pt x="11784" y="155"/>
                    <a:pt x="11537" y="1"/>
                    <a:pt x="11273" y="1"/>
                  </a:cubicBezTo>
                  <a:cubicBezTo>
                    <a:pt x="10983" y="1"/>
                    <a:pt x="10726" y="155"/>
                    <a:pt x="10582" y="386"/>
                  </a:cubicBezTo>
                  <a:lnTo>
                    <a:pt x="10582" y="386"/>
                  </a:lnTo>
                  <a:cubicBezTo>
                    <a:pt x="10441" y="155"/>
                    <a:pt x="10194" y="1"/>
                    <a:pt x="9930" y="1"/>
                  </a:cubicBezTo>
                  <a:close/>
                  <a:moveTo>
                    <a:pt x="2279" y="2524"/>
                  </a:moveTo>
                  <a:lnTo>
                    <a:pt x="2320" y="2605"/>
                  </a:lnTo>
                  <a:lnTo>
                    <a:pt x="2279" y="2646"/>
                  </a:lnTo>
                  <a:lnTo>
                    <a:pt x="692" y="2646"/>
                  </a:lnTo>
                  <a:lnTo>
                    <a:pt x="651" y="2605"/>
                  </a:lnTo>
                  <a:lnTo>
                    <a:pt x="692" y="2524"/>
                  </a:lnTo>
                  <a:close/>
                  <a:moveTo>
                    <a:pt x="8180" y="2524"/>
                  </a:moveTo>
                  <a:lnTo>
                    <a:pt x="8221" y="2605"/>
                  </a:lnTo>
                  <a:lnTo>
                    <a:pt x="8180" y="2646"/>
                  </a:lnTo>
                  <a:lnTo>
                    <a:pt x="4029" y="2646"/>
                  </a:lnTo>
                  <a:lnTo>
                    <a:pt x="3988" y="2605"/>
                  </a:lnTo>
                  <a:lnTo>
                    <a:pt x="4029" y="2524"/>
                  </a:lnTo>
                  <a:close/>
                  <a:moveTo>
                    <a:pt x="692" y="1873"/>
                  </a:moveTo>
                  <a:cubicBezTo>
                    <a:pt x="326" y="1873"/>
                    <a:pt x="0" y="2198"/>
                    <a:pt x="0" y="2605"/>
                  </a:cubicBezTo>
                  <a:cubicBezTo>
                    <a:pt x="0" y="3012"/>
                    <a:pt x="326" y="3338"/>
                    <a:pt x="692" y="3338"/>
                  </a:cubicBezTo>
                  <a:lnTo>
                    <a:pt x="2279" y="3338"/>
                  </a:lnTo>
                  <a:cubicBezTo>
                    <a:pt x="2686" y="3297"/>
                    <a:pt x="3012" y="3012"/>
                    <a:pt x="3012" y="2605"/>
                  </a:cubicBezTo>
                  <a:cubicBezTo>
                    <a:pt x="3012" y="2198"/>
                    <a:pt x="2686" y="1873"/>
                    <a:pt x="2279" y="1873"/>
                  </a:cubicBezTo>
                  <a:close/>
                  <a:moveTo>
                    <a:pt x="4029" y="1873"/>
                  </a:moveTo>
                  <a:cubicBezTo>
                    <a:pt x="3622" y="1873"/>
                    <a:pt x="3297" y="2198"/>
                    <a:pt x="3297" y="2605"/>
                  </a:cubicBezTo>
                  <a:cubicBezTo>
                    <a:pt x="3297" y="3012"/>
                    <a:pt x="3622" y="3297"/>
                    <a:pt x="4029" y="3338"/>
                  </a:cubicBezTo>
                  <a:lnTo>
                    <a:pt x="8180" y="3338"/>
                  </a:lnTo>
                  <a:cubicBezTo>
                    <a:pt x="8547" y="3297"/>
                    <a:pt x="8872" y="3012"/>
                    <a:pt x="8872" y="2605"/>
                  </a:cubicBezTo>
                  <a:cubicBezTo>
                    <a:pt x="8872" y="2198"/>
                    <a:pt x="8547" y="1873"/>
                    <a:pt x="8180" y="1873"/>
                  </a:cubicBezTo>
                  <a:close/>
                  <a:moveTo>
                    <a:pt x="2279" y="4355"/>
                  </a:moveTo>
                  <a:lnTo>
                    <a:pt x="2320" y="4396"/>
                  </a:lnTo>
                  <a:lnTo>
                    <a:pt x="2279" y="4437"/>
                  </a:lnTo>
                  <a:lnTo>
                    <a:pt x="692" y="4437"/>
                  </a:lnTo>
                  <a:lnTo>
                    <a:pt x="651" y="4396"/>
                  </a:lnTo>
                  <a:lnTo>
                    <a:pt x="692" y="4355"/>
                  </a:lnTo>
                  <a:close/>
                  <a:moveTo>
                    <a:pt x="8180" y="4355"/>
                  </a:moveTo>
                  <a:lnTo>
                    <a:pt x="8221" y="4396"/>
                  </a:lnTo>
                  <a:lnTo>
                    <a:pt x="8180" y="4437"/>
                  </a:lnTo>
                  <a:lnTo>
                    <a:pt x="4029" y="4437"/>
                  </a:lnTo>
                  <a:lnTo>
                    <a:pt x="3988" y="4396"/>
                  </a:lnTo>
                  <a:lnTo>
                    <a:pt x="4029" y="4355"/>
                  </a:lnTo>
                  <a:close/>
                  <a:moveTo>
                    <a:pt x="9930" y="4274"/>
                  </a:moveTo>
                  <a:cubicBezTo>
                    <a:pt x="9971" y="4274"/>
                    <a:pt x="10012" y="4315"/>
                    <a:pt x="10012" y="4396"/>
                  </a:cubicBezTo>
                  <a:cubicBezTo>
                    <a:pt x="10012" y="4437"/>
                    <a:pt x="9971" y="4478"/>
                    <a:pt x="9930" y="4478"/>
                  </a:cubicBezTo>
                  <a:lnTo>
                    <a:pt x="9808" y="4396"/>
                  </a:lnTo>
                  <a:lnTo>
                    <a:pt x="9930" y="4274"/>
                  </a:lnTo>
                  <a:close/>
                  <a:moveTo>
                    <a:pt x="11273" y="4274"/>
                  </a:moveTo>
                  <a:cubicBezTo>
                    <a:pt x="11314" y="4274"/>
                    <a:pt x="11355" y="4315"/>
                    <a:pt x="11355" y="4396"/>
                  </a:cubicBezTo>
                  <a:cubicBezTo>
                    <a:pt x="11355" y="4437"/>
                    <a:pt x="11314" y="4478"/>
                    <a:pt x="11273" y="4478"/>
                  </a:cubicBezTo>
                  <a:lnTo>
                    <a:pt x="11151" y="4396"/>
                  </a:lnTo>
                  <a:lnTo>
                    <a:pt x="11273" y="4274"/>
                  </a:lnTo>
                  <a:close/>
                  <a:moveTo>
                    <a:pt x="12616" y="4274"/>
                  </a:moveTo>
                  <a:cubicBezTo>
                    <a:pt x="12657" y="4274"/>
                    <a:pt x="12738" y="4315"/>
                    <a:pt x="12738" y="4396"/>
                  </a:cubicBezTo>
                  <a:cubicBezTo>
                    <a:pt x="12738" y="4437"/>
                    <a:pt x="12657" y="4478"/>
                    <a:pt x="12616" y="4478"/>
                  </a:cubicBezTo>
                  <a:lnTo>
                    <a:pt x="12494" y="4396"/>
                  </a:lnTo>
                  <a:lnTo>
                    <a:pt x="12616" y="4274"/>
                  </a:lnTo>
                  <a:close/>
                  <a:moveTo>
                    <a:pt x="13959" y="4274"/>
                  </a:moveTo>
                  <a:lnTo>
                    <a:pt x="14081" y="4396"/>
                  </a:lnTo>
                  <a:lnTo>
                    <a:pt x="13959" y="4478"/>
                  </a:lnTo>
                  <a:cubicBezTo>
                    <a:pt x="13878" y="4478"/>
                    <a:pt x="13837" y="4437"/>
                    <a:pt x="13837" y="4396"/>
                  </a:cubicBezTo>
                  <a:cubicBezTo>
                    <a:pt x="13837" y="4315"/>
                    <a:pt x="13878" y="4274"/>
                    <a:pt x="13959" y="4274"/>
                  </a:cubicBezTo>
                  <a:close/>
                  <a:moveTo>
                    <a:pt x="15302" y="4274"/>
                  </a:moveTo>
                  <a:lnTo>
                    <a:pt x="15424" y="4396"/>
                  </a:lnTo>
                  <a:lnTo>
                    <a:pt x="15302" y="4478"/>
                  </a:lnTo>
                  <a:cubicBezTo>
                    <a:pt x="15262" y="4478"/>
                    <a:pt x="15180" y="4437"/>
                    <a:pt x="15180" y="4396"/>
                  </a:cubicBezTo>
                  <a:cubicBezTo>
                    <a:pt x="15180" y="4315"/>
                    <a:pt x="15262" y="4274"/>
                    <a:pt x="15302" y="4274"/>
                  </a:cubicBezTo>
                  <a:close/>
                  <a:moveTo>
                    <a:pt x="16645" y="4274"/>
                  </a:moveTo>
                  <a:lnTo>
                    <a:pt x="16767" y="4396"/>
                  </a:lnTo>
                  <a:lnTo>
                    <a:pt x="16645" y="4478"/>
                  </a:lnTo>
                  <a:cubicBezTo>
                    <a:pt x="16605" y="4478"/>
                    <a:pt x="16523" y="4437"/>
                    <a:pt x="16523" y="4396"/>
                  </a:cubicBezTo>
                  <a:cubicBezTo>
                    <a:pt x="16523" y="4315"/>
                    <a:pt x="16605" y="4274"/>
                    <a:pt x="16645" y="4274"/>
                  </a:cubicBezTo>
                  <a:close/>
                  <a:moveTo>
                    <a:pt x="692" y="3664"/>
                  </a:moveTo>
                  <a:cubicBezTo>
                    <a:pt x="326" y="3664"/>
                    <a:pt x="0" y="3989"/>
                    <a:pt x="0" y="4396"/>
                  </a:cubicBezTo>
                  <a:cubicBezTo>
                    <a:pt x="0" y="4803"/>
                    <a:pt x="326" y="5129"/>
                    <a:pt x="692" y="5129"/>
                  </a:cubicBezTo>
                  <a:lnTo>
                    <a:pt x="2279" y="5129"/>
                  </a:lnTo>
                  <a:cubicBezTo>
                    <a:pt x="2686" y="5129"/>
                    <a:pt x="3012" y="4803"/>
                    <a:pt x="3012" y="4396"/>
                  </a:cubicBezTo>
                  <a:cubicBezTo>
                    <a:pt x="3012" y="3989"/>
                    <a:pt x="2686" y="3664"/>
                    <a:pt x="2279" y="3664"/>
                  </a:cubicBezTo>
                  <a:close/>
                  <a:moveTo>
                    <a:pt x="4029" y="3664"/>
                  </a:moveTo>
                  <a:cubicBezTo>
                    <a:pt x="3622" y="3664"/>
                    <a:pt x="3297" y="3989"/>
                    <a:pt x="3297" y="4396"/>
                  </a:cubicBezTo>
                  <a:cubicBezTo>
                    <a:pt x="3297" y="4803"/>
                    <a:pt x="3622" y="5129"/>
                    <a:pt x="4029" y="5129"/>
                  </a:cubicBezTo>
                  <a:lnTo>
                    <a:pt x="8180" y="5129"/>
                  </a:lnTo>
                  <a:cubicBezTo>
                    <a:pt x="8547" y="5129"/>
                    <a:pt x="8872" y="4803"/>
                    <a:pt x="8872" y="4396"/>
                  </a:cubicBezTo>
                  <a:cubicBezTo>
                    <a:pt x="8872" y="3989"/>
                    <a:pt x="8547" y="3664"/>
                    <a:pt x="8180" y="3664"/>
                  </a:cubicBezTo>
                  <a:close/>
                  <a:moveTo>
                    <a:pt x="9930" y="3582"/>
                  </a:moveTo>
                  <a:cubicBezTo>
                    <a:pt x="9483" y="3582"/>
                    <a:pt x="9116" y="3948"/>
                    <a:pt x="9116" y="4396"/>
                  </a:cubicBezTo>
                  <a:cubicBezTo>
                    <a:pt x="9116" y="4844"/>
                    <a:pt x="9483" y="5169"/>
                    <a:pt x="9930" y="5169"/>
                  </a:cubicBezTo>
                  <a:cubicBezTo>
                    <a:pt x="10191" y="5169"/>
                    <a:pt x="10435" y="5019"/>
                    <a:pt x="10576" y="4804"/>
                  </a:cubicBezTo>
                  <a:lnTo>
                    <a:pt x="10576" y="4804"/>
                  </a:lnTo>
                  <a:cubicBezTo>
                    <a:pt x="10719" y="5028"/>
                    <a:pt x="10979" y="5169"/>
                    <a:pt x="11273" y="5169"/>
                  </a:cubicBezTo>
                  <a:cubicBezTo>
                    <a:pt x="11534" y="5169"/>
                    <a:pt x="11778" y="5019"/>
                    <a:pt x="11919" y="4804"/>
                  </a:cubicBezTo>
                  <a:lnTo>
                    <a:pt x="11919" y="4804"/>
                  </a:lnTo>
                  <a:cubicBezTo>
                    <a:pt x="12062" y="5028"/>
                    <a:pt x="12322" y="5169"/>
                    <a:pt x="12616" y="5169"/>
                  </a:cubicBezTo>
                  <a:cubicBezTo>
                    <a:pt x="12910" y="5169"/>
                    <a:pt x="13152" y="5011"/>
                    <a:pt x="13283" y="4788"/>
                  </a:cubicBezTo>
                  <a:lnTo>
                    <a:pt x="13283" y="4788"/>
                  </a:lnTo>
                  <a:cubicBezTo>
                    <a:pt x="13411" y="5021"/>
                    <a:pt x="13657" y="5169"/>
                    <a:pt x="13959" y="5169"/>
                  </a:cubicBezTo>
                  <a:cubicBezTo>
                    <a:pt x="14261" y="5169"/>
                    <a:pt x="14507" y="5021"/>
                    <a:pt x="14636" y="4788"/>
                  </a:cubicBezTo>
                  <a:lnTo>
                    <a:pt x="14636" y="4788"/>
                  </a:lnTo>
                  <a:cubicBezTo>
                    <a:pt x="14767" y="5011"/>
                    <a:pt x="15008" y="5169"/>
                    <a:pt x="15302" y="5169"/>
                  </a:cubicBezTo>
                  <a:cubicBezTo>
                    <a:pt x="15604" y="5169"/>
                    <a:pt x="15850" y="5021"/>
                    <a:pt x="15979" y="4788"/>
                  </a:cubicBezTo>
                  <a:lnTo>
                    <a:pt x="15979" y="4788"/>
                  </a:lnTo>
                  <a:cubicBezTo>
                    <a:pt x="16110" y="5011"/>
                    <a:pt x="16351" y="5169"/>
                    <a:pt x="16645" y="5169"/>
                  </a:cubicBezTo>
                  <a:cubicBezTo>
                    <a:pt x="17093" y="5169"/>
                    <a:pt x="17459" y="4844"/>
                    <a:pt x="17459" y="4396"/>
                  </a:cubicBezTo>
                  <a:cubicBezTo>
                    <a:pt x="17459" y="3948"/>
                    <a:pt x="17093" y="3582"/>
                    <a:pt x="16645" y="3582"/>
                  </a:cubicBezTo>
                  <a:cubicBezTo>
                    <a:pt x="16347" y="3582"/>
                    <a:pt x="16104" y="3744"/>
                    <a:pt x="15974" y="3985"/>
                  </a:cubicBezTo>
                  <a:lnTo>
                    <a:pt x="15974" y="3985"/>
                  </a:lnTo>
                  <a:cubicBezTo>
                    <a:pt x="15844" y="3744"/>
                    <a:pt x="15600" y="3582"/>
                    <a:pt x="15302" y="3582"/>
                  </a:cubicBezTo>
                  <a:cubicBezTo>
                    <a:pt x="15004" y="3582"/>
                    <a:pt x="14761" y="3744"/>
                    <a:pt x="14631" y="3985"/>
                  </a:cubicBezTo>
                  <a:lnTo>
                    <a:pt x="14631" y="3985"/>
                  </a:lnTo>
                  <a:cubicBezTo>
                    <a:pt x="14501" y="3744"/>
                    <a:pt x="14257" y="3582"/>
                    <a:pt x="13959" y="3582"/>
                  </a:cubicBezTo>
                  <a:cubicBezTo>
                    <a:pt x="13661" y="3582"/>
                    <a:pt x="13418" y="3744"/>
                    <a:pt x="13288" y="3985"/>
                  </a:cubicBezTo>
                  <a:lnTo>
                    <a:pt x="13288" y="3985"/>
                  </a:lnTo>
                  <a:cubicBezTo>
                    <a:pt x="13158" y="3744"/>
                    <a:pt x="12914" y="3582"/>
                    <a:pt x="12616" y="3582"/>
                  </a:cubicBezTo>
                  <a:cubicBezTo>
                    <a:pt x="12326" y="3582"/>
                    <a:pt x="12069" y="3737"/>
                    <a:pt x="11925" y="3967"/>
                  </a:cubicBezTo>
                  <a:lnTo>
                    <a:pt x="11925" y="3967"/>
                  </a:lnTo>
                  <a:cubicBezTo>
                    <a:pt x="11784" y="3737"/>
                    <a:pt x="11537" y="3582"/>
                    <a:pt x="11273" y="3582"/>
                  </a:cubicBezTo>
                  <a:cubicBezTo>
                    <a:pt x="10983" y="3582"/>
                    <a:pt x="10726" y="3737"/>
                    <a:pt x="10582" y="3967"/>
                  </a:cubicBezTo>
                  <a:lnTo>
                    <a:pt x="10582" y="3967"/>
                  </a:lnTo>
                  <a:cubicBezTo>
                    <a:pt x="10441" y="3737"/>
                    <a:pt x="10194" y="3582"/>
                    <a:pt x="9930" y="3582"/>
                  </a:cubicBezTo>
                  <a:close/>
                  <a:moveTo>
                    <a:pt x="2279" y="6146"/>
                  </a:moveTo>
                  <a:lnTo>
                    <a:pt x="2320" y="6187"/>
                  </a:lnTo>
                  <a:lnTo>
                    <a:pt x="2279" y="6228"/>
                  </a:lnTo>
                  <a:lnTo>
                    <a:pt x="692" y="6228"/>
                  </a:lnTo>
                  <a:lnTo>
                    <a:pt x="651" y="6187"/>
                  </a:lnTo>
                  <a:lnTo>
                    <a:pt x="692" y="6146"/>
                  </a:lnTo>
                  <a:close/>
                  <a:moveTo>
                    <a:pt x="8180" y="6146"/>
                  </a:moveTo>
                  <a:lnTo>
                    <a:pt x="8221" y="6187"/>
                  </a:lnTo>
                  <a:lnTo>
                    <a:pt x="8180" y="6228"/>
                  </a:lnTo>
                  <a:lnTo>
                    <a:pt x="4029" y="6228"/>
                  </a:lnTo>
                  <a:lnTo>
                    <a:pt x="3988" y="6187"/>
                  </a:lnTo>
                  <a:lnTo>
                    <a:pt x="4029" y="6146"/>
                  </a:lnTo>
                  <a:close/>
                  <a:moveTo>
                    <a:pt x="692" y="5454"/>
                  </a:moveTo>
                  <a:cubicBezTo>
                    <a:pt x="326" y="5454"/>
                    <a:pt x="0" y="5780"/>
                    <a:pt x="0" y="6187"/>
                  </a:cubicBezTo>
                  <a:cubicBezTo>
                    <a:pt x="0" y="6594"/>
                    <a:pt x="326" y="6919"/>
                    <a:pt x="692" y="6919"/>
                  </a:cubicBezTo>
                  <a:lnTo>
                    <a:pt x="2279" y="6919"/>
                  </a:lnTo>
                  <a:cubicBezTo>
                    <a:pt x="2686" y="6919"/>
                    <a:pt x="3012" y="6594"/>
                    <a:pt x="3012" y="6187"/>
                  </a:cubicBezTo>
                  <a:cubicBezTo>
                    <a:pt x="3012" y="5780"/>
                    <a:pt x="2686" y="5454"/>
                    <a:pt x="2279" y="5454"/>
                  </a:cubicBezTo>
                  <a:close/>
                  <a:moveTo>
                    <a:pt x="4029" y="5454"/>
                  </a:moveTo>
                  <a:cubicBezTo>
                    <a:pt x="3622" y="5454"/>
                    <a:pt x="3297" y="5780"/>
                    <a:pt x="3297" y="6187"/>
                  </a:cubicBezTo>
                  <a:cubicBezTo>
                    <a:pt x="3297" y="6594"/>
                    <a:pt x="3622" y="6919"/>
                    <a:pt x="4029" y="6919"/>
                  </a:cubicBezTo>
                  <a:lnTo>
                    <a:pt x="8180" y="6919"/>
                  </a:lnTo>
                  <a:cubicBezTo>
                    <a:pt x="8547" y="6919"/>
                    <a:pt x="8872" y="6594"/>
                    <a:pt x="8872" y="6187"/>
                  </a:cubicBezTo>
                  <a:cubicBezTo>
                    <a:pt x="8872" y="5780"/>
                    <a:pt x="8547" y="5454"/>
                    <a:pt x="8180" y="5454"/>
                  </a:cubicBezTo>
                  <a:close/>
                  <a:moveTo>
                    <a:pt x="2279" y="7937"/>
                  </a:moveTo>
                  <a:lnTo>
                    <a:pt x="2320" y="7977"/>
                  </a:lnTo>
                  <a:lnTo>
                    <a:pt x="2279" y="8018"/>
                  </a:lnTo>
                  <a:lnTo>
                    <a:pt x="692" y="8018"/>
                  </a:lnTo>
                  <a:lnTo>
                    <a:pt x="651" y="7977"/>
                  </a:lnTo>
                  <a:lnTo>
                    <a:pt x="692" y="7937"/>
                  </a:lnTo>
                  <a:close/>
                  <a:moveTo>
                    <a:pt x="8180" y="7937"/>
                  </a:moveTo>
                  <a:lnTo>
                    <a:pt x="8221" y="7977"/>
                  </a:lnTo>
                  <a:lnTo>
                    <a:pt x="8180" y="8018"/>
                  </a:lnTo>
                  <a:lnTo>
                    <a:pt x="4029" y="8018"/>
                  </a:lnTo>
                  <a:lnTo>
                    <a:pt x="3988" y="7977"/>
                  </a:lnTo>
                  <a:lnTo>
                    <a:pt x="4029" y="7937"/>
                  </a:lnTo>
                  <a:close/>
                  <a:moveTo>
                    <a:pt x="692" y="7245"/>
                  </a:moveTo>
                  <a:cubicBezTo>
                    <a:pt x="326" y="7245"/>
                    <a:pt x="0" y="7571"/>
                    <a:pt x="0" y="7977"/>
                  </a:cubicBezTo>
                  <a:cubicBezTo>
                    <a:pt x="0" y="8384"/>
                    <a:pt x="326" y="8710"/>
                    <a:pt x="692" y="8710"/>
                  </a:cubicBezTo>
                  <a:lnTo>
                    <a:pt x="2279" y="8710"/>
                  </a:lnTo>
                  <a:cubicBezTo>
                    <a:pt x="2686" y="8710"/>
                    <a:pt x="3012" y="8384"/>
                    <a:pt x="3012" y="7977"/>
                  </a:cubicBezTo>
                  <a:cubicBezTo>
                    <a:pt x="3012" y="7571"/>
                    <a:pt x="2686" y="7245"/>
                    <a:pt x="2279" y="7245"/>
                  </a:cubicBezTo>
                  <a:close/>
                  <a:moveTo>
                    <a:pt x="4029" y="7245"/>
                  </a:moveTo>
                  <a:cubicBezTo>
                    <a:pt x="3622" y="7245"/>
                    <a:pt x="3297" y="7571"/>
                    <a:pt x="3297" y="7977"/>
                  </a:cubicBezTo>
                  <a:cubicBezTo>
                    <a:pt x="3297" y="8384"/>
                    <a:pt x="3622" y="8710"/>
                    <a:pt x="4029" y="8710"/>
                  </a:cubicBezTo>
                  <a:lnTo>
                    <a:pt x="8180" y="8710"/>
                  </a:lnTo>
                  <a:cubicBezTo>
                    <a:pt x="8547" y="8710"/>
                    <a:pt x="8872" y="8384"/>
                    <a:pt x="8872" y="7977"/>
                  </a:cubicBezTo>
                  <a:cubicBezTo>
                    <a:pt x="8872" y="7571"/>
                    <a:pt x="8547" y="7245"/>
                    <a:pt x="8180" y="7245"/>
                  </a:cubicBezTo>
                  <a:close/>
                  <a:moveTo>
                    <a:pt x="14529" y="9443"/>
                  </a:moveTo>
                  <a:cubicBezTo>
                    <a:pt x="14570" y="9443"/>
                    <a:pt x="14610" y="9483"/>
                    <a:pt x="14610" y="9565"/>
                  </a:cubicBezTo>
                  <a:cubicBezTo>
                    <a:pt x="14610" y="9605"/>
                    <a:pt x="14570" y="9646"/>
                    <a:pt x="14529" y="9646"/>
                  </a:cubicBezTo>
                  <a:lnTo>
                    <a:pt x="14407" y="9565"/>
                  </a:lnTo>
                  <a:lnTo>
                    <a:pt x="14529" y="9443"/>
                  </a:lnTo>
                  <a:close/>
                  <a:moveTo>
                    <a:pt x="15872" y="9443"/>
                  </a:moveTo>
                  <a:cubicBezTo>
                    <a:pt x="15913" y="9443"/>
                    <a:pt x="15994" y="9483"/>
                    <a:pt x="15994" y="9565"/>
                  </a:cubicBezTo>
                  <a:cubicBezTo>
                    <a:pt x="15994" y="9605"/>
                    <a:pt x="15913" y="9646"/>
                    <a:pt x="15872" y="9646"/>
                  </a:cubicBezTo>
                  <a:lnTo>
                    <a:pt x="15750" y="9565"/>
                  </a:lnTo>
                  <a:lnTo>
                    <a:pt x="15872" y="9443"/>
                  </a:lnTo>
                  <a:close/>
                  <a:moveTo>
                    <a:pt x="17215" y="9443"/>
                  </a:moveTo>
                  <a:cubicBezTo>
                    <a:pt x="17256" y="9443"/>
                    <a:pt x="17337" y="9483"/>
                    <a:pt x="17337" y="9565"/>
                  </a:cubicBezTo>
                  <a:cubicBezTo>
                    <a:pt x="17337" y="9605"/>
                    <a:pt x="17256" y="9646"/>
                    <a:pt x="17215" y="9646"/>
                  </a:cubicBezTo>
                  <a:lnTo>
                    <a:pt x="17093" y="9565"/>
                  </a:lnTo>
                  <a:lnTo>
                    <a:pt x="17215" y="9443"/>
                  </a:lnTo>
                  <a:close/>
                  <a:moveTo>
                    <a:pt x="18558" y="9443"/>
                  </a:moveTo>
                  <a:cubicBezTo>
                    <a:pt x="18639" y="9443"/>
                    <a:pt x="18680" y="9483"/>
                    <a:pt x="18680" y="9565"/>
                  </a:cubicBezTo>
                  <a:cubicBezTo>
                    <a:pt x="18680" y="9605"/>
                    <a:pt x="18639" y="9646"/>
                    <a:pt x="18558" y="9646"/>
                  </a:cubicBezTo>
                  <a:lnTo>
                    <a:pt x="18436" y="9565"/>
                  </a:lnTo>
                  <a:lnTo>
                    <a:pt x="18558" y="9443"/>
                  </a:lnTo>
                  <a:close/>
                  <a:moveTo>
                    <a:pt x="19901" y="9443"/>
                  </a:moveTo>
                  <a:lnTo>
                    <a:pt x="20023" y="9565"/>
                  </a:lnTo>
                  <a:lnTo>
                    <a:pt x="19901" y="9646"/>
                  </a:lnTo>
                  <a:cubicBezTo>
                    <a:pt x="19860" y="9646"/>
                    <a:pt x="19779" y="9605"/>
                    <a:pt x="19779" y="9565"/>
                  </a:cubicBezTo>
                  <a:cubicBezTo>
                    <a:pt x="19779" y="9483"/>
                    <a:pt x="19860" y="9443"/>
                    <a:pt x="19901" y="9443"/>
                  </a:cubicBezTo>
                  <a:close/>
                  <a:moveTo>
                    <a:pt x="21244" y="9443"/>
                  </a:moveTo>
                  <a:lnTo>
                    <a:pt x="21366" y="9565"/>
                  </a:lnTo>
                  <a:lnTo>
                    <a:pt x="21244" y="9646"/>
                  </a:lnTo>
                  <a:cubicBezTo>
                    <a:pt x="21203" y="9646"/>
                    <a:pt x="21163" y="9605"/>
                    <a:pt x="21163" y="9565"/>
                  </a:cubicBezTo>
                  <a:cubicBezTo>
                    <a:pt x="21163" y="9483"/>
                    <a:pt x="21203" y="9443"/>
                    <a:pt x="21244" y="9443"/>
                  </a:cubicBezTo>
                  <a:close/>
                  <a:moveTo>
                    <a:pt x="2279" y="9727"/>
                  </a:moveTo>
                  <a:lnTo>
                    <a:pt x="2320" y="9768"/>
                  </a:lnTo>
                  <a:lnTo>
                    <a:pt x="2279" y="9809"/>
                  </a:lnTo>
                  <a:lnTo>
                    <a:pt x="692" y="9809"/>
                  </a:lnTo>
                  <a:lnTo>
                    <a:pt x="651" y="9768"/>
                  </a:lnTo>
                  <a:lnTo>
                    <a:pt x="692" y="9727"/>
                  </a:lnTo>
                  <a:close/>
                  <a:moveTo>
                    <a:pt x="13105" y="9727"/>
                  </a:moveTo>
                  <a:lnTo>
                    <a:pt x="13145" y="9768"/>
                  </a:lnTo>
                  <a:lnTo>
                    <a:pt x="13105" y="9809"/>
                  </a:lnTo>
                  <a:lnTo>
                    <a:pt x="8994" y="9809"/>
                  </a:lnTo>
                  <a:lnTo>
                    <a:pt x="8913" y="9768"/>
                  </a:lnTo>
                  <a:lnTo>
                    <a:pt x="8994" y="9727"/>
                  </a:lnTo>
                  <a:close/>
                  <a:moveTo>
                    <a:pt x="692" y="9036"/>
                  </a:moveTo>
                  <a:cubicBezTo>
                    <a:pt x="326" y="9036"/>
                    <a:pt x="0" y="9361"/>
                    <a:pt x="0" y="9768"/>
                  </a:cubicBezTo>
                  <a:cubicBezTo>
                    <a:pt x="0" y="10175"/>
                    <a:pt x="326" y="10501"/>
                    <a:pt x="692" y="10501"/>
                  </a:cubicBezTo>
                  <a:lnTo>
                    <a:pt x="2279" y="10501"/>
                  </a:lnTo>
                  <a:cubicBezTo>
                    <a:pt x="2686" y="10501"/>
                    <a:pt x="3012" y="10175"/>
                    <a:pt x="3012" y="9768"/>
                  </a:cubicBezTo>
                  <a:cubicBezTo>
                    <a:pt x="3012" y="9361"/>
                    <a:pt x="2686" y="9036"/>
                    <a:pt x="2279" y="9036"/>
                  </a:cubicBezTo>
                  <a:close/>
                  <a:moveTo>
                    <a:pt x="14529" y="8751"/>
                  </a:moveTo>
                  <a:cubicBezTo>
                    <a:pt x="14141" y="8751"/>
                    <a:pt x="13814" y="9026"/>
                    <a:pt x="13734" y="9391"/>
                  </a:cubicBezTo>
                  <a:lnTo>
                    <a:pt x="13734" y="9391"/>
                  </a:lnTo>
                  <a:cubicBezTo>
                    <a:pt x="13606" y="9177"/>
                    <a:pt x="13373" y="9036"/>
                    <a:pt x="13105" y="9036"/>
                  </a:cubicBezTo>
                  <a:lnTo>
                    <a:pt x="8994" y="9036"/>
                  </a:lnTo>
                  <a:cubicBezTo>
                    <a:pt x="8587" y="9036"/>
                    <a:pt x="8262" y="9361"/>
                    <a:pt x="8262" y="9768"/>
                  </a:cubicBezTo>
                  <a:cubicBezTo>
                    <a:pt x="8262" y="10175"/>
                    <a:pt x="8587" y="10501"/>
                    <a:pt x="8994" y="10501"/>
                  </a:cubicBezTo>
                  <a:lnTo>
                    <a:pt x="13105" y="10501"/>
                  </a:lnTo>
                  <a:cubicBezTo>
                    <a:pt x="13455" y="10501"/>
                    <a:pt x="13745" y="10260"/>
                    <a:pt x="13819" y="9933"/>
                  </a:cubicBezTo>
                  <a:lnTo>
                    <a:pt x="13819" y="9933"/>
                  </a:lnTo>
                  <a:cubicBezTo>
                    <a:pt x="13958" y="10169"/>
                    <a:pt x="14225" y="10338"/>
                    <a:pt x="14529" y="10338"/>
                  </a:cubicBezTo>
                  <a:cubicBezTo>
                    <a:pt x="14793" y="10338"/>
                    <a:pt x="15040" y="10184"/>
                    <a:pt x="15181" y="9964"/>
                  </a:cubicBezTo>
                  <a:lnTo>
                    <a:pt x="15181" y="9964"/>
                  </a:lnTo>
                  <a:cubicBezTo>
                    <a:pt x="15325" y="10184"/>
                    <a:pt x="15581" y="10338"/>
                    <a:pt x="15872" y="10338"/>
                  </a:cubicBezTo>
                  <a:cubicBezTo>
                    <a:pt x="16170" y="10338"/>
                    <a:pt x="16414" y="10176"/>
                    <a:pt x="16543" y="9947"/>
                  </a:cubicBezTo>
                  <a:lnTo>
                    <a:pt x="16543" y="9947"/>
                  </a:lnTo>
                  <a:cubicBezTo>
                    <a:pt x="16673" y="10176"/>
                    <a:pt x="16917" y="10338"/>
                    <a:pt x="17215" y="10338"/>
                  </a:cubicBezTo>
                  <a:cubicBezTo>
                    <a:pt x="17513" y="10338"/>
                    <a:pt x="17757" y="10176"/>
                    <a:pt x="17886" y="9947"/>
                  </a:cubicBezTo>
                  <a:lnTo>
                    <a:pt x="17886" y="9947"/>
                  </a:lnTo>
                  <a:cubicBezTo>
                    <a:pt x="18016" y="10176"/>
                    <a:pt x="18260" y="10338"/>
                    <a:pt x="18558" y="10338"/>
                  </a:cubicBezTo>
                  <a:cubicBezTo>
                    <a:pt x="18856" y="10338"/>
                    <a:pt x="19100" y="10176"/>
                    <a:pt x="19229" y="9947"/>
                  </a:cubicBezTo>
                  <a:lnTo>
                    <a:pt x="19229" y="9947"/>
                  </a:lnTo>
                  <a:cubicBezTo>
                    <a:pt x="19359" y="10176"/>
                    <a:pt x="19603" y="10338"/>
                    <a:pt x="19901" y="10338"/>
                  </a:cubicBezTo>
                  <a:cubicBezTo>
                    <a:pt x="20192" y="10338"/>
                    <a:pt x="20448" y="10184"/>
                    <a:pt x="20592" y="9964"/>
                  </a:cubicBezTo>
                  <a:lnTo>
                    <a:pt x="20592" y="9964"/>
                  </a:lnTo>
                  <a:cubicBezTo>
                    <a:pt x="20733" y="10184"/>
                    <a:pt x="20980" y="10338"/>
                    <a:pt x="21244" y="10338"/>
                  </a:cubicBezTo>
                  <a:cubicBezTo>
                    <a:pt x="21692" y="10338"/>
                    <a:pt x="22058" y="9972"/>
                    <a:pt x="22058" y="9565"/>
                  </a:cubicBezTo>
                  <a:cubicBezTo>
                    <a:pt x="22058" y="9117"/>
                    <a:pt x="21692" y="8751"/>
                    <a:pt x="21244" y="8751"/>
                  </a:cubicBezTo>
                  <a:cubicBezTo>
                    <a:pt x="20980" y="8751"/>
                    <a:pt x="20733" y="8905"/>
                    <a:pt x="20592" y="9136"/>
                  </a:cubicBezTo>
                  <a:lnTo>
                    <a:pt x="20592" y="9136"/>
                  </a:lnTo>
                  <a:cubicBezTo>
                    <a:pt x="20448" y="8905"/>
                    <a:pt x="20192" y="8751"/>
                    <a:pt x="19901" y="8751"/>
                  </a:cubicBezTo>
                  <a:cubicBezTo>
                    <a:pt x="19603" y="8751"/>
                    <a:pt x="19359" y="8913"/>
                    <a:pt x="19229" y="9153"/>
                  </a:cubicBezTo>
                  <a:lnTo>
                    <a:pt x="19229" y="9153"/>
                  </a:lnTo>
                  <a:cubicBezTo>
                    <a:pt x="19100" y="8913"/>
                    <a:pt x="18856" y="8751"/>
                    <a:pt x="18558" y="8751"/>
                  </a:cubicBezTo>
                  <a:cubicBezTo>
                    <a:pt x="18260" y="8751"/>
                    <a:pt x="18016" y="8913"/>
                    <a:pt x="17886" y="9153"/>
                  </a:cubicBezTo>
                  <a:lnTo>
                    <a:pt x="17886" y="9153"/>
                  </a:lnTo>
                  <a:cubicBezTo>
                    <a:pt x="17757" y="8913"/>
                    <a:pt x="17513" y="8751"/>
                    <a:pt x="17215" y="8751"/>
                  </a:cubicBezTo>
                  <a:cubicBezTo>
                    <a:pt x="16917" y="8751"/>
                    <a:pt x="16673" y="8913"/>
                    <a:pt x="16543" y="9153"/>
                  </a:cubicBezTo>
                  <a:lnTo>
                    <a:pt x="16543" y="9153"/>
                  </a:lnTo>
                  <a:cubicBezTo>
                    <a:pt x="16414" y="8913"/>
                    <a:pt x="16170" y="8751"/>
                    <a:pt x="15872" y="8751"/>
                  </a:cubicBezTo>
                  <a:cubicBezTo>
                    <a:pt x="15581" y="8751"/>
                    <a:pt x="15325" y="8905"/>
                    <a:pt x="15181" y="9136"/>
                  </a:cubicBezTo>
                  <a:lnTo>
                    <a:pt x="15181" y="9136"/>
                  </a:lnTo>
                  <a:cubicBezTo>
                    <a:pt x="15040" y="8905"/>
                    <a:pt x="14793" y="8751"/>
                    <a:pt x="14529" y="8751"/>
                  </a:cubicBezTo>
                  <a:close/>
                  <a:moveTo>
                    <a:pt x="2279" y="11518"/>
                  </a:moveTo>
                  <a:lnTo>
                    <a:pt x="2320" y="11559"/>
                  </a:lnTo>
                  <a:lnTo>
                    <a:pt x="2279" y="11640"/>
                  </a:lnTo>
                  <a:lnTo>
                    <a:pt x="692" y="11640"/>
                  </a:lnTo>
                  <a:lnTo>
                    <a:pt x="651" y="11559"/>
                  </a:lnTo>
                  <a:lnTo>
                    <a:pt x="692" y="11518"/>
                  </a:lnTo>
                  <a:close/>
                  <a:moveTo>
                    <a:pt x="13105" y="11518"/>
                  </a:moveTo>
                  <a:lnTo>
                    <a:pt x="13145" y="11559"/>
                  </a:lnTo>
                  <a:lnTo>
                    <a:pt x="13105" y="11640"/>
                  </a:lnTo>
                  <a:lnTo>
                    <a:pt x="8994" y="11640"/>
                  </a:lnTo>
                  <a:lnTo>
                    <a:pt x="8913" y="11559"/>
                  </a:lnTo>
                  <a:lnTo>
                    <a:pt x="8994" y="11518"/>
                  </a:lnTo>
                  <a:close/>
                  <a:moveTo>
                    <a:pt x="692" y="10867"/>
                  </a:moveTo>
                  <a:cubicBezTo>
                    <a:pt x="326" y="10867"/>
                    <a:pt x="0" y="11193"/>
                    <a:pt x="0" y="11559"/>
                  </a:cubicBezTo>
                  <a:cubicBezTo>
                    <a:pt x="0" y="11966"/>
                    <a:pt x="326" y="12291"/>
                    <a:pt x="692" y="12291"/>
                  </a:cubicBezTo>
                  <a:lnTo>
                    <a:pt x="2279" y="12291"/>
                  </a:lnTo>
                  <a:cubicBezTo>
                    <a:pt x="2686" y="12291"/>
                    <a:pt x="3012" y="11966"/>
                    <a:pt x="3012" y="11559"/>
                  </a:cubicBezTo>
                  <a:cubicBezTo>
                    <a:pt x="3012" y="11193"/>
                    <a:pt x="2686" y="10867"/>
                    <a:pt x="2279" y="10867"/>
                  </a:cubicBezTo>
                  <a:close/>
                  <a:moveTo>
                    <a:pt x="8994" y="10867"/>
                  </a:moveTo>
                  <a:cubicBezTo>
                    <a:pt x="8587" y="10867"/>
                    <a:pt x="8262" y="11193"/>
                    <a:pt x="8262" y="11559"/>
                  </a:cubicBezTo>
                  <a:cubicBezTo>
                    <a:pt x="8262" y="11966"/>
                    <a:pt x="8587" y="12291"/>
                    <a:pt x="8994" y="12291"/>
                  </a:cubicBezTo>
                  <a:lnTo>
                    <a:pt x="13105" y="12291"/>
                  </a:lnTo>
                  <a:cubicBezTo>
                    <a:pt x="13512" y="12291"/>
                    <a:pt x="13837" y="11966"/>
                    <a:pt x="13837" y="11559"/>
                  </a:cubicBezTo>
                  <a:cubicBezTo>
                    <a:pt x="13837" y="11193"/>
                    <a:pt x="13512" y="10867"/>
                    <a:pt x="13105" y="10867"/>
                  </a:cubicBezTo>
                  <a:close/>
                  <a:moveTo>
                    <a:pt x="14529" y="13146"/>
                  </a:moveTo>
                  <a:cubicBezTo>
                    <a:pt x="14570" y="13146"/>
                    <a:pt x="14610" y="13187"/>
                    <a:pt x="14610" y="13268"/>
                  </a:cubicBezTo>
                  <a:cubicBezTo>
                    <a:pt x="14610" y="13309"/>
                    <a:pt x="14570" y="13350"/>
                    <a:pt x="14529" y="13350"/>
                  </a:cubicBezTo>
                  <a:lnTo>
                    <a:pt x="14407" y="13268"/>
                  </a:lnTo>
                  <a:lnTo>
                    <a:pt x="14529" y="13146"/>
                  </a:lnTo>
                  <a:close/>
                  <a:moveTo>
                    <a:pt x="15872" y="13146"/>
                  </a:moveTo>
                  <a:cubicBezTo>
                    <a:pt x="15913" y="13146"/>
                    <a:pt x="15994" y="13187"/>
                    <a:pt x="15994" y="13268"/>
                  </a:cubicBezTo>
                  <a:cubicBezTo>
                    <a:pt x="15994" y="13309"/>
                    <a:pt x="15913" y="13350"/>
                    <a:pt x="15872" y="13350"/>
                  </a:cubicBezTo>
                  <a:lnTo>
                    <a:pt x="15750" y="13268"/>
                  </a:lnTo>
                  <a:lnTo>
                    <a:pt x="15872" y="13146"/>
                  </a:lnTo>
                  <a:close/>
                  <a:moveTo>
                    <a:pt x="17215" y="13146"/>
                  </a:moveTo>
                  <a:cubicBezTo>
                    <a:pt x="17256" y="13146"/>
                    <a:pt x="17337" y="13187"/>
                    <a:pt x="17337" y="13268"/>
                  </a:cubicBezTo>
                  <a:cubicBezTo>
                    <a:pt x="17337" y="13309"/>
                    <a:pt x="17256" y="13350"/>
                    <a:pt x="17215" y="13350"/>
                  </a:cubicBezTo>
                  <a:lnTo>
                    <a:pt x="17093" y="13268"/>
                  </a:lnTo>
                  <a:lnTo>
                    <a:pt x="17215" y="13146"/>
                  </a:lnTo>
                  <a:close/>
                  <a:moveTo>
                    <a:pt x="18558" y="13146"/>
                  </a:moveTo>
                  <a:cubicBezTo>
                    <a:pt x="18639" y="13146"/>
                    <a:pt x="18680" y="13187"/>
                    <a:pt x="18680" y="13268"/>
                  </a:cubicBezTo>
                  <a:cubicBezTo>
                    <a:pt x="18680" y="13309"/>
                    <a:pt x="18639" y="13350"/>
                    <a:pt x="18558" y="13350"/>
                  </a:cubicBezTo>
                  <a:lnTo>
                    <a:pt x="18436" y="13268"/>
                  </a:lnTo>
                  <a:lnTo>
                    <a:pt x="18558" y="13146"/>
                  </a:lnTo>
                  <a:close/>
                  <a:moveTo>
                    <a:pt x="19901" y="13146"/>
                  </a:moveTo>
                  <a:lnTo>
                    <a:pt x="20023" y="13268"/>
                  </a:lnTo>
                  <a:lnTo>
                    <a:pt x="19901" y="13350"/>
                  </a:lnTo>
                  <a:cubicBezTo>
                    <a:pt x="19860" y="13350"/>
                    <a:pt x="19779" y="13309"/>
                    <a:pt x="19779" y="13268"/>
                  </a:cubicBezTo>
                  <a:cubicBezTo>
                    <a:pt x="19779" y="13187"/>
                    <a:pt x="19860" y="13146"/>
                    <a:pt x="19901" y="13146"/>
                  </a:cubicBezTo>
                  <a:close/>
                  <a:moveTo>
                    <a:pt x="21244" y="13146"/>
                  </a:moveTo>
                  <a:lnTo>
                    <a:pt x="21366" y="13268"/>
                  </a:lnTo>
                  <a:lnTo>
                    <a:pt x="21244" y="13350"/>
                  </a:lnTo>
                  <a:cubicBezTo>
                    <a:pt x="21203" y="13350"/>
                    <a:pt x="21163" y="13309"/>
                    <a:pt x="21163" y="13268"/>
                  </a:cubicBezTo>
                  <a:cubicBezTo>
                    <a:pt x="21163" y="13187"/>
                    <a:pt x="21203" y="13146"/>
                    <a:pt x="21244" y="13146"/>
                  </a:cubicBezTo>
                  <a:close/>
                  <a:moveTo>
                    <a:pt x="2279" y="13309"/>
                  </a:moveTo>
                  <a:lnTo>
                    <a:pt x="2320" y="13390"/>
                  </a:lnTo>
                  <a:lnTo>
                    <a:pt x="2279" y="13431"/>
                  </a:lnTo>
                  <a:lnTo>
                    <a:pt x="692" y="13431"/>
                  </a:lnTo>
                  <a:lnTo>
                    <a:pt x="651" y="13390"/>
                  </a:lnTo>
                  <a:lnTo>
                    <a:pt x="692" y="13309"/>
                  </a:lnTo>
                  <a:close/>
                  <a:moveTo>
                    <a:pt x="13105" y="13309"/>
                  </a:moveTo>
                  <a:lnTo>
                    <a:pt x="13145" y="13390"/>
                  </a:lnTo>
                  <a:lnTo>
                    <a:pt x="13105" y="13431"/>
                  </a:lnTo>
                  <a:lnTo>
                    <a:pt x="8994" y="13431"/>
                  </a:lnTo>
                  <a:lnTo>
                    <a:pt x="8913" y="13390"/>
                  </a:lnTo>
                  <a:lnTo>
                    <a:pt x="8994" y="13309"/>
                  </a:lnTo>
                  <a:close/>
                  <a:moveTo>
                    <a:pt x="692" y="12658"/>
                  </a:moveTo>
                  <a:cubicBezTo>
                    <a:pt x="326" y="12658"/>
                    <a:pt x="0" y="12983"/>
                    <a:pt x="0" y="13390"/>
                  </a:cubicBezTo>
                  <a:cubicBezTo>
                    <a:pt x="0" y="13756"/>
                    <a:pt x="326" y="14082"/>
                    <a:pt x="692" y="14082"/>
                  </a:cubicBezTo>
                  <a:lnTo>
                    <a:pt x="2279" y="14082"/>
                  </a:lnTo>
                  <a:cubicBezTo>
                    <a:pt x="2686" y="14082"/>
                    <a:pt x="3012" y="13756"/>
                    <a:pt x="3012" y="13390"/>
                  </a:cubicBezTo>
                  <a:cubicBezTo>
                    <a:pt x="3012" y="12983"/>
                    <a:pt x="2686" y="12658"/>
                    <a:pt x="2279" y="12658"/>
                  </a:cubicBezTo>
                  <a:close/>
                  <a:moveTo>
                    <a:pt x="14529" y="12454"/>
                  </a:moveTo>
                  <a:cubicBezTo>
                    <a:pt x="14161" y="12454"/>
                    <a:pt x="13848" y="12702"/>
                    <a:pt x="13748" y="13038"/>
                  </a:cubicBezTo>
                  <a:lnTo>
                    <a:pt x="13748" y="13038"/>
                  </a:lnTo>
                  <a:cubicBezTo>
                    <a:pt x="13624" y="12811"/>
                    <a:pt x="13384" y="12658"/>
                    <a:pt x="13105" y="12658"/>
                  </a:cubicBezTo>
                  <a:lnTo>
                    <a:pt x="8994" y="12658"/>
                  </a:lnTo>
                  <a:cubicBezTo>
                    <a:pt x="8587" y="12658"/>
                    <a:pt x="8262" y="12983"/>
                    <a:pt x="8262" y="13390"/>
                  </a:cubicBezTo>
                  <a:cubicBezTo>
                    <a:pt x="8262" y="13756"/>
                    <a:pt x="8587" y="14082"/>
                    <a:pt x="8994" y="14082"/>
                  </a:cubicBezTo>
                  <a:lnTo>
                    <a:pt x="13105" y="14082"/>
                  </a:lnTo>
                  <a:cubicBezTo>
                    <a:pt x="13430" y="14082"/>
                    <a:pt x="13704" y="13874"/>
                    <a:pt x="13800" y="13603"/>
                  </a:cubicBezTo>
                  <a:lnTo>
                    <a:pt x="13800" y="13603"/>
                  </a:lnTo>
                  <a:cubicBezTo>
                    <a:pt x="13934" y="13856"/>
                    <a:pt x="14211" y="14041"/>
                    <a:pt x="14529" y="14041"/>
                  </a:cubicBezTo>
                  <a:cubicBezTo>
                    <a:pt x="14793" y="14041"/>
                    <a:pt x="15040" y="13887"/>
                    <a:pt x="15181" y="13667"/>
                  </a:cubicBezTo>
                  <a:lnTo>
                    <a:pt x="15181" y="13667"/>
                  </a:lnTo>
                  <a:cubicBezTo>
                    <a:pt x="15325" y="13887"/>
                    <a:pt x="15581" y="14041"/>
                    <a:pt x="15872" y="14041"/>
                  </a:cubicBezTo>
                  <a:cubicBezTo>
                    <a:pt x="16170" y="14041"/>
                    <a:pt x="16414" y="13879"/>
                    <a:pt x="16543" y="13651"/>
                  </a:cubicBezTo>
                  <a:lnTo>
                    <a:pt x="16543" y="13651"/>
                  </a:lnTo>
                  <a:cubicBezTo>
                    <a:pt x="16673" y="13879"/>
                    <a:pt x="16917" y="14041"/>
                    <a:pt x="17215" y="14041"/>
                  </a:cubicBezTo>
                  <a:cubicBezTo>
                    <a:pt x="17513" y="14041"/>
                    <a:pt x="17757" y="13879"/>
                    <a:pt x="17886" y="13651"/>
                  </a:cubicBezTo>
                  <a:lnTo>
                    <a:pt x="17886" y="13651"/>
                  </a:lnTo>
                  <a:cubicBezTo>
                    <a:pt x="18016" y="13879"/>
                    <a:pt x="18260" y="14041"/>
                    <a:pt x="18558" y="14041"/>
                  </a:cubicBezTo>
                  <a:cubicBezTo>
                    <a:pt x="18856" y="14041"/>
                    <a:pt x="19100" y="13879"/>
                    <a:pt x="19229" y="13651"/>
                  </a:cubicBezTo>
                  <a:lnTo>
                    <a:pt x="19229" y="13651"/>
                  </a:lnTo>
                  <a:cubicBezTo>
                    <a:pt x="19359" y="13879"/>
                    <a:pt x="19603" y="14041"/>
                    <a:pt x="19901" y="14041"/>
                  </a:cubicBezTo>
                  <a:cubicBezTo>
                    <a:pt x="20192" y="14041"/>
                    <a:pt x="20448" y="13887"/>
                    <a:pt x="20592" y="13667"/>
                  </a:cubicBezTo>
                  <a:lnTo>
                    <a:pt x="20592" y="13667"/>
                  </a:lnTo>
                  <a:cubicBezTo>
                    <a:pt x="20733" y="13887"/>
                    <a:pt x="20980" y="14041"/>
                    <a:pt x="21244" y="14041"/>
                  </a:cubicBezTo>
                  <a:cubicBezTo>
                    <a:pt x="21692" y="14041"/>
                    <a:pt x="22058" y="13675"/>
                    <a:pt x="22058" y="13268"/>
                  </a:cubicBezTo>
                  <a:cubicBezTo>
                    <a:pt x="22058" y="12820"/>
                    <a:pt x="21692" y="12454"/>
                    <a:pt x="21244" y="12454"/>
                  </a:cubicBezTo>
                  <a:cubicBezTo>
                    <a:pt x="20980" y="12454"/>
                    <a:pt x="20733" y="12609"/>
                    <a:pt x="20592" y="12839"/>
                  </a:cubicBezTo>
                  <a:lnTo>
                    <a:pt x="20592" y="12839"/>
                  </a:lnTo>
                  <a:cubicBezTo>
                    <a:pt x="20448" y="12609"/>
                    <a:pt x="20192" y="12454"/>
                    <a:pt x="19901" y="12454"/>
                  </a:cubicBezTo>
                  <a:cubicBezTo>
                    <a:pt x="19603" y="12454"/>
                    <a:pt x="19359" y="12616"/>
                    <a:pt x="19229" y="12857"/>
                  </a:cubicBezTo>
                  <a:lnTo>
                    <a:pt x="19229" y="12857"/>
                  </a:lnTo>
                  <a:cubicBezTo>
                    <a:pt x="19100" y="12616"/>
                    <a:pt x="18856" y="12454"/>
                    <a:pt x="18558" y="12454"/>
                  </a:cubicBezTo>
                  <a:cubicBezTo>
                    <a:pt x="18260" y="12454"/>
                    <a:pt x="18016" y="12616"/>
                    <a:pt x="17886" y="12857"/>
                  </a:cubicBezTo>
                  <a:lnTo>
                    <a:pt x="17886" y="12857"/>
                  </a:lnTo>
                  <a:cubicBezTo>
                    <a:pt x="17757" y="12616"/>
                    <a:pt x="17513" y="12454"/>
                    <a:pt x="17215" y="12454"/>
                  </a:cubicBezTo>
                  <a:cubicBezTo>
                    <a:pt x="16917" y="12454"/>
                    <a:pt x="16673" y="12616"/>
                    <a:pt x="16543" y="12857"/>
                  </a:cubicBezTo>
                  <a:lnTo>
                    <a:pt x="16543" y="12857"/>
                  </a:lnTo>
                  <a:cubicBezTo>
                    <a:pt x="16414" y="12616"/>
                    <a:pt x="16170" y="12454"/>
                    <a:pt x="15872" y="12454"/>
                  </a:cubicBezTo>
                  <a:cubicBezTo>
                    <a:pt x="15581" y="12454"/>
                    <a:pt x="15325" y="12609"/>
                    <a:pt x="15181" y="12839"/>
                  </a:cubicBezTo>
                  <a:lnTo>
                    <a:pt x="15181" y="12839"/>
                  </a:lnTo>
                  <a:cubicBezTo>
                    <a:pt x="15040" y="12609"/>
                    <a:pt x="14793" y="12454"/>
                    <a:pt x="14529" y="12454"/>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6" name="Google Shape;1776;p34"/>
            <p:cNvSpPr/>
            <p:nvPr/>
          </p:nvSpPr>
          <p:spPr>
            <a:xfrm>
              <a:off x="3304325" y="2953625"/>
              <a:ext cx="534175" cy="335775"/>
            </a:xfrm>
            <a:custGeom>
              <a:avLst/>
              <a:gdLst/>
              <a:ahLst/>
              <a:cxnLst/>
              <a:rect l="l" t="t" r="r" b="b"/>
              <a:pathLst>
                <a:path w="21367" h="13431" extrusionOk="0">
                  <a:moveTo>
                    <a:pt x="366" y="82"/>
                  </a:moveTo>
                  <a:cubicBezTo>
                    <a:pt x="163" y="82"/>
                    <a:pt x="0" y="245"/>
                    <a:pt x="0" y="489"/>
                  </a:cubicBezTo>
                  <a:cubicBezTo>
                    <a:pt x="0" y="693"/>
                    <a:pt x="163" y="856"/>
                    <a:pt x="366" y="856"/>
                  </a:cubicBezTo>
                  <a:lnTo>
                    <a:pt x="1954" y="856"/>
                  </a:lnTo>
                  <a:cubicBezTo>
                    <a:pt x="2157" y="856"/>
                    <a:pt x="2360" y="693"/>
                    <a:pt x="2360" y="489"/>
                  </a:cubicBezTo>
                  <a:cubicBezTo>
                    <a:pt x="2360" y="245"/>
                    <a:pt x="2157" y="82"/>
                    <a:pt x="1954" y="82"/>
                  </a:cubicBezTo>
                  <a:close/>
                  <a:moveTo>
                    <a:pt x="3703" y="82"/>
                  </a:moveTo>
                  <a:cubicBezTo>
                    <a:pt x="3500" y="82"/>
                    <a:pt x="3337" y="245"/>
                    <a:pt x="3337" y="489"/>
                  </a:cubicBezTo>
                  <a:cubicBezTo>
                    <a:pt x="3337" y="693"/>
                    <a:pt x="3500" y="856"/>
                    <a:pt x="3703" y="856"/>
                  </a:cubicBezTo>
                  <a:lnTo>
                    <a:pt x="7855" y="856"/>
                  </a:lnTo>
                  <a:cubicBezTo>
                    <a:pt x="8058" y="856"/>
                    <a:pt x="8221" y="693"/>
                    <a:pt x="8221" y="489"/>
                  </a:cubicBezTo>
                  <a:cubicBezTo>
                    <a:pt x="8221" y="245"/>
                    <a:pt x="8058" y="82"/>
                    <a:pt x="7855" y="82"/>
                  </a:cubicBezTo>
                  <a:close/>
                  <a:moveTo>
                    <a:pt x="9605" y="1"/>
                  </a:moveTo>
                  <a:cubicBezTo>
                    <a:pt x="9360" y="1"/>
                    <a:pt x="9157" y="204"/>
                    <a:pt x="9157" y="489"/>
                  </a:cubicBezTo>
                  <a:cubicBezTo>
                    <a:pt x="9157" y="733"/>
                    <a:pt x="9360" y="937"/>
                    <a:pt x="9605" y="937"/>
                  </a:cubicBezTo>
                  <a:cubicBezTo>
                    <a:pt x="9849" y="937"/>
                    <a:pt x="10052" y="733"/>
                    <a:pt x="10052" y="489"/>
                  </a:cubicBezTo>
                  <a:cubicBezTo>
                    <a:pt x="10052" y="204"/>
                    <a:pt x="9849" y="1"/>
                    <a:pt x="9605" y="1"/>
                  </a:cubicBezTo>
                  <a:close/>
                  <a:moveTo>
                    <a:pt x="10948" y="1"/>
                  </a:moveTo>
                  <a:cubicBezTo>
                    <a:pt x="10703" y="1"/>
                    <a:pt x="10500" y="204"/>
                    <a:pt x="10500" y="489"/>
                  </a:cubicBezTo>
                  <a:cubicBezTo>
                    <a:pt x="10500" y="733"/>
                    <a:pt x="10703" y="937"/>
                    <a:pt x="10948" y="937"/>
                  </a:cubicBezTo>
                  <a:cubicBezTo>
                    <a:pt x="11192" y="937"/>
                    <a:pt x="11395" y="733"/>
                    <a:pt x="11395" y="489"/>
                  </a:cubicBezTo>
                  <a:cubicBezTo>
                    <a:pt x="11395" y="204"/>
                    <a:pt x="11192" y="1"/>
                    <a:pt x="10948" y="1"/>
                  </a:cubicBezTo>
                  <a:close/>
                  <a:moveTo>
                    <a:pt x="12291" y="1"/>
                  </a:moveTo>
                  <a:cubicBezTo>
                    <a:pt x="12046" y="1"/>
                    <a:pt x="11843" y="204"/>
                    <a:pt x="11843" y="489"/>
                  </a:cubicBezTo>
                  <a:cubicBezTo>
                    <a:pt x="11843" y="733"/>
                    <a:pt x="12046" y="937"/>
                    <a:pt x="12291" y="937"/>
                  </a:cubicBezTo>
                  <a:cubicBezTo>
                    <a:pt x="12535" y="937"/>
                    <a:pt x="12738" y="733"/>
                    <a:pt x="12738" y="489"/>
                  </a:cubicBezTo>
                  <a:cubicBezTo>
                    <a:pt x="12738" y="204"/>
                    <a:pt x="12535" y="1"/>
                    <a:pt x="12291" y="1"/>
                  </a:cubicBezTo>
                  <a:close/>
                  <a:moveTo>
                    <a:pt x="13634" y="1"/>
                  </a:moveTo>
                  <a:cubicBezTo>
                    <a:pt x="13389" y="1"/>
                    <a:pt x="13186" y="204"/>
                    <a:pt x="13186" y="489"/>
                  </a:cubicBezTo>
                  <a:cubicBezTo>
                    <a:pt x="13186" y="733"/>
                    <a:pt x="13389" y="937"/>
                    <a:pt x="13634" y="937"/>
                  </a:cubicBezTo>
                  <a:cubicBezTo>
                    <a:pt x="13878" y="937"/>
                    <a:pt x="14081" y="733"/>
                    <a:pt x="14081" y="489"/>
                  </a:cubicBezTo>
                  <a:cubicBezTo>
                    <a:pt x="14081" y="204"/>
                    <a:pt x="13878" y="1"/>
                    <a:pt x="13634" y="1"/>
                  </a:cubicBezTo>
                  <a:close/>
                  <a:moveTo>
                    <a:pt x="14977" y="1"/>
                  </a:moveTo>
                  <a:cubicBezTo>
                    <a:pt x="14732" y="1"/>
                    <a:pt x="14529" y="204"/>
                    <a:pt x="14529" y="489"/>
                  </a:cubicBezTo>
                  <a:cubicBezTo>
                    <a:pt x="14529" y="733"/>
                    <a:pt x="14732" y="937"/>
                    <a:pt x="14977" y="937"/>
                  </a:cubicBezTo>
                  <a:cubicBezTo>
                    <a:pt x="15221" y="937"/>
                    <a:pt x="15424" y="733"/>
                    <a:pt x="15424" y="489"/>
                  </a:cubicBezTo>
                  <a:cubicBezTo>
                    <a:pt x="15424" y="204"/>
                    <a:pt x="15221" y="1"/>
                    <a:pt x="14977" y="1"/>
                  </a:cubicBezTo>
                  <a:close/>
                  <a:moveTo>
                    <a:pt x="16320" y="1"/>
                  </a:moveTo>
                  <a:cubicBezTo>
                    <a:pt x="16075" y="1"/>
                    <a:pt x="15872" y="204"/>
                    <a:pt x="15872" y="489"/>
                  </a:cubicBezTo>
                  <a:cubicBezTo>
                    <a:pt x="15872" y="733"/>
                    <a:pt x="16075" y="937"/>
                    <a:pt x="16320" y="937"/>
                  </a:cubicBezTo>
                  <a:cubicBezTo>
                    <a:pt x="16564" y="937"/>
                    <a:pt x="16767" y="733"/>
                    <a:pt x="16767" y="489"/>
                  </a:cubicBezTo>
                  <a:cubicBezTo>
                    <a:pt x="16767" y="204"/>
                    <a:pt x="16564" y="1"/>
                    <a:pt x="16320" y="1"/>
                  </a:cubicBezTo>
                  <a:close/>
                  <a:moveTo>
                    <a:pt x="366" y="1873"/>
                  </a:moveTo>
                  <a:cubicBezTo>
                    <a:pt x="163" y="1873"/>
                    <a:pt x="0" y="2036"/>
                    <a:pt x="0" y="2280"/>
                  </a:cubicBezTo>
                  <a:cubicBezTo>
                    <a:pt x="0" y="2483"/>
                    <a:pt x="163" y="2646"/>
                    <a:pt x="366" y="2646"/>
                  </a:cubicBezTo>
                  <a:lnTo>
                    <a:pt x="1954" y="2646"/>
                  </a:lnTo>
                  <a:cubicBezTo>
                    <a:pt x="2157" y="2646"/>
                    <a:pt x="2360" y="2483"/>
                    <a:pt x="2360" y="2280"/>
                  </a:cubicBezTo>
                  <a:cubicBezTo>
                    <a:pt x="2360" y="2036"/>
                    <a:pt x="2157" y="1873"/>
                    <a:pt x="1954" y="1873"/>
                  </a:cubicBezTo>
                  <a:close/>
                  <a:moveTo>
                    <a:pt x="3703" y="1873"/>
                  </a:moveTo>
                  <a:cubicBezTo>
                    <a:pt x="3500" y="1873"/>
                    <a:pt x="3337" y="2036"/>
                    <a:pt x="3337" y="2280"/>
                  </a:cubicBezTo>
                  <a:cubicBezTo>
                    <a:pt x="3337" y="2483"/>
                    <a:pt x="3500" y="2646"/>
                    <a:pt x="3703" y="2646"/>
                  </a:cubicBezTo>
                  <a:lnTo>
                    <a:pt x="7855" y="2646"/>
                  </a:lnTo>
                  <a:cubicBezTo>
                    <a:pt x="8058" y="2646"/>
                    <a:pt x="8221" y="2483"/>
                    <a:pt x="8221" y="2280"/>
                  </a:cubicBezTo>
                  <a:cubicBezTo>
                    <a:pt x="8221" y="2036"/>
                    <a:pt x="8058" y="1873"/>
                    <a:pt x="7855" y="1873"/>
                  </a:cubicBezTo>
                  <a:close/>
                  <a:moveTo>
                    <a:pt x="366" y="3664"/>
                  </a:moveTo>
                  <a:cubicBezTo>
                    <a:pt x="163" y="3664"/>
                    <a:pt x="0" y="3867"/>
                    <a:pt x="0" y="4071"/>
                  </a:cubicBezTo>
                  <a:cubicBezTo>
                    <a:pt x="0" y="4274"/>
                    <a:pt x="163" y="4437"/>
                    <a:pt x="366" y="4437"/>
                  </a:cubicBezTo>
                  <a:lnTo>
                    <a:pt x="1954" y="4437"/>
                  </a:lnTo>
                  <a:cubicBezTo>
                    <a:pt x="2157" y="4437"/>
                    <a:pt x="2360" y="4274"/>
                    <a:pt x="2360" y="4071"/>
                  </a:cubicBezTo>
                  <a:cubicBezTo>
                    <a:pt x="2360" y="3867"/>
                    <a:pt x="2157" y="3664"/>
                    <a:pt x="1954" y="3664"/>
                  </a:cubicBezTo>
                  <a:close/>
                  <a:moveTo>
                    <a:pt x="3703" y="3664"/>
                  </a:moveTo>
                  <a:cubicBezTo>
                    <a:pt x="3500" y="3664"/>
                    <a:pt x="3337" y="3867"/>
                    <a:pt x="3337" y="4071"/>
                  </a:cubicBezTo>
                  <a:cubicBezTo>
                    <a:pt x="3337" y="4274"/>
                    <a:pt x="3500" y="4437"/>
                    <a:pt x="3703" y="4437"/>
                  </a:cubicBezTo>
                  <a:lnTo>
                    <a:pt x="7855" y="4437"/>
                  </a:lnTo>
                  <a:cubicBezTo>
                    <a:pt x="8058" y="4437"/>
                    <a:pt x="8221" y="4274"/>
                    <a:pt x="8221" y="4071"/>
                  </a:cubicBezTo>
                  <a:cubicBezTo>
                    <a:pt x="8221" y="3867"/>
                    <a:pt x="8058" y="3664"/>
                    <a:pt x="7855" y="3664"/>
                  </a:cubicBezTo>
                  <a:close/>
                  <a:moveTo>
                    <a:pt x="9605" y="3623"/>
                  </a:moveTo>
                  <a:cubicBezTo>
                    <a:pt x="9360" y="3623"/>
                    <a:pt x="9157" y="3826"/>
                    <a:pt x="9157" y="4071"/>
                  </a:cubicBezTo>
                  <a:cubicBezTo>
                    <a:pt x="9157" y="4315"/>
                    <a:pt x="9360" y="4518"/>
                    <a:pt x="9605" y="4518"/>
                  </a:cubicBezTo>
                  <a:cubicBezTo>
                    <a:pt x="9849" y="4518"/>
                    <a:pt x="10052" y="4315"/>
                    <a:pt x="10052" y="4071"/>
                  </a:cubicBezTo>
                  <a:cubicBezTo>
                    <a:pt x="10052" y="3826"/>
                    <a:pt x="9849" y="3623"/>
                    <a:pt x="9605" y="3623"/>
                  </a:cubicBezTo>
                  <a:close/>
                  <a:moveTo>
                    <a:pt x="10948" y="3623"/>
                  </a:moveTo>
                  <a:cubicBezTo>
                    <a:pt x="10703" y="3623"/>
                    <a:pt x="10500" y="3826"/>
                    <a:pt x="10500" y="4071"/>
                  </a:cubicBezTo>
                  <a:cubicBezTo>
                    <a:pt x="10500" y="4315"/>
                    <a:pt x="10703" y="4518"/>
                    <a:pt x="10948" y="4518"/>
                  </a:cubicBezTo>
                  <a:cubicBezTo>
                    <a:pt x="11192" y="4518"/>
                    <a:pt x="11395" y="4315"/>
                    <a:pt x="11395" y="4071"/>
                  </a:cubicBezTo>
                  <a:cubicBezTo>
                    <a:pt x="11395" y="3826"/>
                    <a:pt x="11192" y="3623"/>
                    <a:pt x="10948" y="3623"/>
                  </a:cubicBezTo>
                  <a:close/>
                  <a:moveTo>
                    <a:pt x="12291" y="3623"/>
                  </a:moveTo>
                  <a:cubicBezTo>
                    <a:pt x="12046" y="3623"/>
                    <a:pt x="11843" y="3826"/>
                    <a:pt x="11843" y="4071"/>
                  </a:cubicBezTo>
                  <a:cubicBezTo>
                    <a:pt x="11843" y="4315"/>
                    <a:pt x="12046" y="4518"/>
                    <a:pt x="12291" y="4518"/>
                  </a:cubicBezTo>
                  <a:cubicBezTo>
                    <a:pt x="12535" y="4518"/>
                    <a:pt x="12738" y="4315"/>
                    <a:pt x="12738" y="4071"/>
                  </a:cubicBezTo>
                  <a:cubicBezTo>
                    <a:pt x="12738" y="3826"/>
                    <a:pt x="12535" y="3623"/>
                    <a:pt x="12291" y="3623"/>
                  </a:cubicBezTo>
                  <a:close/>
                  <a:moveTo>
                    <a:pt x="13634" y="3623"/>
                  </a:moveTo>
                  <a:cubicBezTo>
                    <a:pt x="13389" y="3623"/>
                    <a:pt x="13186" y="3826"/>
                    <a:pt x="13186" y="4071"/>
                  </a:cubicBezTo>
                  <a:cubicBezTo>
                    <a:pt x="13186" y="4315"/>
                    <a:pt x="13389" y="4518"/>
                    <a:pt x="13634" y="4518"/>
                  </a:cubicBezTo>
                  <a:cubicBezTo>
                    <a:pt x="13878" y="4518"/>
                    <a:pt x="14081" y="4315"/>
                    <a:pt x="14081" y="4071"/>
                  </a:cubicBezTo>
                  <a:cubicBezTo>
                    <a:pt x="14081" y="3826"/>
                    <a:pt x="13878" y="3623"/>
                    <a:pt x="13634" y="3623"/>
                  </a:cubicBezTo>
                  <a:close/>
                  <a:moveTo>
                    <a:pt x="14977" y="3623"/>
                  </a:moveTo>
                  <a:cubicBezTo>
                    <a:pt x="14732" y="3623"/>
                    <a:pt x="14529" y="3826"/>
                    <a:pt x="14529" y="4071"/>
                  </a:cubicBezTo>
                  <a:cubicBezTo>
                    <a:pt x="14529" y="4315"/>
                    <a:pt x="14732" y="4518"/>
                    <a:pt x="14977" y="4518"/>
                  </a:cubicBezTo>
                  <a:cubicBezTo>
                    <a:pt x="15221" y="4518"/>
                    <a:pt x="15424" y="4315"/>
                    <a:pt x="15424" y="4071"/>
                  </a:cubicBezTo>
                  <a:cubicBezTo>
                    <a:pt x="15424" y="3826"/>
                    <a:pt x="15221" y="3623"/>
                    <a:pt x="14977" y="3623"/>
                  </a:cubicBezTo>
                  <a:close/>
                  <a:moveTo>
                    <a:pt x="16320" y="3623"/>
                  </a:moveTo>
                  <a:cubicBezTo>
                    <a:pt x="16075" y="3623"/>
                    <a:pt x="15872" y="3826"/>
                    <a:pt x="15872" y="4071"/>
                  </a:cubicBezTo>
                  <a:cubicBezTo>
                    <a:pt x="15872" y="4315"/>
                    <a:pt x="16075" y="4518"/>
                    <a:pt x="16320" y="4518"/>
                  </a:cubicBezTo>
                  <a:cubicBezTo>
                    <a:pt x="16564" y="4518"/>
                    <a:pt x="16767" y="4315"/>
                    <a:pt x="16767" y="4071"/>
                  </a:cubicBezTo>
                  <a:cubicBezTo>
                    <a:pt x="16767" y="3826"/>
                    <a:pt x="16564" y="3623"/>
                    <a:pt x="16320" y="3623"/>
                  </a:cubicBezTo>
                  <a:close/>
                  <a:moveTo>
                    <a:pt x="366" y="5454"/>
                  </a:moveTo>
                  <a:cubicBezTo>
                    <a:pt x="163" y="5454"/>
                    <a:pt x="0" y="5658"/>
                    <a:pt x="0" y="5861"/>
                  </a:cubicBezTo>
                  <a:cubicBezTo>
                    <a:pt x="0" y="6065"/>
                    <a:pt x="163" y="6228"/>
                    <a:pt x="366" y="6228"/>
                  </a:cubicBezTo>
                  <a:lnTo>
                    <a:pt x="1954" y="6228"/>
                  </a:lnTo>
                  <a:cubicBezTo>
                    <a:pt x="2157" y="6228"/>
                    <a:pt x="2360" y="6065"/>
                    <a:pt x="2360" y="5861"/>
                  </a:cubicBezTo>
                  <a:cubicBezTo>
                    <a:pt x="2360" y="5658"/>
                    <a:pt x="2157" y="5454"/>
                    <a:pt x="1954" y="5454"/>
                  </a:cubicBezTo>
                  <a:close/>
                  <a:moveTo>
                    <a:pt x="3703" y="5454"/>
                  </a:moveTo>
                  <a:cubicBezTo>
                    <a:pt x="3500" y="5454"/>
                    <a:pt x="3337" y="5658"/>
                    <a:pt x="3337" y="5861"/>
                  </a:cubicBezTo>
                  <a:cubicBezTo>
                    <a:pt x="3337" y="6065"/>
                    <a:pt x="3500" y="6228"/>
                    <a:pt x="3703" y="6228"/>
                  </a:cubicBezTo>
                  <a:lnTo>
                    <a:pt x="7855" y="6228"/>
                  </a:lnTo>
                  <a:cubicBezTo>
                    <a:pt x="8058" y="6228"/>
                    <a:pt x="8221" y="6065"/>
                    <a:pt x="8221" y="5861"/>
                  </a:cubicBezTo>
                  <a:cubicBezTo>
                    <a:pt x="8221" y="5658"/>
                    <a:pt x="8058" y="5454"/>
                    <a:pt x="7855" y="5454"/>
                  </a:cubicBezTo>
                  <a:close/>
                  <a:moveTo>
                    <a:pt x="366" y="7286"/>
                  </a:moveTo>
                  <a:cubicBezTo>
                    <a:pt x="163" y="7286"/>
                    <a:pt x="0" y="7448"/>
                    <a:pt x="0" y="7652"/>
                  </a:cubicBezTo>
                  <a:cubicBezTo>
                    <a:pt x="0" y="7855"/>
                    <a:pt x="163" y="8059"/>
                    <a:pt x="366" y="8059"/>
                  </a:cubicBezTo>
                  <a:lnTo>
                    <a:pt x="1954" y="8059"/>
                  </a:lnTo>
                  <a:cubicBezTo>
                    <a:pt x="2157" y="8059"/>
                    <a:pt x="2360" y="7855"/>
                    <a:pt x="2360" y="7652"/>
                  </a:cubicBezTo>
                  <a:cubicBezTo>
                    <a:pt x="2360" y="7448"/>
                    <a:pt x="2157" y="7286"/>
                    <a:pt x="1954" y="7286"/>
                  </a:cubicBezTo>
                  <a:close/>
                  <a:moveTo>
                    <a:pt x="3703" y="7286"/>
                  </a:moveTo>
                  <a:cubicBezTo>
                    <a:pt x="3500" y="7286"/>
                    <a:pt x="3337" y="7448"/>
                    <a:pt x="3337" y="7652"/>
                  </a:cubicBezTo>
                  <a:cubicBezTo>
                    <a:pt x="3337" y="7855"/>
                    <a:pt x="3500" y="8059"/>
                    <a:pt x="3703" y="8059"/>
                  </a:cubicBezTo>
                  <a:lnTo>
                    <a:pt x="7855" y="8059"/>
                  </a:lnTo>
                  <a:cubicBezTo>
                    <a:pt x="8058" y="8059"/>
                    <a:pt x="8221" y="7855"/>
                    <a:pt x="8221" y="7652"/>
                  </a:cubicBezTo>
                  <a:cubicBezTo>
                    <a:pt x="8221" y="7448"/>
                    <a:pt x="8058" y="7286"/>
                    <a:pt x="7855" y="7286"/>
                  </a:cubicBezTo>
                  <a:close/>
                  <a:moveTo>
                    <a:pt x="14203" y="8791"/>
                  </a:moveTo>
                  <a:cubicBezTo>
                    <a:pt x="13959" y="8791"/>
                    <a:pt x="13756" y="8995"/>
                    <a:pt x="13756" y="9239"/>
                  </a:cubicBezTo>
                  <a:cubicBezTo>
                    <a:pt x="13756" y="9483"/>
                    <a:pt x="13959" y="9687"/>
                    <a:pt x="14203" y="9687"/>
                  </a:cubicBezTo>
                  <a:cubicBezTo>
                    <a:pt x="14448" y="9687"/>
                    <a:pt x="14651" y="9483"/>
                    <a:pt x="14651" y="9239"/>
                  </a:cubicBezTo>
                  <a:cubicBezTo>
                    <a:pt x="14651" y="8995"/>
                    <a:pt x="14448" y="8791"/>
                    <a:pt x="14203" y="8791"/>
                  </a:cubicBezTo>
                  <a:close/>
                  <a:moveTo>
                    <a:pt x="15546" y="8791"/>
                  </a:moveTo>
                  <a:cubicBezTo>
                    <a:pt x="15302" y="8791"/>
                    <a:pt x="15099" y="8995"/>
                    <a:pt x="15099" y="9239"/>
                  </a:cubicBezTo>
                  <a:cubicBezTo>
                    <a:pt x="15099" y="9483"/>
                    <a:pt x="15302" y="9687"/>
                    <a:pt x="15546" y="9687"/>
                  </a:cubicBezTo>
                  <a:cubicBezTo>
                    <a:pt x="15791" y="9687"/>
                    <a:pt x="15994" y="9483"/>
                    <a:pt x="15994" y="9239"/>
                  </a:cubicBezTo>
                  <a:cubicBezTo>
                    <a:pt x="15994" y="8995"/>
                    <a:pt x="15791" y="8791"/>
                    <a:pt x="15546" y="8791"/>
                  </a:cubicBezTo>
                  <a:close/>
                  <a:moveTo>
                    <a:pt x="16889" y="8791"/>
                  </a:moveTo>
                  <a:cubicBezTo>
                    <a:pt x="16645" y="8791"/>
                    <a:pt x="16442" y="8995"/>
                    <a:pt x="16442" y="9239"/>
                  </a:cubicBezTo>
                  <a:cubicBezTo>
                    <a:pt x="16442" y="9483"/>
                    <a:pt x="16645" y="9687"/>
                    <a:pt x="16889" y="9687"/>
                  </a:cubicBezTo>
                  <a:cubicBezTo>
                    <a:pt x="17134" y="9687"/>
                    <a:pt x="17337" y="9483"/>
                    <a:pt x="17337" y="9239"/>
                  </a:cubicBezTo>
                  <a:cubicBezTo>
                    <a:pt x="17337" y="8995"/>
                    <a:pt x="17134" y="8791"/>
                    <a:pt x="16889" y="8791"/>
                  </a:cubicBezTo>
                  <a:close/>
                  <a:moveTo>
                    <a:pt x="18232" y="8791"/>
                  </a:moveTo>
                  <a:cubicBezTo>
                    <a:pt x="17988" y="8791"/>
                    <a:pt x="17785" y="8995"/>
                    <a:pt x="17785" y="9239"/>
                  </a:cubicBezTo>
                  <a:cubicBezTo>
                    <a:pt x="17785" y="9483"/>
                    <a:pt x="17988" y="9687"/>
                    <a:pt x="18232" y="9687"/>
                  </a:cubicBezTo>
                  <a:cubicBezTo>
                    <a:pt x="18477" y="9687"/>
                    <a:pt x="18680" y="9483"/>
                    <a:pt x="18680" y="9239"/>
                  </a:cubicBezTo>
                  <a:cubicBezTo>
                    <a:pt x="18680" y="8995"/>
                    <a:pt x="18477" y="8791"/>
                    <a:pt x="18232" y="8791"/>
                  </a:cubicBezTo>
                  <a:close/>
                  <a:moveTo>
                    <a:pt x="19575" y="8791"/>
                  </a:moveTo>
                  <a:cubicBezTo>
                    <a:pt x="19331" y="8791"/>
                    <a:pt x="19128" y="8995"/>
                    <a:pt x="19128" y="9239"/>
                  </a:cubicBezTo>
                  <a:cubicBezTo>
                    <a:pt x="19128" y="9483"/>
                    <a:pt x="19331" y="9687"/>
                    <a:pt x="19575" y="9687"/>
                  </a:cubicBezTo>
                  <a:cubicBezTo>
                    <a:pt x="19820" y="9687"/>
                    <a:pt x="20023" y="9483"/>
                    <a:pt x="20023" y="9239"/>
                  </a:cubicBezTo>
                  <a:cubicBezTo>
                    <a:pt x="20023" y="8995"/>
                    <a:pt x="19820" y="8791"/>
                    <a:pt x="19575" y="8791"/>
                  </a:cubicBezTo>
                  <a:close/>
                  <a:moveTo>
                    <a:pt x="20918" y="8791"/>
                  </a:moveTo>
                  <a:cubicBezTo>
                    <a:pt x="20674" y="8791"/>
                    <a:pt x="20471" y="8995"/>
                    <a:pt x="20471" y="9239"/>
                  </a:cubicBezTo>
                  <a:cubicBezTo>
                    <a:pt x="20471" y="9483"/>
                    <a:pt x="20674" y="9687"/>
                    <a:pt x="20918" y="9687"/>
                  </a:cubicBezTo>
                  <a:cubicBezTo>
                    <a:pt x="21163" y="9687"/>
                    <a:pt x="21366" y="9483"/>
                    <a:pt x="21366" y="9239"/>
                  </a:cubicBezTo>
                  <a:cubicBezTo>
                    <a:pt x="21366" y="8995"/>
                    <a:pt x="21163" y="8791"/>
                    <a:pt x="20918" y="8791"/>
                  </a:cubicBezTo>
                  <a:close/>
                  <a:moveTo>
                    <a:pt x="366" y="9076"/>
                  </a:moveTo>
                  <a:cubicBezTo>
                    <a:pt x="163" y="9076"/>
                    <a:pt x="0" y="9239"/>
                    <a:pt x="0" y="9443"/>
                  </a:cubicBezTo>
                  <a:cubicBezTo>
                    <a:pt x="0" y="9646"/>
                    <a:pt x="163" y="9850"/>
                    <a:pt x="366" y="9850"/>
                  </a:cubicBezTo>
                  <a:lnTo>
                    <a:pt x="1954" y="9850"/>
                  </a:lnTo>
                  <a:cubicBezTo>
                    <a:pt x="2157" y="9850"/>
                    <a:pt x="2360" y="9646"/>
                    <a:pt x="2360" y="9443"/>
                  </a:cubicBezTo>
                  <a:cubicBezTo>
                    <a:pt x="2360" y="9239"/>
                    <a:pt x="2157" y="9076"/>
                    <a:pt x="1954" y="9076"/>
                  </a:cubicBezTo>
                  <a:close/>
                  <a:moveTo>
                    <a:pt x="8669" y="9076"/>
                  </a:moveTo>
                  <a:cubicBezTo>
                    <a:pt x="8424" y="9076"/>
                    <a:pt x="8262" y="9239"/>
                    <a:pt x="8262" y="9443"/>
                  </a:cubicBezTo>
                  <a:cubicBezTo>
                    <a:pt x="8262" y="9646"/>
                    <a:pt x="8424" y="9850"/>
                    <a:pt x="8669" y="9850"/>
                  </a:cubicBezTo>
                  <a:lnTo>
                    <a:pt x="12779" y="9850"/>
                  </a:lnTo>
                  <a:cubicBezTo>
                    <a:pt x="12982" y="9850"/>
                    <a:pt x="13145" y="9646"/>
                    <a:pt x="13145" y="9443"/>
                  </a:cubicBezTo>
                  <a:cubicBezTo>
                    <a:pt x="13145" y="9239"/>
                    <a:pt x="12982" y="9076"/>
                    <a:pt x="12779" y="9076"/>
                  </a:cubicBezTo>
                  <a:close/>
                  <a:moveTo>
                    <a:pt x="366" y="10867"/>
                  </a:moveTo>
                  <a:cubicBezTo>
                    <a:pt x="163" y="10867"/>
                    <a:pt x="0" y="11030"/>
                    <a:pt x="0" y="11233"/>
                  </a:cubicBezTo>
                  <a:cubicBezTo>
                    <a:pt x="0" y="11478"/>
                    <a:pt x="163" y="11640"/>
                    <a:pt x="366" y="11640"/>
                  </a:cubicBezTo>
                  <a:lnTo>
                    <a:pt x="1954" y="11640"/>
                  </a:lnTo>
                  <a:cubicBezTo>
                    <a:pt x="2157" y="11640"/>
                    <a:pt x="2360" y="11478"/>
                    <a:pt x="2360" y="11233"/>
                  </a:cubicBezTo>
                  <a:cubicBezTo>
                    <a:pt x="2360" y="11030"/>
                    <a:pt x="2157" y="10867"/>
                    <a:pt x="1954" y="10867"/>
                  </a:cubicBezTo>
                  <a:close/>
                  <a:moveTo>
                    <a:pt x="8669" y="10867"/>
                  </a:moveTo>
                  <a:cubicBezTo>
                    <a:pt x="8424" y="10867"/>
                    <a:pt x="8262" y="11030"/>
                    <a:pt x="8262" y="11233"/>
                  </a:cubicBezTo>
                  <a:cubicBezTo>
                    <a:pt x="8262" y="11478"/>
                    <a:pt x="8424" y="11640"/>
                    <a:pt x="8669" y="11640"/>
                  </a:cubicBezTo>
                  <a:lnTo>
                    <a:pt x="12779" y="11640"/>
                  </a:lnTo>
                  <a:cubicBezTo>
                    <a:pt x="12982" y="11640"/>
                    <a:pt x="13145" y="11478"/>
                    <a:pt x="13145" y="11233"/>
                  </a:cubicBezTo>
                  <a:cubicBezTo>
                    <a:pt x="13145" y="11030"/>
                    <a:pt x="12982" y="10867"/>
                    <a:pt x="12779" y="10867"/>
                  </a:cubicBezTo>
                  <a:close/>
                  <a:moveTo>
                    <a:pt x="14203" y="12495"/>
                  </a:moveTo>
                  <a:cubicBezTo>
                    <a:pt x="13959" y="12495"/>
                    <a:pt x="13756" y="12698"/>
                    <a:pt x="13756" y="12943"/>
                  </a:cubicBezTo>
                  <a:cubicBezTo>
                    <a:pt x="13756" y="13187"/>
                    <a:pt x="13959" y="13390"/>
                    <a:pt x="14203" y="13390"/>
                  </a:cubicBezTo>
                  <a:cubicBezTo>
                    <a:pt x="14448" y="13390"/>
                    <a:pt x="14651" y="13187"/>
                    <a:pt x="14651" y="12943"/>
                  </a:cubicBezTo>
                  <a:cubicBezTo>
                    <a:pt x="14651" y="12698"/>
                    <a:pt x="14448" y="12495"/>
                    <a:pt x="14203" y="12495"/>
                  </a:cubicBezTo>
                  <a:close/>
                  <a:moveTo>
                    <a:pt x="15546" y="12495"/>
                  </a:moveTo>
                  <a:cubicBezTo>
                    <a:pt x="15302" y="12495"/>
                    <a:pt x="15099" y="12698"/>
                    <a:pt x="15099" y="12943"/>
                  </a:cubicBezTo>
                  <a:cubicBezTo>
                    <a:pt x="15099" y="13187"/>
                    <a:pt x="15302" y="13390"/>
                    <a:pt x="15546" y="13390"/>
                  </a:cubicBezTo>
                  <a:cubicBezTo>
                    <a:pt x="15791" y="13390"/>
                    <a:pt x="15994" y="13187"/>
                    <a:pt x="15994" y="12943"/>
                  </a:cubicBezTo>
                  <a:cubicBezTo>
                    <a:pt x="15994" y="12698"/>
                    <a:pt x="15791" y="12495"/>
                    <a:pt x="15546" y="12495"/>
                  </a:cubicBezTo>
                  <a:close/>
                  <a:moveTo>
                    <a:pt x="16889" y="12495"/>
                  </a:moveTo>
                  <a:cubicBezTo>
                    <a:pt x="16645" y="12495"/>
                    <a:pt x="16442" y="12698"/>
                    <a:pt x="16442" y="12943"/>
                  </a:cubicBezTo>
                  <a:cubicBezTo>
                    <a:pt x="16442" y="13187"/>
                    <a:pt x="16645" y="13390"/>
                    <a:pt x="16889" y="13390"/>
                  </a:cubicBezTo>
                  <a:cubicBezTo>
                    <a:pt x="17134" y="13390"/>
                    <a:pt x="17337" y="13187"/>
                    <a:pt x="17337" y="12943"/>
                  </a:cubicBezTo>
                  <a:cubicBezTo>
                    <a:pt x="17337" y="12698"/>
                    <a:pt x="17134" y="12495"/>
                    <a:pt x="16889" y="12495"/>
                  </a:cubicBezTo>
                  <a:close/>
                  <a:moveTo>
                    <a:pt x="18232" y="12495"/>
                  </a:moveTo>
                  <a:cubicBezTo>
                    <a:pt x="17988" y="12495"/>
                    <a:pt x="17785" y="12698"/>
                    <a:pt x="17785" y="12943"/>
                  </a:cubicBezTo>
                  <a:cubicBezTo>
                    <a:pt x="17785" y="13187"/>
                    <a:pt x="17988" y="13390"/>
                    <a:pt x="18232" y="13390"/>
                  </a:cubicBezTo>
                  <a:cubicBezTo>
                    <a:pt x="18477" y="13390"/>
                    <a:pt x="18680" y="13187"/>
                    <a:pt x="18680" y="12943"/>
                  </a:cubicBezTo>
                  <a:cubicBezTo>
                    <a:pt x="18680" y="12698"/>
                    <a:pt x="18477" y="12495"/>
                    <a:pt x="18232" y="12495"/>
                  </a:cubicBezTo>
                  <a:close/>
                  <a:moveTo>
                    <a:pt x="19575" y="12495"/>
                  </a:moveTo>
                  <a:cubicBezTo>
                    <a:pt x="19331" y="12495"/>
                    <a:pt x="19128" y="12698"/>
                    <a:pt x="19128" y="12943"/>
                  </a:cubicBezTo>
                  <a:cubicBezTo>
                    <a:pt x="19128" y="13187"/>
                    <a:pt x="19331" y="13390"/>
                    <a:pt x="19575" y="13390"/>
                  </a:cubicBezTo>
                  <a:cubicBezTo>
                    <a:pt x="19820" y="13390"/>
                    <a:pt x="20023" y="13187"/>
                    <a:pt x="20023" y="12943"/>
                  </a:cubicBezTo>
                  <a:cubicBezTo>
                    <a:pt x="20023" y="12698"/>
                    <a:pt x="19820" y="12495"/>
                    <a:pt x="19575" y="12495"/>
                  </a:cubicBezTo>
                  <a:close/>
                  <a:moveTo>
                    <a:pt x="20918" y="12495"/>
                  </a:moveTo>
                  <a:cubicBezTo>
                    <a:pt x="20674" y="12495"/>
                    <a:pt x="20471" y="12698"/>
                    <a:pt x="20471" y="12943"/>
                  </a:cubicBezTo>
                  <a:cubicBezTo>
                    <a:pt x="20471" y="13187"/>
                    <a:pt x="20674" y="13390"/>
                    <a:pt x="20918" y="13390"/>
                  </a:cubicBezTo>
                  <a:cubicBezTo>
                    <a:pt x="21163" y="13390"/>
                    <a:pt x="21366" y="13187"/>
                    <a:pt x="21366" y="12943"/>
                  </a:cubicBezTo>
                  <a:cubicBezTo>
                    <a:pt x="21366" y="12698"/>
                    <a:pt x="21163" y="12495"/>
                    <a:pt x="20918" y="12495"/>
                  </a:cubicBezTo>
                  <a:close/>
                  <a:moveTo>
                    <a:pt x="366" y="12658"/>
                  </a:moveTo>
                  <a:cubicBezTo>
                    <a:pt x="163" y="12658"/>
                    <a:pt x="0" y="12821"/>
                    <a:pt x="0" y="13065"/>
                  </a:cubicBezTo>
                  <a:cubicBezTo>
                    <a:pt x="0" y="13268"/>
                    <a:pt x="163" y="13431"/>
                    <a:pt x="366" y="13431"/>
                  </a:cubicBezTo>
                  <a:lnTo>
                    <a:pt x="1954" y="13431"/>
                  </a:lnTo>
                  <a:cubicBezTo>
                    <a:pt x="2157" y="13431"/>
                    <a:pt x="2360" y="13268"/>
                    <a:pt x="2360" y="13065"/>
                  </a:cubicBezTo>
                  <a:cubicBezTo>
                    <a:pt x="2360" y="12821"/>
                    <a:pt x="2157" y="12658"/>
                    <a:pt x="1954" y="12658"/>
                  </a:cubicBezTo>
                  <a:close/>
                  <a:moveTo>
                    <a:pt x="8669" y="12658"/>
                  </a:moveTo>
                  <a:cubicBezTo>
                    <a:pt x="8424" y="12658"/>
                    <a:pt x="8262" y="12821"/>
                    <a:pt x="8262" y="13065"/>
                  </a:cubicBezTo>
                  <a:cubicBezTo>
                    <a:pt x="8262" y="13268"/>
                    <a:pt x="8424" y="13431"/>
                    <a:pt x="8669" y="13431"/>
                  </a:cubicBezTo>
                  <a:lnTo>
                    <a:pt x="12779" y="13431"/>
                  </a:lnTo>
                  <a:cubicBezTo>
                    <a:pt x="12982" y="13431"/>
                    <a:pt x="13145" y="13268"/>
                    <a:pt x="13145" y="13065"/>
                  </a:cubicBezTo>
                  <a:cubicBezTo>
                    <a:pt x="13145" y="12821"/>
                    <a:pt x="12982" y="12658"/>
                    <a:pt x="12779" y="12658"/>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7" name="Google Shape;1777;p34"/>
            <p:cNvSpPr/>
            <p:nvPr/>
          </p:nvSpPr>
          <p:spPr>
            <a:xfrm>
              <a:off x="3304325" y="3321950"/>
              <a:ext cx="534175" cy="335775"/>
            </a:xfrm>
            <a:custGeom>
              <a:avLst/>
              <a:gdLst/>
              <a:ahLst/>
              <a:cxnLst/>
              <a:rect l="l" t="t" r="r" b="b"/>
              <a:pathLst>
                <a:path w="21367" h="13431" extrusionOk="0">
                  <a:moveTo>
                    <a:pt x="366" y="82"/>
                  </a:moveTo>
                  <a:cubicBezTo>
                    <a:pt x="163" y="82"/>
                    <a:pt x="0" y="244"/>
                    <a:pt x="0" y="448"/>
                  </a:cubicBezTo>
                  <a:cubicBezTo>
                    <a:pt x="0" y="692"/>
                    <a:pt x="163" y="855"/>
                    <a:pt x="366" y="855"/>
                  </a:cubicBezTo>
                  <a:lnTo>
                    <a:pt x="1954" y="855"/>
                  </a:lnTo>
                  <a:cubicBezTo>
                    <a:pt x="2157" y="855"/>
                    <a:pt x="2360" y="692"/>
                    <a:pt x="2360" y="448"/>
                  </a:cubicBezTo>
                  <a:cubicBezTo>
                    <a:pt x="2360" y="244"/>
                    <a:pt x="2157" y="82"/>
                    <a:pt x="1954" y="82"/>
                  </a:cubicBezTo>
                  <a:close/>
                  <a:moveTo>
                    <a:pt x="3703" y="82"/>
                  </a:moveTo>
                  <a:cubicBezTo>
                    <a:pt x="3500" y="82"/>
                    <a:pt x="3337" y="244"/>
                    <a:pt x="3337" y="448"/>
                  </a:cubicBezTo>
                  <a:cubicBezTo>
                    <a:pt x="3337" y="692"/>
                    <a:pt x="3500" y="855"/>
                    <a:pt x="3703" y="855"/>
                  </a:cubicBezTo>
                  <a:lnTo>
                    <a:pt x="7855" y="855"/>
                  </a:lnTo>
                  <a:cubicBezTo>
                    <a:pt x="8058" y="855"/>
                    <a:pt x="8221" y="692"/>
                    <a:pt x="8221" y="448"/>
                  </a:cubicBezTo>
                  <a:cubicBezTo>
                    <a:pt x="8221" y="244"/>
                    <a:pt x="8058" y="82"/>
                    <a:pt x="7855" y="82"/>
                  </a:cubicBezTo>
                  <a:close/>
                  <a:moveTo>
                    <a:pt x="9605" y="0"/>
                  </a:moveTo>
                  <a:cubicBezTo>
                    <a:pt x="9360" y="0"/>
                    <a:pt x="9157" y="204"/>
                    <a:pt x="9157" y="448"/>
                  </a:cubicBezTo>
                  <a:cubicBezTo>
                    <a:pt x="9157" y="692"/>
                    <a:pt x="9360" y="896"/>
                    <a:pt x="9605" y="896"/>
                  </a:cubicBezTo>
                  <a:cubicBezTo>
                    <a:pt x="9849" y="896"/>
                    <a:pt x="10052" y="692"/>
                    <a:pt x="10052" y="448"/>
                  </a:cubicBezTo>
                  <a:cubicBezTo>
                    <a:pt x="10052" y="204"/>
                    <a:pt x="9849" y="0"/>
                    <a:pt x="9605" y="0"/>
                  </a:cubicBezTo>
                  <a:close/>
                  <a:moveTo>
                    <a:pt x="10948" y="0"/>
                  </a:moveTo>
                  <a:cubicBezTo>
                    <a:pt x="10703" y="0"/>
                    <a:pt x="10500" y="204"/>
                    <a:pt x="10500" y="448"/>
                  </a:cubicBezTo>
                  <a:cubicBezTo>
                    <a:pt x="10500" y="692"/>
                    <a:pt x="10703" y="896"/>
                    <a:pt x="10948" y="896"/>
                  </a:cubicBezTo>
                  <a:cubicBezTo>
                    <a:pt x="11192" y="896"/>
                    <a:pt x="11395" y="692"/>
                    <a:pt x="11395" y="448"/>
                  </a:cubicBezTo>
                  <a:cubicBezTo>
                    <a:pt x="11395" y="204"/>
                    <a:pt x="11192" y="0"/>
                    <a:pt x="10948" y="0"/>
                  </a:cubicBezTo>
                  <a:close/>
                  <a:moveTo>
                    <a:pt x="12291" y="0"/>
                  </a:moveTo>
                  <a:cubicBezTo>
                    <a:pt x="12046" y="0"/>
                    <a:pt x="11843" y="204"/>
                    <a:pt x="11843" y="448"/>
                  </a:cubicBezTo>
                  <a:cubicBezTo>
                    <a:pt x="11843" y="692"/>
                    <a:pt x="12046" y="896"/>
                    <a:pt x="12291" y="896"/>
                  </a:cubicBezTo>
                  <a:cubicBezTo>
                    <a:pt x="12535" y="896"/>
                    <a:pt x="12738" y="692"/>
                    <a:pt x="12738" y="448"/>
                  </a:cubicBezTo>
                  <a:cubicBezTo>
                    <a:pt x="12738" y="204"/>
                    <a:pt x="12535" y="0"/>
                    <a:pt x="12291" y="0"/>
                  </a:cubicBezTo>
                  <a:close/>
                  <a:moveTo>
                    <a:pt x="13634" y="0"/>
                  </a:moveTo>
                  <a:cubicBezTo>
                    <a:pt x="13389" y="0"/>
                    <a:pt x="13186" y="204"/>
                    <a:pt x="13186" y="448"/>
                  </a:cubicBezTo>
                  <a:cubicBezTo>
                    <a:pt x="13186" y="692"/>
                    <a:pt x="13389" y="896"/>
                    <a:pt x="13634" y="896"/>
                  </a:cubicBezTo>
                  <a:cubicBezTo>
                    <a:pt x="13878" y="896"/>
                    <a:pt x="14081" y="692"/>
                    <a:pt x="14081" y="448"/>
                  </a:cubicBezTo>
                  <a:cubicBezTo>
                    <a:pt x="14081" y="204"/>
                    <a:pt x="13878" y="0"/>
                    <a:pt x="13634" y="0"/>
                  </a:cubicBezTo>
                  <a:close/>
                  <a:moveTo>
                    <a:pt x="14977" y="0"/>
                  </a:moveTo>
                  <a:cubicBezTo>
                    <a:pt x="14732" y="0"/>
                    <a:pt x="14529" y="204"/>
                    <a:pt x="14529" y="448"/>
                  </a:cubicBezTo>
                  <a:cubicBezTo>
                    <a:pt x="14529" y="692"/>
                    <a:pt x="14732" y="896"/>
                    <a:pt x="14977" y="896"/>
                  </a:cubicBezTo>
                  <a:cubicBezTo>
                    <a:pt x="15221" y="896"/>
                    <a:pt x="15424" y="692"/>
                    <a:pt x="15424" y="448"/>
                  </a:cubicBezTo>
                  <a:cubicBezTo>
                    <a:pt x="15424" y="204"/>
                    <a:pt x="15221" y="0"/>
                    <a:pt x="14977" y="0"/>
                  </a:cubicBezTo>
                  <a:close/>
                  <a:moveTo>
                    <a:pt x="16320" y="0"/>
                  </a:moveTo>
                  <a:cubicBezTo>
                    <a:pt x="16075" y="0"/>
                    <a:pt x="15872" y="204"/>
                    <a:pt x="15872" y="448"/>
                  </a:cubicBezTo>
                  <a:cubicBezTo>
                    <a:pt x="15872" y="692"/>
                    <a:pt x="16075" y="896"/>
                    <a:pt x="16320" y="896"/>
                  </a:cubicBezTo>
                  <a:cubicBezTo>
                    <a:pt x="16564" y="896"/>
                    <a:pt x="16767" y="692"/>
                    <a:pt x="16767" y="448"/>
                  </a:cubicBezTo>
                  <a:cubicBezTo>
                    <a:pt x="16767" y="204"/>
                    <a:pt x="16564" y="0"/>
                    <a:pt x="16320" y="0"/>
                  </a:cubicBezTo>
                  <a:close/>
                  <a:moveTo>
                    <a:pt x="366" y="1872"/>
                  </a:moveTo>
                  <a:cubicBezTo>
                    <a:pt x="163" y="1872"/>
                    <a:pt x="0" y="2035"/>
                    <a:pt x="0" y="2239"/>
                  </a:cubicBezTo>
                  <a:cubicBezTo>
                    <a:pt x="0" y="2483"/>
                    <a:pt x="163" y="2646"/>
                    <a:pt x="366" y="2646"/>
                  </a:cubicBezTo>
                  <a:lnTo>
                    <a:pt x="1954" y="2646"/>
                  </a:lnTo>
                  <a:cubicBezTo>
                    <a:pt x="2157" y="2646"/>
                    <a:pt x="2360" y="2483"/>
                    <a:pt x="2360" y="2239"/>
                  </a:cubicBezTo>
                  <a:cubicBezTo>
                    <a:pt x="2360" y="2035"/>
                    <a:pt x="2157" y="1872"/>
                    <a:pt x="1954" y="1872"/>
                  </a:cubicBezTo>
                  <a:close/>
                  <a:moveTo>
                    <a:pt x="3703" y="1872"/>
                  </a:moveTo>
                  <a:cubicBezTo>
                    <a:pt x="3500" y="1872"/>
                    <a:pt x="3337" y="2035"/>
                    <a:pt x="3337" y="2239"/>
                  </a:cubicBezTo>
                  <a:cubicBezTo>
                    <a:pt x="3337" y="2483"/>
                    <a:pt x="3500" y="2646"/>
                    <a:pt x="3703" y="2646"/>
                  </a:cubicBezTo>
                  <a:lnTo>
                    <a:pt x="7855" y="2646"/>
                  </a:lnTo>
                  <a:cubicBezTo>
                    <a:pt x="8058" y="2646"/>
                    <a:pt x="8221" y="2483"/>
                    <a:pt x="8221" y="2239"/>
                  </a:cubicBezTo>
                  <a:cubicBezTo>
                    <a:pt x="8221" y="2035"/>
                    <a:pt x="8058" y="1872"/>
                    <a:pt x="7855" y="1872"/>
                  </a:cubicBezTo>
                  <a:close/>
                  <a:moveTo>
                    <a:pt x="366" y="3663"/>
                  </a:moveTo>
                  <a:cubicBezTo>
                    <a:pt x="163" y="3663"/>
                    <a:pt x="0" y="3826"/>
                    <a:pt x="0" y="4070"/>
                  </a:cubicBezTo>
                  <a:cubicBezTo>
                    <a:pt x="0" y="4273"/>
                    <a:pt x="163" y="4436"/>
                    <a:pt x="366" y="4436"/>
                  </a:cubicBezTo>
                  <a:lnTo>
                    <a:pt x="1954" y="4436"/>
                  </a:lnTo>
                  <a:cubicBezTo>
                    <a:pt x="2157" y="4436"/>
                    <a:pt x="2360" y="4273"/>
                    <a:pt x="2360" y="4070"/>
                  </a:cubicBezTo>
                  <a:cubicBezTo>
                    <a:pt x="2360" y="3826"/>
                    <a:pt x="2157" y="3663"/>
                    <a:pt x="1954" y="3663"/>
                  </a:cubicBezTo>
                  <a:close/>
                  <a:moveTo>
                    <a:pt x="3703" y="3663"/>
                  </a:moveTo>
                  <a:cubicBezTo>
                    <a:pt x="3500" y="3663"/>
                    <a:pt x="3337" y="3826"/>
                    <a:pt x="3337" y="4070"/>
                  </a:cubicBezTo>
                  <a:cubicBezTo>
                    <a:pt x="3337" y="4273"/>
                    <a:pt x="3500" y="4436"/>
                    <a:pt x="3703" y="4436"/>
                  </a:cubicBezTo>
                  <a:lnTo>
                    <a:pt x="7855" y="4436"/>
                  </a:lnTo>
                  <a:cubicBezTo>
                    <a:pt x="8058" y="4436"/>
                    <a:pt x="8221" y="4273"/>
                    <a:pt x="8221" y="4070"/>
                  </a:cubicBezTo>
                  <a:cubicBezTo>
                    <a:pt x="8221" y="3826"/>
                    <a:pt x="8058" y="3663"/>
                    <a:pt x="7855" y="3663"/>
                  </a:cubicBezTo>
                  <a:close/>
                  <a:moveTo>
                    <a:pt x="9605" y="3622"/>
                  </a:moveTo>
                  <a:cubicBezTo>
                    <a:pt x="9360" y="3622"/>
                    <a:pt x="9157" y="3785"/>
                    <a:pt x="9157" y="4070"/>
                  </a:cubicBezTo>
                  <a:cubicBezTo>
                    <a:pt x="9157" y="4314"/>
                    <a:pt x="9360" y="4518"/>
                    <a:pt x="9605" y="4518"/>
                  </a:cubicBezTo>
                  <a:cubicBezTo>
                    <a:pt x="9849" y="4518"/>
                    <a:pt x="10052" y="4314"/>
                    <a:pt x="10052" y="4070"/>
                  </a:cubicBezTo>
                  <a:cubicBezTo>
                    <a:pt x="10052" y="3785"/>
                    <a:pt x="9849" y="3622"/>
                    <a:pt x="9605" y="3622"/>
                  </a:cubicBezTo>
                  <a:close/>
                  <a:moveTo>
                    <a:pt x="10948" y="3622"/>
                  </a:moveTo>
                  <a:cubicBezTo>
                    <a:pt x="10703" y="3622"/>
                    <a:pt x="10500" y="3785"/>
                    <a:pt x="10500" y="4070"/>
                  </a:cubicBezTo>
                  <a:cubicBezTo>
                    <a:pt x="10500" y="4314"/>
                    <a:pt x="10703" y="4518"/>
                    <a:pt x="10948" y="4518"/>
                  </a:cubicBezTo>
                  <a:cubicBezTo>
                    <a:pt x="11192" y="4518"/>
                    <a:pt x="11395" y="4314"/>
                    <a:pt x="11395" y="4070"/>
                  </a:cubicBezTo>
                  <a:cubicBezTo>
                    <a:pt x="11395" y="3785"/>
                    <a:pt x="11192" y="3622"/>
                    <a:pt x="10948" y="3622"/>
                  </a:cubicBezTo>
                  <a:close/>
                  <a:moveTo>
                    <a:pt x="12291" y="3622"/>
                  </a:moveTo>
                  <a:cubicBezTo>
                    <a:pt x="12046" y="3622"/>
                    <a:pt x="11843" y="3785"/>
                    <a:pt x="11843" y="4070"/>
                  </a:cubicBezTo>
                  <a:cubicBezTo>
                    <a:pt x="11843" y="4314"/>
                    <a:pt x="12046" y="4518"/>
                    <a:pt x="12291" y="4518"/>
                  </a:cubicBezTo>
                  <a:cubicBezTo>
                    <a:pt x="12535" y="4518"/>
                    <a:pt x="12738" y="4314"/>
                    <a:pt x="12738" y="4070"/>
                  </a:cubicBezTo>
                  <a:cubicBezTo>
                    <a:pt x="12738" y="3785"/>
                    <a:pt x="12535" y="3622"/>
                    <a:pt x="12291" y="3622"/>
                  </a:cubicBezTo>
                  <a:close/>
                  <a:moveTo>
                    <a:pt x="13634" y="3622"/>
                  </a:moveTo>
                  <a:cubicBezTo>
                    <a:pt x="13389" y="3622"/>
                    <a:pt x="13186" y="3785"/>
                    <a:pt x="13186" y="4070"/>
                  </a:cubicBezTo>
                  <a:cubicBezTo>
                    <a:pt x="13186" y="4314"/>
                    <a:pt x="13389" y="4518"/>
                    <a:pt x="13634" y="4518"/>
                  </a:cubicBezTo>
                  <a:cubicBezTo>
                    <a:pt x="13878" y="4518"/>
                    <a:pt x="14081" y="4314"/>
                    <a:pt x="14081" y="4070"/>
                  </a:cubicBezTo>
                  <a:cubicBezTo>
                    <a:pt x="14081" y="3785"/>
                    <a:pt x="13878" y="3622"/>
                    <a:pt x="13634" y="3622"/>
                  </a:cubicBezTo>
                  <a:close/>
                  <a:moveTo>
                    <a:pt x="14977" y="3622"/>
                  </a:moveTo>
                  <a:cubicBezTo>
                    <a:pt x="14732" y="3622"/>
                    <a:pt x="14529" y="3785"/>
                    <a:pt x="14529" y="4070"/>
                  </a:cubicBezTo>
                  <a:cubicBezTo>
                    <a:pt x="14529" y="4314"/>
                    <a:pt x="14732" y="4518"/>
                    <a:pt x="14977" y="4518"/>
                  </a:cubicBezTo>
                  <a:cubicBezTo>
                    <a:pt x="15221" y="4518"/>
                    <a:pt x="15424" y="4314"/>
                    <a:pt x="15424" y="4070"/>
                  </a:cubicBezTo>
                  <a:cubicBezTo>
                    <a:pt x="15424" y="3785"/>
                    <a:pt x="15221" y="3622"/>
                    <a:pt x="14977" y="3622"/>
                  </a:cubicBezTo>
                  <a:close/>
                  <a:moveTo>
                    <a:pt x="16320" y="3622"/>
                  </a:moveTo>
                  <a:cubicBezTo>
                    <a:pt x="16075" y="3622"/>
                    <a:pt x="15872" y="3785"/>
                    <a:pt x="15872" y="4070"/>
                  </a:cubicBezTo>
                  <a:cubicBezTo>
                    <a:pt x="15872" y="4314"/>
                    <a:pt x="16075" y="4518"/>
                    <a:pt x="16320" y="4518"/>
                  </a:cubicBezTo>
                  <a:cubicBezTo>
                    <a:pt x="16564" y="4518"/>
                    <a:pt x="16767" y="4314"/>
                    <a:pt x="16767" y="4070"/>
                  </a:cubicBezTo>
                  <a:cubicBezTo>
                    <a:pt x="16767" y="3785"/>
                    <a:pt x="16564" y="3622"/>
                    <a:pt x="16320" y="3622"/>
                  </a:cubicBezTo>
                  <a:close/>
                  <a:moveTo>
                    <a:pt x="366" y="5454"/>
                  </a:moveTo>
                  <a:cubicBezTo>
                    <a:pt x="163" y="5454"/>
                    <a:pt x="0" y="5617"/>
                    <a:pt x="0" y="5861"/>
                  </a:cubicBezTo>
                  <a:cubicBezTo>
                    <a:pt x="0" y="6064"/>
                    <a:pt x="163" y="6227"/>
                    <a:pt x="366" y="6227"/>
                  </a:cubicBezTo>
                  <a:lnTo>
                    <a:pt x="1954" y="6227"/>
                  </a:lnTo>
                  <a:cubicBezTo>
                    <a:pt x="2157" y="6227"/>
                    <a:pt x="2360" y="6064"/>
                    <a:pt x="2360" y="5861"/>
                  </a:cubicBezTo>
                  <a:cubicBezTo>
                    <a:pt x="2360" y="5617"/>
                    <a:pt x="2157" y="5454"/>
                    <a:pt x="1954" y="5454"/>
                  </a:cubicBezTo>
                  <a:close/>
                  <a:moveTo>
                    <a:pt x="3703" y="5454"/>
                  </a:moveTo>
                  <a:cubicBezTo>
                    <a:pt x="3500" y="5454"/>
                    <a:pt x="3337" y="5617"/>
                    <a:pt x="3337" y="5861"/>
                  </a:cubicBezTo>
                  <a:cubicBezTo>
                    <a:pt x="3337" y="6064"/>
                    <a:pt x="3500" y="6227"/>
                    <a:pt x="3703" y="6227"/>
                  </a:cubicBezTo>
                  <a:lnTo>
                    <a:pt x="7855" y="6227"/>
                  </a:lnTo>
                  <a:cubicBezTo>
                    <a:pt x="8058" y="6227"/>
                    <a:pt x="8221" y="6064"/>
                    <a:pt x="8221" y="5861"/>
                  </a:cubicBezTo>
                  <a:cubicBezTo>
                    <a:pt x="8221" y="5617"/>
                    <a:pt x="8058" y="5454"/>
                    <a:pt x="7855" y="5454"/>
                  </a:cubicBezTo>
                  <a:close/>
                  <a:moveTo>
                    <a:pt x="366" y="7244"/>
                  </a:moveTo>
                  <a:cubicBezTo>
                    <a:pt x="163" y="7244"/>
                    <a:pt x="0" y="7448"/>
                    <a:pt x="0" y="7651"/>
                  </a:cubicBezTo>
                  <a:cubicBezTo>
                    <a:pt x="0" y="7855"/>
                    <a:pt x="163" y="8018"/>
                    <a:pt x="366" y="8018"/>
                  </a:cubicBezTo>
                  <a:lnTo>
                    <a:pt x="1954" y="8018"/>
                  </a:lnTo>
                  <a:cubicBezTo>
                    <a:pt x="2157" y="8018"/>
                    <a:pt x="2360" y="7855"/>
                    <a:pt x="2360" y="7651"/>
                  </a:cubicBezTo>
                  <a:cubicBezTo>
                    <a:pt x="2360" y="7448"/>
                    <a:pt x="2157" y="7244"/>
                    <a:pt x="1954" y="7244"/>
                  </a:cubicBezTo>
                  <a:close/>
                  <a:moveTo>
                    <a:pt x="3703" y="7244"/>
                  </a:moveTo>
                  <a:cubicBezTo>
                    <a:pt x="3500" y="7244"/>
                    <a:pt x="3337" y="7448"/>
                    <a:pt x="3337" y="7651"/>
                  </a:cubicBezTo>
                  <a:cubicBezTo>
                    <a:pt x="3337" y="7855"/>
                    <a:pt x="3500" y="8018"/>
                    <a:pt x="3703" y="8018"/>
                  </a:cubicBezTo>
                  <a:lnTo>
                    <a:pt x="7855" y="8018"/>
                  </a:lnTo>
                  <a:cubicBezTo>
                    <a:pt x="8058" y="8018"/>
                    <a:pt x="8221" y="7855"/>
                    <a:pt x="8221" y="7651"/>
                  </a:cubicBezTo>
                  <a:cubicBezTo>
                    <a:pt x="8221" y="7448"/>
                    <a:pt x="8058" y="7244"/>
                    <a:pt x="7855" y="7244"/>
                  </a:cubicBezTo>
                  <a:close/>
                  <a:moveTo>
                    <a:pt x="14203" y="8750"/>
                  </a:moveTo>
                  <a:cubicBezTo>
                    <a:pt x="13959" y="8750"/>
                    <a:pt x="13756" y="8954"/>
                    <a:pt x="13756" y="9198"/>
                  </a:cubicBezTo>
                  <a:cubicBezTo>
                    <a:pt x="13756" y="9483"/>
                    <a:pt x="13959" y="9686"/>
                    <a:pt x="14203" y="9686"/>
                  </a:cubicBezTo>
                  <a:cubicBezTo>
                    <a:pt x="14448" y="9686"/>
                    <a:pt x="14651" y="9483"/>
                    <a:pt x="14651" y="9198"/>
                  </a:cubicBezTo>
                  <a:cubicBezTo>
                    <a:pt x="14651" y="8954"/>
                    <a:pt x="14448" y="8750"/>
                    <a:pt x="14203" y="8750"/>
                  </a:cubicBezTo>
                  <a:close/>
                  <a:moveTo>
                    <a:pt x="15546" y="8750"/>
                  </a:moveTo>
                  <a:cubicBezTo>
                    <a:pt x="15302" y="8750"/>
                    <a:pt x="15099" y="8954"/>
                    <a:pt x="15099" y="9198"/>
                  </a:cubicBezTo>
                  <a:cubicBezTo>
                    <a:pt x="15099" y="9483"/>
                    <a:pt x="15302" y="9686"/>
                    <a:pt x="15546" y="9686"/>
                  </a:cubicBezTo>
                  <a:cubicBezTo>
                    <a:pt x="15791" y="9686"/>
                    <a:pt x="15994" y="9483"/>
                    <a:pt x="15994" y="9198"/>
                  </a:cubicBezTo>
                  <a:cubicBezTo>
                    <a:pt x="15994" y="8954"/>
                    <a:pt x="15791" y="8750"/>
                    <a:pt x="15546" y="8750"/>
                  </a:cubicBezTo>
                  <a:close/>
                  <a:moveTo>
                    <a:pt x="16889" y="8750"/>
                  </a:moveTo>
                  <a:cubicBezTo>
                    <a:pt x="16645" y="8750"/>
                    <a:pt x="16442" y="8954"/>
                    <a:pt x="16442" y="9198"/>
                  </a:cubicBezTo>
                  <a:cubicBezTo>
                    <a:pt x="16442" y="9483"/>
                    <a:pt x="16645" y="9686"/>
                    <a:pt x="16889" y="9686"/>
                  </a:cubicBezTo>
                  <a:cubicBezTo>
                    <a:pt x="17134" y="9686"/>
                    <a:pt x="17337" y="9483"/>
                    <a:pt x="17337" y="9198"/>
                  </a:cubicBezTo>
                  <a:cubicBezTo>
                    <a:pt x="17337" y="8954"/>
                    <a:pt x="17134" y="8750"/>
                    <a:pt x="16889" y="8750"/>
                  </a:cubicBezTo>
                  <a:close/>
                  <a:moveTo>
                    <a:pt x="18232" y="8750"/>
                  </a:moveTo>
                  <a:cubicBezTo>
                    <a:pt x="17988" y="8750"/>
                    <a:pt x="17785" y="8954"/>
                    <a:pt x="17785" y="9198"/>
                  </a:cubicBezTo>
                  <a:cubicBezTo>
                    <a:pt x="17785" y="9483"/>
                    <a:pt x="17988" y="9686"/>
                    <a:pt x="18232" y="9686"/>
                  </a:cubicBezTo>
                  <a:cubicBezTo>
                    <a:pt x="18477" y="9686"/>
                    <a:pt x="18680" y="9483"/>
                    <a:pt x="18680" y="9198"/>
                  </a:cubicBezTo>
                  <a:cubicBezTo>
                    <a:pt x="18680" y="8954"/>
                    <a:pt x="18477" y="8750"/>
                    <a:pt x="18232" y="8750"/>
                  </a:cubicBezTo>
                  <a:close/>
                  <a:moveTo>
                    <a:pt x="19575" y="8750"/>
                  </a:moveTo>
                  <a:cubicBezTo>
                    <a:pt x="19331" y="8750"/>
                    <a:pt x="19128" y="8954"/>
                    <a:pt x="19128" y="9198"/>
                  </a:cubicBezTo>
                  <a:cubicBezTo>
                    <a:pt x="19128" y="9483"/>
                    <a:pt x="19331" y="9686"/>
                    <a:pt x="19575" y="9686"/>
                  </a:cubicBezTo>
                  <a:cubicBezTo>
                    <a:pt x="19820" y="9686"/>
                    <a:pt x="20023" y="9483"/>
                    <a:pt x="20023" y="9198"/>
                  </a:cubicBezTo>
                  <a:cubicBezTo>
                    <a:pt x="20023" y="8954"/>
                    <a:pt x="19820" y="8750"/>
                    <a:pt x="19575" y="8750"/>
                  </a:cubicBezTo>
                  <a:close/>
                  <a:moveTo>
                    <a:pt x="20918" y="8750"/>
                  </a:moveTo>
                  <a:cubicBezTo>
                    <a:pt x="20674" y="8750"/>
                    <a:pt x="20471" y="8954"/>
                    <a:pt x="20471" y="9198"/>
                  </a:cubicBezTo>
                  <a:cubicBezTo>
                    <a:pt x="20471" y="9483"/>
                    <a:pt x="20674" y="9686"/>
                    <a:pt x="20918" y="9686"/>
                  </a:cubicBezTo>
                  <a:cubicBezTo>
                    <a:pt x="21163" y="9686"/>
                    <a:pt x="21366" y="9483"/>
                    <a:pt x="21366" y="9198"/>
                  </a:cubicBezTo>
                  <a:cubicBezTo>
                    <a:pt x="21366" y="8954"/>
                    <a:pt x="21163" y="8750"/>
                    <a:pt x="20918" y="8750"/>
                  </a:cubicBezTo>
                  <a:close/>
                  <a:moveTo>
                    <a:pt x="366" y="9035"/>
                  </a:moveTo>
                  <a:cubicBezTo>
                    <a:pt x="163" y="9035"/>
                    <a:pt x="0" y="9239"/>
                    <a:pt x="0" y="9442"/>
                  </a:cubicBezTo>
                  <a:cubicBezTo>
                    <a:pt x="0" y="9646"/>
                    <a:pt x="163" y="9849"/>
                    <a:pt x="366" y="9849"/>
                  </a:cubicBezTo>
                  <a:lnTo>
                    <a:pt x="1954" y="9849"/>
                  </a:lnTo>
                  <a:cubicBezTo>
                    <a:pt x="2157" y="9849"/>
                    <a:pt x="2360" y="9646"/>
                    <a:pt x="2360" y="9442"/>
                  </a:cubicBezTo>
                  <a:cubicBezTo>
                    <a:pt x="2360" y="9239"/>
                    <a:pt x="2157" y="9035"/>
                    <a:pt x="1954" y="9035"/>
                  </a:cubicBezTo>
                  <a:close/>
                  <a:moveTo>
                    <a:pt x="8669" y="9035"/>
                  </a:moveTo>
                  <a:cubicBezTo>
                    <a:pt x="8424" y="9035"/>
                    <a:pt x="8262" y="9239"/>
                    <a:pt x="8262" y="9442"/>
                  </a:cubicBezTo>
                  <a:cubicBezTo>
                    <a:pt x="8262" y="9646"/>
                    <a:pt x="8424" y="9849"/>
                    <a:pt x="8669" y="9849"/>
                  </a:cubicBezTo>
                  <a:lnTo>
                    <a:pt x="12779" y="9849"/>
                  </a:lnTo>
                  <a:cubicBezTo>
                    <a:pt x="12982" y="9849"/>
                    <a:pt x="13145" y="9646"/>
                    <a:pt x="13145" y="9442"/>
                  </a:cubicBezTo>
                  <a:cubicBezTo>
                    <a:pt x="13145" y="9239"/>
                    <a:pt x="12982" y="9035"/>
                    <a:pt x="12779" y="9035"/>
                  </a:cubicBezTo>
                  <a:close/>
                  <a:moveTo>
                    <a:pt x="366" y="10866"/>
                  </a:moveTo>
                  <a:cubicBezTo>
                    <a:pt x="163" y="10866"/>
                    <a:pt x="0" y="11029"/>
                    <a:pt x="0" y="11233"/>
                  </a:cubicBezTo>
                  <a:cubicBezTo>
                    <a:pt x="0" y="11436"/>
                    <a:pt x="163" y="11640"/>
                    <a:pt x="366" y="11640"/>
                  </a:cubicBezTo>
                  <a:lnTo>
                    <a:pt x="1954" y="11640"/>
                  </a:lnTo>
                  <a:cubicBezTo>
                    <a:pt x="2157" y="11640"/>
                    <a:pt x="2360" y="11436"/>
                    <a:pt x="2360" y="11233"/>
                  </a:cubicBezTo>
                  <a:cubicBezTo>
                    <a:pt x="2360" y="11029"/>
                    <a:pt x="2157" y="10866"/>
                    <a:pt x="1954" y="10866"/>
                  </a:cubicBezTo>
                  <a:close/>
                  <a:moveTo>
                    <a:pt x="8669" y="10866"/>
                  </a:moveTo>
                  <a:cubicBezTo>
                    <a:pt x="8424" y="10866"/>
                    <a:pt x="8262" y="11029"/>
                    <a:pt x="8262" y="11233"/>
                  </a:cubicBezTo>
                  <a:cubicBezTo>
                    <a:pt x="8262" y="11436"/>
                    <a:pt x="8424" y="11640"/>
                    <a:pt x="8669" y="11640"/>
                  </a:cubicBezTo>
                  <a:lnTo>
                    <a:pt x="12779" y="11640"/>
                  </a:lnTo>
                  <a:cubicBezTo>
                    <a:pt x="12982" y="11640"/>
                    <a:pt x="13145" y="11436"/>
                    <a:pt x="13145" y="11233"/>
                  </a:cubicBezTo>
                  <a:cubicBezTo>
                    <a:pt x="13145" y="11029"/>
                    <a:pt x="12982" y="10866"/>
                    <a:pt x="12779" y="10866"/>
                  </a:cubicBezTo>
                  <a:close/>
                  <a:moveTo>
                    <a:pt x="14203" y="12454"/>
                  </a:moveTo>
                  <a:cubicBezTo>
                    <a:pt x="13959" y="12454"/>
                    <a:pt x="13756" y="12657"/>
                    <a:pt x="13756" y="12942"/>
                  </a:cubicBezTo>
                  <a:cubicBezTo>
                    <a:pt x="13756" y="13186"/>
                    <a:pt x="13959" y="13390"/>
                    <a:pt x="14203" y="13390"/>
                  </a:cubicBezTo>
                  <a:cubicBezTo>
                    <a:pt x="14448" y="13390"/>
                    <a:pt x="14651" y="13186"/>
                    <a:pt x="14651" y="12942"/>
                  </a:cubicBezTo>
                  <a:cubicBezTo>
                    <a:pt x="14651" y="12657"/>
                    <a:pt x="14448" y="12454"/>
                    <a:pt x="14203" y="12454"/>
                  </a:cubicBezTo>
                  <a:close/>
                  <a:moveTo>
                    <a:pt x="15546" y="12454"/>
                  </a:moveTo>
                  <a:cubicBezTo>
                    <a:pt x="15302" y="12454"/>
                    <a:pt x="15099" y="12657"/>
                    <a:pt x="15099" y="12942"/>
                  </a:cubicBezTo>
                  <a:cubicBezTo>
                    <a:pt x="15099" y="13186"/>
                    <a:pt x="15302" y="13390"/>
                    <a:pt x="15546" y="13390"/>
                  </a:cubicBezTo>
                  <a:cubicBezTo>
                    <a:pt x="15791" y="13390"/>
                    <a:pt x="15994" y="13186"/>
                    <a:pt x="15994" y="12942"/>
                  </a:cubicBezTo>
                  <a:cubicBezTo>
                    <a:pt x="15994" y="12657"/>
                    <a:pt x="15791" y="12454"/>
                    <a:pt x="15546" y="12454"/>
                  </a:cubicBezTo>
                  <a:close/>
                  <a:moveTo>
                    <a:pt x="16889" y="12454"/>
                  </a:moveTo>
                  <a:cubicBezTo>
                    <a:pt x="16645" y="12454"/>
                    <a:pt x="16442" y="12657"/>
                    <a:pt x="16442" y="12942"/>
                  </a:cubicBezTo>
                  <a:cubicBezTo>
                    <a:pt x="16442" y="13186"/>
                    <a:pt x="16645" y="13390"/>
                    <a:pt x="16889" y="13390"/>
                  </a:cubicBezTo>
                  <a:cubicBezTo>
                    <a:pt x="17134" y="13390"/>
                    <a:pt x="17337" y="13186"/>
                    <a:pt x="17337" y="12942"/>
                  </a:cubicBezTo>
                  <a:cubicBezTo>
                    <a:pt x="17337" y="12657"/>
                    <a:pt x="17134" y="12454"/>
                    <a:pt x="16889" y="12454"/>
                  </a:cubicBezTo>
                  <a:close/>
                  <a:moveTo>
                    <a:pt x="18232" y="12454"/>
                  </a:moveTo>
                  <a:cubicBezTo>
                    <a:pt x="17988" y="12454"/>
                    <a:pt x="17785" y="12657"/>
                    <a:pt x="17785" y="12942"/>
                  </a:cubicBezTo>
                  <a:cubicBezTo>
                    <a:pt x="17785" y="13186"/>
                    <a:pt x="17988" y="13390"/>
                    <a:pt x="18232" y="13390"/>
                  </a:cubicBezTo>
                  <a:cubicBezTo>
                    <a:pt x="18477" y="13390"/>
                    <a:pt x="18680" y="13186"/>
                    <a:pt x="18680" y="12942"/>
                  </a:cubicBezTo>
                  <a:cubicBezTo>
                    <a:pt x="18680" y="12657"/>
                    <a:pt x="18477" y="12454"/>
                    <a:pt x="18232" y="12454"/>
                  </a:cubicBezTo>
                  <a:close/>
                  <a:moveTo>
                    <a:pt x="19575" y="12454"/>
                  </a:moveTo>
                  <a:cubicBezTo>
                    <a:pt x="19331" y="12454"/>
                    <a:pt x="19128" y="12657"/>
                    <a:pt x="19128" y="12942"/>
                  </a:cubicBezTo>
                  <a:cubicBezTo>
                    <a:pt x="19128" y="13186"/>
                    <a:pt x="19331" y="13390"/>
                    <a:pt x="19575" y="13390"/>
                  </a:cubicBezTo>
                  <a:cubicBezTo>
                    <a:pt x="19820" y="13390"/>
                    <a:pt x="20023" y="13186"/>
                    <a:pt x="20023" y="12942"/>
                  </a:cubicBezTo>
                  <a:cubicBezTo>
                    <a:pt x="20023" y="12657"/>
                    <a:pt x="19820" y="12454"/>
                    <a:pt x="19575" y="12454"/>
                  </a:cubicBezTo>
                  <a:close/>
                  <a:moveTo>
                    <a:pt x="20918" y="12454"/>
                  </a:moveTo>
                  <a:cubicBezTo>
                    <a:pt x="20674" y="12454"/>
                    <a:pt x="20471" y="12657"/>
                    <a:pt x="20471" y="12942"/>
                  </a:cubicBezTo>
                  <a:cubicBezTo>
                    <a:pt x="20471" y="13186"/>
                    <a:pt x="20674" y="13390"/>
                    <a:pt x="20918" y="13390"/>
                  </a:cubicBezTo>
                  <a:cubicBezTo>
                    <a:pt x="21163" y="13390"/>
                    <a:pt x="21366" y="13186"/>
                    <a:pt x="21366" y="12942"/>
                  </a:cubicBezTo>
                  <a:cubicBezTo>
                    <a:pt x="21366" y="12657"/>
                    <a:pt x="21163" y="12454"/>
                    <a:pt x="20918" y="12454"/>
                  </a:cubicBezTo>
                  <a:close/>
                  <a:moveTo>
                    <a:pt x="366" y="12657"/>
                  </a:moveTo>
                  <a:cubicBezTo>
                    <a:pt x="163" y="12657"/>
                    <a:pt x="0" y="12820"/>
                    <a:pt x="0" y="13023"/>
                  </a:cubicBezTo>
                  <a:cubicBezTo>
                    <a:pt x="0" y="13268"/>
                    <a:pt x="163" y="13430"/>
                    <a:pt x="366" y="13430"/>
                  </a:cubicBezTo>
                  <a:lnTo>
                    <a:pt x="1954" y="13430"/>
                  </a:lnTo>
                  <a:cubicBezTo>
                    <a:pt x="2157" y="13430"/>
                    <a:pt x="2360" y="13268"/>
                    <a:pt x="2360" y="13023"/>
                  </a:cubicBezTo>
                  <a:cubicBezTo>
                    <a:pt x="2360" y="12820"/>
                    <a:pt x="2157" y="12657"/>
                    <a:pt x="1954" y="12657"/>
                  </a:cubicBezTo>
                  <a:close/>
                  <a:moveTo>
                    <a:pt x="8669" y="12657"/>
                  </a:moveTo>
                  <a:cubicBezTo>
                    <a:pt x="8424" y="12657"/>
                    <a:pt x="8262" y="12820"/>
                    <a:pt x="8262" y="13023"/>
                  </a:cubicBezTo>
                  <a:cubicBezTo>
                    <a:pt x="8262" y="13268"/>
                    <a:pt x="8424" y="13430"/>
                    <a:pt x="8669" y="13430"/>
                  </a:cubicBezTo>
                  <a:lnTo>
                    <a:pt x="12779" y="13430"/>
                  </a:lnTo>
                  <a:cubicBezTo>
                    <a:pt x="12982" y="13430"/>
                    <a:pt x="13145" y="13268"/>
                    <a:pt x="13145" y="13023"/>
                  </a:cubicBezTo>
                  <a:cubicBezTo>
                    <a:pt x="13145" y="12820"/>
                    <a:pt x="12982" y="12657"/>
                    <a:pt x="12779" y="12657"/>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8" name="Google Shape;1778;p34"/>
            <p:cNvSpPr/>
            <p:nvPr/>
          </p:nvSpPr>
          <p:spPr>
            <a:xfrm>
              <a:off x="3173075" y="2324875"/>
              <a:ext cx="135325" cy="249275"/>
            </a:xfrm>
            <a:custGeom>
              <a:avLst/>
              <a:gdLst/>
              <a:ahLst/>
              <a:cxnLst/>
              <a:rect l="l" t="t" r="r" b="b"/>
              <a:pathLst>
                <a:path w="5413" h="9971" extrusionOk="0">
                  <a:moveTo>
                    <a:pt x="3052" y="692"/>
                  </a:moveTo>
                  <a:cubicBezTo>
                    <a:pt x="3256" y="692"/>
                    <a:pt x="3459" y="814"/>
                    <a:pt x="3663" y="977"/>
                  </a:cubicBezTo>
                  <a:cubicBezTo>
                    <a:pt x="3948" y="1221"/>
                    <a:pt x="4233" y="1709"/>
                    <a:pt x="4436" y="2320"/>
                  </a:cubicBezTo>
                  <a:cubicBezTo>
                    <a:pt x="4640" y="2930"/>
                    <a:pt x="4762" y="3663"/>
                    <a:pt x="4762" y="4477"/>
                  </a:cubicBezTo>
                  <a:cubicBezTo>
                    <a:pt x="4762" y="4680"/>
                    <a:pt x="4762" y="4924"/>
                    <a:pt x="4721" y="5169"/>
                  </a:cubicBezTo>
                  <a:cubicBezTo>
                    <a:pt x="4640" y="6349"/>
                    <a:pt x="4314" y="7448"/>
                    <a:pt x="3866" y="8180"/>
                  </a:cubicBezTo>
                  <a:cubicBezTo>
                    <a:pt x="3663" y="8546"/>
                    <a:pt x="3419" y="8831"/>
                    <a:pt x="3134" y="9035"/>
                  </a:cubicBezTo>
                  <a:cubicBezTo>
                    <a:pt x="2890" y="9238"/>
                    <a:pt x="2686" y="9320"/>
                    <a:pt x="2442" y="9320"/>
                  </a:cubicBezTo>
                  <a:lnTo>
                    <a:pt x="2361" y="9320"/>
                  </a:lnTo>
                  <a:cubicBezTo>
                    <a:pt x="2157" y="9279"/>
                    <a:pt x="1954" y="9198"/>
                    <a:pt x="1750" y="9035"/>
                  </a:cubicBezTo>
                  <a:cubicBezTo>
                    <a:pt x="1465" y="8750"/>
                    <a:pt x="1180" y="8302"/>
                    <a:pt x="977" y="7692"/>
                  </a:cubicBezTo>
                  <a:cubicBezTo>
                    <a:pt x="773" y="7081"/>
                    <a:pt x="651" y="6349"/>
                    <a:pt x="651" y="5535"/>
                  </a:cubicBezTo>
                  <a:cubicBezTo>
                    <a:pt x="651" y="5291"/>
                    <a:pt x="692" y="5087"/>
                    <a:pt x="692" y="4843"/>
                  </a:cubicBezTo>
                  <a:cubicBezTo>
                    <a:pt x="773" y="3622"/>
                    <a:pt x="1099" y="2564"/>
                    <a:pt x="1547" y="1831"/>
                  </a:cubicBezTo>
                  <a:cubicBezTo>
                    <a:pt x="1791" y="1424"/>
                    <a:pt x="2035" y="1140"/>
                    <a:pt x="2279" y="977"/>
                  </a:cubicBezTo>
                  <a:cubicBezTo>
                    <a:pt x="2523" y="773"/>
                    <a:pt x="2768" y="692"/>
                    <a:pt x="2971" y="692"/>
                  </a:cubicBezTo>
                  <a:close/>
                  <a:moveTo>
                    <a:pt x="2971" y="0"/>
                  </a:moveTo>
                  <a:cubicBezTo>
                    <a:pt x="2564" y="0"/>
                    <a:pt x="2198" y="163"/>
                    <a:pt x="1872" y="407"/>
                  </a:cubicBezTo>
                  <a:cubicBezTo>
                    <a:pt x="1343" y="814"/>
                    <a:pt x="936" y="1424"/>
                    <a:pt x="611" y="2157"/>
                  </a:cubicBezTo>
                  <a:cubicBezTo>
                    <a:pt x="326" y="2930"/>
                    <a:pt x="82" y="3826"/>
                    <a:pt x="0" y="4802"/>
                  </a:cubicBezTo>
                  <a:cubicBezTo>
                    <a:pt x="0" y="5046"/>
                    <a:pt x="0" y="5291"/>
                    <a:pt x="0" y="5535"/>
                  </a:cubicBezTo>
                  <a:cubicBezTo>
                    <a:pt x="0" y="6674"/>
                    <a:pt x="204" y="7732"/>
                    <a:pt x="611" y="8546"/>
                  </a:cubicBezTo>
                  <a:cubicBezTo>
                    <a:pt x="773" y="8953"/>
                    <a:pt x="1018" y="9279"/>
                    <a:pt x="1302" y="9523"/>
                  </a:cubicBezTo>
                  <a:cubicBezTo>
                    <a:pt x="1587" y="9767"/>
                    <a:pt x="1954" y="9930"/>
                    <a:pt x="2320" y="9971"/>
                  </a:cubicBezTo>
                  <a:lnTo>
                    <a:pt x="2442" y="9971"/>
                  </a:lnTo>
                  <a:cubicBezTo>
                    <a:pt x="2849" y="9971"/>
                    <a:pt x="3215" y="9808"/>
                    <a:pt x="3581" y="9564"/>
                  </a:cubicBezTo>
                  <a:cubicBezTo>
                    <a:pt x="4070" y="9198"/>
                    <a:pt x="4477" y="8587"/>
                    <a:pt x="4802" y="7814"/>
                  </a:cubicBezTo>
                  <a:cubicBezTo>
                    <a:pt x="5128" y="7081"/>
                    <a:pt x="5331" y="6186"/>
                    <a:pt x="5413" y="5209"/>
                  </a:cubicBezTo>
                  <a:cubicBezTo>
                    <a:pt x="5413" y="4965"/>
                    <a:pt x="5413" y="4721"/>
                    <a:pt x="5413" y="4477"/>
                  </a:cubicBezTo>
                  <a:cubicBezTo>
                    <a:pt x="5413" y="3296"/>
                    <a:pt x="5209" y="2238"/>
                    <a:pt x="4843" y="1465"/>
                  </a:cubicBezTo>
                  <a:cubicBezTo>
                    <a:pt x="4640" y="1058"/>
                    <a:pt x="4395" y="733"/>
                    <a:pt x="4111" y="448"/>
                  </a:cubicBezTo>
                  <a:cubicBezTo>
                    <a:pt x="3826" y="203"/>
                    <a:pt x="3459" y="41"/>
                    <a:pt x="3093"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9" name="Google Shape;1779;p34"/>
            <p:cNvSpPr/>
            <p:nvPr/>
          </p:nvSpPr>
          <p:spPr>
            <a:xfrm>
              <a:off x="2390675" y="1910275"/>
              <a:ext cx="866850" cy="1118675"/>
            </a:xfrm>
            <a:custGeom>
              <a:avLst/>
              <a:gdLst/>
              <a:ahLst/>
              <a:cxnLst/>
              <a:rect l="l" t="t" r="r" b="b"/>
              <a:pathLst>
                <a:path w="34674" h="44747" extrusionOk="0">
                  <a:moveTo>
                    <a:pt x="20542" y="1"/>
                  </a:moveTo>
                  <a:cubicBezTo>
                    <a:pt x="16954" y="1"/>
                    <a:pt x="13117" y="564"/>
                    <a:pt x="9849" y="2096"/>
                  </a:cubicBezTo>
                  <a:cubicBezTo>
                    <a:pt x="1465" y="6043"/>
                    <a:pt x="3297" y="19799"/>
                    <a:pt x="3297" y="19799"/>
                  </a:cubicBezTo>
                  <a:cubicBezTo>
                    <a:pt x="3297" y="19799"/>
                    <a:pt x="5128" y="25700"/>
                    <a:pt x="3948" y="29526"/>
                  </a:cubicBezTo>
                  <a:cubicBezTo>
                    <a:pt x="2767" y="33311"/>
                    <a:pt x="0" y="36200"/>
                    <a:pt x="0" y="36200"/>
                  </a:cubicBezTo>
                  <a:lnTo>
                    <a:pt x="19168" y="44746"/>
                  </a:lnTo>
                  <a:cubicBezTo>
                    <a:pt x="19168" y="44746"/>
                    <a:pt x="19820" y="41979"/>
                    <a:pt x="20104" y="41206"/>
                  </a:cubicBezTo>
                  <a:cubicBezTo>
                    <a:pt x="20349" y="40433"/>
                    <a:pt x="22343" y="40148"/>
                    <a:pt x="22343" y="40148"/>
                  </a:cubicBezTo>
                  <a:cubicBezTo>
                    <a:pt x="22343" y="40148"/>
                    <a:pt x="25362" y="41619"/>
                    <a:pt x="26748" y="41619"/>
                  </a:cubicBezTo>
                  <a:cubicBezTo>
                    <a:pt x="26802" y="41619"/>
                    <a:pt x="26853" y="41617"/>
                    <a:pt x="26901" y="41613"/>
                  </a:cubicBezTo>
                  <a:cubicBezTo>
                    <a:pt x="28244" y="41450"/>
                    <a:pt x="27837" y="40799"/>
                    <a:pt x="28895" y="38845"/>
                  </a:cubicBezTo>
                  <a:cubicBezTo>
                    <a:pt x="29953" y="36851"/>
                    <a:pt x="33738" y="26758"/>
                    <a:pt x="33738" y="24683"/>
                  </a:cubicBezTo>
                  <a:cubicBezTo>
                    <a:pt x="33738" y="22566"/>
                    <a:pt x="32029" y="21264"/>
                    <a:pt x="32029" y="20206"/>
                  </a:cubicBezTo>
                  <a:cubicBezTo>
                    <a:pt x="32029" y="19148"/>
                    <a:pt x="33087" y="17724"/>
                    <a:pt x="33860" y="15485"/>
                  </a:cubicBezTo>
                  <a:cubicBezTo>
                    <a:pt x="34674" y="13247"/>
                    <a:pt x="34389" y="8526"/>
                    <a:pt x="34389" y="8526"/>
                  </a:cubicBezTo>
                  <a:cubicBezTo>
                    <a:pt x="34389" y="8526"/>
                    <a:pt x="34389" y="4578"/>
                    <a:pt x="32436" y="2625"/>
                  </a:cubicBezTo>
                  <a:cubicBezTo>
                    <a:pt x="31240" y="1404"/>
                    <a:pt x="26202" y="1"/>
                    <a:pt x="205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0" name="Google Shape;1780;p34"/>
            <p:cNvSpPr/>
            <p:nvPr/>
          </p:nvSpPr>
          <p:spPr>
            <a:xfrm>
              <a:off x="2431350" y="1943325"/>
              <a:ext cx="633900" cy="998125"/>
            </a:xfrm>
            <a:custGeom>
              <a:avLst/>
              <a:gdLst/>
              <a:ahLst/>
              <a:cxnLst/>
              <a:rect l="l" t="t" r="r" b="b"/>
              <a:pathLst>
                <a:path w="25356" h="39925" extrusionOk="0">
                  <a:moveTo>
                    <a:pt x="11233" y="1"/>
                  </a:moveTo>
                  <a:cubicBezTo>
                    <a:pt x="10257" y="285"/>
                    <a:pt x="9280" y="652"/>
                    <a:pt x="8385" y="1059"/>
                  </a:cubicBezTo>
                  <a:cubicBezTo>
                    <a:pt x="5576" y="2402"/>
                    <a:pt x="3949" y="4844"/>
                    <a:pt x="3013" y="7570"/>
                  </a:cubicBezTo>
                  <a:cubicBezTo>
                    <a:pt x="2077" y="10256"/>
                    <a:pt x="1832" y="13186"/>
                    <a:pt x="1832" y="15343"/>
                  </a:cubicBezTo>
                  <a:cubicBezTo>
                    <a:pt x="1832" y="16727"/>
                    <a:pt x="1914" y="17785"/>
                    <a:pt x="1995" y="18233"/>
                  </a:cubicBezTo>
                  <a:cubicBezTo>
                    <a:pt x="1995" y="18314"/>
                    <a:pt x="1995" y="18396"/>
                    <a:pt x="1995" y="18396"/>
                  </a:cubicBezTo>
                  <a:cubicBezTo>
                    <a:pt x="2117" y="18762"/>
                    <a:pt x="3053" y="21977"/>
                    <a:pt x="3053" y="25151"/>
                  </a:cubicBezTo>
                  <a:cubicBezTo>
                    <a:pt x="3053" y="26250"/>
                    <a:pt x="2931" y="27308"/>
                    <a:pt x="2646" y="28285"/>
                  </a:cubicBezTo>
                  <a:cubicBezTo>
                    <a:pt x="1995" y="30401"/>
                    <a:pt x="896" y="32192"/>
                    <a:pt x="1" y="33413"/>
                  </a:cubicBezTo>
                  <a:cubicBezTo>
                    <a:pt x="774" y="33616"/>
                    <a:pt x="1629" y="33861"/>
                    <a:pt x="2606" y="34227"/>
                  </a:cubicBezTo>
                  <a:cubicBezTo>
                    <a:pt x="5047" y="35163"/>
                    <a:pt x="9402" y="37320"/>
                    <a:pt x="13024" y="39355"/>
                  </a:cubicBezTo>
                  <a:lnTo>
                    <a:pt x="18396" y="38622"/>
                  </a:lnTo>
                  <a:cubicBezTo>
                    <a:pt x="18396" y="38622"/>
                    <a:pt x="18681" y="38744"/>
                    <a:pt x="19088" y="38907"/>
                  </a:cubicBezTo>
                  <a:cubicBezTo>
                    <a:pt x="19251" y="38866"/>
                    <a:pt x="19413" y="38785"/>
                    <a:pt x="19576" y="38744"/>
                  </a:cubicBezTo>
                  <a:cubicBezTo>
                    <a:pt x="20146" y="38541"/>
                    <a:pt x="20634" y="38500"/>
                    <a:pt x="20634" y="38500"/>
                  </a:cubicBezTo>
                  <a:lnTo>
                    <a:pt x="20716" y="38500"/>
                  </a:lnTo>
                  <a:cubicBezTo>
                    <a:pt x="20756" y="38500"/>
                    <a:pt x="20797" y="38500"/>
                    <a:pt x="20838" y="38541"/>
                  </a:cubicBezTo>
                  <a:cubicBezTo>
                    <a:pt x="20838" y="38541"/>
                    <a:pt x="20960" y="38582"/>
                    <a:pt x="21123" y="38663"/>
                  </a:cubicBezTo>
                  <a:cubicBezTo>
                    <a:pt x="21326" y="38744"/>
                    <a:pt x="21570" y="38866"/>
                    <a:pt x="21855" y="38988"/>
                  </a:cubicBezTo>
                  <a:cubicBezTo>
                    <a:pt x="22466" y="39233"/>
                    <a:pt x="23239" y="39518"/>
                    <a:pt x="23931" y="39721"/>
                  </a:cubicBezTo>
                  <a:cubicBezTo>
                    <a:pt x="24379" y="39843"/>
                    <a:pt x="24826" y="39925"/>
                    <a:pt x="25111" y="39925"/>
                  </a:cubicBezTo>
                  <a:lnTo>
                    <a:pt x="25355" y="39925"/>
                  </a:lnTo>
                  <a:cubicBezTo>
                    <a:pt x="25192" y="38459"/>
                    <a:pt x="20309" y="34552"/>
                    <a:pt x="20512" y="28977"/>
                  </a:cubicBezTo>
                  <a:cubicBezTo>
                    <a:pt x="20756" y="22872"/>
                    <a:pt x="19129" y="15099"/>
                    <a:pt x="19129" y="15099"/>
                  </a:cubicBezTo>
                  <a:cubicBezTo>
                    <a:pt x="19129" y="15099"/>
                    <a:pt x="19332" y="13186"/>
                    <a:pt x="15832" y="7326"/>
                  </a:cubicBezTo>
                  <a:cubicBezTo>
                    <a:pt x="14571" y="5210"/>
                    <a:pt x="13105" y="2524"/>
                    <a:pt x="11233"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1" name="Google Shape;1781;p34"/>
            <p:cNvSpPr/>
            <p:nvPr/>
          </p:nvSpPr>
          <p:spPr>
            <a:xfrm>
              <a:off x="2939050" y="2055250"/>
              <a:ext cx="304250" cy="177050"/>
            </a:xfrm>
            <a:custGeom>
              <a:avLst/>
              <a:gdLst/>
              <a:ahLst/>
              <a:cxnLst/>
              <a:rect l="l" t="t" r="r" b="b"/>
              <a:pathLst>
                <a:path w="12170" h="7082" extrusionOk="0">
                  <a:moveTo>
                    <a:pt x="7733" y="0"/>
                  </a:moveTo>
                  <a:cubicBezTo>
                    <a:pt x="1385" y="0"/>
                    <a:pt x="1" y="2605"/>
                    <a:pt x="1873" y="4233"/>
                  </a:cubicBezTo>
                  <a:lnTo>
                    <a:pt x="6594" y="4029"/>
                  </a:lnTo>
                  <a:lnTo>
                    <a:pt x="6594" y="4029"/>
                  </a:lnTo>
                  <a:cubicBezTo>
                    <a:pt x="6594" y="4029"/>
                    <a:pt x="3745" y="7082"/>
                    <a:pt x="7041" y="7082"/>
                  </a:cubicBezTo>
                  <a:cubicBezTo>
                    <a:pt x="9605" y="7082"/>
                    <a:pt x="11437" y="6593"/>
                    <a:pt x="12169" y="5535"/>
                  </a:cubicBezTo>
                  <a:cubicBezTo>
                    <a:pt x="12169" y="5169"/>
                    <a:pt x="12169" y="4843"/>
                    <a:pt x="12169" y="4518"/>
                  </a:cubicBezTo>
                  <a:cubicBezTo>
                    <a:pt x="12169" y="3989"/>
                    <a:pt x="12169" y="3541"/>
                    <a:pt x="12129" y="3256"/>
                  </a:cubicBezTo>
                  <a:cubicBezTo>
                    <a:pt x="12129" y="2930"/>
                    <a:pt x="12129" y="2727"/>
                    <a:pt x="12129" y="2727"/>
                  </a:cubicBezTo>
                  <a:cubicBezTo>
                    <a:pt x="12129" y="2727"/>
                    <a:pt x="12129" y="2686"/>
                    <a:pt x="12129" y="2564"/>
                  </a:cubicBezTo>
                  <a:cubicBezTo>
                    <a:pt x="12129" y="2442"/>
                    <a:pt x="12129" y="2279"/>
                    <a:pt x="12088" y="2116"/>
                  </a:cubicBezTo>
                  <a:cubicBezTo>
                    <a:pt x="12088" y="1791"/>
                    <a:pt x="12006" y="1343"/>
                    <a:pt x="11925" y="896"/>
                  </a:cubicBezTo>
                  <a:cubicBezTo>
                    <a:pt x="11274" y="367"/>
                    <a:pt x="10012" y="0"/>
                    <a:pt x="7733"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2" name="Google Shape;1782;p34"/>
            <p:cNvSpPr/>
            <p:nvPr/>
          </p:nvSpPr>
          <p:spPr>
            <a:xfrm>
              <a:off x="2382525" y="1901600"/>
              <a:ext cx="878075" cy="1136150"/>
            </a:xfrm>
            <a:custGeom>
              <a:avLst/>
              <a:gdLst/>
              <a:ahLst/>
              <a:cxnLst/>
              <a:rect l="l" t="t" r="r" b="b"/>
              <a:pathLst>
                <a:path w="35123" h="45446" extrusionOk="0">
                  <a:moveTo>
                    <a:pt x="20837" y="693"/>
                  </a:moveTo>
                  <a:cubicBezTo>
                    <a:pt x="23646" y="693"/>
                    <a:pt x="26291" y="1059"/>
                    <a:pt x="28407" y="1547"/>
                  </a:cubicBezTo>
                  <a:cubicBezTo>
                    <a:pt x="29424" y="1792"/>
                    <a:pt x="30361" y="2077"/>
                    <a:pt x="31052" y="2361"/>
                  </a:cubicBezTo>
                  <a:cubicBezTo>
                    <a:pt x="31744" y="2646"/>
                    <a:pt x="32273" y="2972"/>
                    <a:pt x="32517" y="3216"/>
                  </a:cubicBezTo>
                  <a:cubicBezTo>
                    <a:pt x="33413" y="4111"/>
                    <a:pt x="33901" y="5536"/>
                    <a:pt x="34145" y="6716"/>
                  </a:cubicBezTo>
                  <a:cubicBezTo>
                    <a:pt x="34267" y="7326"/>
                    <a:pt x="34308" y="7856"/>
                    <a:pt x="34349" y="8262"/>
                  </a:cubicBezTo>
                  <a:cubicBezTo>
                    <a:pt x="34390" y="8425"/>
                    <a:pt x="34390" y="8588"/>
                    <a:pt x="34390" y="8710"/>
                  </a:cubicBezTo>
                  <a:cubicBezTo>
                    <a:pt x="34390" y="8832"/>
                    <a:pt x="34390" y="8873"/>
                    <a:pt x="34390" y="8873"/>
                  </a:cubicBezTo>
                  <a:cubicBezTo>
                    <a:pt x="34390" y="8873"/>
                    <a:pt x="34390" y="9076"/>
                    <a:pt x="34390" y="9402"/>
                  </a:cubicBezTo>
                  <a:cubicBezTo>
                    <a:pt x="34430" y="9687"/>
                    <a:pt x="34430" y="10135"/>
                    <a:pt x="34430" y="10664"/>
                  </a:cubicBezTo>
                  <a:cubicBezTo>
                    <a:pt x="34430" y="11437"/>
                    <a:pt x="34390" y="12414"/>
                    <a:pt x="34308" y="13309"/>
                  </a:cubicBezTo>
                  <a:cubicBezTo>
                    <a:pt x="34227" y="14204"/>
                    <a:pt x="34105" y="15100"/>
                    <a:pt x="33901" y="15710"/>
                  </a:cubicBezTo>
                  <a:cubicBezTo>
                    <a:pt x="33494" y="16809"/>
                    <a:pt x="33047" y="17704"/>
                    <a:pt x="32680" y="18478"/>
                  </a:cubicBezTo>
                  <a:cubicBezTo>
                    <a:pt x="32314" y="19251"/>
                    <a:pt x="32029" y="19902"/>
                    <a:pt x="32029" y="20553"/>
                  </a:cubicBezTo>
                  <a:cubicBezTo>
                    <a:pt x="32029" y="20919"/>
                    <a:pt x="32151" y="21245"/>
                    <a:pt x="32314" y="21570"/>
                  </a:cubicBezTo>
                  <a:cubicBezTo>
                    <a:pt x="32843" y="22507"/>
                    <a:pt x="33738" y="23565"/>
                    <a:pt x="33738" y="25030"/>
                  </a:cubicBezTo>
                  <a:cubicBezTo>
                    <a:pt x="33738" y="25233"/>
                    <a:pt x="33698" y="25600"/>
                    <a:pt x="33576" y="26088"/>
                  </a:cubicBezTo>
                  <a:cubicBezTo>
                    <a:pt x="33209" y="27716"/>
                    <a:pt x="32273" y="30565"/>
                    <a:pt x="31297" y="33169"/>
                  </a:cubicBezTo>
                  <a:cubicBezTo>
                    <a:pt x="30808" y="34472"/>
                    <a:pt x="30320" y="35733"/>
                    <a:pt x="29913" y="36751"/>
                  </a:cubicBezTo>
                  <a:cubicBezTo>
                    <a:pt x="29506" y="37809"/>
                    <a:pt x="29140" y="38623"/>
                    <a:pt x="28895" y="39030"/>
                  </a:cubicBezTo>
                  <a:cubicBezTo>
                    <a:pt x="28366" y="40047"/>
                    <a:pt x="28204" y="40739"/>
                    <a:pt x="28041" y="41105"/>
                  </a:cubicBezTo>
                  <a:cubicBezTo>
                    <a:pt x="27919" y="41309"/>
                    <a:pt x="27878" y="41390"/>
                    <a:pt x="27756" y="41471"/>
                  </a:cubicBezTo>
                  <a:cubicBezTo>
                    <a:pt x="27675" y="41512"/>
                    <a:pt x="27512" y="41594"/>
                    <a:pt x="27227" y="41594"/>
                  </a:cubicBezTo>
                  <a:lnTo>
                    <a:pt x="27064" y="41594"/>
                  </a:lnTo>
                  <a:cubicBezTo>
                    <a:pt x="26779" y="41594"/>
                    <a:pt x="26372" y="41512"/>
                    <a:pt x="25884" y="41390"/>
                  </a:cubicBezTo>
                  <a:cubicBezTo>
                    <a:pt x="25192" y="41187"/>
                    <a:pt x="24419" y="40902"/>
                    <a:pt x="23808" y="40657"/>
                  </a:cubicBezTo>
                  <a:cubicBezTo>
                    <a:pt x="23523" y="40535"/>
                    <a:pt x="23279" y="40413"/>
                    <a:pt x="23076" y="40332"/>
                  </a:cubicBezTo>
                  <a:cubicBezTo>
                    <a:pt x="22913" y="40251"/>
                    <a:pt x="22791" y="40210"/>
                    <a:pt x="22791" y="40210"/>
                  </a:cubicBezTo>
                  <a:cubicBezTo>
                    <a:pt x="22750" y="40169"/>
                    <a:pt x="22669" y="40169"/>
                    <a:pt x="22587" y="40169"/>
                  </a:cubicBezTo>
                  <a:cubicBezTo>
                    <a:pt x="22587" y="40169"/>
                    <a:pt x="22099" y="40210"/>
                    <a:pt x="21529" y="40413"/>
                  </a:cubicBezTo>
                  <a:cubicBezTo>
                    <a:pt x="21244" y="40495"/>
                    <a:pt x="20960" y="40617"/>
                    <a:pt x="20715" y="40780"/>
                  </a:cubicBezTo>
                  <a:cubicBezTo>
                    <a:pt x="20430" y="40902"/>
                    <a:pt x="20227" y="41105"/>
                    <a:pt x="20105" y="41431"/>
                  </a:cubicBezTo>
                  <a:cubicBezTo>
                    <a:pt x="19942" y="41878"/>
                    <a:pt x="19739" y="42733"/>
                    <a:pt x="19535" y="43547"/>
                  </a:cubicBezTo>
                  <a:cubicBezTo>
                    <a:pt x="19430" y="43946"/>
                    <a:pt x="19336" y="44324"/>
                    <a:pt x="19269" y="44596"/>
                  </a:cubicBezTo>
                  <a:lnTo>
                    <a:pt x="19269" y="44596"/>
                  </a:lnTo>
                  <a:lnTo>
                    <a:pt x="898" y="36444"/>
                  </a:lnTo>
                  <a:lnTo>
                    <a:pt x="898" y="36444"/>
                  </a:lnTo>
                  <a:cubicBezTo>
                    <a:pt x="1673" y="35558"/>
                    <a:pt x="3627" y="33066"/>
                    <a:pt x="4599" y="29954"/>
                  </a:cubicBezTo>
                  <a:cubicBezTo>
                    <a:pt x="4884" y="28977"/>
                    <a:pt x="5006" y="27919"/>
                    <a:pt x="5006" y="26820"/>
                  </a:cubicBezTo>
                  <a:cubicBezTo>
                    <a:pt x="5006" y="23483"/>
                    <a:pt x="3948" y="20065"/>
                    <a:pt x="3948" y="20065"/>
                  </a:cubicBezTo>
                  <a:cubicBezTo>
                    <a:pt x="3948" y="20029"/>
                    <a:pt x="3948" y="19972"/>
                    <a:pt x="3948" y="19902"/>
                  </a:cubicBezTo>
                  <a:cubicBezTo>
                    <a:pt x="3867" y="19454"/>
                    <a:pt x="3785" y="18396"/>
                    <a:pt x="3785" y="17012"/>
                  </a:cubicBezTo>
                  <a:cubicBezTo>
                    <a:pt x="3785" y="14855"/>
                    <a:pt x="4030" y="11925"/>
                    <a:pt x="4966" y="9239"/>
                  </a:cubicBezTo>
                  <a:cubicBezTo>
                    <a:pt x="5902" y="6513"/>
                    <a:pt x="7529" y="4071"/>
                    <a:pt x="10338" y="2728"/>
                  </a:cubicBezTo>
                  <a:cubicBezTo>
                    <a:pt x="13512" y="1263"/>
                    <a:pt x="17297" y="693"/>
                    <a:pt x="20837" y="693"/>
                  </a:cubicBezTo>
                  <a:close/>
                  <a:moveTo>
                    <a:pt x="20837" y="1"/>
                  </a:moveTo>
                  <a:cubicBezTo>
                    <a:pt x="17215" y="1"/>
                    <a:pt x="13349" y="571"/>
                    <a:pt x="10053" y="2117"/>
                  </a:cubicBezTo>
                  <a:cubicBezTo>
                    <a:pt x="7000" y="3542"/>
                    <a:pt x="5291" y="6187"/>
                    <a:pt x="4314" y="8995"/>
                  </a:cubicBezTo>
                  <a:cubicBezTo>
                    <a:pt x="3338" y="11844"/>
                    <a:pt x="3093" y="14815"/>
                    <a:pt x="3093" y="17012"/>
                  </a:cubicBezTo>
                  <a:cubicBezTo>
                    <a:pt x="3093" y="18884"/>
                    <a:pt x="3297" y="20187"/>
                    <a:pt x="3297" y="20187"/>
                  </a:cubicBezTo>
                  <a:lnTo>
                    <a:pt x="3297" y="20268"/>
                  </a:lnTo>
                  <a:cubicBezTo>
                    <a:pt x="3297" y="20268"/>
                    <a:pt x="3297" y="20309"/>
                    <a:pt x="3338" y="20390"/>
                  </a:cubicBezTo>
                  <a:cubicBezTo>
                    <a:pt x="3541" y="21082"/>
                    <a:pt x="4355" y="24012"/>
                    <a:pt x="4355" y="26820"/>
                  </a:cubicBezTo>
                  <a:cubicBezTo>
                    <a:pt x="4355" y="27879"/>
                    <a:pt x="4233" y="28896"/>
                    <a:pt x="3948" y="29751"/>
                  </a:cubicBezTo>
                  <a:cubicBezTo>
                    <a:pt x="3378" y="31623"/>
                    <a:pt x="2402" y="33251"/>
                    <a:pt x="1588" y="34431"/>
                  </a:cubicBezTo>
                  <a:cubicBezTo>
                    <a:pt x="1181" y="35041"/>
                    <a:pt x="814" y="35489"/>
                    <a:pt x="530" y="35815"/>
                  </a:cubicBezTo>
                  <a:cubicBezTo>
                    <a:pt x="407" y="35977"/>
                    <a:pt x="285" y="36099"/>
                    <a:pt x="204" y="36221"/>
                  </a:cubicBezTo>
                  <a:lnTo>
                    <a:pt x="123" y="36303"/>
                  </a:lnTo>
                  <a:lnTo>
                    <a:pt x="82" y="36344"/>
                  </a:lnTo>
                  <a:cubicBezTo>
                    <a:pt x="1" y="36425"/>
                    <a:pt x="1" y="36506"/>
                    <a:pt x="1" y="36628"/>
                  </a:cubicBezTo>
                  <a:cubicBezTo>
                    <a:pt x="41" y="36751"/>
                    <a:pt x="123" y="36832"/>
                    <a:pt x="204" y="36873"/>
                  </a:cubicBezTo>
                  <a:lnTo>
                    <a:pt x="19372" y="45419"/>
                  </a:lnTo>
                  <a:cubicBezTo>
                    <a:pt x="19406" y="45436"/>
                    <a:pt x="19447" y="45446"/>
                    <a:pt x="19489" y="45446"/>
                  </a:cubicBezTo>
                  <a:cubicBezTo>
                    <a:pt x="19548" y="45446"/>
                    <a:pt x="19610" y="45426"/>
                    <a:pt x="19657" y="45378"/>
                  </a:cubicBezTo>
                  <a:cubicBezTo>
                    <a:pt x="19739" y="45338"/>
                    <a:pt x="19820" y="45256"/>
                    <a:pt x="19820" y="45175"/>
                  </a:cubicBezTo>
                  <a:cubicBezTo>
                    <a:pt x="19820" y="45175"/>
                    <a:pt x="19983" y="44483"/>
                    <a:pt x="20186" y="43710"/>
                  </a:cubicBezTo>
                  <a:cubicBezTo>
                    <a:pt x="20390" y="42896"/>
                    <a:pt x="20634" y="42041"/>
                    <a:pt x="20756" y="41675"/>
                  </a:cubicBezTo>
                  <a:cubicBezTo>
                    <a:pt x="20756" y="41594"/>
                    <a:pt x="20878" y="41471"/>
                    <a:pt x="21041" y="41349"/>
                  </a:cubicBezTo>
                  <a:cubicBezTo>
                    <a:pt x="21326" y="41187"/>
                    <a:pt x="21773" y="41024"/>
                    <a:pt x="22099" y="40942"/>
                  </a:cubicBezTo>
                  <a:cubicBezTo>
                    <a:pt x="22262" y="40902"/>
                    <a:pt x="22425" y="40861"/>
                    <a:pt x="22547" y="40861"/>
                  </a:cubicBezTo>
                  <a:lnTo>
                    <a:pt x="22574" y="40852"/>
                  </a:lnTo>
                  <a:lnTo>
                    <a:pt x="22574" y="40852"/>
                  </a:lnTo>
                  <a:cubicBezTo>
                    <a:pt x="22782" y="40948"/>
                    <a:pt x="23443" y="41251"/>
                    <a:pt x="24215" y="41553"/>
                  </a:cubicBezTo>
                  <a:cubicBezTo>
                    <a:pt x="24704" y="41716"/>
                    <a:pt x="25192" y="41919"/>
                    <a:pt x="25721" y="42041"/>
                  </a:cubicBezTo>
                  <a:cubicBezTo>
                    <a:pt x="26209" y="42204"/>
                    <a:pt x="26657" y="42285"/>
                    <a:pt x="27064" y="42285"/>
                  </a:cubicBezTo>
                  <a:lnTo>
                    <a:pt x="27268" y="42285"/>
                  </a:lnTo>
                  <a:cubicBezTo>
                    <a:pt x="27634" y="42245"/>
                    <a:pt x="27919" y="42163"/>
                    <a:pt x="28163" y="42000"/>
                  </a:cubicBezTo>
                  <a:cubicBezTo>
                    <a:pt x="28326" y="41878"/>
                    <a:pt x="28448" y="41756"/>
                    <a:pt x="28529" y="41553"/>
                  </a:cubicBezTo>
                  <a:cubicBezTo>
                    <a:pt x="28814" y="41064"/>
                    <a:pt x="28936" y="40413"/>
                    <a:pt x="29506" y="39355"/>
                  </a:cubicBezTo>
                  <a:cubicBezTo>
                    <a:pt x="29791" y="38826"/>
                    <a:pt x="30238" y="37809"/>
                    <a:pt x="30727" y="36547"/>
                  </a:cubicBezTo>
                  <a:cubicBezTo>
                    <a:pt x="31500" y="34675"/>
                    <a:pt x="32395" y="32192"/>
                    <a:pt x="33128" y="29995"/>
                  </a:cubicBezTo>
                  <a:cubicBezTo>
                    <a:pt x="33494" y="28896"/>
                    <a:pt x="33820" y="27879"/>
                    <a:pt x="34023" y="27024"/>
                  </a:cubicBezTo>
                  <a:cubicBezTo>
                    <a:pt x="34267" y="26169"/>
                    <a:pt x="34390" y="25477"/>
                    <a:pt x="34390" y="25030"/>
                  </a:cubicBezTo>
                  <a:cubicBezTo>
                    <a:pt x="34390" y="23850"/>
                    <a:pt x="33942" y="22954"/>
                    <a:pt x="33494" y="22222"/>
                  </a:cubicBezTo>
                  <a:cubicBezTo>
                    <a:pt x="33291" y="21855"/>
                    <a:pt x="33087" y="21530"/>
                    <a:pt x="32924" y="21245"/>
                  </a:cubicBezTo>
                  <a:cubicBezTo>
                    <a:pt x="32762" y="20960"/>
                    <a:pt x="32721" y="20716"/>
                    <a:pt x="32721" y="20553"/>
                  </a:cubicBezTo>
                  <a:cubicBezTo>
                    <a:pt x="32680" y="20146"/>
                    <a:pt x="32924" y="19536"/>
                    <a:pt x="33291" y="18762"/>
                  </a:cubicBezTo>
                  <a:cubicBezTo>
                    <a:pt x="33657" y="17989"/>
                    <a:pt x="34105" y="17094"/>
                    <a:pt x="34512" y="15954"/>
                  </a:cubicBezTo>
                  <a:cubicBezTo>
                    <a:pt x="34756" y="15222"/>
                    <a:pt x="34919" y="14326"/>
                    <a:pt x="35000" y="13350"/>
                  </a:cubicBezTo>
                  <a:cubicBezTo>
                    <a:pt x="35081" y="12414"/>
                    <a:pt x="35122" y="11478"/>
                    <a:pt x="35122" y="10664"/>
                  </a:cubicBezTo>
                  <a:cubicBezTo>
                    <a:pt x="35122" y="9606"/>
                    <a:pt x="35081" y="8873"/>
                    <a:pt x="35081" y="8832"/>
                  </a:cubicBezTo>
                  <a:lnTo>
                    <a:pt x="35081" y="8832"/>
                  </a:lnTo>
                  <a:lnTo>
                    <a:pt x="35081" y="8832"/>
                  </a:lnTo>
                  <a:cubicBezTo>
                    <a:pt x="35077" y="8631"/>
                    <a:pt x="35048" y="7708"/>
                    <a:pt x="34797" y="6594"/>
                  </a:cubicBezTo>
                  <a:cubicBezTo>
                    <a:pt x="34552" y="5332"/>
                    <a:pt x="34064" y="3786"/>
                    <a:pt x="33006" y="2728"/>
                  </a:cubicBezTo>
                  <a:cubicBezTo>
                    <a:pt x="32640" y="2361"/>
                    <a:pt x="32070" y="2036"/>
                    <a:pt x="31297" y="1751"/>
                  </a:cubicBezTo>
                  <a:cubicBezTo>
                    <a:pt x="29058" y="815"/>
                    <a:pt x="25111" y="1"/>
                    <a:pt x="2083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3" name="Google Shape;1783;p34"/>
            <p:cNvSpPr/>
            <p:nvPr/>
          </p:nvSpPr>
          <p:spPr>
            <a:xfrm>
              <a:off x="2417125" y="1742250"/>
              <a:ext cx="1039825" cy="903125"/>
            </a:xfrm>
            <a:custGeom>
              <a:avLst/>
              <a:gdLst/>
              <a:ahLst/>
              <a:cxnLst/>
              <a:rect l="l" t="t" r="r" b="b"/>
              <a:pathLst>
                <a:path w="41593" h="36125" extrusionOk="0">
                  <a:moveTo>
                    <a:pt x="17525" y="0"/>
                  </a:moveTo>
                  <a:cubicBezTo>
                    <a:pt x="17069" y="0"/>
                    <a:pt x="16613" y="9"/>
                    <a:pt x="16157" y="26"/>
                  </a:cubicBezTo>
                  <a:cubicBezTo>
                    <a:pt x="8669" y="270"/>
                    <a:pt x="3175" y="2916"/>
                    <a:pt x="1587" y="7230"/>
                  </a:cubicBezTo>
                  <a:cubicBezTo>
                    <a:pt x="0" y="11584"/>
                    <a:pt x="2483" y="26805"/>
                    <a:pt x="2646" y="30875"/>
                  </a:cubicBezTo>
                  <a:cubicBezTo>
                    <a:pt x="2768" y="34944"/>
                    <a:pt x="5250" y="36125"/>
                    <a:pt x="8140" y="36125"/>
                  </a:cubicBezTo>
                  <a:cubicBezTo>
                    <a:pt x="11029" y="36125"/>
                    <a:pt x="13512" y="33601"/>
                    <a:pt x="14163" y="31404"/>
                  </a:cubicBezTo>
                  <a:cubicBezTo>
                    <a:pt x="14855" y="29165"/>
                    <a:pt x="15099" y="26927"/>
                    <a:pt x="15506" y="26398"/>
                  </a:cubicBezTo>
                  <a:cubicBezTo>
                    <a:pt x="15558" y="26322"/>
                    <a:pt x="15635" y="26290"/>
                    <a:pt x="15729" y="26290"/>
                  </a:cubicBezTo>
                  <a:cubicBezTo>
                    <a:pt x="16293" y="26290"/>
                    <a:pt x="17459" y="27456"/>
                    <a:pt x="17459" y="27456"/>
                  </a:cubicBezTo>
                  <a:cubicBezTo>
                    <a:pt x="17459" y="27456"/>
                    <a:pt x="18852" y="27854"/>
                    <a:pt x="19901" y="27854"/>
                  </a:cubicBezTo>
                  <a:cubicBezTo>
                    <a:pt x="20426" y="27854"/>
                    <a:pt x="20864" y="27755"/>
                    <a:pt x="21000" y="27456"/>
                  </a:cubicBezTo>
                  <a:cubicBezTo>
                    <a:pt x="21407" y="26520"/>
                    <a:pt x="20227" y="26276"/>
                    <a:pt x="21651" y="25747"/>
                  </a:cubicBezTo>
                  <a:cubicBezTo>
                    <a:pt x="23116" y="25218"/>
                    <a:pt x="26535" y="23102"/>
                    <a:pt x="26535" y="21026"/>
                  </a:cubicBezTo>
                  <a:cubicBezTo>
                    <a:pt x="26535" y="18910"/>
                    <a:pt x="22587" y="15369"/>
                    <a:pt x="24541" y="14840"/>
                  </a:cubicBezTo>
                  <a:cubicBezTo>
                    <a:pt x="25501" y="14585"/>
                    <a:pt x="27395" y="14519"/>
                    <a:pt x="29101" y="14519"/>
                  </a:cubicBezTo>
                  <a:cubicBezTo>
                    <a:pt x="30938" y="14519"/>
                    <a:pt x="32558" y="14596"/>
                    <a:pt x="32558" y="14596"/>
                  </a:cubicBezTo>
                  <a:cubicBezTo>
                    <a:pt x="32558" y="14596"/>
                    <a:pt x="28366" y="16549"/>
                    <a:pt x="30442" y="17485"/>
                  </a:cubicBezTo>
                  <a:cubicBezTo>
                    <a:pt x="30907" y="17682"/>
                    <a:pt x="31518" y="17779"/>
                    <a:pt x="32209" y="17779"/>
                  </a:cubicBezTo>
                  <a:cubicBezTo>
                    <a:pt x="34660" y="17779"/>
                    <a:pt x="38115" y="16565"/>
                    <a:pt x="39639" y="14311"/>
                  </a:cubicBezTo>
                  <a:cubicBezTo>
                    <a:pt x="41593" y="11421"/>
                    <a:pt x="38866" y="6863"/>
                    <a:pt x="35040" y="4340"/>
                  </a:cubicBezTo>
                  <a:cubicBezTo>
                    <a:pt x="31486" y="2009"/>
                    <a:pt x="24558" y="0"/>
                    <a:pt x="1752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4" name="Google Shape;1784;p34"/>
            <p:cNvSpPr/>
            <p:nvPr/>
          </p:nvSpPr>
          <p:spPr>
            <a:xfrm>
              <a:off x="2435425" y="1733725"/>
              <a:ext cx="997100" cy="919800"/>
            </a:xfrm>
            <a:custGeom>
              <a:avLst/>
              <a:gdLst/>
              <a:ahLst/>
              <a:cxnLst/>
              <a:rect l="l" t="t" r="r" b="b"/>
              <a:pathLst>
                <a:path w="39884" h="36792" extrusionOk="0">
                  <a:moveTo>
                    <a:pt x="16893" y="692"/>
                  </a:moveTo>
                  <a:cubicBezTo>
                    <a:pt x="23823" y="692"/>
                    <a:pt x="30680" y="2709"/>
                    <a:pt x="34146" y="4966"/>
                  </a:cubicBezTo>
                  <a:cubicBezTo>
                    <a:pt x="35570" y="5902"/>
                    <a:pt x="36832" y="7164"/>
                    <a:pt x="37768" y="8507"/>
                  </a:cubicBezTo>
                  <a:cubicBezTo>
                    <a:pt x="38663" y="9809"/>
                    <a:pt x="39233" y="11233"/>
                    <a:pt x="39233" y="12454"/>
                  </a:cubicBezTo>
                  <a:cubicBezTo>
                    <a:pt x="39233" y="13187"/>
                    <a:pt x="39029" y="13879"/>
                    <a:pt x="38622" y="14489"/>
                  </a:cubicBezTo>
                  <a:cubicBezTo>
                    <a:pt x="37930" y="15507"/>
                    <a:pt x="36750" y="16361"/>
                    <a:pt x="35407" y="16931"/>
                  </a:cubicBezTo>
                  <a:cubicBezTo>
                    <a:pt x="34105" y="17501"/>
                    <a:pt x="32681" y="17786"/>
                    <a:pt x="31500" y="17786"/>
                  </a:cubicBezTo>
                  <a:cubicBezTo>
                    <a:pt x="30849" y="17786"/>
                    <a:pt x="30279" y="17664"/>
                    <a:pt x="29872" y="17501"/>
                  </a:cubicBezTo>
                  <a:cubicBezTo>
                    <a:pt x="29669" y="17419"/>
                    <a:pt x="29588" y="17338"/>
                    <a:pt x="29547" y="17297"/>
                  </a:cubicBezTo>
                  <a:lnTo>
                    <a:pt x="29465" y="17175"/>
                  </a:lnTo>
                  <a:cubicBezTo>
                    <a:pt x="29465" y="17134"/>
                    <a:pt x="29506" y="17053"/>
                    <a:pt x="29547" y="16972"/>
                  </a:cubicBezTo>
                  <a:cubicBezTo>
                    <a:pt x="29710" y="16605"/>
                    <a:pt x="30361" y="16158"/>
                    <a:pt x="30890" y="15791"/>
                  </a:cubicBezTo>
                  <a:cubicBezTo>
                    <a:pt x="31175" y="15629"/>
                    <a:pt x="31460" y="15507"/>
                    <a:pt x="31663" y="15384"/>
                  </a:cubicBezTo>
                  <a:cubicBezTo>
                    <a:pt x="31744" y="15344"/>
                    <a:pt x="31826" y="15303"/>
                    <a:pt x="31867" y="15262"/>
                  </a:cubicBezTo>
                  <a:lnTo>
                    <a:pt x="31948" y="15222"/>
                  </a:lnTo>
                  <a:cubicBezTo>
                    <a:pt x="32111" y="15181"/>
                    <a:pt x="32192" y="15018"/>
                    <a:pt x="32151" y="14855"/>
                  </a:cubicBezTo>
                  <a:cubicBezTo>
                    <a:pt x="32111" y="14693"/>
                    <a:pt x="31989" y="14611"/>
                    <a:pt x="31826" y="14571"/>
                  </a:cubicBezTo>
                  <a:cubicBezTo>
                    <a:pt x="31826" y="14571"/>
                    <a:pt x="30320" y="14530"/>
                    <a:pt x="28570" y="14530"/>
                  </a:cubicBezTo>
                  <a:cubicBezTo>
                    <a:pt x="27675" y="14530"/>
                    <a:pt x="26739" y="14530"/>
                    <a:pt x="25884" y="14571"/>
                  </a:cubicBezTo>
                  <a:cubicBezTo>
                    <a:pt x="25029" y="14652"/>
                    <a:pt x="24256" y="14733"/>
                    <a:pt x="23727" y="14855"/>
                  </a:cubicBezTo>
                  <a:cubicBezTo>
                    <a:pt x="23483" y="14937"/>
                    <a:pt x="23279" y="15059"/>
                    <a:pt x="23117" y="15222"/>
                  </a:cubicBezTo>
                  <a:cubicBezTo>
                    <a:pt x="22995" y="15384"/>
                    <a:pt x="22913" y="15629"/>
                    <a:pt x="22913" y="15832"/>
                  </a:cubicBezTo>
                  <a:cubicBezTo>
                    <a:pt x="22913" y="16239"/>
                    <a:pt x="23117" y="16687"/>
                    <a:pt x="23361" y="17134"/>
                  </a:cubicBezTo>
                  <a:cubicBezTo>
                    <a:pt x="23727" y="17826"/>
                    <a:pt x="24256" y="18600"/>
                    <a:pt x="24704" y="19373"/>
                  </a:cubicBezTo>
                  <a:cubicBezTo>
                    <a:pt x="25152" y="20105"/>
                    <a:pt x="25436" y="20838"/>
                    <a:pt x="25436" y="21367"/>
                  </a:cubicBezTo>
                  <a:cubicBezTo>
                    <a:pt x="25436" y="21774"/>
                    <a:pt x="25274" y="22262"/>
                    <a:pt x="24948" y="22710"/>
                  </a:cubicBezTo>
                  <a:cubicBezTo>
                    <a:pt x="24460" y="23402"/>
                    <a:pt x="23686" y="24094"/>
                    <a:pt x="22913" y="24623"/>
                  </a:cubicBezTo>
                  <a:cubicBezTo>
                    <a:pt x="22140" y="25193"/>
                    <a:pt x="21326" y="25599"/>
                    <a:pt x="20797" y="25762"/>
                  </a:cubicBezTo>
                  <a:cubicBezTo>
                    <a:pt x="20512" y="25884"/>
                    <a:pt x="20268" y="25966"/>
                    <a:pt x="20105" y="26129"/>
                  </a:cubicBezTo>
                  <a:cubicBezTo>
                    <a:pt x="20024" y="26169"/>
                    <a:pt x="19983" y="26251"/>
                    <a:pt x="19902" y="26373"/>
                  </a:cubicBezTo>
                  <a:cubicBezTo>
                    <a:pt x="19861" y="26454"/>
                    <a:pt x="19861" y="26576"/>
                    <a:pt x="19861" y="26658"/>
                  </a:cubicBezTo>
                  <a:cubicBezTo>
                    <a:pt x="19861" y="26861"/>
                    <a:pt x="19902" y="26983"/>
                    <a:pt x="19942" y="27105"/>
                  </a:cubicBezTo>
                  <a:cubicBezTo>
                    <a:pt x="19983" y="27227"/>
                    <a:pt x="20024" y="27309"/>
                    <a:pt x="20024" y="27390"/>
                  </a:cubicBezTo>
                  <a:cubicBezTo>
                    <a:pt x="20024" y="27472"/>
                    <a:pt x="20024" y="27553"/>
                    <a:pt x="19942" y="27675"/>
                  </a:cubicBezTo>
                  <a:cubicBezTo>
                    <a:pt x="19942" y="27675"/>
                    <a:pt x="19902" y="27756"/>
                    <a:pt x="19780" y="27797"/>
                  </a:cubicBezTo>
                  <a:cubicBezTo>
                    <a:pt x="19664" y="27826"/>
                    <a:pt x="19529" y="27855"/>
                    <a:pt x="19373" y="27855"/>
                  </a:cubicBezTo>
                  <a:cubicBezTo>
                    <a:pt x="19309" y="27855"/>
                    <a:pt x="19241" y="27850"/>
                    <a:pt x="19169" y="27838"/>
                  </a:cubicBezTo>
                  <a:cubicBezTo>
                    <a:pt x="19102" y="27843"/>
                    <a:pt x="19034" y="27846"/>
                    <a:pt x="18965" y="27846"/>
                  </a:cubicBezTo>
                  <a:cubicBezTo>
                    <a:pt x="18526" y="27846"/>
                    <a:pt x="18044" y="27745"/>
                    <a:pt x="17623" y="27675"/>
                  </a:cubicBezTo>
                  <a:cubicBezTo>
                    <a:pt x="17378" y="27594"/>
                    <a:pt x="17175" y="27553"/>
                    <a:pt x="17053" y="27512"/>
                  </a:cubicBezTo>
                  <a:cubicBezTo>
                    <a:pt x="16988" y="27496"/>
                    <a:pt x="16936" y="27486"/>
                    <a:pt x="16897" y="27480"/>
                  </a:cubicBezTo>
                  <a:lnTo>
                    <a:pt x="16897" y="27480"/>
                  </a:lnTo>
                  <a:cubicBezTo>
                    <a:pt x="16786" y="27375"/>
                    <a:pt x="16562" y="27169"/>
                    <a:pt x="16280" y="26942"/>
                  </a:cubicBezTo>
                  <a:cubicBezTo>
                    <a:pt x="16117" y="26780"/>
                    <a:pt x="15873" y="26658"/>
                    <a:pt x="15669" y="26536"/>
                  </a:cubicBezTo>
                  <a:cubicBezTo>
                    <a:pt x="15466" y="26413"/>
                    <a:pt x="15262" y="26291"/>
                    <a:pt x="14977" y="26291"/>
                  </a:cubicBezTo>
                  <a:cubicBezTo>
                    <a:pt x="14814" y="26291"/>
                    <a:pt x="14611" y="26373"/>
                    <a:pt x="14489" y="26536"/>
                  </a:cubicBezTo>
                  <a:cubicBezTo>
                    <a:pt x="14326" y="26739"/>
                    <a:pt x="14245" y="26983"/>
                    <a:pt x="14163" y="27349"/>
                  </a:cubicBezTo>
                  <a:cubicBezTo>
                    <a:pt x="13878" y="28326"/>
                    <a:pt x="13594" y="29995"/>
                    <a:pt x="13105" y="31623"/>
                  </a:cubicBezTo>
                  <a:cubicBezTo>
                    <a:pt x="12820" y="32681"/>
                    <a:pt x="12047" y="33820"/>
                    <a:pt x="11030" y="34675"/>
                  </a:cubicBezTo>
                  <a:cubicBezTo>
                    <a:pt x="10012" y="35530"/>
                    <a:pt x="8751" y="36099"/>
                    <a:pt x="7408" y="36099"/>
                  </a:cubicBezTo>
                  <a:cubicBezTo>
                    <a:pt x="6024" y="36099"/>
                    <a:pt x="4762" y="35814"/>
                    <a:pt x="3826" y="35082"/>
                  </a:cubicBezTo>
                  <a:cubicBezTo>
                    <a:pt x="2931" y="34349"/>
                    <a:pt x="2320" y="33169"/>
                    <a:pt x="2239" y="31175"/>
                  </a:cubicBezTo>
                  <a:cubicBezTo>
                    <a:pt x="2198" y="29588"/>
                    <a:pt x="1791" y="26454"/>
                    <a:pt x="1425" y="22873"/>
                  </a:cubicBezTo>
                  <a:cubicBezTo>
                    <a:pt x="1018" y="19332"/>
                    <a:pt x="652" y="15344"/>
                    <a:pt x="652" y="12251"/>
                  </a:cubicBezTo>
                  <a:cubicBezTo>
                    <a:pt x="652" y="10297"/>
                    <a:pt x="815" y="8629"/>
                    <a:pt x="1181" y="7693"/>
                  </a:cubicBezTo>
                  <a:cubicBezTo>
                    <a:pt x="1914" y="5617"/>
                    <a:pt x="3623" y="3949"/>
                    <a:pt x="6065" y="2728"/>
                  </a:cubicBezTo>
                  <a:cubicBezTo>
                    <a:pt x="8506" y="1547"/>
                    <a:pt x="11722" y="815"/>
                    <a:pt x="15425" y="693"/>
                  </a:cubicBezTo>
                  <a:lnTo>
                    <a:pt x="16687" y="693"/>
                  </a:lnTo>
                  <a:cubicBezTo>
                    <a:pt x="16755" y="692"/>
                    <a:pt x="16824" y="692"/>
                    <a:pt x="16893" y="692"/>
                  </a:cubicBezTo>
                  <a:close/>
                  <a:moveTo>
                    <a:pt x="15425" y="1"/>
                  </a:moveTo>
                  <a:cubicBezTo>
                    <a:pt x="11640" y="164"/>
                    <a:pt x="8344" y="896"/>
                    <a:pt x="5780" y="2158"/>
                  </a:cubicBezTo>
                  <a:cubicBezTo>
                    <a:pt x="3216" y="3379"/>
                    <a:pt x="1344" y="5210"/>
                    <a:pt x="530" y="7449"/>
                  </a:cubicBezTo>
                  <a:cubicBezTo>
                    <a:pt x="123" y="8588"/>
                    <a:pt x="1" y="10257"/>
                    <a:pt x="1" y="12251"/>
                  </a:cubicBezTo>
                  <a:cubicBezTo>
                    <a:pt x="1" y="15425"/>
                    <a:pt x="367" y="19373"/>
                    <a:pt x="733" y="22954"/>
                  </a:cubicBezTo>
                  <a:cubicBezTo>
                    <a:pt x="1140" y="26536"/>
                    <a:pt x="1507" y="29710"/>
                    <a:pt x="1547" y="31216"/>
                  </a:cubicBezTo>
                  <a:cubicBezTo>
                    <a:pt x="1629" y="33291"/>
                    <a:pt x="2320" y="34756"/>
                    <a:pt x="3419" y="35611"/>
                  </a:cubicBezTo>
                  <a:cubicBezTo>
                    <a:pt x="4518" y="36506"/>
                    <a:pt x="5943" y="36791"/>
                    <a:pt x="7408" y="36791"/>
                  </a:cubicBezTo>
                  <a:cubicBezTo>
                    <a:pt x="8954" y="36791"/>
                    <a:pt x="10379" y="36140"/>
                    <a:pt x="11477" y="35204"/>
                  </a:cubicBezTo>
                  <a:cubicBezTo>
                    <a:pt x="12617" y="34227"/>
                    <a:pt x="13431" y="33006"/>
                    <a:pt x="13756" y="31826"/>
                  </a:cubicBezTo>
                  <a:cubicBezTo>
                    <a:pt x="14123" y="30687"/>
                    <a:pt x="14326" y="29547"/>
                    <a:pt x="14530" y="28652"/>
                  </a:cubicBezTo>
                  <a:cubicBezTo>
                    <a:pt x="14652" y="28204"/>
                    <a:pt x="14733" y="27838"/>
                    <a:pt x="14814" y="27512"/>
                  </a:cubicBezTo>
                  <a:cubicBezTo>
                    <a:pt x="14881" y="27279"/>
                    <a:pt x="14947" y="27074"/>
                    <a:pt x="14992" y="26984"/>
                  </a:cubicBezTo>
                  <a:lnTo>
                    <a:pt x="14992" y="26984"/>
                  </a:lnTo>
                  <a:cubicBezTo>
                    <a:pt x="15048" y="26991"/>
                    <a:pt x="15196" y="27031"/>
                    <a:pt x="15344" y="27105"/>
                  </a:cubicBezTo>
                  <a:cubicBezTo>
                    <a:pt x="15588" y="27268"/>
                    <a:pt x="15873" y="27472"/>
                    <a:pt x="16117" y="27675"/>
                  </a:cubicBezTo>
                  <a:cubicBezTo>
                    <a:pt x="16239" y="27756"/>
                    <a:pt x="16320" y="27879"/>
                    <a:pt x="16402" y="27919"/>
                  </a:cubicBezTo>
                  <a:cubicBezTo>
                    <a:pt x="16442" y="28001"/>
                    <a:pt x="16483" y="28041"/>
                    <a:pt x="16483" y="28041"/>
                  </a:cubicBezTo>
                  <a:lnTo>
                    <a:pt x="16646" y="28123"/>
                  </a:lnTo>
                  <a:cubicBezTo>
                    <a:pt x="16646" y="28123"/>
                    <a:pt x="18070" y="28530"/>
                    <a:pt x="19169" y="28530"/>
                  </a:cubicBezTo>
                  <a:cubicBezTo>
                    <a:pt x="19454" y="28530"/>
                    <a:pt x="19739" y="28530"/>
                    <a:pt x="19983" y="28448"/>
                  </a:cubicBezTo>
                  <a:cubicBezTo>
                    <a:pt x="20227" y="28367"/>
                    <a:pt x="20471" y="28204"/>
                    <a:pt x="20593" y="27919"/>
                  </a:cubicBezTo>
                  <a:cubicBezTo>
                    <a:pt x="20675" y="27756"/>
                    <a:pt x="20716" y="27553"/>
                    <a:pt x="20716" y="27390"/>
                  </a:cubicBezTo>
                  <a:cubicBezTo>
                    <a:pt x="20716" y="27187"/>
                    <a:pt x="20634" y="26983"/>
                    <a:pt x="20593" y="26861"/>
                  </a:cubicBezTo>
                  <a:cubicBezTo>
                    <a:pt x="20553" y="26739"/>
                    <a:pt x="20512" y="26658"/>
                    <a:pt x="20512" y="26658"/>
                  </a:cubicBezTo>
                  <a:lnTo>
                    <a:pt x="20553" y="26658"/>
                  </a:lnTo>
                  <a:cubicBezTo>
                    <a:pt x="20593" y="26617"/>
                    <a:pt x="20716" y="26495"/>
                    <a:pt x="21041" y="26413"/>
                  </a:cubicBezTo>
                  <a:cubicBezTo>
                    <a:pt x="21814" y="26129"/>
                    <a:pt x="23035" y="25437"/>
                    <a:pt x="24134" y="24582"/>
                  </a:cubicBezTo>
                  <a:cubicBezTo>
                    <a:pt x="24663" y="24134"/>
                    <a:pt x="25152" y="23646"/>
                    <a:pt x="25518" y="23117"/>
                  </a:cubicBezTo>
                  <a:cubicBezTo>
                    <a:pt x="25884" y="22547"/>
                    <a:pt x="26128" y="21977"/>
                    <a:pt x="26128" y="21367"/>
                  </a:cubicBezTo>
                  <a:cubicBezTo>
                    <a:pt x="26128" y="20838"/>
                    <a:pt x="25925" y="20350"/>
                    <a:pt x="25681" y="19820"/>
                  </a:cubicBezTo>
                  <a:cubicBezTo>
                    <a:pt x="25314" y="19047"/>
                    <a:pt x="24785" y="18233"/>
                    <a:pt x="24338" y="17501"/>
                  </a:cubicBezTo>
                  <a:cubicBezTo>
                    <a:pt x="24134" y="17134"/>
                    <a:pt x="23931" y="16809"/>
                    <a:pt x="23809" y="16524"/>
                  </a:cubicBezTo>
                  <a:cubicBezTo>
                    <a:pt x="23686" y="16239"/>
                    <a:pt x="23605" y="15995"/>
                    <a:pt x="23605" y="15832"/>
                  </a:cubicBezTo>
                  <a:cubicBezTo>
                    <a:pt x="23605" y="15751"/>
                    <a:pt x="23646" y="15669"/>
                    <a:pt x="23646" y="15629"/>
                  </a:cubicBezTo>
                  <a:cubicBezTo>
                    <a:pt x="23686" y="15629"/>
                    <a:pt x="23768" y="15547"/>
                    <a:pt x="23890" y="15507"/>
                  </a:cubicBezTo>
                  <a:cubicBezTo>
                    <a:pt x="24338" y="15384"/>
                    <a:pt x="25070" y="15303"/>
                    <a:pt x="25925" y="15262"/>
                  </a:cubicBezTo>
                  <a:cubicBezTo>
                    <a:pt x="26739" y="15222"/>
                    <a:pt x="27675" y="15181"/>
                    <a:pt x="28570" y="15181"/>
                  </a:cubicBezTo>
                  <a:cubicBezTo>
                    <a:pt x="29289" y="15181"/>
                    <a:pt x="29979" y="15210"/>
                    <a:pt x="30544" y="15219"/>
                  </a:cubicBezTo>
                  <a:lnTo>
                    <a:pt x="30544" y="15219"/>
                  </a:lnTo>
                  <a:cubicBezTo>
                    <a:pt x="30457" y="15272"/>
                    <a:pt x="30368" y="15327"/>
                    <a:pt x="30279" y="15384"/>
                  </a:cubicBezTo>
                  <a:cubicBezTo>
                    <a:pt x="29954" y="15629"/>
                    <a:pt x="29588" y="15873"/>
                    <a:pt x="29303" y="16158"/>
                  </a:cubicBezTo>
                  <a:cubicBezTo>
                    <a:pt x="29181" y="16321"/>
                    <a:pt x="29058" y="16443"/>
                    <a:pt x="28936" y="16605"/>
                  </a:cubicBezTo>
                  <a:cubicBezTo>
                    <a:pt x="28855" y="16768"/>
                    <a:pt x="28814" y="16972"/>
                    <a:pt x="28814" y="17175"/>
                  </a:cubicBezTo>
                  <a:cubicBezTo>
                    <a:pt x="28774" y="17379"/>
                    <a:pt x="28855" y="17582"/>
                    <a:pt x="29018" y="17745"/>
                  </a:cubicBezTo>
                  <a:cubicBezTo>
                    <a:pt x="29140" y="17908"/>
                    <a:pt x="29343" y="18030"/>
                    <a:pt x="29588" y="18111"/>
                  </a:cubicBezTo>
                  <a:cubicBezTo>
                    <a:pt x="30117" y="18355"/>
                    <a:pt x="30768" y="18477"/>
                    <a:pt x="31500" y="18477"/>
                  </a:cubicBezTo>
                  <a:cubicBezTo>
                    <a:pt x="32803" y="18477"/>
                    <a:pt x="34308" y="18152"/>
                    <a:pt x="35692" y="17541"/>
                  </a:cubicBezTo>
                  <a:cubicBezTo>
                    <a:pt x="37076" y="16931"/>
                    <a:pt x="38378" y="16036"/>
                    <a:pt x="39192" y="14855"/>
                  </a:cubicBezTo>
                  <a:cubicBezTo>
                    <a:pt x="39680" y="14123"/>
                    <a:pt x="39884" y="13309"/>
                    <a:pt x="39884" y="12454"/>
                  </a:cubicBezTo>
                  <a:cubicBezTo>
                    <a:pt x="39884" y="11030"/>
                    <a:pt x="39273" y="9524"/>
                    <a:pt x="38337" y="8100"/>
                  </a:cubicBezTo>
                  <a:cubicBezTo>
                    <a:pt x="37361" y="6675"/>
                    <a:pt x="36018" y="5373"/>
                    <a:pt x="34512" y="4396"/>
                  </a:cubicBezTo>
                  <a:cubicBezTo>
                    <a:pt x="30808" y="1995"/>
                    <a:pt x="23809" y="1"/>
                    <a:pt x="16687"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5" name="Google Shape;1785;p34"/>
            <p:cNvSpPr/>
            <p:nvPr/>
          </p:nvSpPr>
          <p:spPr>
            <a:xfrm>
              <a:off x="2586000" y="2406000"/>
              <a:ext cx="59050" cy="52500"/>
            </a:xfrm>
            <a:custGeom>
              <a:avLst/>
              <a:gdLst/>
              <a:ahLst/>
              <a:cxnLst/>
              <a:rect l="l" t="t" r="r" b="b"/>
              <a:pathLst>
                <a:path w="2362" h="2100" extrusionOk="0">
                  <a:moveTo>
                    <a:pt x="1970" y="1"/>
                  </a:moveTo>
                  <a:cubicBezTo>
                    <a:pt x="1883" y="1"/>
                    <a:pt x="1792" y="31"/>
                    <a:pt x="1710" y="92"/>
                  </a:cubicBezTo>
                  <a:cubicBezTo>
                    <a:pt x="1303" y="581"/>
                    <a:pt x="815" y="1028"/>
                    <a:pt x="164" y="1476"/>
                  </a:cubicBezTo>
                  <a:cubicBezTo>
                    <a:pt x="42" y="1598"/>
                    <a:pt x="1" y="1801"/>
                    <a:pt x="82" y="1964"/>
                  </a:cubicBezTo>
                  <a:cubicBezTo>
                    <a:pt x="154" y="2060"/>
                    <a:pt x="253" y="2099"/>
                    <a:pt x="356" y="2099"/>
                  </a:cubicBezTo>
                  <a:cubicBezTo>
                    <a:pt x="429" y="2099"/>
                    <a:pt x="503" y="2079"/>
                    <a:pt x="571" y="2046"/>
                  </a:cubicBezTo>
                  <a:cubicBezTo>
                    <a:pt x="1222" y="1557"/>
                    <a:pt x="1792" y="1069"/>
                    <a:pt x="2239" y="581"/>
                  </a:cubicBezTo>
                  <a:cubicBezTo>
                    <a:pt x="2361" y="418"/>
                    <a:pt x="2361" y="214"/>
                    <a:pt x="2199" y="92"/>
                  </a:cubicBezTo>
                  <a:cubicBezTo>
                    <a:pt x="2138" y="31"/>
                    <a:pt x="2056" y="1"/>
                    <a:pt x="1970"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6" name="Google Shape;1786;p34"/>
            <p:cNvSpPr/>
            <p:nvPr/>
          </p:nvSpPr>
          <p:spPr>
            <a:xfrm>
              <a:off x="2671475" y="1981950"/>
              <a:ext cx="727475" cy="348225"/>
            </a:xfrm>
            <a:custGeom>
              <a:avLst/>
              <a:gdLst/>
              <a:ahLst/>
              <a:cxnLst/>
              <a:rect l="l" t="t" r="r" b="b"/>
              <a:pathLst>
                <a:path w="29099" h="13929" extrusionOk="0">
                  <a:moveTo>
                    <a:pt x="28714" y="0"/>
                  </a:moveTo>
                  <a:cubicBezTo>
                    <a:pt x="28604" y="0"/>
                    <a:pt x="28500" y="45"/>
                    <a:pt x="28448" y="124"/>
                  </a:cubicBezTo>
                  <a:cubicBezTo>
                    <a:pt x="28407" y="124"/>
                    <a:pt x="27593" y="1345"/>
                    <a:pt x="24256" y="2200"/>
                  </a:cubicBezTo>
                  <a:cubicBezTo>
                    <a:pt x="23890" y="2281"/>
                    <a:pt x="23483" y="2322"/>
                    <a:pt x="23035" y="2322"/>
                  </a:cubicBezTo>
                  <a:cubicBezTo>
                    <a:pt x="20756" y="2322"/>
                    <a:pt x="17337" y="1386"/>
                    <a:pt x="13349" y="1345"/>
                  </a:cubicBezTo>
                  <a:cubicBezTo>
                    <a:pt x="10785" y="1345"/>
                    <a:pt x="8018" y="1752"/>
                    <a:pt x="5128" y="3095"/>
                  </a:cubicBezTo>
                  <a:cubicBezTo>
                    <a:pt x="3745" y="3746"/>
                    <a:pt x="2727" y="4479"/>
                    <a:pt x="2035" y="5293"/>
                  </a:cubicBezTo>
                  <a:cubicBezTo>
                    <a:pt x="977" y="6554"/>
                    <a:pt x="652" y="7938"/>
                    <a:pt x="489" y="9322"/>
                  </a:cubicBezTo>
                  <a:cubicBezTo>
                    <a:pt x="326" y="10705"/>
                    <a:pt x="326" y="12130"/>
                    <a:pt x="41" y="13514"/>
                  </a:cubicBezTo>
                  <a:cubicBezTo>
                    <a:pt x="0" y="13676"/>
                    <a:pt x="123" y="13880"/>
                    <a:pt x="326" y="13920"/>
                  </a:cubicBezTo>
                  <a:cubicBezTo>
                    <a:pt x="347" y="13926"/>
                    <a:pt x="369" y="13928"/>
                    <a:pt x="391" y="13928"/>
                  </a:cubicBezTo>
                  <a:cubicBezTo>
                    <a:pt x="539" y="13928"/>
                    <a:pt x="698" y="13813"/>
                    <a:pt x="733" y="13636"/>
                  </a:cubicBezTo>
                  <a:cubicBezTo>
                    <a:pt x="1099" y="11682"/>
                    <a:pt x="937" y="9769"/>
                    <a:pt x="1384" y="8101"/>
                  </a:cubicBezTo>
                  <a:cubicBezTo>
                    <a:pt x="1588" y="7246"/>
                    <a:pt x="1954" y="6473"/>
                    <a:pt x="2564" y="5740"/>
                  </a:cubicBezTo>
                  <a:cubicBezTo>
                    <a:pt x="3175" y="5008"/>
                    <a:pt x="4070" y="4316"/>
                    <a:pt x="5413" y="3705"/>
                  </a:cubicBezTo>
                  <a:cubicBezTo>
                    <a:pt x="8181" y="2444"/>
                    <a:pt x="10867" y="2037"/>
                    <a:pt x="13349" y="2037"/>
                  </a:cubicBezTo>
                  <a:cubicBezTo>
                    <a:pt x="17215" y="2037"/>
                    <a:pt x="20593" y="2973"/>
                    <a:pt x="23035" y="3014"/>
                  </a:cubicBezTo>
                  <a:cubicBezTo>
                    <a:pt x="23523" y="3014"/>
                    <a:pt x="23971" y="2973"/>
                    <a:pt x="24419" y="2851"/>
                  </a:cubicBezTo>
                  <a:cubicBezTo>
                    <a:pt x="28000" y="1956"/>
                    <a:pt x="28936" y="572"/>
                    <a:pt x="28977" y="531"/>
                  </a:cubicBezTo>
                  <a:cubicBezTo>
                    <a:pt x="29099" y="368"/>
                    <a:pt x="29058" y="165"/>
                    <a:pt x="28895" y="43"/>
                  </a:cubicBezTo>
                  <a:cubicBezTo>
                    <a:pt x="28838" y="14"/>
                    <a:pt x="28775" y="0"/>
                    <a:pt x="28714" y="0"/>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7" name="Google Shape;1787;p34"/>
            <p:cNvSpPr/>
            <p:nvPr/>
          </p:nvSpPr>
          <p:spPr>
            <a:xfrm>
              <a:off x="2657225" y="2145625"/>
              <a:ext cx="358175" cy="400300"/>
            </a:xfrm>
            <a:custGeom>
              <a:avLst/>
              <a:gdLst/>
              <a:ahLst/>
              <a:cxnLst/>
              <a:rect l="l" t="t" r="r" b="b"/>
              <a:pathLst>
                <a:path w="14327" h="16012" extrusionOk="0">
                  <a:moveTo>
                    <a:pt x="13971" y="1"/>
                  </a:moveTo>
                  <a:cubicBezTo>
                    <a:pt x="13953" y="1"/>
                    <a:pt x="13936" y="3"/>
                    <a:pt x="13919" y="7"/>
                  </a:cubicBezTo>
                  <a:cubicBezTo>
                    <a:pt x="13838" y="7"/>
                    <a:pt x="10867" y="496"/>
                    <a:pt x="8628" y="4321"/>
                  </a:cubicBezTo>
                  <a:cubicBezTo>
                    <a:pt x="7489" y="6275"/>
                    <a:pt x="7001" y="8635"/>
                    <a:pt x="5983" y="10670"/>
                  </a:cubicBezTo>
                  <a:cubicBezTo>
                    <a:pt x="5495" y="11728"/>
                    <a:pt x="4844" y="12664"/>
                    <a:pt x="3948" y="13478"/>
                  </a:cubicBezTo>
                  <a:cubicBezTo>
                    <a:pt x="3053" y="14251"/>
                    <a:pt x="1873" y="14943"/>
                    <a:pt x="286" y="15350"/>
                  </a:cubicBezTo>
                  <a:cubicBezTo>
                    <a:pt x="123" y="15391"/>
                    <a:pt x="1" y="15594"/>
                    <a:pt x="41" y="15757"/>
                  </a:cubicBezTo>
                  <a:cubicBezTo>
                    <a:pt x="75" y="15927"/>
                    <a:pt x="222" y="16011"/>
                    <a:pt x="365" y="16011"/>
                  </a:cubicBezTo>
                  <a:cubicBezTo>
                    <a:pt x="393" y="16011"/>
                    <a:pt x="421" y="16008"/>
                    <a:pt x="448" y="16001"/>
                  </a:cubicBezTo>
                  <a:cubicBezTo>
                    <a:pt x="2158" y="15554"/>
                    <a:pt x="3419" y="14862"/>
                    <a:pt x="4396" y="13966"/>
                  </a:cubicBezTo>
                  <a:cubicBezTo>
                    <a:pt x="5861" y="12664"/>
                    <a:pt x="6675" y="10996"/>
                    <a:pt x="7285" y="9327"/>
                  </a:cubicBezTo>
                  <a:cubicBezTo>
                    <a:pt x="7937" y="7699"/>
                    <a:pt x="8425" y="6030"/>
                    <a:pt x="9198" y="4687"/>
                  </a:cubicBezTo>
                  <a:cubicBezTo>
                    <a:pt x="10256" y="2856"/>
                    <a:pt x="11477" y="1879"/>
                    <a:pt x="12413" y="1310"/>
                  </a:cubicBezTo>
                  <a:cubicBezTo>
                    <a:pt x="12902" y="1065"/>
                    <a:pt x="13309" y="903"/>
                    <a:pt x="13594" y="781"/>
                  </a:cubicBezTo>
                  <a:cubicBezTo>
                    <a:pt x="13716" y="740"/>
                    <a:pt x="13838" y="740"/>
                    <a:pt x="13919" y="699"/>
                  </a:cubicBezTo>
                  <a:lnTo>
                    <a:pt x="14001" y="699"/>
                  </a:lnTo>
                  <a:cubicBezTo>
                    <a:pt x="14204" y="658"/>
                    <a:pt x="14326" y="496"/>
                    <a:pt x="14285" y="292"/>
                  </a:cubicBezTo>
                  <a:cubicBezTo>
                    <a:pt x="14249" y="147"/>
                    <a:pt x="14115" y="1"/>
                    <a:pt x="13971" y="1"/>
                  </a:cubicBezTo>
                  <a:close/>
                </a:path>
              </a:pathLst>
            </a:custGeom>
            <a:solidFill>
              <a:srgbClr val="3D3D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8" name="Google Shape;1788;p34"/>
            <p:cNvSpPr/>
            <p:nvPr/>
          </p:nvSpPr>
          <p:spPr>
            <a:xfrm>
              <a:off x="2814925" y="2364375"/>
              <a:ext cx="487375" cy="66325"/>
            </a:xfrm>
            <a:custGeom>
              <a:avLst/>
              <a:gdLst/>
              <a:ahLst/>
              <a:cxnLst/>
              <a:rect l="l" t="t" r="r" b="b"/>
              <a:pathLst>
                <a:path w="19495" h="2653" extrusionOk="0">
                  <a:moveTo>
                    <a:pt x="345" y="1"/>
                  </a:moveTo>
                  <a:cubicBezTo>
                    <a:pt x="172" y="1"/>
                    <a:pt x="41" y="146"/>
                    <a:pt x="41" y="292"/>
                  </a:cubicBezTo>
                  <a:cubicBezTo>
                    <a:pt x="1" y="496"/>
                    <a:pt x="164" y="658"/>
                    <a:pt x="326" y="658"/>
                  </a:cubicBezTo>
                  <a:lnTo>
                    <a:pt x="19088" y="2653"/>
                  </a:lnTo>
                  <a:cubicBezTo>
                    <a:pt x="19291" y="2653"/>
                    <a:pt x="19454" y="2530"/>
                    <a:pt x="19454" y="2327"/>
                  </a:cubicBezTo>
                  <a:cubicBezTo>
                    <a:pt x="19495" y="2164"/>
                    <a:pt x="19373" y="2001"/>
                    <a:pt x="19169" y="1961"/>
                  </a:cubicBezTo>
                  <a:lnTo>
                    <a:pt x="408" y="7"/>
                  </a:lnTo>
                  <a:cubicBezTo>
                    <a:pt x="386" y="3"/>
                    <a:pt x="365" y="1"/>
                    <a:pt x="34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9" name="Google Shape;1789;p34"/>
            <p:cNvSpPr/>
            <p:nvPr/>
          </p:nvSpPr>
          <p:spPr>
            <a:xfrm>
              <a:off x="2735575" y="2281825"/>
              <a:ext cx="160775" cy="314125"/>
            </a:xfrm>
            <a:custGeom>
              <a:avLst/>
              <a:gdLst/>
              <a:ahLst/>
              <a:cxnLst/>
              <a:rect l="l" t="t" r="r" b="b"/>
              <a:pathLst>
                <a:path w="6431" h="12565" extrusionOk="0">
                  <a:moveTo>
                    <a:pt x="3253" y="0"/>
                  </a:moveTo>
                  <a:cubicBezTo>
                    <a:pt x="2204" y="0"/>
                    <a:pt x="1341" y="1697"/>
                    <a:pt x="774" y="4815"/>
                  </a:cubicBezTo>
                  <a:cubicBezTo>
                    <a:pt x="0" y="9292"/>
                    <a:pt x="0" y="11652"/>
                    <a:pt x="1710" y="12303"/>
                  </a:cubicBezTo>
                  <a:cubicBezTo>
                    <a:pt x="2216" y="12496"/>
                    <a:pt x="2723" y="12564"/>
                    <a:pt x="3185" y="12564"/>
                  </a:cubicBezTo>
                  <a:cubicBezTo>
                    <a:pt x="4282" y="12564"/>
                    <a:pt x="5128" y="12181"/>
                    <a:pt x="5128" y="12181"/>
                  </a:cubicBezTo>
                  <a:lnTo>
                    <a:pt x="6186" y="7827"/>
                  </a:lnTo>
                  <a:cubicBezTo>
                    <a:pt x="6186" y="7827"/>
                    <a:pt x="6431" y="3228"/>
                    <a:pt x="4721" y="989"/>
                  </a:cubicBezTo>
                  <a:cubicBezTo>
                    <a:pt x="4203" y="322"/>
                    <a:pt x="3710" y="0"/>
                    <a:pt x="32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0" name="Google Shape;1790;p34"/>
            <p:cNvSpPr/>
            <p:nvPr/>
          </p:nvSpPr>
          <p:spPr>
            <a:xfrm>
              <a:off x="2734550" y="2272975"/>
              <a:ext cx="163825" cy="331700"/>
            </a:xfrm>
            <a:custGeom>
              <a:avLst/>
              <a:gdLst/>
              <a:ahLst/>
              <a:cxnLst/>
              <a:rect l="l" t="t" r="r" b="b"/>
              <a:pathLst>
                <a:path w="6553" h="13268" extrusionOk="0">
                  <a:moveTo>
                    <a:pt x="3297" y="0"/>
                  </a:moveTo>
                  <a:cubicBezTo>
                    <a:pt x="2931" y="0"/>
                    <a:pt x="2605" y="163"/>
                    <a:pt x="2320" y="407"/>
                  </a:cubicBezTo>
                  <a:cubicBezTo>
                    <a:pt x="1913" y="774"/>
                    <a:pt x="1547" y="1384"/>
                    <a:pt x="1262" y="2157"/>
                  </a:cubicBezTo>
                  <a:cubicBezTo>
                    <a:pt x="937" y="2931"/>
                    <a:pt x="693" y="3948"/>
                    <a:pt x="489" y="5128"/>
                  </a:cubicBezTo>
                  <a:cubicBezTo>
                    <a:pt x="163" y="6919"/>
                    <a:pt x="1" y="8384"/>
                    <a:pt x="1" y="9564"/>
                  </a:cubicBezTo>
                  <a:cubicBezTo>
                    <a:pt x="1" y="10460"/>
                    <a:pt x="82" y="11151"/>
                    <a:pt x="326" y="11721"/>
                  </a:cubicBezTo>
                  <a:cubicBezTo>
                    <a:pt x="611" y="12332"/>
                    <a:pt x="1059" y="12739"/>
                    <a:pt x="1629" y="12983"/>
                  </a:cubicBezTo>
                  <a:cubicBezTo>
                    <a:pt x="2158" y="13186"/>
                    <a:pt x="2727" y="13268"/>
                    <a:pt x="3216" y="13268"/>
                  </a:cubicBezTo>
                  <a:cubicBezTo>
                    <a:pt x="4396" y="13268"/>
                    <a:pt x="5291" y="12820"/>
                    <a:pt x="5291" y="12820"/>
                  </a:cubicBezTo>
                  <a:cubicBezTo>
                    <a:pt x="5454" y="12739"/>
                    <a:pt x="5535" y="12535"/>
                    <a:pt x="5454" y="12372"/>
                  </a:cubicBezTo>
                  <a:cubicBezTo>
                    <a:pt x="5395" y="12253"/>
                    <a:pt x="5270" y="12178"/>
                    <a:pt x="5143" y="12178"/>
                  </a:cubicBezTo>
                  <a:cubicBezTo>
                    <a:pt x="5097" y="12178"/>
                    <a:pt x="5050" y="12188"/>
                    <a:pt x="5006" y="12210"/>
                  </a:cubicBezTo>
                  <a:cubicBezTo>
                    <a:pt x="4925" y="12250"/>
                    <a:pt x="4152" y="12576"/>
                    <a:pt x="3216" y="12576"/>
                  </a:cubicBezTo>
                  <a:cubicBezTo>
                    <a:pt x="2768" y="12576"/>
                    <a:pt x="2320" y="12494"/>
                    <a:pt x="1873" y="12332"/>
                  </a:cubicBezTo>
                  <a:cubicBezTo>
                    <a:pt x="1425" y="12169"/>
                    <a:pt x="1181" y="11884"/>
                    <a:pt x="977" y="11477"/>
                  </a:cubicBezTo>
                  <a:cubicBezTo>
                    <a:pt x="774" y="11029"/>
                    <a:pt x="652" y="10378"/>
                    <a:pt x="652" y="9564"/>
                  </a:cubicBezTo>
                  <a:cubicBezTo>
                    <a:pt x="652" y="8465"/>
                    <a:pt x="855" y="7041"/>
                    <a:pt x="1181" y="5210"/>
                  </a:cubicBezTo>
                  <a:cubicBezTo>
                    <a:pt x="1425" y="3704"/>
                    <a:pt x="1791" y="2524"/>
                    <a:pt x="2158" y="1750"/>
                  </a:cubicBezTo>
                  <a:cubicBezTo>
                    <a:pt x="2361" y="1384"/>
                    <a:pt x="2565" y="1099"/>
                    <a:pt x="2768" y="936"/>
                  </a:cubicBezTo>
                  <a:cubicBezTo>
                    <a:pt x="2972" y="774"/>
                    <a:pt x="3134" y="692"/>
                    <a:pt x="3297" y="692"/>
                  </a:cubicBezTo>
                  <a:cubicBezTo>
                    <a:pt x="3419" y="692"/>
                    <a:pt x="3623" y="733"/>
                    <a:pt x="3826" y="896"/>
                  </a:cubicBezTo>
                  <a:cubicBezTo>
                    <a:pt x="4030" y="1018"/>
                    <a:pt x="4233" y="1262"/>
                    <a:pt x="4477" y="1588"/>
                  </a:cubicBezTo>
                  <a:cubicBezTo>
                    <a:pt x="5088" y="2361"/>
                    <a:pt x="5454" y="3500"/>
                    <a:pt x="5658" y="4640"/>
                  </a:cubicBezTo>
                  <a:cubicBezTo>
                    <a:pt x="5861" y="5739"/>
                    <a:pt x="5902" y="6838"/>
                    <a:pt x="5902" y="7529"/>
                  </a:cubicBezTo>
                  <a:cubicBezTo>
                    <a:pt x="5902" y="7733"/>
                    <a:pt x="5861" y="7896"/>
                    <a:pt x="5861" y="7977"/>
                  </a:cubicBezTo>
                  <a:cubicBezTo>
                    <a:pt x="5861" y="8099"/>
                    <a:pt x="5861" y="8181"/>
                    <a:pt x="5861" y="8181"/>
                  </a:cubicBezTo>
                  <a:cubicBezTo>
                    <a:pt x="5861" y="8343"/>
                    <a:pt x="5983" y="8506"/>
                    <a:pt x="6187" y="8506"/>
                  </a:cubicBezTo>
                  <a:cubicBezTo>
                    <a:pt x="6208" y="8510"/>
                    <a:pt x="6229" y="8512"/>
                    <a:pt x="6250" y="8512"/>
                  </a:cubicBezTo>
                  <a:cubicBezTo>
                    <a:pt x="6423" y="8512"/>
                    <a:pt x="6553" y="8367"/>
                    <a:pt x="6553" y="8221"/>
                  </a:cubicBezTo>
                  <a:cubicBezTo>
                    <a:pt x="6553" y="8221"/>
                    <a:pt x="6553" y="7936"/>
                    <a:pt x="6553" y="7529"/>
                  </a:cubicBezTo>
                  <a:cubicBezTo>
                    <a:pt x="6553" y="6838"/>
                    <a:pt x="6512" y="5698"/>
                    <a:pt x="6309" y="4518"/>
                  </a:cubicBezTo>
                  <a:cubicBezTo>
                    <a:pt x="6105" y="3338"/>
                    <a:pt x="5739" y="2076"/>
                    <a:pt x="5047" y="1140"/>
                  </a:cubicBezTo>
                  <a:cubicBezTo>
                    <a:pt x="4762" y="814"/>
                    <a:pt x="4477" y="530"/>
                    <a:pt x="4192" y="326"/>
                  </a:cubicBezTo>
                  <a:cubicBezTo>
                    <a:pt x="3908" y="123"/>
                    <a:pt x="3623" y="0"/>
                    <a:pt x="32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1" name="Google Shape;1791;p34"/>
            <p:cNvSpPr/>
            <p:nvPr/>
          </p:nvSpPr>
          <p:spPr>
            <a:xfrm>
              <a:off x="1585875" y="4992575"/>
              <a:ext cx="2500875" cy="466000"/>
            </a:xfrm>
            <a:custGeom>
              <a:avLst/>
              <a:gdLst/>
              <a:ahLst/>
              <a:cxnLst/>
              <a:rect l="l" t="t" r="r" b="b"/>
              <a:pathLst>
                <a:path w="100035" h="18640" extrusionOk="0">
                  <a:moveTo>
                    <a:pt x="46314" y="0"/>
                  </a:moveTo>
                  <a:cubicBezTo>
                    <a:pt x="45378" y="0"/>
                    <a:pt x="41064" y="1425"/>
                    <a:pt x="31460" y="3541"/>
                  </a:cubicBezTo>
                  <a:cubicBezTo>
                    <a:pt x="29832" y="3892"/>
                    <a:pt x="27988" y="4039"/>
                    <a:pt x="26046" y="4039"/>
                  </a:cubicBezTo>
                  <a:cubicBezTo>
                    <a:pt x="16528" y="4039"/>
                    <a:pt x="4681" y="529"/>
                    <a:pt x="4681" y="529"/>
                  </a:cubicBezTo>
                  <a:cubicBezTo>
                    <a:pt x="4681" y="529"/>
                    <a:pt x="1" y="3988"/>
                    <a:pt x="1" y="10459"/>
                  </a:cubicBezTo>
                  <a:cubicBezTo>
                    <a:pt x="1" y="14529"/>
                    <a:pt x="367" y="17948"/>
                    <a:pt x="855" y="18639"/>
                  </a:cubicBezTo>
                  <a:lnTo>
                    <a:pt x="100034" y="18639"/>
                  </a:lnTo>
                  <a:cubicBezTo>
                    <a:pt x="98447" y="17093"/>
                    <a:pt x="94255" y="13390"/>
                    <a:pt x="89046" y="12169"/>
                  </a:cubicBezTo>
                  <a:cubicBezTo>
                    <a:pt x="82290" y="10541"/>
                    <a:pt x="52866" y="7204"/>
                    <a:pt x="52866" y="7204"/>
                  </a:cubicBezTo>
                  <a:lnTo>
                    <a:pt x="51442" y="1302"/>
                  </a:lnTo>
                  <a:cubicBezTo>
                    <a:pt x="51442" y="1302"/>
                    <a:pt x="47291" y="0"/>
                    <a:pt x="46314"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2" name="Google Shape;1792;p34"/>
            <p:cNvSpPr/>
            <p:nvPr/>
          </p:nvSpPr>
          <p:spPr>
            <a:xfrm>
              <a:off x="1577750" y="4984425"/>
              <a:ext cx="2518150" cy="483300"/>
            </a:xfrm>
            <a:custGeom>
              <a:avLst/>
              <a:gdLst/>
              <a:ahLst/>
              <a:cxnLst/>
              <a:rect l="l" t="t" r="r" b="b"/>
              <a:pathLst>
                <a:path w="100726" h="19332" extrusionOk="0">
                  <a:moveTo>
                    <a:pt x="46639" y="652"/>
                  </a:moveTo>
                  <a:cubicBezTo>
                    <a:pt x="46842" y="652"/>
                    <a:pt x="47249" y="733"/>
                    <a:pt x="47778" y="855"/>
                  </a:cubicBezTo>
                  <a:cubicBezTo>
                    <a:pt x="48552" y="1018"/>
                    <a:pt x="49528" y="1303"/>
                    <a:pt x="50302" y="1547"/>
                  </a:cubicBezTo>
                  <a:cubicBezTo>
                    <a:pt x="50809" y="1681"/>
                    <a:pt x="51246" y="1797"/>
                    <a:pt x="51487" y="1861"/>
                  </a:cubicBezTo>
                  <a:lnTo>
                    <a:pt x="51487" y="1861"/>
                  </a:lnTo>
                  <a:lnTo>
                    <a:pt x="52866" y="7611"/>
                  </a:lnTo>
                  <a:cubicBezTo>
                    <a:pt x="52906" y="7733"/>
                    <a:pt x="53028" y="7855"/>
                    <a:pt x="53151" y="7855"/>
                  </a:cubicBezTo>
                  <a:cubicBezTo>
                    <a:pt x="53151" y="7855"/>
                    <a:pt x="53639" y="7896"/>
                    <a:pt x="54453" y="8018"/>
                  </a:cubicBezTo>
                  <a:cubicBezTo>
                    <a:pt x="57302" y="8343"/>
                    <a:pt x="64546" y="9198"/>
                    <a:pt x="71830" y="10134"/>
                  </a:cubicBezTo>
                  <a:cubicBezTo>
                    <a:pt x="79075" y="11070"/>
                    <a:pt x="86359" y="12128"/>
                    <a:pt x="89290" y="12820"/>
                  </a:cubicBezTo>
                  <a:cubicBezTo>
                    <a:pt x="93862" y="13909"/>
                    <a:pt x="97658" y="16907"/>
                    <a:pt x="99523" y="18640"/>
                  </a:cubicBezTo>
                  <a:lnTo>
                    <a:pt x="1383" y="18640"/>
                  </a:lnTo>
                  <a:cubicBezTo>
                    <a:pt x="1314" y="18474"/>
                    <a:pt x="1237" y="18221"/>
                    <a:pt x="1180" y="17907"/>
                  </a:cubicBezTo>
                  <a:cubicBezTo>
                    <a:pt x="895" y="16483"/>
                    <a:pt x="651" y="13838"/>
                    <a:pt x="651" y="10785"/>
                  </a:cubicBezTo>
                  <a:cubicBezTo>
                    <a:pt x="651" y="7652"/>
                    <a:pt x="1791" y="5210"/>
                    <a:pt x="2930" y="3582"/>
                  </a:cubicBezTo>
                  <a:cubicBezTo>
                    <a:pt x="3500" y="2768"/>
                    <a:pt x="4070" y="2158"/>
                    <a:pt x="4517" y="1710"/>
                  </a:cubicBezTo>
                  <a:cubicBezTo>
                    <a:pt x="4721" y="1506"/>
                    <a:pt x="4884" y="1344"/>
                    <a:pt x="5006" y="1262"/>
                  </a:cubicBezTo>
                  <a:lnTo>
                    <a:pt x="5052" y="1227"/>
                  </a:lnTo>
                  <a:lnTo>
                    <a:pt x="5052" y="1227"/>
                  </a:lnTo>
                  <a:cubicBezTo>
                    <a:pt x="6529" y="1642"/>
                    <a:pt x="17422" y="4681"/>
                    <a:pt x="26372" y="4681"/>
                  </a:cubicBezTo>
                  <a:cubicBezTo>
                    <a:pt x="28325" y="4681"/>
                    <a:pt x="30197" y="4518"/>
                    <a:pt x="31866" y="4192"/>
                  </a:cubicBezTo>
                  <a:cubicBezTo>
                    <a:pt x="36668" y="3134"/>
                    <a:pt x="40127" y="2239"/>
                    <a:pt x="42529" y="1628"/>
                  </a:cubicBezTo>
                  <a:cubicBezTo>
                    <a:pt x="43749" y="1344"/>
                    <a:pt x="44686" y="1099"/>
                    <a:pt x="45337" y="896"/>
                  </a:cubicBezTo>
                  <a:cubicBezTo>
                    <a:pt x="46029" y="733"/>
                    <a:pt x="46476" y="652"/>
                    <a:pt x="46639" y="652"/>
                  </a:cubicBezTo>
                  <a:close/>
                  <a:moveTo>
                    <a:pt x="46639" y="1"/>
                  </a:moveTo>
                  <a:cubicBezTo>
                    <a:pt x="46354" y="1"/>
                    <a:pt x="45906" y="82"/>
                    <a:pt x="45174" y="245"/>
                  </a:cubicBezTo>
                  <a:cubicBezTo>
                    <a:pt x="43098" y="774"/>
                    <a:pt x="38907" y="1954"/>
                    <a:pt x="31703" y="3501"/>
                  </a:cubicBezTo>
                  <a:cubicBezTo>
                    <a:pt x="30116" y="3867"/>
                    <a:pt x="28285" y="3989"/>
                    <a:pt x="26372" y="3989"/>
                  </a:cubicBezTo>
                  <a:cubicBezTo>
                    <a:pt x="21651" y="3989"/>
                    <a:pt x="16320" y="3134"/>
                    <a:pt x="12169" y="2280"/>
                  </a:cubicBezTo>
                  <a:cubicBezTo>
                    <a:pt x="10093" y="1832"/>
                    <a:pt x="8343" y="1384"/>
                    <a:pt x="7081" y="1059"/>
                  </a:cubicBezTo>
                  <a:cubicBezTo>
                    <a:pt x="6471" y="896"/>
                    <a:pt x="5942" y="774"/>
                    <a:pt x="5616" y="652"/>
                  </a:cubicBezTo>
                  <a:cubicBezTo>
                    <a:pt x="5291" y="570"/>
                    <a:pt x="5087" y="530"/>
                    <a:pt x="5087" y="530"/>
                  </a:cubicBezTo>
                  <a:cubicBezTo>
                    <a:pt x="5054" y="513"/>
                    <a:pt x="5013" y="503"/>
                    <a:pt x="4971" y="503"/>
                  </a:cubicBezTo>
                  <a:cubicBezTo>
                    <a:pt x="4912" y="503"/>
                    <a:pt x="4850" y="523"/>
                    <a:pt x="4802" y="570"/>
                  </a:cubicBezTo>
                  <a:cubicBezTo>
                    <a:pt x="4762" y="570"/>
                    <a:pt x="3581" y="1466"/>
                    <a:pt x="2401" y="3216"/>
                  </a:cubicBezTo>
                  <a:cubicBezTo>
                    <a:pt x="1180" y="4925"/>
                    <a:pt x="0" y="7489"/>
                    <a:pt x="0" y="10785"/>
                  </a:cubicBezTo>
                  <a:cubicBezTo>
                    <a:pt x="0" y="12861"/>
                    <a:pt x="82" y="14692"/>
                    <a:pt x="244" y="16157"/>
                  </a:cubicBezTo>
                  <a:cubicBezTo>
                    <a:pt x="326" y="16890"/>
                    <a:pt x="407" y="17541"/>
                    <a:pt x="529" y="18029"/>
                  </a:cubicBezTo>
                  <a:cubicBezTo>
                    <a:pt x="611" y="18518"/>
                    <a:pt x="733" y="18884"/>
                    <a:pt x="895" y="19169"/>
                  </a:cubicBezTo>
                  <a:cubicBezTo>
                    <a:pt x="936" y="19250"/>
                    <a:pt x="1058" y="19332"/>
                    <a:pt x="1180" y="19332"/>
                  </a:cubicBezTo>
                  <a:lnTo>
                    <a:pt x="100359" y="19332"/>
                  </a:lnTo>
                  <a:cubicBezTo>
                    <a:pt x="100481" y="19332"/>
                    <a:pt x="100603" y="19210"/>
                    <a:pt x="100644" y="19088"/>
                  </a:cubicBezTo>
                  <a:cubicBezTo>
                    <a:pt x="100725" y="18965"/>
                    <a:pt x="100685" y="18843"/>
                    <a:pt x="100563" y="18721"/>
                  </a:cubicBezTo>
                  <a:cubicBezTo>
                    <a:pt x="98975" y="17134"/>
                    <a:pt x="94784" y="13431"/>
                    <a:pt x="89412" y="12169"/>
                  </a:cubicBezTo>
                  <a:cubicBezTo>
                    <a:pt x="86034" y="11355"/>
                    <a:pt x="76999" y="10093"/>
                    <a:pt x="68819" y="9076"/>
                  </a:cubicBezTo>
                  <a:cubicBezTo>
                    <a:pt x="61526" y="8137"/>
                    <a:pt x="54907" y="7391"/>
                    <a:pt x="53504" y="7234"/>
                  </a:cubicBezTo>
                  <a:lnTo>
                    <a:pt x="53504" y="7234"/>
                  </a:lnTo>
                  <a:lnTo>
                    <a:pt x="52092" y="1547"/>
                  </a:lnTo>
                  <a:cubicBezTo>
                    <a:pt x="52052" y="1425"/>
                    <a:pt x="51970" y="1303"/>
                    <a:pt x="51848" y="1303"/>
                  </a:cubicBezTo>
                  <a:cubicBezTo>
                    <a:pt x="51848" y="1303"/>
                    <a:pt x="50831" y="977"/>
                    <a:pt x="49651" y="652"/>
                  </a:cubicBezTo>
                  <a:cubicBezTo>
                    <a:pt x="49081" y="489"/>
                    <a:pt x="48470" y="326"/>
                    <a:pt x="47941" y="204"/>
                  </a:cubicBezTo>
                  <a:cubicBezTo>
                    <a:pt x="47412" y="82"/>
                    <a:pt x="46965" y="1"/>
                    <a:pt x="4663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3" name="Google Shape;1793;p34"/>
            <p:cNvSpPr/>
            <p:nvPr/>
          </p:nvSpPr>
          <p:spPr>
            <a:xfrm>
              <a:off x="1598100" y="2881400"/>
              <a:ext cx="1406100" cy="2341600"/>
            </a:xfrm>
            <a:custGeom>
              <a:avLst/>
              <a:gdLst/>
              <a:ahLst/>
              <a:cxnLst/>
              <a:rect l="l" t="t" r="r" b="b"/>
              <a:pathLst>
                <a:path w="56244" h="93664" extrusionOk="0">
                  <a:moveTo>
                    <a:pt x="27796" y="0"/>
                  </a:moveTo>
                  <a:cubicBezTo>
                    <a:pt x="27796" y="0"/>
                    <a:pt x="27593" y="122"/>
                    <a:pt x="27308" y="326"/>
                  </a:cubicBezTo>
                  <a:cubicBezTo>
                    <a:pt x="25436" y="1588"/>
                    <a:pt x="18639" y="6308"/>
                    <a:pt x="13471" y="10378"/>
                  </a:cubicBezTo>
                  <a:cubicBezTo>
                    <a:pt x="7448" y="15099"/>
                    <a:pt x="7041" y="23890"/>
                    <a:pt x="6796" y="30686"/>
                  </a:cubicBezTo>
                  <a:cubicBezTo>
                    <a:pt x="6512" y="37523"/>
                    <a:pt x="2116" y="80011"/>
                    <a:pt x="1058" y="85261"/>
                  </a:cubicBezTo>
                  <a:cubicBezTo>
                    <a:pt x="0" y="90511"/>
                    <a:pt x="9401" y="91854"/>
                    <a:pt x="18477" y="93156"/>
                  </a:cubicBezTo>
                  <a:cubicBezTo>
                    <a:pt x="20817" y="93504"/>
                    <a:pt x="23335" y="93664"/>
                    <a:pt x="25880" y="93664"/>
                  </a:cubicBezTo>
                  <a:cubicBezTo>
                    <a:pt x="33159" y="93664"/>
                    <a:pt x="40657" y="92359"/>
                    <a:pt x="44848" y="90430"/>
                  </a:cubicBezTo>
                  <a:cubicBezTo>
                    <a:pt x="50505" y="87784"/>
                    <a:pt x="51807" y="87906"/>
                    <a:pt x="51807" y="85058"/>
                  </a:cubicBezTo>
                  <a:cubicBezTo>
                    <a:pt x="51807" y="82168"/>
                    <a:pt x="51930" y="75575"/>
                    <a:pt x="51930" y="75046"/>
                  </a:cubicBezTo>
                  <a:cubicBezTo>
                    <a:pt x="51930" y="74558"/>
                    <a:pt x="55999" y="42366"/>
                    <a:pt x="55755" y="32924"/>
                  </a:cubicBezTo>
                  <a:cubicBezTo>
                    <a:pt x="55470" y="23483"/>
                    <a:pt x="56243" y="18355"/>
                    <a:pt x="54046" y="13634"/>
                  </a:cubicBezTo>
                  <a:cubicBezTo>
                    <a:pt x="51807" y="8913"/>
                    <a:pt x="46151" y="5250"/>
                    <a:pt x="38662" y="2768"/>
                  </a:cubicBezTo>
                  <a:cubicBezTo>
                    <a:pt x="31174" y="245"/>
                    <a:pt x="27796" y="0"/>
                    <a:pt x="27796"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4" name="Google Shape;1794;p34"/>
            <p:cNvSpPr/>
            <p:nvPr/>
          </p:nvSpPr>
          <p:spPr>
            <a:xfrm>
              <a:off x="1631675" y="2921075"/>
              <a:ext cx="1264675" cy="2293325"/>
            </a:xfrm>
            <a:custGeom>
              <a:avLst/>
              <a:gdLst/>
              <a:ahLst/>
              <a:cxnLst/>
              <a:rect l="l" t="t" r="r" b="b"/>
              <a:pathLst>
                <a:path w="50587" h="91733" extrusionOk="0">
                  <a:moveTo>
                    <a:pt x="24744" y="1"/>
                  </a:moveTo>
                  <a:cubicBezTo>
                    <a:pt x="21976" y="1913"/>
                    <a:pt x="16604" y="5698"/>
                    <a:pt x="12331" y="9035"/>
                  </a:cubicBezTo>
                  <a:cubicBezTo>
                    <a:pt x="9401" y="11355"/>
                    <a:pt x="7814" y="14652"/>
                    <a:pt x="6959" y="18233"/>
                  </a:cubicBezTo>
                  <a:cubicBezTo>
                    <a:pt x="6064" y="21855"/>
                    <a:pt x="5901" y="25721"/>
                    <a:pt x="5779" y="29140"/>
                  </a:cubicBezTo>
                  <a:cubicBezTo>
                    <a:pt x="5698" y="31704"/>
                    <a:pt x="5006" y="39273"/>
                    <a:pt x="4110" y="48023"/>
                  </a:cubicBezTo>
                  <a:cubicBezTo>
                    <a:pt x="3256" y="56773"/>
                    <a:pt x="2198" y="66703"/>
                    <a:pt x="1343" y="73947"/>
                  </a:cubicBezTo>
                  <a:cubicBezTo>
                    <a:pt x="814" y="78790"/>
                    <a:pt x="326" y="82412"/>
                    <a:pt x="41" y="83755"/>
                  </a:cubicBezTo>
                  <a:cubicBezTo>
                    <a:pt x="0" y="84000"/>
                    <a:pt x="0" y="84244"/>
                    <a:pt x="0" y="84447"/>
                  </a:cubicBezTo>
                  <a:cubicBezTo>
                    <a:pt x="0" y="85505"/>
                    <a:pt x="448" y="86319"/>
                    <a:pt x="1384" y="87093"/>
                  </a:cubicBezTo>
                  <a:cubicBezTo>
                    <a:pt x="2279" y="87825"/>
                    <a:pt x="3622" y="88436"/>
                    <a:pt x="5250" y="88965"/>
                  </a:cubicBezTo>
                  <a:cubicBezTo>
                    <a:pt x="8506" y="89982"/>
                    <a:pt x="12860" y="90633"/>
                    <a:pt x="17174" y="91244"/>
                  </a:cubicBezTo>
                  <a:cubicBezTo>
                    <a:pt x="19494" y="91569"/>
                    <a:pt x="21976" y="91732"/>
                    <a:pt x="24459" y="91732"/>
                  </a:cubicBezTo>
                  <a:lnTo>
                    <a:pt x="24744" y="91732"/>
                  </a:lnTo>
                  <a:lnTo>
                    <a:pt x="50587" y="70529"/>
                  </a:lnTo>
                  <a:cubicBezTo>
                    <a:pt x="50587" y="70529"/>
                    <a:pt x="50587" y="70529"/>
                    <a:pt x="50587" y="70488"/>
                  </a:cubicBezTo>
                  <a:cubicBezTo>
                    <a:pt x="47738" y="64913"/>
                    <a:pt x="44848" y="59174"/>
                    <a:pt x="42569" y="54616"/>
                  </a:cubicBezTo>
                  <a:cubicBezTo>
                    <a:pt x="42569" y="54779"/>
                    <a:pt x="42447" y="54901"/>
                    <a:pt x="42284" y="54901"/>
                  </a:cubicBezTo>
                  <a:cubicBezTo>
                    <a:pt x="40941" y="55186"/>
                    <a:pt x="39558" y="55267"/>
                    <a:pt x="38255" y="55267"/>
                  </a:cubicBezTo>
                  <a:cubicBezTo>
                    <a:pt x="33494" y="55267"/>
                    <a:pt x="29465" y="53924"/>
                    <a:pt x="29465" y="53884"/>
                  </a:cubicBezTo>
                  <a:cubicBezTo>
                    <a:pt x="29302" y="53843"/>
                    <a:pt x="29180" y="53640"/>
                    <a:pt x="29261" y="53477"/>
                  </a:cubicBezTo>
                  <a:cubicBezTo>
                    <a:pt x="29302" y="53314"/>
                    <a:pt x="29424" y="53233"/>
                    <a:pt x="29587" y="53233"/>
                  </a:cubicBezTo>
                  <a:cubicBezTo>
                    <a:pt x="29587" y="53233"/>
                    <a:pt x="29628" y="53233"/>
                    <a:pt x="29668" y="53273"/>
                  </a:cubicBezTo>
                  <a:cubicBezTo>
                    <a:pt x="29668" y="53273"/>
                    <a:pt x="29750" y="53273"/>
                    <a:pt x="29872" y="53314"/>
                  </a:cubicBezTo>
                  <a:cubicBezTo>
                    <a:pt x="29953" y="53355"/>
                    <a:pt x="30157" y="53395"/>
                    <a:pt x="30360" y="53477"/>
                  </a:cubicBezTo>
                  <a:cubicBezTo>
                    <a:pt x="30808" y="53599"/>
                    <a:pt x="31418" y="53762"/>
                    <a:pt x="32232" y="53924"/>
                  </a:cubicBezTo>
                  <a:cubicBezTo>
                    <a:pt x="33779" y="54291"/>
                    <a:pt x="35936" y="54616"/>
                    <a:pt x="38255" y="54616"/>
                  </a:cubicBezTo>
                  <a:cubicBezTo>
                    <a:pt x="39517" y="54616"/>
                    <a:pt x="40860" y="54494"/>
                    <a:pt x="42162" y="54250"/>
                  </a:cubicBezTo>
                  <a:lnTo>
                    <a:pt x="42244" y="54250"/>
                  </a:lnTo>
                  <a:cubicBezTo>
                    <a:pt x="42284" y="54250"/>
                    <a:pt x="42366" y="54250"/>
                    <a:pt x="42406" y="54291"/>
                  </a:cubicBezTo>
                  <a:cubicBezTo>
                    <a:pt x="42162" y="53843"/>
                    <a:pt x="41959" y="53355"/>
                    <a:pt x="41715" y="52907"/>
                  </a:cubicBezTo>
                  <a:lnTo>
                    <a:pt x="41633" y="52907"/>
                  </a:lnTo>
                  <a:cubicBezTo>
                    <a:pt x="41552" y="52907"/>
                    <a:pt x="41470" y="52907"/>
                    <a:pt x="41430" y="52866"/>
                  </a:cubicBezTo>
                  <a:cubicBezTo>
                    <a:pt x="35366" y="48186"/>
                    <a:pt x="34104" y="45337"/>
                    <a:pt x="34064" y="45297"/>
                  </a:cubicBezTo>
                  <a:cubicBezTo>
                    <a:pt x="34023" y="45093"/>
                    <a:pt x="34104" y="44890"/>
                    <a:pt x="34267" y="44849"/>
                  </a:cubicBezTo>
                  <a:cubicBezTo>
                    <a:pt x="34308" y="44808"/>
                    <a:pt x="34348" y="44808"/>
                    <a:pt x="34389" y="44808"/>
                  </a:cubicBezTo>
                  <a:cubicBezTo>
                    <a:pt x="34511" y="44808"/>
                    <a:pt x="34633" y="44890"/>
                    <a:pt x="34715" y="45012"/>
                  </a:cubicBezTo>
                  <a:lnTo>
                    <a:pt x="34715" y="45052"/>
                  </a:lnTo>
                  <a:lnTo>
                    <a:pt x="34755" y="45134"/>
                  </a:lnTo>
                  <a:cubicBezTo>
                    <a:pt x="34796" y="45215"/>
                    <a:pt x="34877" y="45337"/>
                    <a:pt x="34959" y="45459"/>
                  </a:cubicBezTo>
                  <a:cubicBezTo>
                    <a:pt x="35162" y="45785"/>
                    <a:pt x="35488" y="46273"/>
                    <a:pt x="36017" y="46924"/>
                  </a:cubicBezTo>
                  <a:cubicBezTo>
                    <a:pt x="36953" y="48064"/>
                    <a:pt x="38540" y="49733"/>
                    <a:pt x="41145" y="51767"/>
                  </a:cubicBezTo>
                  <a:cubicBezTo>
                    <a:pt x="39313" y="48064"/>
                    <a:pt x="38093" y="45581"/>
                    <a:pt x="37970" y="45256"/>
                  </a:cubicBezTo>
                  <a:cubicBezTo>
                    <a:pt x="37686" y="44320"/>
                    <a:pt x="36872" y="41145"/>
                    <a:pt x="36872" y="37930"/>
                  </a:cubicBezTo>
                  <a:cubicBezTo>
                    <a:pt x="36872" y="36709"/>
                    <a:pt x="36994" y="35489"/>
                    <a:pt x="37319" y="34349"/>
                  </a:cubicBezTo>
                  <a:cubicBezTo>
                    <a:pt x="38499" y="30442"/>
                    <a:pt x="42203" y="25436"/>
                    <a:pt x="42203" y="25436"/>
                  </a:cubicBezTo>
                  <a:lnTo>
                    <a:pt x="47494" y="15832"/>
                  </a:lnTo>
                  <a:cubicBezTo>
                    <a:pt x="44685" y="11233"/>
                    <a:pt x="39029" y="4844"/>
                    <a:pt x="39029" y="4844"/>
                  </a:cubicBezTo>
                  <a:cubicBezTo>
                    <a:pt x="39029" y="4844"/>
                    <a:pt x="39558" y="4681"/>
                    <a:pt x="39720" y="4314"/>
                  </a:cubicBezTo>
                  <a:cubicBezTo>
                    <a:pt x="34877" y="2483"/>
                    <a:pt x="26901" y="489"/>
                    <a:pt x="24744" y="1"/>
                  </a:cubicBezTo>
                  <a:close/>
                </a:path>
              </a:pathLst>
            </a:custGeom>
            <a:solidFill>
              <a:srgbClr val="477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5" name="Google Shape;1795;p34"/>
            <p:cNvSpPr/>
            <p:nvPr/>
          </p:nvSpPr>
          <p:spPr>
            <a:xfrm>
              <a:off x="2061025" y="3553925"/>
              <a:ext cx="189250" cy="494225"/>
            </a:xfrm>
            <a:custGeom>
              <a:avLst/>
              <a:gdLst/>
              <a:ahLst/>
              <a:cxnLst/>
              <a:rect l="l" t="t" r="r" b="b"/>
              <a:pathLst>
                <a:path w="7570" h="19769" extrusionOk="0">
                  <a:moveTo>
                    <a:pt x="326" y="0"/>
                  </a:moveTo>
                  <a:cubicBezTo>
                    <a:pt x="122" y="41"/>
                    <a:pt x="0" y="204"/>
                    <a:pt x="0" y="367"/>
                  </a:cubicBezTo>
                  <a:cubicBezTo>
                    <a:pt x="0" y="407"/>
                    <a:pt x="1221" y="12087"/>
                    <a:pt x="6919" y="19616"/>
                  </a:cubicBezTo>
                  <a:cubicBezTo>
                    <a:pt x="6968" y="19715"/>
                    <a:pt x="7077" y="19769"/>
                    <a:pt x="7182" y="19769"/>
                  </a:cubicBezTo>
                  <a:cubicBezTo>
                    <a:pt x="7251" y="19769"/>
                    <a:pt x="7318" y="19746"/>
                    <a:pt x="7366" y="19698"/>
                  </a:cubicBezTo>
                  <a:cubicBezTo>
                    <a:pt x="7529" y="19576"/>
                    <a:pt x="7570" y="19372"/>
                    <a:pt x="7448" y="19209"/>
                  </a:cubicBezTo>
                  <a:cubicBezTo>
                    <a:pt x="4680" y="15587"/>
                    <a:pt x="2971" y="10826"/>
                    <a:pt x="1994" y="7000"/>
                  </a:cubicBezTo>
                  <a:cubicBezTo>
                    <a:pt x="1465" y="5087"/>
                    <a:pt x="1140" y="3419"/>
                    <a:pt x="936" y="2239"/>
                  </a:cubicBezTo>
                  <a:cubicBezTo>
                    <a:pt x="855" y="1628"/>
                    <a:pt x="773" y="1140"/>
                    <a:pt x="733" y="814"/>
                  </a:cubicBezTo>
                  <a:cubicBezTo>
                    <a:pt x="692" y="489"/>
                    <a:pt x="692" y="326"/>
                    <a:pt x="692" y="326"/>
                  </a:cubicBezTo>
                  <a:cubicBezTo>
                    <a:pt x="651" y="122"/>
                    <a:pt x="489" y="0"/>
                    <a:pt x="32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6" name="Google Shape;1796;p34"/>
            <p:cNvSpPr/>
            <p:nvPr/>
          </p:nvSpPr>
          <p:spPr>
            <a:xfrm>
              <a:off x="2482225" y="4041475"/>
              <a:ext cx="199450" cy="202600"/>
            </a:xfrm>
            <a:custGeom>
              <a:avLst/>
              <a:gdLst/>
              <a:ahLst/>
              <a:cxnLst/>
              <a:rect l="l" t="t" r="r" b="b"/>
              <a:pathLst>
                <a:path w="7978" h="8104" extrusionOk="0">
                  <a:moveTo>
                    <a:pt x="381" y="1"/>
                  </a:moveTo>
                  <a:cubicBezTo>
                    <a:pt x="335" y="1"/>
                    <a:pt x="289" y="11"/>
                    <a:pt x="245" y="33"/>
                  </a:cubicBezTo>
                  <a:cubicBezTo>
                    <a:pt x="82" y="74"/>
                    <a:pt x="1" y="277"/>
                    <a:pt x="42" y="481"/>
                  </a:cubicBezTo>
                  <a:cubicBezTo>
                    <a:pt x="82" y="521"/>
                    <a:pt x="1344" y="3370"/>
                    <a:pt x="7408" y="8050"/>
                  </a:cubicBezTo>
                  <a:cubicBezTo>
                    <a:pt x="7458" y="8084"/>
                    <a:pt x="7530" y="8104"/>
                    <a:pt x="7602" y="8104"/>
                  </a:cubicBezTo>
                  <a:cubicBezTo>
                    <a:pt x="7704" y="8104"/>
                    <a:pt x="7808" y="8064"/>
                    <a:pt x="7855" y="7969"/>
                  </a:cubicBezTo>
                  <a:cubicBezTo>
                    <a:pt x="7977" y="7806"/>
                    <a:pt x="7937" y="7603"/>
                    <a:pt x="7815" y="7481"/>
                  </a:cubicBezTo>
                  <a:cubicBezTo>
                    <a:pt x="4803" y="5201"/>
                    <a:pt x="3012" y="3370"/>
                    <a:pt x="1995" y="2108"/>
                  </a:cubicBezTo>
                  <a:cubicBezTo>
                    <a:pt x="1466" y="1457"/>
                    <a:pt x="1140" y="969"/>
                    <a:pt x="937" y="643"/>
                  </a:cubicBezTo>
                  <a:cubicBezTo>
                    <a:pt x="855" y="521"/>
                    <a:pt x="774" y="399"/>
                    <a:pt x="733" y="318"/>
                  </a:cubicBezTo>
                  <a:lnTo>
                    <a:pt x="693" y="236"/>
                  </a:lnTo>
                  <a:lnTo>
                    <a:pt x="693" y="196"/>
                  </a:lnTo>
                  <a:cubicBezTo>
                    <a:pt x="633" y="77"/>
                    <a:pt x="508" y="1"/>
                    <a:pt x="38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7" name="Google Shape;1797;p34"/>
            <p:cNvSpPr/>
            <p:nvPr/>
          </p:nvSpPr>
          <p:spPr>
            <a:xfrm>
              <a:off x="2361150" y="4252250"/>
              <a:ext cx="335775" cy="50525"/>
            </a:xfrm>
            <a:custGeom>
              <a:avLst/>
              <a:gdLst/>
              <a:ahLst/>
              <a:cxnLst/>
              <a:rect l="l" t="t" r="r" b="b"/>
              <a:pathLst>
                <a:path w="13431" h="2021" extrusionOk="0">
                  <a:moveTo>
                    <a:pt x="378" y="0"/>
                  </a:moveTo>
                  <a:cubicBezTo>
                    <a:pt x="245" y="0"/>
                    <a:pt x="114" y="103"/>
                    <a:pt x="82" y="230"/>
                  </a:cubicBezTo>
                  <a:cubicBezTo>
                    <a:pt x="1" y="393"/>
                    <a:pt x="123" y="596"/>
                    <a:pt x="286" y="637"/>
                  </a:cubicBezTo>
                  <a:cubicBezTo>
                    <a:pt x="286" y="677"/>
                    <a:pt x="4315" y="2020"/>
                    <a:pt x="9076" y="2020"/>
                  </a:cubicBezTo>
                  <a:cubicBezTo>
                    <a:pt x="10379" y="2020"/>
                    <a:pt x="11762" y="1939"/>
                    <a:pt x="13105" y="1654"/>
                  </a:cubicBezTo>
                  <a:cubicBezTo>
                    <a:pt x="13309" y="1654"/>
                    <a:pt x="13431" y="1451"/>
                    <a:pt x="13390" y="1288"/>
                  </a:cubicBezTo>
                  <a:cubicBezTo>
                    <a:pt x="13355" y="1111"/>
                    <a:pt x="13227" y="995"/>
                    <a:pt x="13060" y="995"/>
                  </a:cubicBezTo>
                  <a:cubicBezTo>
                    <a:pt x="13035" y="995"/>
                    <a:pt x="13010" y="998"/>
                    <a:pt x="12983" y="1003"/>
                  </a:cubicBezTo>
                  <a:cubicBezTo>
                    <a:pt x="11681" y="1247"/>
                    <a:pt x="10338" y="1369"/>
                    <a:pt x="9076" y="1369"/>
                  </a:cubicBezTo>
                  <a:cubicBezTo>
                    <a:pt x="6757" y="1369"/>
                    <a:pt x="4600" y="1044"/>
                    <a:pt x="3053" y="677"/>
                  </a:cubicBezTo>
                  <a:cubicBezTo>
                    <a:pt x="2239" y="515"/>
                    <a:pt x="1629" y="352"/>
                    <a:pt x="1181" y="230"/>
                  </a:cubicBezTo>
                  <a:cubicBezTo>
                    <a:pt x="978" y="148"/>
                    <a:pt x="774" y="108"/>
                    <a:pt x="693" y="67"/>
                  </a:cubicBezTo>
                  <a:cubicBezTo>
                    <a:pt x="571" y="26"/>
                    <a:pt x="489" y="26"/>
                    <a:pt x="489" y="26"/>
                  </a:cubicBezTo>
                  <a:cubicBezTo>
                    <a:pt x="454" y="8"/>
                    <a:pt x="416" y="0"/>
                    <a:pt x="37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8" name="Google Shape;1798;p34"/>
            <p:cNvSpPr/>
            <p:nvPr/>
          </p:nvSpPr>
          <p:spPr>
            <a:xfrm>
              <a:off x="2311300" y="4874800"/>
              <a:ext cx="481275" cy="353625"/>
            </a:xfrm>
            <a:custGeom>
              <a:avLst/>
              <a:gdLst/>
              <a:ahLst/>
              <a:cxnLst/>
              <a:rect l="l" t="t" r="r" b="b"/>
              <a:pathLst>
                <a:path w="19251" h="14145" extrusionOk="0">
                  <a:moveTo>
                    <a:pt x="18884" y="1"/>
                  </a:moveTo>
                  <a:cubicBezTo>
                    <a:pt x="18777" y="1"/>
                    <a:pt x="18673" y="54"/>
                    <a:pt x="18599" y="153"/>
                  </a:cubicBezTo>
                  <a:cubicBezTo>
                    <a:pt x="16035" y="3409"/>
                    <a:pt x="11437" y="6746"/>
                    <a:pt x="7489" y="9269"/>
                  </a:cubicBezTo>
                  <a:cubicBezTo>
                    <a:pt x="5495" y="10531"/>
                    <a:pt x="3663" y="11589"/>
                    <a:pt x="2361" y="12322"/>
                  </a:cubicBezTo>
                  <a:cubicBezTo>
                    <a:pt x="1710" y="12728"/>
                    <a:pt x="1181" y="13013"/>
                    <a:pt x="815" y="13217"/>
                  </a:cubicBezTo>
                  <a:cubicBezTo>
                    <a:pt x="408" y="13380"/>
                    <a:pt x="204" y="13502"/>
                    <a:pt x="204" y="13502"/>
                  </a:cubicBezTo>
                  <a:cubicBezTo>
                    <a:pt x="41" y="13583"/>
                    <a:pt x="1" y="13787"/>
                    <a:pt x="82" y="13949"/>
                  </a:cubicBezTo>
                  <a:cubicBezTo>
                    <a:pt x="142" y="14069"/>
                    <a:pt x="267" y="14144"/>
                    <a:pt x="393" y="14144"/>
                  </a:cubicBezTo>
                  <a:cubicBezTo>
                    <a:pt x="440" y="14144"/>
                    <a:pt x="486" y="14134"/>
                    <a:pt x="530" y="14112"/>
                  </a:cubicBezTo>
                  <a:cubicBezTo>
                    <a:pt x="530" y="14112"/>
                    <a:pt x="3867" y="12403"/>
                    <a:pt x="7855" y="9839"/>
                  </a:cubicBezTo>
                  <a:cubicBezTo>
                    <a:pt x="11844" y="7316"/>
                    <a:pt x="16442" y="3938"/>
                    <a:pt x="19128" y="560"/>
                  </a:cubicBezTo>
                  <a:cubicBezTo>
                    <a:pt x="19250" y="397"/>
                    <a:pt x="19210" y="194"/>
                    <a:pt x="19088" y="72"/>
                  </a:cubicBezTo>
                  <a:cubicBezTo>
                    <a:pt x="19023" y="23"/>
                    <a:pt x="18953" y="1"/>
                    <a:pt x="1888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9" name="Google Shape;1799;p34"/>
            <p:cNvSpPr/>
            <p:nvPr/>
          </p:nvSpPr>
          <p:spPr>
            <a:xfrm>
              <a:off x="1614375" y="2872825"/>
              <a:ext cx="1385750" cy="2358850"/>
            </a:xfrm>
            <a:custGeom>
              <a:avLst/>
              <a:gdLst/>
              <a:ahLst/>
              <a:cxnLst/>
              <a:rect l="l" t="t" r="r" b="b"/>
              <a:pathLst>
                <a:path w="55430" h="94354" extrusionOk="0">
                  <a:moveTo>
                    <a:pt x="27219" y="694"/>
                  </a:moveTo>
                  <a:cubicBezTo>
                    <a:pt x="27233" y="699"/>
                    <a:pt x="27249" y="704"/>
                    <a:pt x="27267" y="710"/>
                  </a:cubicBezTo>
                  <a:cubicBezTo>
                    <a:pt x="28000" y="791"/>
                    <a:pt x="31378" y="1239"/>
                    <a:pt x="37930" y="3396"/>
                  </a:cubicBezTo>
                  <a:cubicBezTo>
                    <a:pt x="45337" y="5878"/>
                    <a:pt x="50912" y="9541"/>
                    <a:pt x="53069" y="14140"/>
                  </a:cubicBezTo>
                  <a:cubicBezTo>
                    <a:pt x="54575" y="17355"/>
                    <a:pt x="54697" y="20773"/>
                    <a:pt x="54697" y="25779"/>
                  </a:cubicBezTo>
                  <a:cubicBezTo>
                    <a:pt x="54697" y="26430"/>
                    <a:pt x="54697" y="27081"/>
                    <a:pt x="54697" y="27773"/>
                  </a:cubicBezTo>
                  <a:cubicBezTo>
                    <a:pt x="54697" y="29442"/>
                    <a:pt x="54697" y="31273"/>
                    <a:pt x="54738" y="33267"/>
                  </a:cubicBezTo>
                  <a:cubicBezTo>
                    <a:pt x="54738" y="33593"/>
                    <a:pt x="54738" y="33878"/>
                    <a:pt x="54738" y="34244"/>
                  </a:cubicBezTo>
                  <a:cubicBezTo>
                    <a:pt x="54778" y="39413"/>
                    <a:pt x="53802" y="49587"/>
                    <a:pt x="52866" y="58500"/>
                  </a:cubicBezTo>
                  <a:cubicBezTo>
                    <a:pt x="52377" y="62976"/>
                    <a:pt x="51889" y="67128"/>
                    <a:pt x="51523" y="70180"/>
                  </a:cubicBezTo>
                  <a:cubicBezTo>
                    <a:pt x="51360" y="71726"/>
                    <a:pt x="51197" y="72988"/>
                    <a:pt x="51116" y="73883"/>
                  </a:cubicBezTo>
                  <a:cubicBezTo>
                    <a:pt x="51034" y="74331"/>
                    <a:pt x="50994" y="74697"/>
                    <a:pt x="50994" y="74941"/>
                  </a:cubicBezTo>
                  <a:cubicBezTo>
                    <a:pt x="50953" y="75063"/>
                    <a:pt x="50953" y="75145"/>
                    <a:pt x="50953" y="75226"/>
                  </a:cubicBezTo>
                  <a:cubicBezTo>
                    <a:pt x="50953" y="75308"/>
                    <a:pt x="50953" y="75348"/>
                    <a:pt x="50953" y="75389"/>
                  </a:cubicBezTo>
                  <a:cubicBezTo>
                    <a:pt x="50953" y="75918"/>
                    <a:pt x="50790" y="82470"/>
                    <a:pt x="50790" y="85401"/>
                  </a:cubicBezTo>
                  <a:cubicBezTo>
                    <a:pt x="50790" y="86092"/>
                    <a:pt x="50709" y="86540"/>
                    <a:pt x="50546" y="86906"/>
                  </a:cubicBezTo>
                  <a:cubicBezTo>
                    <a:pt x="50424" y="87191"/>
                    <a:pt x="50220" y="87435"/>
                    <a:pt x="49936" y="87639"/>
                  </a:cubicBezTo>
                  <a:cubicBezTo>
                    <a:pt x="49040" y="88371"/>
                    <a:pt x="47250" y="88982"/>
                    <a:pt x="44034" y="90447"/>
                  </a:cubicBezTo>
                  <a:cubicBezTo>
                    <a:pt x="39924" y="92360"/>
                    <a:pt x="32436" y="93662"/>
                    <a:pt x="25151" y="93662"/>
                  </a:cubicBezTo>
                  <a:cubicBezTo>
                    <a:pt x="22668" y="93662"/>
                    <a:pt x="20186" y="93499"/>
                    <a:pt x="17866" y="93174"/>
                  </a:cubicBezTo>
                  <a:cubicBezTo>
                    <a:pt x="13552" y="92563"/>
                    <a:pt x="9198" y="91912"/>
                    <a:pt x="5942" y="90895"/>
                  </a:cubicBezTo>
                  <a:cubicBezTo>
                    <a:pt x="4314" y="90366"/>
                    <a:pt x="2971" y="89755"/>
                    <a:pt x="2076" y="89023"/>
                  </a:cubicBezTo>
                  <a:cubicBezTo>
                    <a:pt x="1140" y="88249"/>
                    <a:pt x="692" y="87435"/>
                    <a:pt x="692" y="86377"/>
                  </a:cubicBezTo>
                  <a:cubicBezTo>
                    <a:pt x="692" y="86174"/>
                    <a:pt x="692" y="85930"/>
                    <a:pt x="733" y="85685"/>
                  </a:cubicBezTo>
                  <a:cubicBezTo>
                    <a:pt x="1018" y="84342"/>
                    <a:pt x="1506" y="80720"/>
                    <a:pt x="2035" y="75877"/>
                  </a:cubicBezTo>
                  <a:cubicBezTo>
                    <a:pt x="2890" y="68633"/>
                    <a:pt x="3948" y="58703"/>
                    <a:pt x="4802" y="49953"/>
                  </a:cubicBezTo>
                  <a:cubicBezTo>
                    <a:pt x="5698" y="41203"/>
                    <a:pt x="6390" y="33634"/>
                    <a:pt x="6471" y="31070"/>
                  </a:cubicBezTo>
                  <a:cubicBezTo>
                    <a:pt x="6593" y="27651"/>
                    <a:pt x="6756" y="23785"/>
                    <a:pt x="7651" y="20163"/>
                  </a:cubicBezTo>
                  <a:cubicBezTo>
                    <a:pt x="8506" y="16582"/>
                    <a:pt x="10093" y="13285"/>
                    <a:pt x="13023" y="10965"/>
                  </a:cubicBezTo>
                  <a:cubicBezTo>
                    <a:pt x="18192" y="6936"/>
                    <a:pt x="24988" y="2215"/>
                    <a:pt x="26860" y="954"/>
                  </a:cubicBezTo>
                  <a:cubicBezTo>
                    <a:pt x="27021" y="839"/>
                    <a:pt x="27143" y="750"/>
                    <a:pt x="27219" y="694"/>
                  </a:cubicBezTo>
                  <a:close/>
                  <a:moveTo>
                    <a:pt x="27075" y="1"/>
                  </a:moveTo>
                  <a:cubicBezTo>
                    <a:pt x="27020" y="1"/>
                    <a:pt x="26970" y="30"/>
                    <a:pt x="26942" y="59"/>
                  </a:cubicBezTo>
                  <a:cubicBezTo>
                    <a:pt x="26942" y="59"/>
                    <a:pt x="26779" y="181"/>
                    <a:pt x="26453" y="384"/>
                  </a:cubicBezTo>
                  <a:cubicBezTo>
                    <a:pt x="24622" y="1646"/>
                    <a:pt x="17785" y="6367"/>
                    <a:pt x="12616" y="10436"/>
                  </a:cubicBezTo>
                  <a:cubicBezTo>
                    <a:pt x="9523" y="12878"/>
                    <a:pt x="7895" y="16337"/>
                    <a:pt x="7000" y="20000"/>
                  </a:cubicBezTo>
                  <a:cubicBezTo>
                    <a:pt x="6105" y="23704"/>
                    <a:pt x="5942" y="27611"/>
                    <a:pt x="5779" y="31029"/>
                  </a:cubicBezTo>
                  <a:cubicBezTo>
                    <a:pt x="5657" y="34407"/>
                    <a:pt x="4477" y="46779"/>
                    <a:pt x="3215" y="58866"/>
                  </a:cubicBezTo>
                  <a:cubicBezTo>
                    <a:pt x="2605" y="64930"/>
                    <a:pt x="1954" y="70953"/>
                    <a:pt x="1384" y="75796"/>
                  </a:cubicBezTo>
                  <a:cubicBezTo>
                    <a:pt x="814" y="80598"/>
                    <a:pt x="326" y="84261"/>
                    <a:pt x="82" y="85563"/>
                  </a:cubicBezTo>
                  <a:cubicBezTo>
                    <a:pt x="41" y="85848"/>
                    <a:pt x="0" y="86133"/>
                    <a:pt x="0" y="86377"/>
                  </a:cubicBezTo>
                  <a:cubicBezTo>
                    <a:pt x="0" y="87680"/>
                    <a:pt x="611" y="88697"/>
                    <a:pt x="1628" y="89552"/>
                  </a:cubicBezTo>
                  <a:cubicBezTo>
                    <a:pt x="3175" y="90773"/>
                    <a:pt x="5576" y="91587"/>
                    <a:pt x="8425" y="92278"/>
                  </a:cubicBezTo>
                  <a:cubicBezTo>
                    <a:pt x="11273" y="92930"/>
                    <a:pt x="14529" y="93377"/>
                    <a:pt x="17744" y="93866"/>
                  </a:cubicBezTo>
                  <a:cubicBezTo>
                    <a:pt x="20105" y="94191"/>
                    <a:pt x="22628" y="94354"/>
                    <a:pt x="25151" y="94354"/>
                  </a:cubicBezTo>
                  <a:cubicBezTo>
                    <a:pt x="32517" y="94354"/>
                    <a:pt x="40046" y="93052"/>
                    <a:pt x="44319" y="91058"/>
                  </a:cubicBezTo>
                  <a:cubicBezTo>
                    <a:pt x="47127" y="89755"/>
                    <a:pt x="48877" y="89145"/>
                    <a:pt x="49976" y="88453"/>
                  </a:cubicBezTo>
                  <a:cubicBezTo>
                    <a:pt x="50505" y="88127"/>
                    <a:pt x="50912" y="87720"/>
                    <a:pt x="51156" y="87232"/>
                  </a:cubicBezTo>
                  <a:cubicBezTo>
                    <a:pt x="51401" y="86703"/>
                    <a:pt x="51482" y="86133"/>
                    <a:pt x="51482" y="85401"/>
                  </a:cubicBezTo>
                  <a:cubicBezTo>
                    <a:pt x="51482" y="82568"/>
                    <a:pt x="51599" y="76216"/>
                    <a:pt x="51604" y="75430"/>
                  </a:cubicBezTo>
                  <a:lnTo>
                    <a:pt x="51604" y="75430"/>
                  </a:lnTo>
                  <a:lnTo>
                    <a:pt x="51604" y="75430"/>
                  </a:lnTo>
                  <a:cubicBezTo>
                    <a:pt x="51604" y="75389"/>
                    <a:pt x="51645" y="75226"/>
                    <a:pt x="51645" y="74982"/>
                  </a:cubicBezTo>
                  <a:cubicBezTo>
                    <a:pt x="51889" y="72988"/>
                    <a:pt x="52825" y="65255"/>
                    <a:pt x="53720" y="56790"/>
                  </a:cubicBezTo>
                  <a:cubicBezTo>
                    <a:pt x="54616" y="48325"/>
                    <a:pt x="55430" y="39169"/>
                    <a:pt x="55430" y="34244"/>
                  </a:cubicBezTo>
                  <a:cubicBezTo>
                    <a:pt x="55430" y="33878"/>
                    <a:pt x="55430" y="33552"/>
                    <a:pt x="55430" y="33267"/>
                  </a:cubicBezTo>
                  <a:cubicBezTo>
                    <a:pt x="55348" y="31273"/>
                    <a:pt x="55348" y="29442"/>
                    <a:pt x="55348" y="27773"/>
                  </a:cubicBezTo>
                  <a:cubicBezTo>
                    <a:pt x="55348" y="27081"/>
                    <a:pt x="55348" y="26430"/>
                    <a:pt x="55348" y="25779"/>
                  </a:cubicBezTo>
                  <a:cubicBezTo>
                    <a:pt x="55348" y="20773"/>
                    <a:pt x="55267" y="17233"/>
                    <a:pt x="53680" y="13855"/>
                  </a:cubicBezTo>
                  <a:cubicBezTo>
                    <a:pt x="51360" y="8971"/>
                    <a:pt x="45662" y="5268"/>
                    <a:pt x="38133" y="2785"/>
                  </a:cubicBezTo>
                  <a:cubicBezTo>
                    <a:pt x="30645" y="262"/>
                    <a:pt x="27186" y="18"/>
                    <a:pt x="27145" y="18"/>
                  </a:cubicBezTo>
                  <a:cubicBezTo>
                    <a:pt x="27121" y="6"/>
                    <a:pt x="27097" y="1"/>
                    <a:pt x="2707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0" name="Google Shape;1800;p34"/>
            <p:cNvSpPr/>
            <p:nvPr/>
          </p:nvSpPr>
          <p:spPr>
            <a:xfrm>
              <a:off x="2237025" y="2767550"/>
              <a:ext cx="724450" cy="471000"/>
            </a:xfrm>
            <a:custGeom>
              <a:avLst/>
              <a:gdLst/>
              <a:ahLst/>
              <a:cxnLst/>
              <a:rect l="l" t="t" r="r" b="b"/>
              <a:pathLst>
                <a:path w="28978" h="18840" extrusionOk="0">
                  <a:moveTo>
                    <a:pt x="4563" y="0"/>
                  </a:moveTo>
                  <a:cubicBezTo>
                    <a:pt x="3887" y="0"/>
                    <a:pt x="3541" y="78"/>
                    <a:pt x="3541" y="78"/>
                  </a:cubicBezTo>
                  <a:lnTo>
                    <a:pt x="1" y="5979"/>
                  </a:lnTo>
                  <a:cubicBezTo>
                    <a:pt x="1" y="5979"/>
                    <a:pt x="10623" y="8502"/>
                    <a:pt x="16117" y="10700"/>
                  </a:cubicBezTo>
                  <a:cubicBezTo>
                    <a:pt x="21652" y="12938"/>
                    <a:pt x="28977" y="18839"/>
                    <a:pt x="28977" y="18839"/>
                  </a:cubicBezTo>
                  <a:cubicBezTo>
                    <a:pt x="28977" y="18839"/>
                    <a:pt x="27797" y="12165"/>
                    <a:pt x="26780" y="10455"/>
                  </a:cubicBezTo>
                  <a:cubicBezTo>
                    <a:pt x="25721" y="8746"/>
                    <a:pt x="14815" y="2967"/>
                    <a:pt x="10379" y="1258"/>
                  </a:cubicBezTo>
                  <a:cubicBezTo>
                    <a:pt x="7614" y="202"/>
                    <a:pt x="5656" y="0"/>
                    <a:pt x="456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1" name="Google Shape;1801;p34"/>
            <p:cNvSpPr/>
            <p:nvPr/>
          </p:nvSpPr>
          <p:spPr>
            <a:xfrm>
              <a:off x="2237025" y="2767450"/>
              <a:ext cx="532150" cy="315425"/>
            </a:xfrm>
            <a:custGeom>
              <a:avLst/>
              <a:gdLst/>
              <a:ahLst/>
              <a:cxnLst/>
              <a:rect l="l" t="t" r="r" b="b"/>
              <a:pathLst>
                <a:path w="21286" h="12617" extrusionOk="0">
                  <a:moveTo>
                    <a:pt x="4559" y="0"/>
                  </a:moveTo>
                  <a:cubicBezTo>
                    <a:pt x="3867" y="0"/>
                    <a:pt x="3541" y="82"/>
                    <a:pt x="3541" y="82"/>
                  </a:cubicBezTo>
                  <a:lnTo>
                    <a:pt x="1" y="5983"/>
                  </a:lnTo>
                  <a:cubicBezTo>
                    <a:pt x="1" y="5983"/>
                    <a:pt x="204" y="6023"/>
                    <a:pt x="530" y="6146"/>
                  </a:cubicBezTo>
                  <a:cubicBezTo>
                    <a:pt x="2768" y="6675"/>
                    <a:pt x="11355" y="8791"/>
                    <a:pt x="16117" y="10704"/>
                  </a:cubicBezTo>
                  <a:cubicBezTo>
                    <a:pt x="16158" y="10704"/>
                    <a:pt x="16158" y="10744"/>
                    <a:pt x="16158" y="10744"/>
                  </a:cubicBezTo>
                  <a:cubicBezTo>
                    <a:pt x="17256" y="11192"/>
                    <a:pt x="18477" y="11802"/>
                    <a:pt x="19658" y="12454"/>
                  </a:cubicBezTo>
                  <a:cubicBezTo>
                    <a:pt x="19739" y="12494"/>
                    <a:pt x="19820" y="12576"/>
                    <a:pt x="19902" y="12616"/>
                  </a:cubicBezTo>
                  <a:cubicBezTo>
                    <a:pt x="20471" y="12372"/>
                    <a:pt x="20838" y="12006"/>
                    <a:pt x="20919" y="11518"/>
                  </a:cubicBezTo>
                  <a:cubicBezTo>
                    <a:pt x="21285" y="8384"/>
                    <a:pt x="15995" y="3948"/>
                    <a:pt x="15710" y="3704"/>
                  </a:cubicBezTo>
                  <a:cubicBezTo>
                    <a:pt x="14570" y="3134"/>
                    <a:pt x="13512" y="2605"/>
                    <a:pt x="12536" y="2198"/>
                  </a:cubicBezTo>
                  <a:cubicBezTo>
                    <a:pt x="11722" y="1832"/>
                    <a:pt x="10989" y="1506"/>
                    <a:pt x="10379" y="1262"/>
                  </a:cubicBezTo>
                  <a:cubicBezTo>
                    <a:pt x="7611" y="204"/>
                    <a:pt x="5658" y="0"/>
                    <a:pt x="4559" y="0"/>
                  </a:cubicBezTo>
                  <a:close/>
                </a:path>
              </a:pathLst>
            </a:custGeom>
            <a:solidFill>
              <a:srgbClr val="477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2" name="Google Shape;1802;p34"/>
            <p:cNvSpPr/>
            <p:nvPr/>
          </p:nvSpPr>
          <p:spPr>
            <a:xfrm>
              <a:off x="2227875" y="2759300"/>
              <a:ext cx="742750" cy="488050"/>
            </a:xfrm>
            <a:custGeom>
              <a:avLst/>
              <a:gdLst/>
              <a:ahLst/>
              <a:cxnLst/>
              <a:rect l="l" t="t" r="r" b="b"/>
              <a:pathLst>
                <a:path w="29710" h="19522" extrusionOk="0">
                  <a:moveTo>
                    <a:pt x="4925" y="693"/>
                  </a:moveTo>
                  <a:cubicBezTo>
                    <a:pt x="5983" y="693"/>
                    <a:pt x="7896" y="855"/>
                    <a:pt x="10622" y="1913"/>
                  </a:cubicBezTo>
                  <a:cubicBezTo>
                    <a:pt x="12820" y="2768"/>
                    <a:pt x="16646" y="4640"/>
                    <a:pt x="20064" y="6472"/>
                  </a:cubicBezTo>
                  <a:cubicBezTo>
                    <a:pt x="21733" y="7408"/>
                    <a:pt x="23361" y="8344"/>
                    <a:pt x="24582" y="9158"/>
                  </a:cubicBezTo>
                  <a:cubicBezTo>
                    <a:pt x="25192" y="9565"/>
                    <a:pt x="25721" y="9931"/>
                    <a:pt x="26087" y="10216"/>
                  </a:cubicBezTo>
                  <a:cubicBezTo>
                    <a:pt x="26494" y="10541"/>
                    <a:pt x="26739" y="10826"/>
                    <a:pt x="26861" y="10948"/>
                  </a:cubicBezTo>
                  <a:cubicBezTo>
                    <a:pt x="27064" y="11315"/>
                    <a:pt x="27349" y="12047"/>
                    <a:pt x="27593" y="12902"/>
                  </a:cubicBezTo>
                  <a:cubicBezTo>
                    <a:pt x="28000" y="14204"/>
                    <a:pt x="28326" y="15791"/>
                    <a:pt x="28611" y="17053"/>
                  </a:cubicBezTo>
                  <a:cubicBezTo>
                    <a:pt x="28708" y="17541"/>
                    <a:pt x="28806" y="18003"/>
                    <a:pt x="28862" y="18356"/>
                  </a:cubicBezTo>
                  <a:lnTo>
                    <a:pt x="28862" y="18356"/>
                  </a:lnTo>
                  <a:cubicBezTo>
                    <a:pt x="28092" y="17761"/>
                    <a:pt x="26769" y="16763"/>
                    <a:pt x="25192" y="15669"/>
                  </a:cubicBezTo>
                  <a:cubicBezTo>
                    <a:pt x="22669" y="13919"/>
                    <a:pt x="19413" y="11884"/>
                    <a:pt x="16646" y="10745"/>
                  </a:cubicBezTo>
                  <a:cubicBezTo>
                    <a:pt x="11757" y="8747"/>
                    <a:pt x="2989" y="6592"/>
                    <a:pt x="903" y="6091"/>
                  </a:cubicBezTo>
                  <a:lnTo>
                    <a:pt x="903" y="6091"/>
                  </a:lnTo>
                  <a:lnTo>
                    <a:pt x="4101" y="725"/>
                  </a:lnTo>
                  <a:lnTo>
                    <a:pt x="4101" y="725"/>
                  </a:lnTo>
                  <a:cubicBezTo>
                    <a:pt x="4246" y="713"/>
                    <a:pt x="4525" y="693"/>
                    <a:pt x="4925" y="693"/>
                  </a:cubicBezTo>
                  <a:close/>
                  <a:moveTo>
                    <a:pt x="4925" y="1"/>
                  </a:moveTo>
                  <a:cubicBezTo>
                    <a:pt x="4233" y="1"/>
                    <a:pt x="3867" y="82"/>
                    <a:pt x="3826" y="82"/>
                  </a:cubicBezTo>
                  <a:cubicBezTo>
                    <a:pt x="3745" y="123"/>
                    <a:pt x="3663" y="164"/>
                    <a:pt x="3623" y="245"/>
                  </a:cubicBezTo>
                  <a:lnTo>
                    <a:pt x="82" y="6146"/>
                  </a:lnTo>
                  <a:cubicBezTo>
                    <a:pt x="1" y="6227"/>
                    <a:pt x="1" y="6349"/>
                    <a:pt x="41" y="6472"/>
                  </a:cubicBezTo>
                  <a:cubicBezTo>
                    <a:pt x="82" y="6553"/>
                    <a:pt x="163" y="6634"/>
                    <a:pt x="285" y="6634"/>
                  </a:cubicBezTo>
                  <a:cubicBezTo>
                    <a:pt x="285" y="6634"/>
                    <a:pt x="937" y="6797"/>
                    <a:pt x="2035" y="7082"/>
                  </a:cubicBezTo>
                  <a:cubicBezTo>
                    <a:pt x="5250" y="7896"/>
                    <a:pt x="12291" y="9687"/>
                    <a:pt x="16361" y="11355"/>
                  </a:cubicBezTo>
                  <a:cubicBezTo>
                    <a:pt x="19087" y="12454"/>
                    <a:pt x="22303" y="14489"/>
                    <a:pt x="24826" y="16239"/>
                  </a:cubicBezTo>
                  <a:cubicBezTo>
                    <a:pt x="26047" y="17094"/>
                    <a:pt x="27146" y="17907"/>
                    <a:pt x="27919" y="18477"/>
                  </a:cubicBezTo>
                  <a:cubicBezTo>
                    <a:pt x="28326" y="18803"/>
                    <a:pt x="28611" y="19047"/>
                    <a:pt x="28814" y="19210"/>
                  </a:cubicBezTo>
                  <a:cubicBezTo>
                    <a:pt x="29018" y="19373"/>
                    <a:pt x="29140" y="19454"/>
                    <a:pt x="29140" y="19454"/>
                  </a:cubicBezTo>
                  <a:cubicBezTo>
                    <a:pt x="29211" y="19502"/>
                    <a:pt x="29297" y="19521"/>
                    <a:pt x="29380" y="19521"/>
                  </a:cubicBezTo>
                  <a:cubicBezTo>
                    <a:pt x="29439" y="19521"/>
                    <a:pt x="29496" y="19512"/>
                    <a:pt x="29547" y="19495"/>
                  </a:cubicBezTo>
                  <a:cubicBezTo>
                    <a:pt x="29669" y="19413"/>
                    <a:pt x="29709" y="19251"/>
                    <a:pt x="29709" y="19128"/>
                  </a:cubicBezTo>
                  <a:cubicBezTo>
                    <a:pt x="29709" y="19128"/>
                    <a:pt x="29384" y="17460"/>
                    <a:pt x="28977" y="15547"/>
                  </a:cubicBezTo>
                  <a:cubicBezTo>
                    <a:pt x="28773" y="14611"/>
                    <a:pt x="28529" y="13594"/>
                    <a:pt x="28244" y="12739"/>
                  </a:cubicBezTo>
                  <a:cubicBezTo>
                    <a:pt x="28000" y="11844"/>
                    <a:pt x="27715" y="11070"/>
                    <a:pt x="27430" y="10623"/>
                  </a:cubicBezTo>
                  <a:cubicBezTo>
                    <a:pt x="27227" y="10338"/>
                    <a:pt x="26942" y="10053"/>
                    <a:pt x="26535" y="9687"/>
                  </a:cubicBezTo>
                  <a:cubicBezTo>
                    <a:pt x="25070" y="8547"/>
                    <a:pt x="22140" y="6838"/>
                    <a:pt x="19087" y="5210"/>
                  </a:cubicBezTo>
                  <a:cubicBezTo>
                    <a:pt x="15995" y="3582"/>
                    <a:pt x="12820" y="2036"/>
                    <a:pt x="10867" y="1262"/>
                  </a:cubicBezTo>
                  <a:cubicBezTo>
                    <a:pt x="8059" y="204"/>
                    <a:pt x="6064" y="1"/>
                    <a:pt x="4925"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3" name="Google Shape;1803;p34"/>
            <p:cNvSpPr/>
            <p:nvPr/>
          </p:nvSpPr>
          <p:spPr>
            <a:xfrm>
              <a:off x="3860850" y="4333950"/>
              <a:ext cx="672550" cy="470425"/>
            </a:xfrm>
            <a:custGeom>
              <a:avLst/>
              <a:gdLst/>
              <a:ahLst/>
              <a:cxnLst/>
              <a:rect l="l" t="t" r="r" b="b"/>
              <a:pathLst>
                <a:path w="26902" h="18817" extrusionOk="0">
                  <a:moveTo>
                    <a:pt x="18263" y="0"/>
                  </a:moveTo>
                  <a:cubicBezTo>
                    <a:pt x="18210" y="0"/>
                    <a:pt x="18159" y="5"/>
                    <a:pt x="18111" y="14"/>
                  </a:cubicBezTo>
                  <a:cubicBezTo>
                    <a:pt x="16808" y="299"/>
                    <a:pt x="12616" y="2781"/>
                    <a:pt x="12616" y="2781"/>
                  </a:cubicBezTo>
                  <a:cubicBezTo>
                    <a:pt x="12616" y="2781"/>
                    <a:pt x="11680" y="2781"/>
                    <a:pt x="10500" y="2537"/>
                  </a:cubicBezTo>
                  <a:cubicBezTo>
                    <a:pt x="10355" y="2502"/>
                    <a:pt x="10212" y="2484"/>
                    <a:pt x="10069" y="2484"/>
                  </a:cubicBezTo>
                  <a:cubicBezTo>
                    <a:pt x="9052" y="2484"/>
                    <a:pt x="8072" y="3421"/>
                    <a:pt x="6715" y="5956"/>
                  </a:cubicBezTo>
                  <a:cubicBezTo>
                    <a:pt x="5128" y="8845"/>
                    <a:pt x="1710" y="11694"/>
                    <a:pt x="1710" y="11694"/>
                  </a:cubicBezTo>
                  <a:lnTo>
                    <a:pt x="0" y="13403"/>
                  </a:lnTo>
                  <a:lnTo>
                    <a:pt x="774" y="14055"/>
                  </a:lnTo>
                  <a:lnTo>
                    <a:pt x="4721" y="18816"/>
                  </a:lnTo>
                  <a:lnTo>
                    <a:pt x="5372" y="18124"/>
                  </a:lnTo>
                  <a:cubicBezTo>
                    <a:pt x="5372" y="18124"/>
                    <a:pt x="8913" y="18124"/>
                    <a:pt x="11273" y="17351"/>
                  </a:cubicBezTo>
                  <a:cubicBezTo>
                    <a:pt x="13634" y="16578"/>
                    <a:pt x="15099" y="14746"/>
                    <a:pt x="15628" y="14746"/>
                  </a:cubicBezTo>
                  <a:cubicBezTo>
                    <a:pt x="16157" y="14746"/>
                    <a:pt x="19047" y="16171"/>
                    <a:pt x="20349" y="17107"/>
                  </a:cubicBezTo>
                  <a:cubicBezTo>
                    <a:pt x="21167" y="17669"/>
                    <a:pt x="21792" y="17991"/>
                    <a:pt x="22396" y="17991"/>
                  </a:cubicBezTo>
                  <a:cubicBezTo>
                    <a:pt x="22754" y="17991"/>
                    <a:pt x="23104" y="17878"/>
                    <a:pt x="23483" y="17636"/>
                  </a:cubicBezTo>
                  <a:cubicBezTo>
                    <a:pt x="24541" y="16944"/>
                    <a:pt x="22058" y="16171"/>
                    <a:pt x="21407" y="15642"/>
                  </a:cubicBezTo>
                  <a:cubicBezTo>
                    <a:pt x="20756" y="15113"/>
                    <a:pt x="18640" y="12874"/>
                    <a:pt x="18640" y="12874"/>
                  </a:cubicBezTo>
                  <a:lnTo>
                    <a:pt x="22180" y="12223"/>
                  </a:lnTo>
                  <a:cubicBezTo>
                    <a:pt x="22180" y="12223"/>
                    <a:pt x="24012" y="13403"/>
                    <a:pt x="24826" y="13566"/>
                  </a:cubicBezTo>
                  <a:cubicBezTo>
                    <a:pt x="25015" y="13596"/>
                    <a:pt x="25158" y="13611"/>
                    <a:pt x="25276" y="13611"/>
                  </a:cubicBezTo>
                  <a:cubicBezTo>
                    <a:pt x="25638" y="13611"/>
                    <a:pt x="25758" y="13466"/>
                    <a:pt x="26250" y="13159"/>
                  </a:cubicBezTo>
                  <a:cubicBezTo>
                    <a:pt x="26901" y="12752"/>
                    <a:pt x="23483" y="9741"/>
                    <a:pt x="22587" y="9334"/>
                  </a:cubicBezTo>
                  <a:cubicBezTo>
                    <a:pt x="21651" y="8967"/>
                    <a:pt x="18233" y="8967"/>
                    <a:pt x="18233" y="8967"/>
                  </a:cubicBezTo>
                  <a:cubicBezTo>
                    <a:pt x="18233" y="8967"/>
                    <a:pt x="21122" y="7136"/>
                    <a:pt x="21773" y="6851"/>
                  </a:cubicBezTo>
                  <a:cubicBezTo>
                    <a:pt x="21856" y="6822"/>
                    <a:pt x="21946" y="6809"/>
                    <a:pt x="22041" y="6809"/>
                  </a:cubicBezTo>
                  <a:cubicBezTo>
                    <a:pt x="22738" y="6809"/>
                    <a:pt x="23704" y="7502"/>
                    <a:pt x="24134" y="7502"/>
                  </a:cubicBezTo>
                  <a:cubicBezTo>
                    <a:pt x="24405" y="7502"/>
                    <a:pt x="24751" y="7609"/>
                    <a:pt x="25096" y="7609"/>
                  </a:cubicBezTo>
                  <a:cubicBezTo>
                    <a:pt x="25423" y="7609"/>
                    <a:pt x="25748" y="7513"/>
                    <a:pt x="26006" y="7136"/>
                  </a:cubicBezTo>
                  <a:cubicBezTo>
                    <a:pt x="26535" y="6322"/>
                    <a:pt x="22058" y="2904"/>
                    <a:pt x="22058" y="2904"/>
                  </a:cubicBezTo>
                  <a:cubicBezTo>
                    <a:pt x="22058" y="2904"/>
                    <a:pt x="19608" y="0"/>
                    <a:pt x="182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4" name="Google Shape;1804;p34"/>
            <p:cNvSpPr/>
            <p:nvPr/>
          </p:nvSpPr>
          <p:spPr>
            <a:xfrm>
              <a:off x="3852700" y="4326150"/>
              <a:ext cx="674575" cy="486350"/>
            </a:xfrm>
            <a:custGeom>
              <a:avLst/>
              <a:gdLst/>
              <a:ahLst/>
              <a:cxnLst/>
              <a:rect l="l" t="t" r="r" b="b"/>
              <a:pathLst>
                <a:path w="26983" h="19454" extrusionOk="0">
                  <a:moveTo>
                    <a:pt x="26332" y="13227"/>
                  </a:moveTo>
                  <a:lnTo>
                    <a:pt x="26337" y="13230"/>
                  </a:lnTo>
                  <a:lnTo>
                    <a:pt x="26337" y="13230"/>
                  </a:lnTo>
                  <a:cubicBezTo>
                    <a:pt x="26337" y="13230"/>
                    <a:pt x="26337" y="13230"/>
                    <a:pt x="26337" y="13230"/>
                  </a:cubicBezTo>
                  <a:lnTo>
                    <a:pt x="26337" y="13230"/>
                  </a:lnTo>
                  <a:lnTo>
                    <a:pt x="26332" y="13227"/>
                  </a:lnTo>
                  <a:close/>
                  <a:moveTo>
                    <a:pt x="18599" y="652"/>
                  </a:moveTo>
                  <a:cubicBezTo>
                    <a:pt x="18803" y="652"/>
                    <a:pt x="19210" y="814"/>
                    <a:pt x="19576" y="1059"/>
                  </a:cubicBezTo>
                  <a:cubicBezTo>
                    <a:pt x="20187" y="1466"/>
                    <a:pt x="20797" y="2035"/>
                    <a:pt x="21285" y="2564"/>
                  </a:cubicBezTo>
                  <a:cubicBezTo>
                    <a:pt x="21530" y="2809"/>
                    <a:pt x="21733" y="3012"/>
                    <a:pt x="21896" y="3175"/>
                  </a:cubicBezTo>
                  <a:cubicBezTo>
                    <a:pt x="21977" y="3256"/>
                    <a:pt x="22018" y="3338"/>
                    <a:pt x="22059" y="3378"/>
                  </a:cubicBezTo>
                  <a:lnTo>
                    <a:pt x="22099" y="3460"/>
                  </a:lnTo>
                  <a:lnTo>
                    <a:pt x="22181" y="3500"/>
                  </a:lnTo>
                  <a:cubicBezTo>
                    <a:pt x="22181" y="3500"/>
                    <a:pt x="22425" y="3704"/>
                    <a:pt x="22791" y="3989"/>
                  </a:cubicBezTo>
                  <a:cubicBezTo>
                    <a:pt x="23361" y="4436"/>
                    <a:pt x="24175" y="5128"/>
                    <a:pt x="24867" y="5779"/>
                  </a:cubicBezTo>
                  <a:cubicBezTo>
                    <a:pt x="25192" y="6146"/>
                    <a:pt x="25518" y="6471"/>
                    <a:pt x="25721" y="6756"/>
                  </a:cubicBezTo>
                  <a:cubicBezTo>
                    <a:pt x="25843" y="6878"/>
                    <a:pt x="25925" y="7000"/>
                    <a:pt x="25966" y="7082"/>
                  </a:cubicBezTo>
                  <a:cubicBezTo>
                    <a:pt x="26006" y="7204"/>
                    <a:pt x="26006" y="7285"/>
                    <a:pt x="26006" y="7285"/>
                  </a:cubicBezTo>
                  <a:lnTo>
                    <a:pt x="26016" y="7285"/>
                  </a:lnTo>
                  <a:cubicBezTo>
                    <a:pt x="25910" y="7421"/>
                    <a:pt x="25833" y="7492"/>
                    <a:pt x="25721" y="7529"/>
                  </a:cubicBezTo>
                  <a:cubicBezTo>
                    <a:pt x="25640" y="7570"/>
                    <a:pt x="25518" y="7570"/>
                    <a:pt x="25396" y="7570"/>
                  </a:cubicBezTo>
                  <a:cubicBezTo>
                    <a:pt x="25152" y="7570"/>
                    <a:pt x="24826" y="7489"/>
                    <a:pt x="24460" y="7489"/>
                  </a:cubicBezTo>
                  <a:cubicBezTo>
                    <a:pt x="24460" y="7489"/>
                    <a:pt x="24338" y="7448"/>
                    <a:pt x="24175" y="7407"/>
                  </a:cubicBezTo>
                  <a:cubicBezTo>
                    <a:pt x="23971" y="7326"/>
                    <a:pt x="23646" y="7163"/>
                    <a:pt x="23361" y="7041"/>
                  </a:cubicBezTo>
                  <a:cubicBezTo>
                    <a:pt x="23035" y="6919"/>
                    <a:pt x="22710" y="6797"/>
                    <a:pt x="22384" y="6797"/>
                  </a:cubicBezTo>
                  <a:cubicBezTo>
                    <a:pt x="22262" y="6797"/>
                    <a:pt x="22140" y="6797"/>
                    <a:pt x="21977" y="6838"/>
                  </a:cubicBezTo>
                  <a:cubicBezTo>
                    <a:pt x="21774" y="6919"/>
                    <a:pt x="21489" y="7082"/>
                    <a:pt x="21123" y="7326"/>
                  </a:cubicBezTo>
                  <a:cubicBezTo>
                    <a:pt x="20024" y="7936"/>
                    <a:pt x="18396" y="8995"/>
                    <a:pt x="18396" y="8995"/>
                  </a:cubicBezTo>
                  <a:cubicBezTo>
                    <a:pt x="18274" y="9076"/>
                    <a:pt x="18192" y="9239"/>
                    <a:pt x="18233" y="9361"/>
                  </a:cubicBezTo>
                  <a:cubicBezTo>
                    <a:pt x="18274" y="9524"/>
                    <a:pt x="18437" y="9605"/>
                    <a:pt x="18559" y="9605"/>
                  </a:cubicBezTo>
                  <a:lnTo>
                    <a:pt x="19128" y="9605"/>
                  </a:lnTo>
                  <a:cubicBezTo>
                    <a:pt x="19617" y="9605"/>
                    <a:pt x="20390" y="9646"/>
                    <a:pt x="21123" y="9686"/>
                  </a:cubicBezTo>
                  <a:cubicBezTo>
                    <a:pt x="21448" y="9727"/>
                    <a:pt x="21814" y="9768"/>
                    <a:pt x="22099" y="9808"/>
                  </a:cubicBezTo>
                  <a:cubicBezTo>
                    <a:pt x="22425" y="9849"/>
                    <a:pt x="22669" y="9931"/>
                    <a:pt x="22791" y="9971"/>
                  </a:cubicBezTo>
                  <a:cubicBezTo>
                    <a:pt x="22913" y="10053"/>
                    <a:pt x="23280" y="10256"/>
                    <a:pt x="23646" y="10541"/>
                  </a:cubicBezTo>
                  <a:cubicBezTo>
                    <a:pt x="24216" y="10989"/>
                    <a:pt x="24907" y="11599"/>
                    <a:pt x="25436" y="12169"/>
                  </a:cubicBezTo>
                  <a:cubicBezTo>
                    <a:pt x="25721" y="12454"/>
                    <a:pt x="25966" y="12698"/>
                    <a:pt x="26128" y="12942"/>
                  </a:cubicBezTo>
                  <a:cubicBezTo>
                    <a:pt x="26210" y="13024"/>
                    <a:pt x="26250" y="13146"/>
                    <a:pt x="26291" y="13186"/>
                  </a:cubicBezTo>
                  <a:lnTo>
                    <a:pt x="26311" y="13245"/>
                  </a:lnTo>
                  <a:lnTo>
                    <a:pt x="26311" y="13245"/>
                  </a:lnTo>
                  <a:cubicBezTo>
                    <a:pt x="26097" y="13370"/>
                    <a:pt x="25990" y="13441"/>
                    <a:pt x="25884" y="13512"/>
                  </a:cubicBezTo>
                  <a:cubicBezTo>
                    <a:pt x="25762" y="13553"/>
                    <a:pt x="25721" y="13553"/>
                    <a:pt x="25599" y="13553"/>
                  </a:cubicBezTo>
                  <a:cubicBezTo>
                    <a:pt x="25518" y="13553"/>
                    <a:pt x="25396" y="13553"/>
                    <a:pt x="25192" y="13512"/>
                  </a:cubicBezTo>
                  <a:cubicBezTo>
                    <a:pt x="25070" y="13512"/>
                    <a:pt x="24785" y="13431"/>
                    <a:pt x="24541" y="13308"/>
                  </a:cubicBezTo>
                  <a:cubicBezTo>
                    <a:pt x="24134" y="13105"/>
                    <a:pt x="23646" y="12861"/>
                    <a:pt x="23320" y="12657"/>
                  </a:cubicBezTo>
                  <a:cubicBezTo>
                    <a:pt x="23117" y="12535"/>
                    <a:pt x="22954" y="12454"/>
                    <a:pt x="22873" y="12372"/>
                  </a:cubicBezTo>
                  <a:cubicBezTo>
                    <a:pt x="22750" y="12291"/>
                    <a:pt x="22710" y="12250"/>
                    <a:pt x="22710" y="12250"/>
                  </a:cubicBezTo>
                  <a:cubicBezTo>
                    <a:pt x="22628" y="12210"/>
                    <a:pt x="22547" y="12210"/>
                    <a:pt x="22466" y="12210"/>
                  </a:cubicBezTo>
                  <a:lnTo>
                    <a:pt x="18925" y="12861"/>
                  </a:lnTo>
                  <a:cubicBezTo>
                    <a:pt x="18803" y="12901"/>
                    <a:pt x="18681" y="12983"/>
                    <a:pt x="18640" y="13105"/>
                  </a:cubicBezTo>
                  <a:cubicBezTo>
                    <a:pt x="18599" y="13227"/>
                    <a:pt x="18640" y="13349"/>
                    <a:pt x="18721" y="13431"/>
                  </a:cubicBezTo>
                  <a:cubicBezTo>
                    <a:pt x="18721" y="13431"/>
                    <a:pt x="19251" y="14000"/>
                    <a:pt x="19861" y="14611"/>
                  </a:cubicBezTo>
                  <a:cubicBezTo>
                    <a:pt x="20471" y="15262"/>
                    <a:pt x="21163" y="15954"/>
                    <a:pt x="21530" y="16239"/>
                  </a:cubicBezTo>
                  <a:cubicBezTo>
                    <a:pt x="21692" y="16361"/>
                    <a:pt x="21896" y="16483"/>
                    <a:pt x="22181" y="16605"/>
                  </a:cubicBezTo>
                  <a:cubicBezTo>
                    <a:pt x="22547" y="16808"/>
                    <a:pt x="22995" y="17012"/>
                    <a:pt x="23280" y="17215"/>
                  </a:cubicBezTo>
                  <a:cubicBezTo>
                    <a:pt x="23442" y="17337"/>
                    <a:pt x="23605" y="17419"/>
                    <a:pt x="23646" y="17500"/>
                  </a:cubicBezTo>
                  <a:lnTo>
                    <a:pt x="23722" y="17576"/>
                  </a:lnTo>
                  <a:lnTo>
                    <a:pt x="23722" y="17576"/>
                  </a:lnTo>
                  <a:cubicBezTo>
                    <a:pt x="23714" y="17588"/>
                    <a:pt x="23694" y="17598"/>
                    <a:pt x="23646" y="17622"/>
                  </a:cubicBezTo>
                  <a:cubicBezTo>
                    <a:pt x="23280" y="17867"/>
                    <a:pt x="22995" y="17948"/>
                    <a:pt x="22710" y="17948"/>
                  </a:cubicBezTo>
                  <a:cubicBezTo>
                    <a:pt x="22466" y="17948"/>
                    <a:pt x="22221" y="17907"/>
                    <a:pt x="21896" y="17744"/>
                  </a:cubicBezTo>
                  <a:cubicBezTo>
                    <a:pt x="21611" y="17622"/>
                    <a:pt x="21285" y="17419"/>
                    <a:pt x="20878" y="17134"/>
                  </a:cubicBezTo>
                  <a:cubicBezTo>
                    <a:pt x="20187" y="16646"/>
                    <a:pt x="19128" y="16076"/>
                    <a:pt x="18152" y="15587"/>
                  </a:cubicBezTo>
                  <a:cubicBezTo>
                    <a:pt x="17704" y="15343"/>
                    <a:pt x="17216" y="15140"/>
                    <a:pt x="16849" y="14977"/>
                  </a:cubicBezTo>
                  <a:cubicBezTo>
                    <a:pt x="16646" y="14896"/>
                    <a:pt x="16483" y="14814"/>
                    <a:pt x="16361" y="14774"/>
                  </a:cubicBezTo>
                  <a:cubicBezTo>
                    <a:pt x="16198" y="14733"/>
                    <a:pt x="16076" y="14692"/>
                    <a:pt x="15954" y="14692"/>
                  </a:cubicBezTo>
                  <a:cubicBezTo>
                    <a:pt x="15791" y="14692"/>
                    <a:pt x="15669" y="14774"/>
                    <a:pt x="15547" y="14814"/>
                  </a:cubicBezTo>
                  <a:cubicBezTo>
                    <a:pt x="15344" y="14936"/>
                    <a:pt x="15140" y="15099"/>
                    <a:pt x="14855" y="15303"/>
                  </a:cubicBezTo>
                  <a:cubicBezTo>
                    <a:pt x="14123" y="15913"/>
                    <a:pt x="12983" y="16849"/>
                    <a:pt x="11518" y="17337"/>
                  </a:cubicBezTo>
                  <a:cubicBezTo>
                    <a:pt x="10379" y="17744"/>
                    <a:pt x="8913" y="17907"/>
                    <a:pt x="7733" y="18029"/>
                  </a:cubicBezTo>
                  <a:cubicBezTo>
                    <a:pt x="7163" y="18070"/>
                    <a:pt x="6675" y="18111"/>
                    <a:pt x="6309" y="18111"/>
                  </a:cubicBezTo>
                  <a:lnTo>
                    <a:pt x="5698" y="18111"/>
                  </a:lnTo>
                  <a:cubicBezTo>
                    <a:pt x="5617" y="18111"/>
                    <a:pt x="5536" y="18151"/>
                    <a:pt x="5454" y="18233"/>
                  </a:cubicBezTo>
                  <a:lnTo>
                    <a:pt x="5088" y="18599"/>
                  </a:lnTo>
                  <a:lnTo>
                    <a:pt x="1384" y="14163"/>
                  </a:lnTo>
                  <a:lnTo>
                    <a:pt x="1344" y="14122"/>
                  </a:lnTo>
                  <a:lnTo>
                    <a:pt x="815" y="13715"/>
                  </a:lnTo>
                  <a:lnTo>
                    <a:pt x="2239" y="12291"/>
                  </a:lnTo>
                  <a:lnTo>
                    <a:pt x="2239" y="12291"/>
                  </a:lnTo>
                  <a:lnTo>
                    <a:pt x="2239" y="12291"/>
                  </a:lnTo>
                  <a:cubicBezTo>
                    <a:pt x="2280" y="12250"/>
                    <a:pt x="5698" y="9402"/>
                    <a:pt x="7326" y="6431"/>
                  </a:cubicBezTo>
                  <a:cubicBezTo>
                    <a:pt x="8018" y="5169"/>
                    <a:pt x="8588" y="4314"/>
                    <a:pt x="9117" y="3785"/>
                  </a:cubicBezTo>
                  <a:cubicBezTo>
                    <a:pt x="9605" y="3297"/>
                    <a:pt x="10012" y="3134"/>
                    <a:pt x="10419" y="3134"/>
                  </a:cubicBezTo>
                  <a:cubicBezTo>
                    <a:pt x="10541" y="3134"/>
                    <a:pt x="10623" y="3134"/>
                    <a:pt x="10745" y="3175"/>
                  </a:cubicBezTo>
                  <a:cubicBezTo>
                    <a:pt x="11966" y="3419"/>
                    <a:pt x="12902" y="3419"/>
                    <a:pt x="12942" y="3419"/>
                  </a:cubicBezTo>
                  <a:lnTo>
                    <a:pt x="13105" y="3378"/>
                  </a:lnTo>
                  <a:cubicBezTo>
                    <a:pt x="13105" y="3378"/>
                    <a:pt x="13349" y="3256"/>
                    <a:pt x="13756" y="3012"/>
                  </a:cubicBezTo>
                  <a:cubicBezTo>
                    <a:pt x="14408" y="2646"/>
                    <a:pt x="15344" y="2117"/>
                    <a:pt x="16280" y="1628"/>
                  </a:cubicBezTo>
                  <a:cubicBezTo>
                    <a:pt x="17175" y="1140"/>
                    <a:pt x="18111" y="733"/>
                    <a:pt x="18518" y="692"/>
                  </a:cubicBezTo>
                  <a:lnTo>
                    <a:pt x="18599" y="652"/>
                  </a:lnTo>
                  <a:close/>
                  <a:moveTo>
                    <a:pt x="18355" y="0"/>
                  </a:moveTo>
                  <a:cubicBezTo>
                    <a:pt x="17989" y="82"/>
                    <a:pt x="17460" y="285"/>
                    <a:pt x="16890" y="570"/>
                  </a:cubicBezTo>
                  <a:cubicBezTo>
                    <a:pt x="15315" y="1303"/>
                    <a:pt x="13246" y="2530"/>
                    <a:pt x="12818" y="2768"/>
                  </a:cubicBezTo>
                  <a:lnTo>
                    <a:pt x="12780" y="2768"/>
                  </a:lnTo>
                  <a:cubicBezTo>
                    <a:pt x="12495" y="2727"/>
                    <a:pt x="11762" y="2686"/>
                    <a:pt x="10908" y="2524"/>
                  </a:cubicBezTo>
                  <a:cubicBezTo>
                    <a:pt x="10745" y="2483"/>
                    <a:pt x="10582" y="2442"/>
                    <a:pt x="10419" y="2442"/>
                  </a:cubicBezTo>
                  <a:cubicBezTo>
                    <a:pt x="9809" y="2442"/>
                    <a:pt x="9198" y="2727"/>
                    <a:pt x="8629" y="3338"/>
                  </a:cubicBezTo>
                  <a:cubicBezTo>
                    <a:pt x="8018" y="3907"/>
                    <a:pt x="7448" y="4803"/>
                    <a:pt x="6716" y="6105"/>
                  </a:cubicBezTo>
                  <a:cubicBezTo>
                    <a:pt x="5983" y="7489"/>
                    <a:pt x="4722" y="8913"/>
                    <a:pt x="3704" y="9971"/>
                  </a:cubicBezTo>
                  <a:cubicBezTo>
                    <a:pt x="3175" y="10500"/>
                    <a:pt x="2687" y="10948"/>
                    <a:pt x="2361" y="11274"/>
                  </a:cubicBezTo>
                  <a:cubicBezTo>
                    <a:pt x="2198" y="11436"/>
                    <a:pt x="2076" y="11558"/>
                    <a:pt x="1954" y="11640"/>
                  </a:cubicBezTo>
                  <a:cubicBezTo>
                    <a:pt x="1873" y="11721"/>
                    <a:pt x="1832" y="11762"/>
                    <a:pt x="1832" y="11762"/>
                  </a:cubicBezTo>
                  <a:lnTo>
                    <a:pt x="1791" y="11803"/>
                  </a:lnTo>
                  <a:lnTo>
                    <a:pt x="82" y="13471"/>
                  </a:lnTo>
                  <a:cubicBezTo>
                    <a:pt x="41" y="13553"/>
                    <a:pt x="1" y="13634"/>
                    <a:pt x="1" y="13756"/>
                  </a:cubicBezTo>
                  <a:cubicBezTo>
                    <a:pt x="1" y="13838"/>
                    <a:pt x="41" y="13919"/>
                    <a:pt x="123" y="14000"/>
                  </a:cubicBezTo>
                  <a:lnTo>
                    <a:pt x="896" y="14611"/>
                  </a:lnTo>
                  <a:lnTo>
                    <a:pt x="4803" y="19332"/>
                  </a:lnTo>
                  <a:cubicBezTo>
                    <a:pt x="4844" y="19413"/>
                    <a:pt x="4925" y="19454"/>
                    <a:pt x="5047" y="19454"/>
                  </a:cubicBezTo>
                  <a:cubicBezTo>
                    <a:pt x="5129" y="19454"/>
                    <a:pt x="5210" y="19413"/>
                    <a:pt x="5291" y="19332"/>
                  </a:cubicBezTo>
                  <a:lnTo>
                    <a:pt x="5822" y="18801"/>
                  </a:lnTo>
                  <a:lnTo>
                    <a:pt x="5822" y="18801"/>
                  </a:lnTo>
                  <a:cubicBezTo>
                    <a:pt x="6107" y="18797"/>
                    <a:pt x="6862" y="18776"/>
                    <a:pt x="7815" y="18680"/>
                  </a:cubicBezTo>
                  <a:cubicBezTo>
                    <a:pt x="8995" y="18599"/>
                    <a:pt x="10501" y="18396"/>
                    <a:pt x="11722" y="17989"/>
                  </a:cubicBezTo>
                  <a:cubicBezTo>
                    <a:pt x="12942" y="17582"/>
                    <a:pt x="13960" y="16890"/>
                    <a:pt x="14692" y="16320"/>
                  </a:cubicBezTo>
                  <a:cubicBezTo>
                    <a:pt x="15059" y="16035"/>
                    <a:pt x="15344" y="15791"/>
                    <a:pt x="15588" y="15628"/>
                  </a:cubicBezTo>
                  <a:cubicBezTo>
                    <a:pt x="15710" y="15506"/>
                    <a:pt x="15791" y="15465"/>
                    <a:pt x="15873" y="15425"/>
                  </a:cubicBezTo>
                  <a:lnTo>
                    <a:pt x="15954" y="15384"/>
                  </a:lnTo>
                  <a:cubicBezTo>
                    <a:pt x="16035" y="15384"/>
                    <a:pt x="16361" y="15506"/>
                    <a:pt x="16687" y="15628"/>
                  </a:cubicBezTo>
                  <a:cubicBezTo>
                    <a:pt x="17785" y="16076"/>
                    <a:pt x="19576" y="17053"/>
                    <a:pt x="20471" y="17663"/>
                  </a:cubicBezTo>
                  <a:cubicBezTo>
                    <a:pt x="20878" y="17989"/>
                    <a:pt x="21285" y="18192"/>
                    <a:pt x="21611" y="18355"/>
                  </a:cubicBezTo>
                  <a:cubicBezTo>
                    <a:pt x="21977" y="18518"/>
                    <a:pt x="22343" y="18640"/>
                    <a:pt x="22710" y="18640"/>
                  </a:cubicBezTo>
                  <a:cubicBezTo>
                    <a:pt x="23157" y="18640"/>
                    <a:pt x="23564" y="18477"/>
                    <a:pt x="24012" y="18233"/>
                  </a:cubicBezTo>
                  <a:cubicBezTo>
                    <a:pt x="24134" y="18151"/>
                    <a:pt x="24216" y="18070"/>
                    <a:pt x="24297" y="17948"/>
                  </a:cubicBezTo>
                  <a:cubicBezTo>
                    <a:pt x="24378" y="17867"/>
                    <a:pt x="24419" y="17704"/>
                    <a:pt x="24419" y="17582"/>
                  </a:cubicBezTo>
                  <a:cubicBezTo>
                    <a:pt x="24419" y="17419"/>
                    <a:pt x="24338" y="17297"/>
                    <a:pt x="24297" y="17175"/>
                  </a:cubicBezTo>
                  <a:cubicBezTo>
                    <a:pt x="24134" y="16971"/>
                    <a:pt x="23971" y="16849"/>
                    <a:pt x="23727" y="16686"/>
                  </a:cubicBezTo>
                  <a:cubicBezTo>
                    <a:pt x="23442" y="16483"/>
                    <a:pt x="23035" y="16320"/>
                    <a:pt x="22710" y="16157"/>
                  </a:cubicBezTo>
                  <a:cubicBezTo>
                    <a:pt x="22384" y="15954"/>
                    <a:pt x="22059" y="15791"/>
                    <a:pt x="21937" y="15710"/>
                  </a:cubicBezTo>
                  <a:cubicBezTo>
                    <a:pt x="21652" y="15465"/>
                    <a:pt x="20960" y="14774"/>
                    <a:pt x="20349" y="14163"/>
                  </a:cubicBezTo>
                  <a:cubicBezTo>
                    <a:pt x="20094" y="13891"/>
                    <a:pt x="19853" y="13640"/>
                    <a:pt x="19659" y="13440"/>
                  </a:cubicBezTo>
                  <a:lnTo>
                    <a:pt x="19659" y="13440"/>
                  </a:lnTo>
                  <a:lnTo>
                    <a:pt x="22486" y="12920"/>
                  </a:lnTo>
                  <a:lnTo>
                    <a:pt x="22486" y="12920"/>
                  </a:lnTo>
                  <a:cubicBezTo>
                    <a:pt x="22662" y="13041"/>
                    <a:pt x="22985" y="13256"/>
                    <a:pt x="23361" y="13471"/>
                  </a:cubicBezTo>
                  <a:cubicBezTo>
                    <a:pt x="23646" y="13593"/>
                    <a:pt x="23971" y="13756"/>
                    <a:pt x="24256" y="13919"/>
                  </a:cubicBezTo>
                  <a:cubicBezTo>
                    <a:pt x="24541" y="14041"/>
                    <a:pt x="24826" y="14163"/>
                    <a:pt x="25070" y="14204"/>
                  </a:cubicBezTo>
                  <a:cubicBezTo>
                    <a:pt x="25274" y="14244"/>
                    <a:pt x="25436" y="14244"/>
                    <a:pt x="25599" y="14244"/>
                  </a:cubicBezTo>
                  <a:cubicBezTo>
                    <a:pt x="25843" y="14244"/>
                    <a:pt x="26047" y="14204"/>
                    <a:pt x="26210" y="14082"/>
                  </a:cubicBezTo>
                  <a:cubicBezTo>
                    <a:pt x="26372" y="14000"/>
                    <a:pt x="26535" y="13919"/>
                    <a:pt x="26739" y="13756"/>
                  </a:cubicBezTo>
                  <a:cubicBezTo>
                    <a:pt x="26820" y="13715"/>
                    <a:pt x="26902" y="13634"/>
                    <a:pt x="26942" y="13553"/>
                  </a:cubicBezTo>
                  <a:cubicBezTo>
                    <a:pt x="26983" y="13471"/>
                    <a:pt x="26983" y="13390"/>
                    <a:pt x="26983" y="13308"/>
                  </a:cubicBezTo>
                  <a:cubicBezTo>
                    <a:pt x="26983" y="13105"/>
                    <a:pt x="26942" y="12942"/>
                    <a:pt x="26820" y="12779"/>
                  </a:cubicBezTo>
                  <a:cubicBezTo>
                    <a:pt x="26657" y="12494"/>
                    <a:pt x="26413" y="12169"/>
                    <a:pt x="26088" y="11843"/>
                  </a:cubicBezTo>
                  <a:cubicBezTo>
                    <a:pt x="25599" y="11314"/>
                    <a:pt x="24989" y="10785"/>
                    <a:pt x="24460" y="10338"/>
                  </a:cubicBezTo>
                  <a:cubicBezTo>
                    <a:pt x="24175" y="10093"/>
                    <a:pt x="23890" y="9890"/>
                    <a:pt x="23646" y="9727"/>
                  </a:cubicBezTo>
                  <a:cubicBezTo>
                    <a:pt x="23402" y="9564"/>
                    <a:pt x="23198" y="9442"/>
                    <a:pt x="23035" y="9361"/>
                  </a:cubicBezTo>
                  <a:cubicBezTo>
                    <a:pt x="22750" y="9239"/>
                    <a:pt x="22343" y="9157"/>
                    <a:pt x="21896" y="9117"/>
                  </a:cubicBezTo>
                  <a:cubicBezTo>
                    <a:pt x="21202" y="9015"/>
                    <a:pt x="20376" y="8964"/>
                    <a:pt x="19719" y="8938"/>
                  </a:cubicBezTo>
                  <a:lnTo>
                    <a:pt x="19719" y="8938"/>
                  </a:lnTo>
                  <a:cubicBezTo>
                    <a:pt x="19893" y="8826"/>
                    <a:pt x="20079" y="8707"/>
                    <a:pt x="20268" y="8588"/>
                  </a:cubicBezTo>
                  <a:cubicBezTo>
                    <a:pt x="20675" y="8343"/>
                    <a:pt x="21082" y="8099"/>
                    <a:pt x="21448" y="7896"/>
                  </a:cubicBezTo>
                  <a:cubicBezTo>
                    <a:pt x="21814" y="7692"/>
                    <a:pt x="22099" y="7529"/>
                    <a:pt x="22262" y="7489"/>
                  </a:cubicBezTo>
                  <a:cubicBezTo>
                    <a:pt x="22262" y="7489"/>
                    <a:pt x="22303" y="7448"/>
                    <a:pt x="22384" y="7448"/>
                  </a:cubicBezTo>
                  <a:cubicBezTo>
                    <a:pt x="22588" y="7448"/>
                    <a:pt x="22995" y="7611"/>
                    <a:pt x="23361" y="7774"/>
                  </a:cubicBezTo>
                  <a:cubicBezTo>
                    <a:pt x="23564" y="7855"/>
                    <a:pt x="23727" y="7977"/>
                    <a:pt x="23931" y="8018"/>
                  </a:cubicBezTo>
                  <a:cubicBezTo>
                    <a:pt x="24093" y="8099"/>
                    <a:pt x="24297" y="8140"/>
                    <a:pt x="24460" y="8181"/>
                  </a:cubicBezTo>
                  <a:cubicBezTo>
                    <a:pt x="24489" y="8175"/>
                    <a:pt x="24520" y="8172"/>
                    <a:pt x="24554" y="8172"/>
                  </a:cubicBezTo>
                  <a:cubicBezTo>
                    <a:pt x="24758" y="8172"/>
                    <a:pt x="25047" y="8262"/>
                    <a:pt x="25396" y="8262"/>
                  </a:cubicBezTo>
                  <a:cubicBezTo>
                    <a:pt x="25599" y="8262"/>
                    <a:pt x="25803" y="8221"/>
                    <a:pt x="26047" y="8140"/>
                  </a:cubicBezTo>
                  <a:cubicBezTo>
                    <a:pt x="26250" y="8018"/>
                    <a:pt x="26454" y="7855"/>
                    <a:pt x="26617" y="7611"/>
                  </a:cubicBezTo>
                  <a:cubicBezTo>
                    <a:pt x="26657" y="7529"/>
                    <a:pt x="26698" y="7407"/>
                    <a:pt x="26698" y="7285"/>
                  </a:cubicBezTo>
                  <a:cubicBezTo>
                    <a:pt x="26698" y="7041"/>
                    <a:pt x="26617" y="6838"/>
                    <a:pt x="26495" y="6634"/>
                  </a:cubicBezTo>
                  <a:cubicBezTo>
                    <a:pt x="26250" y="6268"/>
                    <a:pt x="25925" y="5902"/>
                    <a:pt x="25518" y="5495"/>
                  </a:cubicBezTo>
                  <a:cubicBezTo>
                    <a:pt x="24370" y="4347"/>
                    <a:pt x="22792" y="3128"/>
                    <a:pt x="22606" y="2985"/>
                  </a:cubicBezTo>
                  <a:lnTo>
                    <a:pt x="22606" y="2985"/>
                  </a:lnTo>
                  <a:cubicBezTo>
                    <a:pt x="22489" y="2847"/>
                    <a:pt x="21931" y="2197"/>
                    <a:pt x="21245" y="1547"/>
                  </a:cubicBezTo>
                  <a:cubicBezTo>
                    <a:pt x="20838" y="1140"/>
                    <a:pt x="20390" y="774"/>
                    <a:pt x="19942" y="489"/>
                  </a:cubicBezTo>
                  <a:cubicBezTo>
                    <a:pt x="19495" y="204"/>
                    <a:pt x="19047" y="0"/>
                    <a:pt x="18599"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4"/>
            <p:cNvSpPr/>
            <p:nvPr/>
          </p:nvSpPr>
          <p:spPr>
            <a:xfrm>
              <a:off x="4208800" y="4389225"/>
              <a:ext cx="212675" cy="101775"/>
            </a:xfrm>
            <a:custGeom>
              <a:avLst/>
              <a:gdLst/>
              <a:ahLst/>
              <a:cxnLst/>
              <a:rect l="l" t="t" r="r" b="b"/>
              <a:pathLst>
                <a:path w="8507" h="4071" extrusionOk="0">
                  <a:moveTo>
                    <a:pt x="6756" y="1"/>
                  </a:moveTo>
                  <a:cubicBezTo>
                    <a:pt x="6512" y="1"/>
                    <a:pt x="6268" y="41"/>
                    <a:pt x="6024" y="123"/>
                  </a:cubicBezTo>
                  <a:cubicBezTo>
                    <a:pt x="5617" y="367"/>
                    <a:pt x="4152" y="1181"/>
                    <a:pt x="2809" y="1954"/>
                  </a:cubicBezTo>
                  <a:cubicBezTo>
                    <a:pt x="1466" y="2727"/>
                    <a:pt x="204" y="3419"/>
                    <a:pt x="204" y="3419"/>
                  </a:cubicBezTo>
                  <a:cubicBezTo>
                    <a:pt x="41" y="3541"/>
                    <a:pt x="1" y="3745"/>
                    <a:pt x="82" y="3908"/>
                  </a:cubicBezTo>
                  <a:cubicBezTo>
                    <a:pt x="164" y="4016"/>
                    <a:pt x="281" y="4070"/>
                    <a:pt x="399" y="4070"/>
                  </a:cubicBezTo>
                  <a:cubicBezTo>
                    <a:pt x="457" y="4070"/>
                    <a:pt x="516" y="4057"/>
                    <a:pt x="571" y="4030"/>
                  </a:cubicBezTo>
                  <a:cubicBezTo>
                    <a:pt x="571" y="4030"/>
                    <a:pt x="855" y="3826"/>
                    <a:pt x="1344" y="3582"/>
                  </a:cubicBezTo>
                  <a:cubicBezTo>
                    <a:pt x="2076" y="3134"/>
                    <a:pt x="3175" y="2524"/>
                    <a:pt x="4152" y="1954"/>
                  </a:cubicBezTo>
                  <a:cubicBezTo>
                    <a:pt x="5169" y="1384"/>
                    <a:pt x="6024" y="896"/>
                    <a:pt x="6309" y="733"/>
                  </a:cubicBezTo>
                  <a:cubicBezTo>
                    <a:pt x="6431" y="693"/>
                    <a:pt x="6594" y="652"/>
                    <a:pt x="6756" y="652"/>
                  </a:cubicBezTo>
                  <a:cubicBezTo>
                    <a:pt x="7041" y="652"/>
                    <a:pt x="7326" y="733"/>
                    <a:pt x="7570" y="815"/>
                  </a:cubicBezTo>
                  <a:cubicBezTo>
                    <a:pt x="7693" y="855"/>
                    <a:pt x="7815" y="937"/>
                    <a:pt x="7855" y="937"/>
                  </a:cubicBezTo>
                  <a:lnTo>
                    <a:pt x="7937" y="977"/>
                  </a:lnTo>
                  <a:lnTo>
                    <a:pt x="7977" y="1018"/>
                  </a:lnTo>
                  <a:cubicBezTo>
                    <a:pt x="8021" y="1040"/>
                    <a:pt x="8068" y="1050"/>
                    <a:pt x="8114" y="1050"/>
                  </a:cubicBezTo>
                  <a:cubicBezTo>
                    <a:pt x="8240" y="1050"/>
                    <a:pt x="8365" y="974"/>
                    <a:pt x="8425" y="855"/>
                  </a:cubicBezTo>
                  <a:cubicBezTo>
                    <a:pt x="8506" y="693"/>
                    <a:pt x="8466" y="489"/>
                    <a:pt x="8303" y="408"/>
                  </a:cubicBezTo>
                  <a:cubicBezTo>
                    <a:pt x="8262" y="408"/>
                    <a:pt x="7570" y="1"/>
                    <a:pt x="67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4"/>
            <p:cNvSpPr/>
            <p:nvPr/>
          </p:nvSpPr>
          <p:spPr>
            <a:xfrm>
              <a:off x="4107075" y="4395325"/>
              <a:ext cx="78350" cy="56000"/>
            </a:xfrm>
            <a:custGeom>
              <a:avLst/>
              <a:gdLst/>
              <a:ahLst/>
              <a:cxnLst/>
              <a:rect l="l" t="t" r="r" b="b"/>
              <a:pathLst>
                <a:path w="3134" h="2240" extrusionOk="0">
                  <a:moveTo>
                    <a:pt x="2736" y="1"/>
                  </a:moveTo>
                  <a:cubicBezTo>
                    <a:pt x="2677" y="1"/>
                    <a:pt x="2618" y="14"/>
                    <a:pt x="2564" y="42"/>
                  </a:cubicBezTo>
                  <a:lnTo>
                    <a:pt x="204" y="1629"/>
                  </a:lnTo>
                  <a:cubicBezTo>
                    <a:pt x="41" y="1710"/>
                    <a:pt x="0" y="1954"/>
                    <a:pt x="122" y="2076"/>
                  </a:cubicBezTo>
                  <a:cubicBezTo>
                    <a:pt x="176" y="2185"/>
                    <a:pt x="285" y="2239"/>
                    <a:pt x="399" y="2239"/>
                  </a:cubicBezTo>
                  <a:cubicBezTo>
                    <a:pt x="457" y="2239"/>
                    <a:pt x="516" y="2226"/>
                    <a:pt x="570" y="2199"/>
                  </a:cubicBezTo>
                  <a:lnTo>
                    <a:pt x="2930" y="611"/>
                  </a:lnTo>
                  <a:cubicBezTo>
                    <a:pt x="3093" y="530"/>
                    <a:pt x="3134" y="286"/>
                    <a:pt x="3052" y="164"/>
                  </a:cubicBezTo>
                  <a:cubicBezTo>
                    <a:pt x="2971" y="55"/>
                    <a:pt x="2853" y="1"/>
                    <a:pt x="27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7" name="Google Shape;1807;p34"/>
            <p:cNvSpPr/>
            <p:nvPr/>
          </p:nvSpPr>
          <p:spPr>
            <a:xfrm>
              <a:off x="3132375" y="4321475"/>
              <a:ext cx="590625" cy="357750"/>
            </a:xfrm>
            <a:custGeom>
              <a:avLst/>
              <a:gdLst/>
              <a:ahLst/>
              <a:cxnLst/>
              <a:rect l="l" t="t" r="r" b="b"/>
              <a:pathLst>
                <a:path w="23625" h="14310" extrusionOk="0">
                  <a:moveTo>
                    <a:pt x="14225" y="1"/>
                  </a:moveTo>
                  <a:cubicBezTo>
                    <a:pt x="14163" y="1"/>
                    <a:pt x="14101" y="8"/>
                    <a:pt x="14041" y="25"/>
                  </a:cubicBezTo>
                  <a:cubicBezTo>
                    <a:pt x="12983" y="269"/>
                    <a:pt x="12209" y="1042"/>
                    <a:pt x="12209" y="1042"/>
                  </a:cubicBezTo>
                  <a:cubicBezTo>
                    <a:pt x="12209" y="1042"/>
                    <a:pt x="11762" y="795"/>
                    <a:pt x="11144" y="795"/>
                  </a:cubicBezTo>
                  <a:cubicBezTo>
                    <a:pt x="10757" y="795"/>
                    <a:pt x="10303" y="892"/>
                    <a:pt x="9849" y="1205"/>
                  </a:cubicBezTo>
                  <a:cubicBezTo>
                    <a:pt x="8669" y="1978"/>
                    <a:pt x="7489" y="2222"/>
                    <a:pt x="6186" y="3280"/>
                  </a:cubicBezTo>
                  <a:cubicBezTo>
                    <a:pt x="4884" y="4339"/>
                    <a:pt x="1058" y="6821"/>
                    <a:pt x="529" y="7757"/>
                  </a:cubicBezTo>
                  <a:cubicBezTo>
                    <a:pt x="0" y="8652"/>
                    <a:pt x="7244" y="14309"/>
                    <a:pt x="7244" y="14309"/>
                  </a:cubicBezTo>
                  <a:cubicBezTo>
                    <a:pt x="7244" y="14309"/>
                    <a:pt x="15872" y="14187"/>
                    <a:pt x="17215" y="13373"/>
                  </a:cubicBezTo>
                  <a:cubicBezTo>
                    <a:pt x="18517" y="12600"/>
                    <a:pt x="21651" y="10362"/>
                    <a:pt x="21814" y="9466"/>
                  </a:cubicBezTo>
                  <a:cubicBezTo>
                    <a:pt x="21903" y="8786"/>
                    <a:pt x="21497" y="8320"/>
                    <a:pt x="20768" y="8320"/>
                  </a:cubicBezTo>
                  <a:cubicBezTo>
                    <a:pt x="20494" y="8320"/>
                    <a:pt x="20175" y="8386"/>
                    <a:pt x="19820" y="8530"/>
                  </a:cubicBezTo>
                  <a:cubicBezTo>
                    <a:pt x="18517" y="9059"/>
                    <a:pt x="15099" y="10362"/>
                    <a:pt x="14570" y="10362"/>
                  </a:cubicBezTo>
                  <a:cubicBezTo>
                    <a:pt x="14041" y="10362"/>
                    <a:pt x="11802" y="9589"/>
                    <a:pt x="11802" y="9589"/>
                  </a:cubicBezTo>
                  <a:cubicBezTo>
                    <a:pt x="11802" y="9589"/>
                    <a:pt x="15628" y="6170"/>
                    <a:pt x="17215" y="5275"/>
                  </a:cubicBezTo>
                  <a:cubicBezTo>
                    <a:pt x="17887" y="4868"/>
                    <a:pt x="18589" y="4715"/>
                    <a:pt x="19245" y="4715"/>
                  </a:cubicBezTo>
                  <a:cubicBezTo>
                    <a:pt x="20100" y="4715"/>
                    <a:pt x="20877" y="4975"/>
                    <a:pt x="21407" y="5275"/>
                  </a:cubicBezTo>
                  <a:cubicBezTo>
                    <a:pt x="21515" y="5334"/>
                    <a:pt x="21632" y="5361"/>
                    <a:pt x="21752" y="5361"/>
                  </a:cubicBezTo>
                  <a:cubicBezTo>
                    <a:pt x="22618" y="5361"/>
                    <a:pt x="23624" y="3945"/>
                    <a:pt x="22587" y="3158"/>
                  </a:cubicBezTo>
                  <a:cubicBezTo>
                    <a:pt x="21503" y="2298"/>
                    <a:pt x="19971" y="1679"/>
                    <a:pt x="18719" y="1679"/>
                  </a:cubicBezTo>
                  <a:cubicBezTo>
                    <a:pt x="18609" y="1679"/>
                    <a:pt x="18501" y="1683"/>
                    <a:pt x="18395" y="1693"/>
                  </a:cubicBezTo>
                  <a:cubicBezTo>
                    <a:pt x="17052" y="1856"/>
                    <a:pt x="16564" y="2100"/>
                    <a:pt x="16564" y="2100"/>
                  </a:cubicBezTo>
                  <a:cubicBezTo>
                    <a:pt x="16564" y="2100"/>
                    <a:pt x="15261" y="1"/>
                    <a:pt x="1422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8" name="Google Shape;1808;p34"/>
            <p:cNvSpPr/>
            <p:nvPr/>
          </p:nvSpPr>
          <p:spPr>
            <a:xfrm>
              <a:off x="3136450" y="4312925"/>
              <a:ext cx="579950" cy="374425"/>
            </a:xfrm>
            <a:custGeom>
              <a:avLst/>
              <a:gdLst/>
              <a:ahLst/>
              <a:cxnLst/>
              <a:rect l="l" t="t" r="r" b="b"/>
              <a:pathLst>
                <a:path w="23198" h="14977" extrusionOk="0">
                  <a:moveTo>
                    <a:pt x="14041" y="652"/>
                  </a:moveTo>
                  <a:cubicBezTo>
                    <a:pt x="14203" y="652"/>
                    <a:pt x="14407" y="733"/>
                    <a:pt x="14651" y="936"/>
                  </a:cubicBezTo>
                  <a:cubicBezTo>
                    <a:pt x="15017" y="1181"/>
                    <a:pt x="15384" y="1628"/>
                    <a:pt x="15628" y="1995"/>
                  </a:cubicBezTo>
                  <a:cubicBezTo>
                    <a:pt x="15791" y="2157"/>
                    <a:pt x="15913" y="2320"/>
                    <a:pt x="15953" y="2442"/>
                  </a:cubicBezTo>
                  <a:lnTo>
                    <a:pt x="16075" y="2564"/>
                  </a:lnTo>
                  <a:lnTo>
                    <a:pt x="16075" y="2605"/>
                  </a:lnTo>
                  <a:cubicBezTo>
                    <a:pt x="16165" y="2724"/>
                    <a:pt x="16276" y="2800"/>
                    <a:pt x="16393" y="2800"/>
                  </a:cubicBezTo>
                  <a:cubicBezTo>
                    <a:pt x="16436" y="2800"/>
                    <a:pt x="16479" y="2790"/>
                    <a:pt x="16523" y="2768"/>
                  </a:cubicBezTo>
                  <a:cubicBezTo>
                    <a:pt x="16564" y="2727"/>
                    <a:pt x="17052" y="2524"/>
                    <a:pt x="18232" y="2402"/>
                  </a:cubicBezTo>
                  <a:cubicBezTo>
                    <a:pt x="18354" y="2361"/>
                    <a:pt x="18477" y="2361"/>
                    <a:pt x="18558" y="2361"/>
                  </a:cubicBezTo>
                  <a:cubicBezTo>
                    <a:pt x="19697" y="2361"/>
                    <a:pt x="21203" y="2971"/>
                    <a:pt x="22221" y="3785"/>
                  </a:cubicBezTo>
                  <a:cubicBezTo>
                    <a:pt x="22465" y="3948"/>
                    <a:pt x="22506" y="4152"/>
                    <a:pt x="22506" y="4355"/>
                  </a:cubicBezTo>
                  <a:cubicBezTo>
                    <a:pt x="22546" y="4558"/>
                    <a:pt x="22424" y="4843"/>
                    <a:pt x="22221" y="5047"/>
                  </a:cubicBezTo>
                  <a:cubicBezTo>
                    <a:pt x="22017" y="5250"/>
                    <a:pt x="21773" y="5372"/>
                    <a:pt x="21610" y="5372"/>
                  </a:cubicBezTo>
                  <a:cubicBezTo>
                    <a:pt x="21529" y="5372"/>
                    <a:pt x="21488" y="5332"/>
                    <a:pt x="21407" y="5291"/>
                  </a:cubicBezTo>
                  <a:cubicBezTo>
                    <a:pt x="20837" y="4965"/>
                    <a:pt x="20023" y="4721"/>
                    <a:pt x="19087" y="4721"/>
                  </a:cubicBezTo>
                  <a:cubicBezTo>
                    <a:pt x="18395" y="4721"/>
                    <a:pt x="17622" y="4884"/>
                    <a:pt x="16849" y="5291"/>
                  </a:cubicBezTo>
                  <a:cubicBezTo>
                    <a:pt x="16035" y="5779"/>
                    <a:pt x="14692" y="6878"/>
                    <a:pt x="13552" y="7855"/>
                  </a:cubicBezTo>
                  <a:cubicBezTo>
                    <a:pt x="12372" y="8832"/>
                    <a:pt x="11436" y="9686"/>
                    <a:pt x="11436" y="9686"/>
                  </a:cubicBezTo>
                  <a:cubicBezTo>
                    <a:pt x="11355" y="9768"/>
                    <a:pt x="11314" y="9890"/>
                    <a:pt x="11314" y="10012"/>
                  </a:cubicBezTo>
                  <a:cubicBezTo>
                    <a:pt x="11355" y="10093"/>
                    <a:pt x="11436" y="10215"/>
                    <a:pt x="11558" y="10256"/>
                  </a:cubicBezTo>
                  <a:cubicBezTo>
                    <a:pt x="11558" y="10256"/>
                    <a:pt x="12087" y="10460"/>
                    <a:pt x="12738" y="10663"/>
                  </a:cubicBezTo>
                  <a:cubicBezTo>
                    <a:pt x="13064" y="10744"/>
                    <a:pt x="13389" y="10826"/>
                    <a:pt x="13674" y="10907"/>
                  </a:cubicBezTo>
                  <a:cubicBezTo>
                    <a:pt x="13959" y="10989"/>
                    <a:pt x="14203" y="11070"/>
                    <a:pt x="14407" y="11070"/>
                  </a:cubicBezTo>
                  <a:cubicBezTo>
                    <a:pt x="14529" y="11070"/>
                    <a:pt x="14651" y="11029"/>
                    <a:pt x="14814" y="10989"/>
                  </a:cubicBezTo>
                  <a:cubicBezTo>
                    <a:pt x="15343" y="10867"/>
                    <a:pt x="16320" y="10500"/>
                    <a:pt x="17256" y="10175"/>
                  </a:cubicBezTo>
                  <a:cubicBezTo>
                    <a:pt x="18232" y="9808"/>
                    <a:pt x="19209" y="9442"/>
                    <a:pt x="19779" y="9198"/>
                  </a:cubicBezTo>
                  <a:cubicBezTo>
                    <a:pt x="20104" y="9076"/>
                    <a:pt x="20389" y="8994"/>
                    <a:pt x="20593" y="8994"/>
                  </a:cubicBezTo>
                  <a:cubicBezTo>
                    <a:pt x="20878" y="8994"/>
                    <a:pt x="21040" y="9076"/>
                    <a:pt x="21163" y="9157"/>
                  </a:cubicBezTo>
                  <a:cubicBezTo>
                    <a:pt x="21244" y="9279"/>
                    <a:pt x="21285" y="9401"/>
                    <a:pt x="21325" y="9605"/>
                  </a:cubicBezTo>
                  <a:lnTo>
                    <a:pt x="21285" y="9768"/>
                  </a:lnTo>
                  <a:cubicBezTo>
                    <a:pt x="21285" y="9768"/>
                    <a:pt x="21244" y="9890"/>
                    <a:pt x="21163" y="10012"/>
                  </a:cubicBezTo>
                  <a:cubicBezTo>
                    <a:pt x="20878" y="10460"/>
                    <a:pt x="20064" y="11192"/>
                    <a:pt x="19209" y="11843"/>
                  </a:cubicBezTo>
                  <a:cubicBezTo>
                    <a:pt x="18354" y="12494"/>
                    <a:pt x="17418" y="13105"/>
                    <a:pt x="16849" y="13430"/>
                  </a:cubicBezTo>
                  <a:cubicBezTo>
                    <a:pt x="16767" y="13512"/>
                    <a:pt x="16523" y="13593"/>
                    <a:pt x="16157" y="13675"/>
                  </a:cubicBezTo>
                  <a:cubicBezTo>
                    <a:pt x="14936" y="13919"/>
                    <a:pt x="12657" y="14082"/>
                    <a:pt x="10663" y="14204"/>
                  </a:cubicBezTo>
                  <a:cubicBezTo>
                    <a:pt x="9686" y="14244"/>
                    <a:pt x="8791" y="14285"/>
                    <a:pt x="8139" y="14285"/>
                  </a:cubicBezTo>
                  <a:cubicBezTo>
                    <a:pt x="7739" y="14310"/>
                    <a:pt x="7416" y="14320"/>
                    <a:pt x="7226" y="14323"/>
                  </a:cubicBezTo>
                  <a:lnTo>
                    <a:pt x="7226" y="14323"/>
                  </a:lnTo>
                  <a:cubicBezTo>
                    <a:pt x="7086" y="14220"/>
                    <a:pt x="6707" y="13937"/>
                    <a:pt x="6227" y="13553"/>
                  </a:cubicBezTo>
                  <a:cubicBezTo>
                    <a:pt x="5291" y="12779"/>
                    <a:pt x="3866" y="11599"/>
                    <a:pt x="2686" y="10541"/>
                  </a:cubicBezTo>
                  <a:cubicBezTo>
                    <a:pt x="2116" y="9971"/>
                    <a:pt x="1587" y="9442"/>
                    <a:pt x="1221" y="9035"/>
                  </a:cubicBezTo>
                  <a:cubicBezTo>
                    <a:pt x="1017" y="8791"/>
                    <a:pt x="895" y="8628"/>
                    <a:pt x="814" y="8465"/>
                  </a:cubicBezTo>
                  <a:cubicBezTo>
                    <a:pt x="733" y="8384"/>
                    <a:pt x="733" y="8343"/>
                    <a:pt x="692" y="8262"/>
                  </a:cubicBezTo>
                  <a:lnTo>
                    <a:pt x="692" y="8221"/>
                  </a:lnTo>
                  <a:lnTo>
                    <a:pt x="674" y="8221"/>
                  </a:lnTo>
                  <a:cubicBezTo>
                    <a:pt x="784" y="8048"/>
                    <a:pt x="1093" y="7745"/>
                    <a:pt x="1506" y="7407"/>
                  </a:cubicBezTo>
                  <a:cubicBezTo>
                    <a:pt x="2157" y="6838"/>
                    <a:pt x="3093" y="6186"/>
                    <a:pt x="3988" y="5535"/>
                  </a:cubicBezTo>
                  <a:cubicBezTo>
                    <a:pt x="4884" y="4884"/>
                    <a:pt x="5698" y="4314"/>
                    <a:pt x="6227" y="3907"/>
                  </a:cubicBezTo>
                  <a:cubicBezTo>
                    <a:pt x="7488" y="2890"/>
                    <a:pt x="8628" y="2646"/>
                    <a:pt x="9889" y="1791"/>
                  </a:cubicBezTo>
                  <a:cubicBezTo>
                    <a:pt x="10256" y="1547"/>
                    <a:pt x="10622" y="1465"/>
                    <a:pt x="10948" y="1465"/>
                  </a:cubicBezTo>
                  <a:cubicBezTo>
                    <a:pt x="11232" y="1465"/>
                    <a:pt x="11477" y="1547"/>
                    <a:pt x="11639" y="1588"/>
                  </a:cubicBezTo>
                  <a:cubicBezTo>
                    <a:pt x="11721" y="1628"/>
                    <a:pt x="11802" y="1628"/>
                    <a:pt x="11843" y="1669"/>
                  </a:cubicBezTo>
                  <a:lnTo>
                    <a:pt x="11884" y="1669"/>
                  </a:lnTo>
                  <a:lnTo>
                    <a:pt x="11884" y="1710"/>
                  </a:lnTo>
                  <a:cubicBezTo>
                    <a:pt x="11928" y="1725"/>
                    <a:pt x="11978" y="1734"/>
                    <a:pt x="12030" y="1734"/>
                  </a:cubicBezTo>
                  <a:cubicBezTo>
                    <a:pt x="12119" y="1734"/>
                    <a:pt x="12213" y="1706"/>
                    <a:pt x="12291" y="1628"/>
                  </a:cubicBezTo>
                  <a:cubicBezTo>
                    <a:pt x="12372" y="1547"/>
                    <a:pt x="13105" y="896"/>
                    <a:pt x="13959" y="692"/>
                  </a:cubicBezTo>
                  <a:lnTo>
                    <a:pt x="14041" y="652"/>
                  </a:lnTo>
                  <a:close/>
                  <a:moveTo>
                    <a:pt x="13796" y="0"/>
                  </a:moveTo>
                  <a:cubicBezTo>
                    <a:pt x="12945" y="244"/>
                    <a:pt x="12275" y="760"/>
                    <a:pt x="11974" y="1005"/>
                  </a:cubicBezTo>
                  <a:lnTo>
                    <a:pt x="11974" y="1005"/>
                  </a:lnTo>
                  <a:cubicBezTo>
                    <a:pt x="11756" y="922"/>
                    <a:pt x="11398" y="814"/>
                    <a:pt x="10948" y="814"/>
                  </a:cubicBezTo>
                  <a:cubicBezTo>
                    <a:pt x="10500" y="814"/>
                    <a:pt x="10012" y="896"/>
                    <a:pt x="9482" y="1262"/>
                  </a:cubicBezTo>
                  <a:cubicBezTo>
                    <a:pt x="8384" y="1995"/>
                    <a:pt x="7163" y="2279"/>
                    <a:pt x="5820" y="3378"/>
                  </a:cubicBezTo>
                  <a:cubicBezTo>
                    <a:pt x="5169" y="3867"/>
                    <a:pt x="3866" y="4762"/>
                    <a:pt x="2686" y="5617"/>
                  </a:cubicBezTo>
                  <a:cubicBezTo>
                    <a:pt x="2116" y="6064"/>
                    <a:pt x="1547" y="6512"/>
                    <a:pt x="1058" y="6878"/>
                  </a:cubicBezTo>
                  <a:cubicBezTo>
                    <a:pt x="610" y="7285"/>
                    <a:pt x="244" y="7611"/>
                    <a:pt x="81" y="7936"/>
                  </a:cubicBezTo>
                  <a:cubicBezTo>
                    <a:pt x="41" y="8018"/>
                    <a:pt x="0" y="8099"/>
                    <a:pt x="0" y="8221"/>
                  </a:cubicBezTo>
                  <a:cubicBezTo>
                    <a:pt x="0" y="8343"/>
                    <a:pt x="41" y="8506"/>
                    <a:pt x="122" y="8628"/>
                  </a:cubicBezTo>
                  <a:cubicBezTo>
                    <a:pt x="326" y="9076"/>
                    <a:pt x="855" y="9686"/>
                    <a:pt x="1547" y="10337"/>
                  </a:cubicBezTo>
                  <a:cubicBezTo>
                    <a:pt x="3541" y="12332"/>
                    <a:pt x="6837" y="14896"/>
                    <a:pt x="6837" y="14936"/>
                  </a:cubicBezTo>
                  <a:cubicBezTo>
                    <a:pt x="6919" y="14977"/>
                    <a:pt x="7000" y="14977"/>
                    <a:pt x="7081" y="14977"/>
                  </a:cubicBezTo>
                  <a:cubicBezTo>
                    <a:pt x="7081" y="14977"/>
                    <a:pt x="9238" y="14977"/>
                    <a:pt x="11558" y="14814"/>
                  </a:cubicBezTo>
                  <a:cubicBezTo>
                    <a:pt x="12738" y="14773"/>
                    <a:pt x="13959" y="14651"/>
                    <a:pt x="14977" y="14529"/>
                  </a:cubicBezTo>
                  <a:cubicBezTo>
                    <a:pt x="15465" y="14489"/>
                    <a:pt x="15913" y="14407"/>
                    <a:pt x="16320" y="14326"/>
                  </a:cubicBezTo>
                  <a:cubicBezTo>
                    <a:pt x="16686" y="14244"/>
                    <a:pt x="16971" y="14163"/>
                    <a:pt x="17215" y="14041"/>
                  </a:cubicBezTo>
                  <a:cubicBezTo>
                    <a:pt x="17866" y="13634"/>
                    <a:pt x="19006" y="12861"/>
                    <a:pt x="19982" y="12087"/>
                  </a:cubicBezTo>
                  <a:cubicBezTo>
                    <a:pt x="20471" y="11680"/>
                    <a:pt x="20918" y="11274"/>
                    <a:pt x="21285" y="10907"/>
                  </a:cubicBezTo>
                  <a:cubicBezTo>
                    <a:pt x="21447" y="10744"/>
                    <a:pt x="21610" y="10541"/>
                    <a:pt x="21732" y="10378"/>
                  </a:cubicBezTo>
                  <a:cubicBezTo>
                    <a:pt x="21854" y="10215"/>
                    <a:pt x="21936" y="10053"/>
                    <a:pt x="21976" y="9849"/>
                  </a:cubicBezTo>
                  <a:cubicBezTo>
                    <a:pt x="21976" y="9768"/>
                    <a:pt x="21976" y="9686"/>
                    <a:pt x="21976" y="9605"/>
                  </a:cubicBezTo>
                  <a:cubicBezTo>
                    <a:pt x="21976" y="9239"/>
                    <a:pt x="21854" y="8913"/>
                    <a:pt x="21610" y="8669"/>
                  </a:cubicBezTo>
                  <a:cubicBezTo>
                    <a:pt x="21366" y="8425"/>
                    <a:pt x="21000" y="8343"/>
                    <a:pt x="20593" y="8343"/>
                  </a:cubicBezTo>
                  <a:cubicBezTo>
                    <a:pt x="20267" y="8343"/>
                    <a:pt x="19942" y="8425"/>
                    <a:pt x="19535" y="8547"/>
                  </a:cubicBezTo>
                  <a:cubicBezTo>
                    <a:pt x="18883" y="8832"/>
                    <a:pt x="17703" y="9279"/>
                    <a:pt x="16645" y="9686"/>
                  </a:cubicBezTo>
                  <a:cubicBezTo>
                    <a:pt x="16075" y="9890"/>
                    <a:pt x="15587" y="10053"/>
                    <a:pt x="15180" y="10175"/>
                  </a:cubicBezTo>
                  <a:cubicBezTo>
                    <a:pt x="14977" y="10256"/>
                    <a:pt x="14773" y="10297"/>
                    <a:pt x="14651" y="10337"/>
                  </a:cubicBezTo>
                  <a:cubicBezTo>
                    <a:pt x="14529" y="10378"/>
                    <a:pt x="14407" y="10378"/>
                    <a:pt x="14407" y="10378"/>
                  </a:cubicBezTo>
                  <a:cubicBezTo>
                    <a:pt x="14366" y="10378"/>
                    <a:pt x="14122" y="10337"/>
                    <a:pt x="13837" y="10256"/>
                  </a:cubicBezTo>
                  <a:cubicBezTo>
                    <a:pt x="13430" y="10175"/>
                    <a:pt x="12901" y="10012"/>
                    <a:pt x="12494" y="9849"/>
                  </a:cubicBezTo>
                  <a:cubicBezTo>
                    <a:pt x="12435" y="9831"/>
                    <a:pt x="12378" y="9814"/>
                    <a:pt x="12323" y="9796"/>
                  </a:cubicBezTo>
                  <a:lnTo>
                    <a:pt x="12323" y="9796"/>
                  </a:lnTo>
                  <a:cubicBezTo>
                    <a:pt x="12376" y="9750"/>
                    <a:pt x="12434" y="9699"/>
                    <a:pt x="12494" y="9646"/>
                  </a:cubicBezTo>
                  <a:cubicBezTo>
                    <a:pt x="13064" y="9117"/>
                    <a:pt x="13959" y="8384"/>
                    <a:pt x="14854" y="7651"/>
                  </a:cubicBezTo>
                  <a:cubicBezTo>
                    <a:pt x="15750" y="6919"/>
                    <a:pt x="16645" y="6227"/>
                    <a:pt x="17215" y="5901"/>
                  </a:cubicBezTo>
                  <a:cubicBezTo>
                    <a:pt x="17825" y="5535"/>
                    <a:pt x="18477" y="5372"/>
                    <a:pt x="19087" y="5372"/>
                  </a:cubicBezTo>
                  <a:cubicBezTo>
                    <a:pt x="19860" y="5372"/>
                    <a:pt x="20593" y="5617"/>
                    <a:pt x="21081" y="5901"/>
                  </a:cubicBezTo>
                  <a:cubicBezTo>
                    <a:pt x="21244" y="5983"/>
                    <a:pt x="21447" y="6024"/>
                    <a:pt x="21610" y="6024"/>
                  </a:cubicBezTo>
                  <a:cubicBezTo>
                    <a:pt x="22058" y="6024"/>
                    <a:pt x="22424" y="5820"/>
                    <a:pt x="22709" y="5495"/>
                  </a:cubicBezTo>
                  <a:cubicBezTo>
                    <a:pt x="22994" y="5210"/>
                    <a:pt x="23197" y="4803"/>
                    <a:pt x="23197" y="4355"/>
                  </a:cubicBezTo>
                  <a:cubicBezTo>
                    <a:pt x="23197" y="3948"/>
                    <a:pt x="23035" y="3541"/>
                    <a:pt x="22628" y="3215"/>
                  </a:cubicBezTo>
                  <a:cubicBezTo>
                    <a:pt x="21488" y="2361"/>
                    <a:pt x="19942" y="1710"/>
                    <a:pt x="18558" y="1710"/>
                  </a:cubicBezTo>
                  <a:lnTo>
                    <a:pt x="18192" y="1710"/>
                  </a:lnTo>
                  <a:cubicBezTo>
                    <a:pt x="17337" y="1787"/>
                    <a:pt x="16796" y="1931"/>
                    <a:pt x="16504" y="2036"/>
                  </a:cubicBezTo>
                  <a:lnTo>
                    <a:pt x="16504" y="2036"/>
                  </a:lnTo>
                  <a:cubicBezTo>
                    <a:pt x="16359" y="1821"/>
                    <a:pt x="16137" y="1493"/>
                    <a:pt x="15872" y="1181"/>
                  </a:cubicBezTo>
                  <a:cubicBezTo>
                    <a:pt x="15628" y="896"/>
                    <a:pt x="15343" y="611"/>
                    <a:pt x="15058" y="367"/>
                  </a:cubicBezTo>
                  <a:cubicBezTo>
                    <a:pt x="14773" y="163"/>
                    <a:pt x="14448" y="0"/>
                    <a:pt x="14041"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4"/>
            <p:cNvSpPr/>
            <p:nvPr/>
          </p:nvSpPr>
          <p:spPr>
            <a:xfrm>
              <a:off x="3444725" y="4365825"/>
              <a:ext cx="110925" cy="69225"/>
            </a:xfrm>
            <a:custGeom>
              <a:avLst/>
              <a:gdLst/>
              <a:ahLst/>
              <a:cxnLst/>
              <a:rect l="l" t="t" r="r" b="b"/>
              <a:pathLst>
                <a:path w="4437" h="2769" extrusionOk="0">
                  <a:moveTo>
                    <a:pt x="4038" y="1"/>
                  </a:moveTo>
                  <a:cubicBezTo>
                    <a:pt x="3980" y="1"/>
                    <a:pt x="3921" y="14"/>
                    <a:pt x="3866" y="41"/>
                  </a:cubicBezTo>
                  <a:lnTo>
                    <a:pt x="204" y="2158"/>
                  </a:lnTo>
                  <a:cubicBezTo>
                    <a:pt x="41" y="2239"/>
                    <a:pt x="0" y="2442"/>
                    <a:pt x="82" y="2605"/>
                  </a:cubicBezTo>
                  <a:cubicBezTo>
                    <a:pt x="136" y="2714"/>
                    <a:pt x="244" y="2768"/>
                    <a:pt x="359" y="2768"/>
                  </a:cubicBezTo>
                  <a:cubicBezTo>
                    <a:pt x="416" y="2768"/>
                    <a:pt x="475" y="2754"/>
                    <a:pt x="529" y="2727"/>
                  </a:cubicBezTo>
                  <a:lnTo>
                    <a:pt x="4233" y="611"/>
                  </a:lnTo>
                  <a:cubicBezTo>
                    <a:pt x="4396" y="530"/>
                    <a:pt x="4436" y="326"/>
                    <a:pt x="4355" y="163"/>
                  </a:cubicBezTo>
                  <a:cubicBezTo>
                    <a:pt x="4273" y="55"/>
                    <a:pt x="4156" y="1"/>
                    <a:pt x="403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4"/>
            <p:cNvSpPr/>
            <p:nvPr/>
          </p:nvSpPr>
          <p:spPr>
            <a:xfrm>
              <a:off x="3362300" y="4339625"/>
              <a:ext cx="85500" cy="62600"/>
            </a:xfrm>
            <a:custGeom>
              <a:avLst/>
              <a:gdLst/>
              <a:ahLst/>
              <a:cxnLst/>
              <a:rect l="l" t="t" r="r" b="b"/>
              <a:pathLst>
                <a:path w="3420" h="2504" extrusionOk="0">
                  <a:moveTo>
                    <a:pt x="3013" y="1"/>
                  </a:moveTo>
                  <a:cubicBezTo>
                    <a:pt x="2944" y="1"/>
                    <a:pt x="2873" y="24"/>
                    <a:pt x="2809" y="72"/>
                  </a:cubicBezTo>
                  <a:lnTo>
                    <a:pt x="204" y="1903"/>
                  </a:lnTo>
                  <a:cubicBezTo>
                    <a:pt x="41" y="1985"/>
                    <a:pt x="1" y="2188"/>
                    <a:pt x="123" y="2351"/>
                  </a:cubicBezTo>
                  <a:cubicBezTo>
                    <a:pt x="172" y="2450"/>
                    <a:pt x="281" y="2503"/>
                    <a:pt x="387" y="2503"/>
                  </a:cubicBezTo>
                  <a:cubicBezTo>
                    <a:pt x="455" y="2503"/>
                    <a:pt x="522" y="2481"/>
                    <a:pt x="571" y="2432"/>
                  </a:cubicBezTo>
                  <a:lnTo>
                    <a:pt x="3216" y="601"/>
                  </a:lnTo>
                  <a:cubicBezTo>
                    <a:pt x="3379" y="520"/>
                    <a:pt x="3419" y="275"/>
                    <a:pt x="3297" y="153"/>
                  </a:cubicBezTo>
                  <a:cubicBezTo>
                    <a:pt x="3223" y="55"/>
                    <a:pt x="3120" y="1"/>
                    <a:pt x="301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4"/>
            <p:cNvSpPr/>
            <p:nvPr/>
          </p:nvSpPr>
          <p:spPr>
            <a:xfrm>
              <a:off x="2535150" y="3264975"/>
              <a:ext cx="1519025" cy="2054400"/>
            </a:xfrm>
            <a:custGeom>
              <a:avLst/>
              <a:gdLst/>
              <a:ahLst/>
              <a:cxnLst/>
              <a:rect l="l" t="t" r="r" b="b"/>
              <a:pathLst>
                <a:path w="60761" h="82176" extrusionOk="0">
                  <a:moveTo>
                    <a:pt x="12494" y="0"/>
                  </a:moveTo>
                  <a:lnTo>
                    <a:pt x="6064" y="11680"/>
                  </a:lnTo>
                  <a:cubicBezTo>
                    <a:pt x="6064" y="11680"/>
                    <a:pt x="2360" y="16686"/>
                    <a:pt x="1180" y="20593"/>
                  </a:cubicBezTo>
                  <a:cubicBezTo>
                    <a:pt x="0" y="24541"/>
                    <a:pt x="1465" y="30198"/>
                    <a:pt x="1831" y="31500"/>
                  </a:cubicBezTo>
                  <a:cubicBezTo>
                    <a:pt x="2238" y="32802"/>
                    <a:pt x="23238" y="74151"/>
                    <a:pt x="25476" y="78220"/>
                  </a:cubicBezTo>
                  <a:cubicBezTo>
                    <a:pt x="27137" y="81239"/>
                    <a:pt x="28931" y="82175"/>
                    <a:pt x="30495" y="82175"/>
                  </a:cubicBezTo>
                  <a:cubicBezTo>
                    <a:pt x="31039" y="82175"/>
                    <a:pt x="31556" y="82062"/>
                    <a:pt x="32029" y="81883"/>
                  </a:cubicBezTo>
                  <a:cubicBezTo>
                    <a:pt x="33860" y="81232"/>
                    <a:pt x="54982" y="66133"/>
                    <a:pt x="55796" y="65360"/>
                  </a:cubicBezTo>
                  <a:cubicBezTo>
                    <a:pt x="56569" y="64587"/>
                    <a:pt x="60110" y="61575"/>
                    <a:pt x="60110" y="61575"/>
                  </a:cubicBezTo>
                  <a:cubicBezTo>
                    <a:pt x="60110" y="61575"/>
                    <a:pt x="60761" y="57343"/>
                    <a:pt x="57871" y="55145"/>
                  </a:cubicBezTo>
                  <a:cubicBezTo>
                    <a:pt x="56465" y="54056"/>
                    <a:pt x="55406" y="53776"/>
                    <a:pt x="54689" y="53776"/>
                  </a:cubicBezTo>
                  <a:cubicBezTo>
                    <a:pt x="53933" y="53776"/>
                    <a:pt x="53557" y="54087"/>
                    <a:pt x="53557" y="54087"/>
                  </a:cubicBezTo>
                  <a:lnTo>
                    <a:pt x="35203" y="59052"/>
                  </a:lnTo>
                  <a:cubicBezTo>
                    <a:pt x="35203" y="59052"/>
                    <a:pt x="24825" y="23360"/>
                    <a:pt x="23645" y="16523"/>
                  </a:cubicBezTo>
                  <a:cubicBezTo>
                    <a:pt x="22465" y="9727"/>
                    <a:pt x="24296" y="10093"/>
                    <a:pt x="20633" y="6430"/>
                  </a:cubicBezTo>
                  <a:cubicBezTo>
                    <a:pt x="16930" y="2768"/>
                    <a:pt x="12494" y="0"/>
                    <a:pt x="1249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4"/>
            <p:cNvSpPr/>
            <p:nvPr/>
          </p:nvSpPr>
          <p:spPr>
            <a:xfrm>
              <a:off x="2553450" y="3316850"/>
              <a:ext cx="1490550" cy="2002325"/>
            </a:xfrm>
            <a:custGeom>
              <a:avLst/>
              <a:gdLst/>
              <a:ahLst/>
              <a:cxnLst/>
              <a:rect l="l" t="t" r="r" b="b"/>
              <a:pathLst>
                <a:path w="59622" h="80093" extrusionOk="0">
                  <a:moveTo>
                    <a:pt x="10623" y="1"/>
                  </a:moveTo>
                  <a:lnTo>
                    <a:pt x="5332" y="9605"/>
                  </a:lnTo>
                  <a:cubicBezTo>
                    <a:pt x="5332" y="9605"/>
                    <a:pt x="1628" y="14611"/>
                    <a:pt x="448" y="18518"/>
                  </a:cubicBezTo>
                  <a:cubicBezTo>
                    <a:pt x="123" y="19658"/>
                    <a:pt x="1" y="20878"/>
                    <a:pt x="1" y="22099"/>
                  </a:cubicBezTo>
                  <a:cubicBezTo>
                    <a:pt x="1" y="25314"/>
                    <a:pt x="815" y="28489"/>
                    <a:pt x="1099" y="29425"/>
                  </a:cubicBezTo>
                  <a:cubicBezTo>
                    <a:pt x="1222" y="29750"/>
                    <a:pt x="2442" y="32233"/>
                    <a:pt x="4274" y="35936"/>
                  </a:cubicBezTo>
                  <a:cubicBezTo>
                    <a:pt x="4477" y="36303"/>
                    <a:pt x="4640" y="36710"/>
                    <a:pt x="4844" y="37076"/>
                  </a:cubicBezTo>
                  <a:cubicBezTo>
                    <a:pt x="5088" y="37524"/>
                    <a:pt x="5291" y="38012"/>
                    <a:pt x="5535" y="38460"/>
                  </a:cubicBezTo>
                  <a:cubicBezTo>
                    <a:pt x="5576" y="38582"/>
                    <a:pt x="5658" y="38663"/>
                    <a:pt x="5698" y="38785"/>
                  </a:cubicBezTo>
                  <a:cubicBezTo>
                    <a:pt x="7977" y="43384"/>
                    <a:pt x="10907" y="49082"/>
                    <a:pt x="13716" y="54698"/>
                  </a:cubicBezTo>
                  <a:lnTo>
                    <a:pt x="13878" y="54576"/>
                  </a:lnTo>
                  <a:cubicBezTo>
                    <a:pt x="13878" y="54576"/>
                    <a:pt x="14163" y="55308"/>
                    <a:pt x="14652" y="56489"/>
                  </a:cubicBezTo>
                  <a:cubicBezTo>
                    <a:pt x="19291" y="65645"/>
                    <a:pt x="23605" y="74029"/>
                    <a:pt x="24663" y="76023"/>
                  </a:cubicBezTo>
                  <a:cubicBezTo>
                    <a:pt x="26006" y="77855"/>
                    <a:pt x="27308" y="79279"/>
                    <a:pt x="28448" y="79889"/>
                  </a:cubicBezTo>
                  <a:cubicBezTo>
                    <a:pt x="28936" y="80052"/>
                    <a:pt x="29343" y="80093"/>
                    <a:pt x="29791" y="80093"/>
                  </a:cubicBezTo>
                  <a:cubicBezTo>
                    <a:pt x="29994" y="80093"/>
                    <a:pt x="30198" y="80093"/>
                    <a:pt x="30361" y="80052"/>
                  </a:cubicBezTo>
                  <a:cubicBezTo>
                    <a:pt x="30401" y="80052"/>
                    <a:pt x="30442" y="80052"/>
                    <a:pt x="30442" y="80012"/>
                  </a:cubicBezTo>
                  <a:cubicBezTo>
                    <a:pt x="35814" y="76634"/>
                    <a:pt x="54372" y="63977"/>
                    <a:pt x="55064" y="63285"/>
                  </a:cubicBezTo>
                  <a:cubicBezTo>
                    <a:pt x="55308" y="63041"/>
                    <a:pt x="55878" y="62512"/>
                    <a:pt x="56529" y="61942"/>
                  </a:cubicBezTo>
                  <a:cubicBezTo>
                    <a:pt x="56773" y="61738"/>
                    <a:pt x="57058" y="61494"/>
                    <a:pt x="57302" y="61250"/>
                  </a:cubicBezTo>
                  <a:cubicBezTo>
                    <a:pt x="57750" y="60884"/>
                    <a:pt x="58157" y="60558"/>
                    <a:pt x="58482" y="60273"/>
                  </a:cubicBezTo>
                  <a:cubicBezTo>
                    <a:pt x="58849" y="59948"/>
                    <a:pt x="59133" y="59704"/>
                    <a:pt x="59296" y="59582"/>
                  </a:cubicBezTo>
                  <a:cubicBezTo>
                    <a:pt x="59337" y="59500"/>
                    <a:pt x="59378" y="59500"/>
                    <a:pt x="59378" y="59500"/>
                  </a:cubicBezTo>
                  <a:cubicBezTo>
                    <a:pt x="59378" y="59459"/>
                    <a:pt x="59622" y="58035"/>
                    <a:pt x="59215" y="56407"/>
                  </a:cubicBezTo>
                  <a:cubicBezTo>
                    <a:pt x="51849" y="59337"/>
                    <a:pt x="36709" y="65401"/>
                    <a:pt x="35814" y="66297"/>
                  </a:cubicBezTo>
                  <a:cubicBezTo>
                    <a:pt x="35570" y="66541"/>
                    <a:pt x="35407" y="66622"/>
                    <a:pt x="35285" y="66622"/>
                  </a:cubicBezTo>
                  <a:cubicBezTo>
                    <a:pt x="34837" y="66622"/>
                    <a:pt x="35244" y="64954"/>
                    <a:pt x="35244" y="63081"/>
                  </a:cubicBezTo>
                  <a:cubicBezTo>
                    <a:pt x="35244" y="62715"/>
                    <a:pt x="35163" y="62552"/>
                    <a:pt x="35000" y="62552"/>
                  </a:cubicBezTo>
                  <a:cubicBezTo>
                    <a:pt x="34227" y="62552"/>
                    <a:pt x="31622" y="67395"/>
                    <a:pt x="31134" y="68616"/>
                  </a:cubicBezTo>
                  <a:cubicBezTo>
                    <a:pt x="31052" y="68779"/>
                    <a:pt x="30971" y="68861"/>
                    <a:pt x="30890" y="68861"/>
                  </a:cubicBezTo>
                  <a:cubicBezTo>
                    <a:pt x="30239" y="68861"/>
                    <a:pt x="29180" y="64221"/>
                    <a:pt x="28773" y="62186"/>
                  </a:cubicBezTo>
                  <a:cubicBezTo>
                    <a:pt x="28366" y="59907"/>
                    <a:pt x="21489" y="42285"/>
                    <a:pt x="19413" y="34105"/>
                  </a:cubicBezTo>
                  <a:cubicBezTo>
                    <a:pt x="17378" y="25884"/>
                    <a:pt x="13756" y="6105"/>
                    <a:pt x="11518" y="1629"/>
                  </a:cubicBezTo>
                  <a:cubicBezTo>
                    <a:pt x="11274" y="1100"/>
                    <a:pt x="10948" y="571"/>
                    <a:pt x="10623" y="1"/>
                  </a:cubicBezTo>
                  <a:close/>
                </a:path>
              </a:pathLst>
            </a:custGeom>
            <a:solidFill>
              <a:srgbClr val="477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4"/>
            <p:cNvSpPr/>
            <p:nvPr/>
          </p:nvSpPr>
          <p:spPr>
            <a:xfrm>
              <a:off x="2545325" y="3256325"/>
              <a:ext cx="1502750" cy="2072025"/>
            </a:xfrm>
            <a:custGeom>
              <a:avLst/>
              <a:gdLst/>
              <a:ahLst/>
              <a:cxnLst/>
              <a:rect l="l" t="t" r="r" b="b"/>
              <a:pathLst>
                <a:path w="60110" h="82881" extrusionOk="0">
                  <a:moveTo>
                    <a:pt x="12072" y="1"/>
                  </a:moveTo>
                  <a:cubicBezTo>
                    <a:pt x="11960" y="1"/>
                    <a:pt x="11855" y="63"/>
                    <a:pt x="11802" y="143"/>
                  </a:cubicBezTo>
                  <a:cubicBezTo>
                    <a:pt x="11680" y="306"/>
                    <a:pt x="11721" y="509"/>
                    <a:pt x="11884" y="631"/>
                  </a:cubicBezTo>
                  <a:cubicBezTo>
                    <a:pt x="11884" y="631"/>
                    <a:pt x="11965" y="672"/>
                    <a:pt x="12087" y="753"/>
                  </a:cubicBezTo>
                  <a:cubicBezTo>
                    <a:pt x="12982" y="1323"/>
                    <a:pt x="16767" y="3846"/>
                    <a:pt x="19982" y="7021"/>
                  </a:cubicBezTo>
                  <a:cubicBezTo>
                    <a:pt x="20878" y="7916"/>
                    <a:pt x="21447" y="8567"/>
                    <a:pt x="21773" y="9137"/>
                  </a:cubicBezTo>
                  <a:cubicBezTo>
                    <a:pt x="22017" y="9544"/>
                    <a:pt x="22180" y="9910"/>
                    <a:pt x="22261" y="10276"/>
                  </a:cubicBezTo>
                  <a:cubicBezTo>
                    <a:pt x="22506" y="11457"/>
                    <a:pt x="22221" y="13084"/>
                    <a:pt x="22912" y="16951"/>
                  </a:cubicBezTo>
                  <a:cubicBezTo>
                    <a:pt x="23197" y="18660"/>
                    <a:pt x="24052" y="22201"/>
                    <a:pt x="25192" y="26515"/>
                  </a:cubicBezTo>
                  <a:cubicBezTo>
                    <a:pt x="28610" y="39416"/>
                    <a:pt x="34470" y="59520"/>
                    <a:pt x="34470" y="59520"/>
                  </a:cubicBezTo>
                  <a:cubicBezTo>
                    <a:pt x="34502" y="59647"/>
                    <a:pt x="34608" y="59749"/>
                    <a:pt x="34750" y="59749"/>
                  </a:cubicBezTo>
                  <a:cubicBezTo>
                    <a:pt x="34790" y="59749"/>
                    <a:pt x="34833" y="59741"/>
                    <a:pt x="34877" y="59723"/>
                  </a:cubicBezTo>
                  <a:lnTo>
                    <a:pt x="53232" y="54758"/>
                  </a:lnTo>
                  <a:lnTo>
                    <a:pt x="53354" y="54677"/>
                  </a:lnTo>
                  <a:cubicBezTo>
                    <a:pt x="53395" y="54677"/>
                    <a:pt x="53720" y="54433"/>
                    <a:pt x="54290" y="54433"/>
                  </a:cubicBezTo>
                  <a:cubicBezTo>
                    <a:pt x="54941" y="54433"/>
                    <a:pt x="55918" y="54677"/>
                    <a:pt x="57261" y="55735"/>
                  </a:cubicBezTo>
                  <a:cubicBezTo>
                    <a:pt x="58197" y="56468"/>
                    <a:pt x="58726" y="57404"/>
                    <a:pt x="59051" y="58340"/>
                  </a:cubicBezTo>
                  <a:cubicBezTo>
                    <a:pt x="59377" y="59276"/>
                    <a:pt x="59418" y="60212"/>
                    <a:pt x="59418" y="60863"/>
                  </a:cubicBezTo>
                  <a:cubicBezTo>
                    <a:pt x="59418" y="61148"/>
                    <a:pt x="59418" y="61433"/>
                    <a:pt x="59418" y="61596"/>
                  </a:cubicBezTo>
                  <a:cubicBezTo>
                    <a:pt x="59418" y="61642"/>
                    <a:pt x="59404" y="61689"/>
                    <a:pt x="59393" y="61728"/>
                  </a:cubicBezTo>
                  <a:lnTo>
                    <a:pt x="59393" y="61728"/>
                  </a:lnTo>
                  <a:cubicBezTo>
                    <a:pt x="59128" y="61957"/>
                    <a:pt x="58403" y="62585"/>
                    <a:pt x="57627" y="63264"/>
                  </a:cubicBezTo>
                  <a:cubicBezTo>
                    <a:pt x="56650" y="64119"/>
                    <a:pt x="55552" y="65055"/>
                    <a:pt x="55145" y="65462"/>
                  </a:cubicBezTo>
                  <a:cubicBezTo>
                    <a:pt x="55104" y="65502"/>
                    <a:pt x="54982" y="65584"/>
                    <a:pt x="54778" y="65747"/>
                  </a:cubicBezTo>
                  <a:cubicBezTo>
                    <a:pt x="53313" y="66886"/>
                    <a:pt x="47901" y="70793"/>
                    <a:pt x="42651" y="74497"/>
                  </a:cubicBezTo>
                  <a:cubicBezTo>
                    <a:pt x="40005" y="76328"/>
                    <a:pt x="37441" y="78119"/>
                    <a:pt x="35406" y="79502"/>
                  </a:cubicBezTo>
                  <a:cubicBezTo>
                    <a:pt x="34389" y="80194"/>
                    <a:pt x="33494" y="80764"/>
                    <a:pt x="32843" y="81171"/>
                  </a:cubicBezTo>
                  <a:cubicBezTo>
                    <a:pt x="32476" y="81374"/>
                    <a:pt x="32191" y="81578"/>
                    <a:pt x="31988" y="81700"/>
                  </a:cubicBezTo>
                  <a:cubicBezTo>
                    <a:pt x="31744" y="81822"/>
                    <a:pt x="31581" y="81903"/>
                    <a:pt x="31500" y="81944"/>
                  </a:cubicBezTo>
                  <a:cubicBezTo>
                    <a:pt x="31093" y="82066"/>
                    <a:pt x="30604" y="82188"/>
                    <a:pt x="30116" y="82188"/>
                  </a:cubicBezTo>
                  <a:cubicBezTo>
                    <a:pt x="29383" y="82188"/>
                    <a:pt x="28610" y="81985"/>
                    <a:pt x="27796" y="81415"/>
                  </a:cubicBezTo>
                  <a:cubicBezTo>
                    <a:pt x="27023" y="80845"/>
                    <a:pt x="26168" y="79909"/>
                    <a:pt x="25354" y="78404"/>
                  </a:cubicBezTo>
                  <a:cubicBezTo>
                    <a:pt x="24255" y="76369"/>
                    <a:pt x="18436" y="65014"/>
                    <a:pt x="12860" y="54026"/>
                  </a:cubicBezTo>
                  <a:cubicBezTo>
                    <a:pt x="10093" y="48532"/>
                    <a:pt x="7366" y="43119"/>
                    <a:pt x="5291" y="38968"/>
                  </a:cubicBezTo>
                  <a:cubicBezTo>
                    <a:pt x="4273" y="36933"/>
                    <a:pt x="3378" y="35183"/>
                    <a:pt x="2767" y="33921"/>
                  </a:cubicBezTo>
                  <a:cubicBezTo>
                    <a:pt x="2483" y="33270"/>
                    <a:pt x="2238" y="32782"/>
                    <a:pt x="2035" y="32416"/>
                  </a:cubicBezTo>
                  <a:cubicBezTo>
                    <a:pt x="1953" y="32212"/>
                    <a:pt x="1913" y="32049"/>
                    <a:pt x="1831" y="31968"/>
                  </a:cubicBezTo>
                  <a:cubicBezTo>
                    <a:pt x="1791" y="31846"/>
                    <a:pt x="1750" y="31765"/>
                    <a:pt x="1750" y="31765"/>
                  </a:cubicBezTo>
                  <a:cubicBezTo>
                    <a:pt x="1506" y="30828"/>
                    <a:pt x="651" y="27654"/>
                    <a:pt x="651" y="24520"/>
                  </a:cubicBezTo>
                  <a:cubicBezTo>
                    <a:pt x="651" y="23299"/>
                    <a:pt x="773" y="22119"/>
                    <a:pt x="1099" y="21061"/>
                  </a:cubicBezTo>
                  <a:cubicBezTo>
                    <a:pt x="1669" y="19148"/>
                    <a:pt x="2890" y="16910"/>
                    <a:pt x="3948" y="15201"/>
                  </a:cubicBezTo>
                  <a:cubicBezTo>
                    <a:pt x="4477" y="14346"/>
                    <a:pt x="4965" y="13573"/>
                    <a:pt x="5331" y="13044"/>
                  </a:cubicBezTo>
                  <a:cubicBezTo>
                    <a:pt x="5494" y="12800"/>
                    <a:pt x="5657" y="12596"/>
                    <a:pt x="5779" y="12433"/>
                  </a:cubicBezTo>
                  <a:cubicBezTo>
                    <a:pt x="5860" y="12311"/>
                    <a:pt x="5901" y="12230"/>
                    <a:pt x="5901" y="12230"/>
                  </a:cubicBezTo>
                  <a:cubicBezTo>
                    <a:pt x="6023" y="12067"/>
                    <a:pt x="5983" y="11864"/>
                    <a:pt x="5860" y="11741"/>
                  </a:cubicBezTo>
                  <a:cubicBezTo>
                    <a:pt x="5793" y="11708"/>
                    <a:pt x="5719" y="11688"/>
                    <a:pt x="5646" y="11688"/>
                  </a:cubicBezTo>
                  <a:cubicBezTo>
                    <a:pt x="5543" y="11688"/>
                    <a:pt x="5444" y="11728"/>
                    <a:pt x="5372" y="11823"/>
                  </a:cubicBezTo>
                  <a:cubicBezTo>
                    <a:pt x="5372" y="11823"/>
                    <a:pt x="1669" y="16829"/>
                    <a:pt x="448" y="20858"/>
                  </a:cubicBezTo>
                  <a:cubicBezTo>
                    <a:pt x="122" y="21997"/>
                    <a:pt x="0" y="23259"/>
                    <a:pt x="0" y="24520"/>
                  </a:cubicBezTo>
                  <a:cubicBezTo>
                    <a:pt x="0" y="27776"/>
                    <a:pt x="814" y="30991"/>
                    <a:pt x="1099" y="31927"/>
                  </a:cubicBezTo>
                  <a:cubicBezTo>
                    <a:pt x="1140" y="32009"/>
                    <a:pt x="1180" y="32090"/>
                    <a:pt x="1221" y="32212"/>
                  </a:cubicBezTo>
                  <a:cubicBezTo>
                    <a:pt x="1628" y="33148"/>
                    <a:pt x="3174" y="36241"/>
                    <a:pt x="5291" y="40474"/>
                  </a:cubicBezTo>
                  <a:cubicBezTo>
                    <a:pt x="11599" y="53131"/>
                    <a:pt x="23157" y="75758"/>
                    <a:pt x="24785" y="78729"/>
                  </a:cubicBezTo>
                  <a:cubicBezTo>
                    <a:pt x="25598" y="80276"/>
                    <a:pt x="26494" y="81293"/>
                    <a:pt x="27430" y="81944"/>
                  </a:cubicBezTo>
                  <a:cubicBezTo>
                    <a:pt x="28325" y="82595"/>
                    <a:pt x="29261" y="82880"/>
                    <a:pt x="30116" y="82880"/>
                  </a:cubicBezTo>
                  <a:cubicBezTo>
                    <a:pt x="30686" y="82880"/>
                    <a:pt x="31255" y="82758"/>
                    <a:pt x="31744" y="82555"/>
                  </a:cubicBezTo>
                  <a:cubicBezTo>
                    <a:pt x="31907" y="82514"/>
                    <a:pt x="32110" y="82392"/>
                    <a:pt x="32354" y="82270"/>
                  </a:cubicBezTo>
                  <a:cubicBezTo>
                    <a:pt x="33331" y="81700"/>
                    <a:pt x="35203" y="80438"/>
                    <a:pt x="37523" y="78892"/>
                  </a:cubicBezTo>
                  <a:cubicBezTo>
                    <a:pt x="40982" y="76531"/>
                    <a:pt x="45337" y="73438"/>
                    <a:pt x="48918" y="70875"/>
                  </a:cubicBezTo>
                  <a:cubicBezTo>
                    <a:pt x="50709" y="69572"/>
                    <a:pt x="52296" y="68433"/>
                    <a:pt x="53517" y="67578"/>
                  </a:cubicBezTo>
                  <a:cubicBezTo>
                    <a:pt x="54086" y="67130"/>
                    <a:pt x="54575" y="66764"/>
                    <a:pt x="54941" y="66520"/>
                  </a:cubicBezTo>
                  <a:cubicBezTo>
                    <a:pt x="55104" y="66357"/>
                    <a:pt x="55267" y="66235"/>
                    <a:pt x="55389" y="66154"/>
                  </a:cubicBezTo>
                  <a:cubicBezTo>
                    <a:pt x="55470" y="66072"/>
                    <a:pt x="55552" y="65991"/>
                    <a:pt x="55633" y="65950"/>
                  </a:cubicBezTo>
                  <a:cubicBezTo>
                    <a:pt x="55999" y="65584"/>
                    <a:pt x="57098" y="64607"/>
                    <a:pt x="58075" y="63753"/>
                  </a:cubicBezTo>
                  <a:cubicBezTo>
                    <a:pt x="59051" y="62898"/>
                    <a:pt x="59947" y="62165"/>
                    <a:pt x="59947" y="62165"/>
                  </a:cubicBezTo>
                  <a:cubicBezTo>
                    <a:pt x="59988" y="62125"/>
                    <a:pt x="60028" y="62043"/>
                    <a:pt x="60028" y="61962"/>
                  </a:cubicBezTo>
                  <a:cubicBezTo>
                    <a:pt x="60069" y="61962"/>
                    <a:pt x="60110" y="61514"/>
                    <a:pt x="60110" y="60863"/>
                  </a:cubicBezTo>
                  <a:cubicBezTo>
                    <a:pt x="60110" y="60130"/>
                    <a:pt x="60028" y="59154"/>
                    <a:pt x="59703" y="58096"/>
                  </a:cubicBezTo>
                  <a:cubicBezTo>
                    <a:pt x="59336" y="57078"/>
                    <a:pt x="58726" y="56020"/>
                    <a:pt x="57708" y="55206"/>
                  </a:cubicBezTo>
                  <a:cubicBezTo>
                    <a:pt x="56243" y="54107"/>
                    <a:pt x="55104" y="53782"/>
                    <a:pt x="54290" y="53782"/>
                  </a:cubicBezTo>
                  <a:cubicBezTo>
                    <a:pt x="53490" y="53782"/>
                    <a:pt x="53047" y="54067"/>
                    <a:pt x="52960" y="54137"/>
                  </a:cubicBezTo>
                  <a:lnTo>
                    <a:pt x="52960" y="54137"/>
                  </a:lnTo>
                  <a:lnTo>
                    <a:pt x="35024" y="58978"/>
                  </a:lnTo>
                  <a:lnTo>
                    <a:pt x="35024" y="58978"/>
                  </a:lnTo>
                  <a:cubicBezTo>
                    <a:pt x="34948" y="58714"/>
                    <a:pt x="34829" y="58302"/>
                    <a:pt x="34674" y="57770"/>
                  </a:cubicBezTo>
                  <a:cubicBezTo>
                    <a:pt x="33657" y="54311"/>
                    <a:pt x="31133" y="45561"/>
                    <a:pt x="28732" y="36933"/>
                  </a:cubicBezTo>
                  <a:cubicBezTo>
                    <a:pt x="26331" y="28305"/>
                    <a:pt x="24052" y="19759"/>
                    <a:pt x="23564" y="16829"/>
                  </a:cubicBezTo>
                  <a:cubicBezTo>
                    <a:pt x="22994" y="13451"/>
                    <a:pt x="23157" y="11904"/>
                    <a:pt x="22994" y="10602"/>
                  </a:cubicBezTo>
                  <a:cubicBezTo>
                    <a:pt x="22912" y="9991"/>
                    <a:pt x="22750" y="9381"/>
                    <a:pt x="22343" y="8771"/>
                  </a:cubicBezTo>
                  <a:cubicBezTo>
                    <a:pt x="21976" y="8160"/>
                    <a:pt x="21366" y="7468"/>
                    <a:pt x="20430" y="6532"/>
                  </a:cubicBezTo>
                  <a:cubicBezTo>
                    <a:pt x="16727" y="2829"/>
                    <a:pt x="12250" y="61"/>
                    <a:pt x="12250" y="61"/>
                  </a:cubicBezTo>
                  <a:cubicBezTo>
                    <a:pt x="12193" y="19"/>
                    <a:pt x="12131" y="1"/>
                    <a:pt x="1207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4" name="Google Shape;1814;p34"/>
            <p:cNvSpPr/>
            <p:nvPr/>
          </p:nvSpPr>
          <p:spPr>
            <a:xfrm>
              <a:off x="3802850" y="4638300"/>
              <a:ext cx="175025" cy="233225"/>
            </a:xfrm>
            <a:custGeom>
              <a:avLst/>
              <a:gdLst/>
              <a:ahLst/>
              <a:cxnLst/>
              <a:rect l="l" t="t" r="r" b="b"/>
              <a:pathLst>
                <a:path w="7001" h="9329" extrusionOk="0">
                  <a:moveTo>
                    <a:pt x="331" y="1"/>
                  </a:moveTo>
                  <a:cubicBezTo>
                    <a:pt x="164" y="1"/>
                    <a:pt x="36" y="116"/>
                    <a:pt x="1" y="293"/>
                  </a:cubicBezTo>
                  <a:cubicBezTo>
                    <a:pt x="1" y="456"/>
                    <a:pt x="123" y="619"/>
                    <a:pt x="326" y="660"/>
                  </a:cubicBezTo>
                  <a:cubicBezTo>
                    <a:pt x="448" y="700"/>
                    <a:pt x="1913" y="904"/>
                    <a:pt x="3297" y="2084"/>
                  </a:cubicBezTo>
                  <a:cubicBezTo>
                    <a:pt x="4721" y="3224"/>
                    <a:pt x="6146" y="5258"/>
                    <a:pt x="6309" y="9003"/>
                  </a:cubicBezTo>
                  <a:cubicBezTo>
                    <a:pt x="6309" y="9206"/>
                    <a:pt x="6471" y="9328"/>
                    <a:pt x="6675" y="9328"/>
                  </a:cubicBezTo>
                  <a:cubicBezTo>
                    <a:pt x="6838" y="9328"/>
                    <a:pt x="7001" y="9165"/>
                    <a:pt x="7001" y="8962"/>
                  </a:cubicBezTo>
                  <a:cubicBezTo>
                    <a:pt x="6838" y="4933"/>
                    <a:pt x="5210" y="2654"/>
                    <a:pt x="3582" y="1433"/>
                  </a:cubicBezTo>
                  <a:cubicBezTo>
                    <a:pt x="1995" y="212"/>
                    <a:pt x="448" y="8"/>
                    <a:pt x="408" y="8"/>
                  </a:cubicBezTo>
                  <a:cubicBezTo>
                    <a:pt x="381" y="3"/>
                    <a:pt x="356" y="1"/>
                    <a:pt x="33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5" name="Google Shape;1815;p34"/>
            <p:cNvSpPr/>
            <p:nvPr/>
          </p:nvSpPr>
          <p:spPr>
            <a:xfrm>
              <a:off x="975425" y="2808800"/>
              <a:ext cx="1312500" cy="2649775"/>
            </a:xfrm>
            <a:custGeom>
              <a:avLst/>
              <a:gdLst/>
              <a:ahLst/>
              <a:cxnLst/>
              <a:rect l="l" t="t" r="r" b="b"/>
              <a:pathLst>
                <a:path w="52500" h="105991" extrusionOk="0">
                  <a:moveTo>
                    <a:pt x="1258" y="1"/>
                  </a:moveTo>
                  <a:cubicBezTo>
                    <a:pt x="1053" y="1"/>
                    <a:pt x="936" y="15"/>
                    <a:pt x="936" y="15"/>
                  </a:cubicBezTo>
                  <a:lnTo>
                    <a:pt x="0" y="2579"/>
                  </a:lnTo>
                  <a:lnTo>
                    <a:pt x="15180" y="44009"/>
                  </a:lnTo>
                  <a:lnTo>
                    <a:pt x="49488" y="105990"/>
                  </a:lnTo>
                  <a:lnTo>
                    <a:pt x="52500" y="105990"/>
                  </a:lnTo>
                  <a:cubicBezTo>
                    <a:pt x="47860" y="97281"/>
                    <a:pt x="22140" y="49218"/>
                    <a:pt x="21244" y="47061"/>
                  </a:cubicBezTo>
                  <a:cubicBezTo>
                    <a:pt x="20308" y="44660"/>
                    <a:pt x="18843" y="44660"/>
                    <a:pt x="18355" y="43683"/>
                  </a:cubicBezTo>
                  <a:cubicBezTo>
                    <a:pt x="17907" y="42747"/>
                    <a:pt x="18518" y="38555"/>
                    <a:pt x="18355" y="35869"/>
                  </a:cubicBezTo>
                  <a:cubicBezTo>
                    <a:pt x="18233" y="33142"/>
                    <a:pt x="9401" y="7869"/>
                    <a:pt x="7000" y="3718"/>
                  </a:cubicBezTo>
                  <a:cubicBezTo>
                    <a:pt x="5059" y="304"/>
                    <a:pt x="2208" y="1"/>
                    <a:pt x="12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6" name="Google Shape;1816;p34"/>
            <p:cNvSpPr/>
            <p:nvPr/>
          </p:nvSpPr>
          <p:spPr>
            <a:xfrm>
              <a:off x="966275" y="2801025"/>
              <a:ext cx="1330800" cy="2666700"/>
            </a:xfrm>
            <a:custGeom>
              <a:avLst/>
              <a:gdLst/>
              <a:ahLst/>
              <a:cxnLst/>
              <a:rect l="l" t="t" r="r" b="b"/>
              <a:pathLst>
                <a:path w="53232" h="106668" extrusionOk="0">
                  <a:moveTo>
                    <a:pt x="1669" y="651"/>
                  </a:moveTo>
                  <a:cubicBezTo>
                    <a:pt x="2116" y="651"/>
                    <a:pt x="3012" y="733"/>
                    <a:pt x="4029" y="1221"/>
                  </a:cubicBezTo>
                  <a:cubicBezTo>
                    <a:pt x="5006" y="1669"/>
                    <a:pt x="6145" y="2564"/>
                    <a:pt x="7081" y="4192"/>
                  </a:cubicBezTo>
                  <a:cubicBezTo>
                    <a:pt x="7651" y="5169"/>
                    <a:pt x="8669" y="7570"/>
                    <a:pt x="9849" y="10541"/>
                  </a:cubicBezTo>
                  <a:cubicBezTo>
                    <a:pt x="11558" y="15018"/>
                    <a:pt x="13674" y="20959"/>
                    <a:pt x="15384" y="26006"/>
                  </a:cubicBezTo>
                  <a:cubicBezTo>
                    <a:pt x="16238" y="28529"/>
                    <a:pt x="16971" y="30849"/>
                    <a:pt x="17500" y="32639"/>
                  </a:cubicBezTo>
                  <a:cubicBezTo>
                    <a:pt x="17785" y="33535"/>
                    <a:pt x="17988" y="34308"/>
                    <a:pt x="18151" y="34919"/>
                  </a:cubicBezTo>
                  <a:cubicBezTo>
                    <a:pt x="18314" y="35529"/>
                    <a:pt x="18395" y="35977"/>
                    <a:pt x="18395" y="36180"/>
                  </a:cubicBezTo>
                  <a:cubicBezTo>
                    <a:pt x="18436" y="36506"/>
                    <a:pt x="18436" y="36831"/>
                    <a:pt x="18436" y="37157"/>
                  </a:cubicBezTo>
                  <a:cubicBezTo>
                    <a:pt x="18436" y="38948"/>
                    <a:pt x="18232" y="41064"/>
                    <a:pt x="18232" y="42529"/>
                  </a:cubicBezTo>
                  <a:cubicBezTo>
                    <a:pt x="18232" y="42854"/>
                    <a:pt x="18232" y="43180"/>
                    <a:pt x="18273" y="43465"/>
                  </a:cubicBezTo>
                  <a:cubicBezTo>
                    <a:pt x="18314" y="43709"/>
                    <a:pt x="18355" y="43953"/>
                    <a:pt x="18436" y="44157"/>
                  </a:cubicBezTo>
                  <a:cubicBezTo>
                    <a:pt x="18599" y="44442"/>
                    <a:pt x="18802" y="44686"/>
                    <a:pt x="19046" y="44849"/>
                  </a:cubicBezTo>
                  <a:cubicBezTo>
                    <a:pt x="19413" y="45134"/>
                    <a:pt x="19779" y="45378"/>
                    <a:pt x="20186" y="45744"/>
                  </a:cubicBezTo>
                  <a:cubicBezTo>
                    <a:pt x="20552" y="46110"/>
                    <a:pt x="20959" y="46639"/>
                    <a:pt x="21285" y="47494"/>
                  </a:cubicBezTo>
                  <a:cubicBezTo>
                    <a:pt x="21366" y="47657"/>
                    <a:pt x="21529" y="47942"/>
                    <a:pt x="21773" y="48430"/>
                  </a:cubicBezTo>
                  <a:cubicBezTo>
                    <a:pt x="25248" y="55420"/>
                    <a:pt x="47383" y="96750"/>
                    <a:pt x="52319" y="105976"/>
                  </a:cubicBezTo>
                  <a:lnTo>
                    <a:pt x="50049" y="105976"/>
                  </a:lnTo>
                  <a:lnTo>
                    <a:pt x="15872" y="44197"/>
                  </a:lnTo>
                  <a:lnTo>
                    <a:pt x="692" y="2890"/>
                  </a:lnTo>
                  <a:lnTo>
                    <a:pt x="1547" y="659"/>
                  </a:lnTo>
                  <a:lnTo>
                    <a:pt x="1547" y="659"/>
                  </a:lnTo>
                  <a:cubicBezTo>
                    <a:pt x="1584" y="654"/>
                    <a:pt x="1625" y="651"/>
                    <a:pt x="1669" y="651"/>
                  </a:cubicBezTo>
                  <a:close/>
                  <a:moveTo>
                    <a:pt x="1262" y="0"/>
                  </a:moveTo>
                  <a:cubicBezTo>
                    <a:pt x="1140" y="41"/>
                    <a:pt x="1018" y="122"/>
                    <a:pt x="977" y="204"/>
                  </a:cubicBezTo>
                  <a:lnTo>
                    <a:pt x="41" y="2768"/>
                  </a:lnTo>
                  <a:cubicBezTo>
                    <a:pt x="0" y="2849"/>
                    <a:pt x="0" y="2931"/>
                    <a:pt x="41" y="3012"/>
                  </a:cubicBezTo>
                  <a:lnTo>
                    <a:pt x="15221" y="44442"/>
                  </a:lnTo>
                  <a:lnTo>
                    <a:pt x="15262" y="44482"/>
                  </a:lnTo>
                  <a:lnTo>
                    <a:pt x="49529" y="106464"/>
                  </a:lnTo>
                  <a:cubicBezTo>
                    <a:pt x="49610" y="106586"/>
                    <a:pt x="49732" y="106668"/>
                    <a:pt x="49854" y="106668"/>
                  </a:cubicBezTo>
                  <a:lnTo>
                    <a:pt x="52866" y="106668"/>
                  </a:lnTo>
                  <a:cubicBezTo>
                    <a:pt x="52988" y="106668"/>
                    <a:pt x="53110" y="106586"/>
                    <a:pt x="53191" y="106464"/>
                  </a:cubicBezTo>
                  <a:cubicBezTo>
                    <a:pt x="53232" y="106383"/>
                    <a:pt x="53232" y="106261"/>
                    <a:pt x="53191" y="106139"/>
                  </a:cubicBezTo>
                  <a:cubicBezTo>
                    <a:pt x="50872" y="101784"/>
                    <a:pt x="43261" y="87621"/>
                    <a:pt x="36139" y="74232"/>
                  </a:cubicBezTo>
                  <a:cubicBezTo>
                    <a:pt x="32558" y="67558"/>
                    <a:pt x="29139" y="61046"/>
                    <a:pt x="26535" y="56122"/>
                  </a:cubicBezTo>
                  <a:cubicBezTo>
                    <a:pt x="25232" y="53639"/>
                    <a:pt x="24134" y="51564"/>
                    <a:pt x="23320" y="50017"/>
                  </a:cubicBezTo>
                  <a:cubicBezTo>
                    <a:pt x="22913" y="49244"/>
                    <a:pt x="22587" y="48593"/>
                    <a:pt x="22384" y="48145"/>
                  </a:cubicBezTo>
                  <a:cubicBezTo>
                    <a:pt x="22139" y="47657"/>
                    <a:pt x="21977" y="47331"/>
                    <a:pt x="21936" y="47250"/>
                  </a:cubicBezTo>
                  <a:cubicBezTo>
                    <a:pt x="21448" y="45988"/>
                    <a:pt x="20796" y="45296"/>
                    <a:pt x="20227" y="44889"/>
                  </a:cubicBezTo>
                  <a:cubicBezTo>
                    <a:pt x="19942" y="44645"/>
                    <a:pt x="19657" y="44482"/>
                    <a:pt x="19453" y="44320"/>
                  </a:cubicBezTo>
                  <a:cubicBezTo>
                    <a:pt x="19250" y="44157"/>
                    <a:pt x="19128" y="44035"/>
                    <a:pt x="19046" y="43831"/>
                  </a:cubicBezTo>
                  <a:cubicBezTo>
                    <a:pt x="19006" y="43791"/>
                    <a:pt x="18965" y="43628"/>
                    <a:pt x="18924" y="43384"/>
                  </a:cubicBezTo>
                  <a:cubicBezTo>
                    <a:pt x="18924" y="43139"/>
                    <a:pt x="18884" y="42854"/>
                    <a:pt x="18884" y="42529"/>
                  </a:cubicBezTo>
                  <a:cubicBezTo>
                    <a:pt x="18884" y="41105"/>
                    <a:pt x="19087" y="38988"/>
                    <a:pt x="19087" y="37157"/>
                  </a:cubicBezTo>
                  <a:cubicBezTo>
                    <a:pt x="19087" y="36831"/>
                    <a:pt x="19087" y="36465"/>
                    <a:pt x="19087" y="36139"/>
                  </a:cubicBezTo>
                  <a:cubicBezTo>
                    <a:pt x="19046" y="35732"/>
                    <a:pt x="18884" y="35041"/>
                    <a:pt x="18639" y="34105"/>
                  </a:cubicBezTo>
                  <a:cubicBezTo>
                    <a:pt x="17703" y="30727"/>
                    <a:pt x="15506" y="24093"/>
                    <a:pt x="13267" y="17826"/>
                  </a:cubicBezTo>
                  <a:cubicBezTo>
                    <a:pt x="12128" y="14692"/>
                    <a:pt x="11029" y="11680"/>
                    <a:pt x="10052" y="9198"/>
                  </a:cubicBezTo>
                  <a:cubicBezTo>
                    <a:pt x="9035" y="6715"/>
                    <a:pt x="8221" y="4803"/>
                    <a:pt x="7692" y="3867"/>
                  </a:cubicBezTo>
                  <a:cubicBezTo>
                    <a:pt x="6674" y="2117"/>
                    <a:pt x="5413" y="1140"/>
                    <a:pt x="4314" y="611"/>
                  </a:cubicBezTo>
                  <a:cubicBezTo>
                    <a:pt x="3175" y="82"/>
                    <a:pt x="2198" y="0"/>
                    <a:pt x="1669"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7" name="Google Shape;1817;p34"/>
            <p:cNvSpPr/>
            <p:nvPr/>
          </p:nvSpPr>
          <p:spPr>
            <a:xfrm>
              <a:off x="474850" y="2774800"/>
              <a:ext cx="1737800" cy="2683775"/>
            </a:xfrm>
            <a:custGeom>
              <a:avLst/>
              <a:gdLst/>
              <a:ahLst/>
              <a:cxnLst/>
              <a:rect l="l" t="t" r="r" b="b"/>
              <a:pathLst>
                <a:path w="69512" h="107351" extrusionOk="0">
                  <a:moveTo>
                    <a:pt x="12680" y="0"/>
                  </a:moveTo>
                  <a:cubicBezTo>
                    <a:pt x="9524" y="0"/>
                    <a:pt x="6256" y="324"/>
                    <a:pt x="4314" y="927"/>
                  </a:cubicBezTo>
                  <a:cubicBezTo>
                    <a:pt x="163" y="2189"/>
                    <a:pt x="0" y="2677"/>
                    <a:pt x="163" y="5404"/>
                  </a:cubicBezTo>
                  <a:cubicBezTo>
                    <a:pt x="326" y="8090"/>
                    <a:pt x="3663" y="33404"/>
                    <a:pt x="9931" y="47933"/>
                  </a:cubicBezTo>
                  <a:cubicBezTo>
                    <a:pt x="16239" y="62502"/>
                    <a:pt x="34186" y="103362"/>
                    <a:pt x="35692" y="107350"/>
                  </a:cubicBezTo>
                  <a:lnTo>
                    <a:pt x="69511" y="107350"/>
                  </a:lnTo>
                  <a:cubicBezTo>
                    <a:pt x="65523" y="100228"/>
                    <a:pt x="41918" y="57578"/>
                    <a:pt x="36953" y="44107"/>
                  </a:cubicBezTo>
                  <a:cubicBezTo>
                    <a:pt x="31541" y="29375"/>
                    <a:pt x="23035" y="3166"/>
                    <a:pt x="20959" y="1375"/>
                  </a:cubicBezTo>
                  <a:cubicBezTo>
                    <a:pt x="19845" y="435"/>
                    <a:pt x="16338" y="0"/>
                    <a:pt x="1268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8" name="Google Shape;1818;p34"/>
            <p:cNvSpPr/>
            <p:nvPr/>
          </p:nvSpPr>
          <p:spPr>
            <a:xfrm>
              <a:off x="469775" y="2766425"/>
              <a:ext cx="1751000" cy="2701300"/>
            </a:xfrm>
            <a:custGeom>
              <a:avLst/>
              <a:gdLst/>
              <a:ahLst/>
              <a:cxnLst/>
              <a:rect l="l" t="t" r="r" b="b"/>
              <a:pathLst>
                <a:path w="70040" h="108052" extrusionOk="0">
                  <a:moveTo>
                    <a:pt x="12820" y="692"/>
                  </a:moveTo>
                  <a:cubicBezTo>
                    <a:pt x="14651" y="692"/>
                    <a:pt x="16442" y="774"/>
                    <a:pt x="17907" y="1018"/>
                  </a:cubicBezTo>
                  <a:cubicBezTo>
                    <a:pt x="18639" y="1140"/>
                    <a:pt x="19290" y="1262"/>
                    <a:pt x="19819" y="1425"/>
                  </a:cubicBezTo>
                  <a:cubicBezTo>
                    <a:pt x="20349" y="1588"/>
                    <a:pt x="20715" y="1791"/>
                    <a:pt x="20959" y="1995"/>
                  </a:cubicBezTo>
                  <a:cubicBezTo>
                    <a:pt x="21040" y="2035"/>
                    <a:pt x="21162" y="2239"/>
                    <a:pt x="21325" y="2524"/>
                  </a:cubicBezTo>
                  <a:cubicBezTo>
                    <a:pt x="21976" y="3541"/>
                    <a:pt x="22953" y="5861"/>
                    <a:pt x="24133" y="8954"/>
                  </a:cubicBezTo>
                  <a:cubicBezTo>
                    <a:pt x="27674" y="18152"/>
                    <a:pt x="33005" y="34186"/>
                    <a:pt x="36831" y="44564"/>
                  </a:cubicBezTo>
                  <a:cubicBezTo>
                    <a:pt x="39354" y="51320"/>
                    <a:pt x="46476" y="65360"/>
                    <a:pt x="53517" y="78587"/>
                  </a:cubicBezTo>
                  <a:cubicBezTo>
                    <a:pt x="60228" y="91267"/>
                    <a:pt x="66826" y="103237"/>
                    <a:pt x="69117" y="107360"/>
                  </a:cubicBezTo>
                  <a:lnTo>
                    <a:pt x="36104" y="107360"/>
                  </a:lnTo>
                  <a:cubicBezTo>
                    <a:pt x="35648" y="106153"/>
                    <a:pt x="34312" y="102978"/>
                    <a:pt x="32436" y="98651"/>
                  </a:cubicBezTo>
                  <a:cubicBezTo>
                    <a:pt x="26453" y="84773"/>
                    <a:pt x="15180" y="59093"/>
                    <a:pt x="10459" y="48145"/>
                  </a:cubicBezTo>
                  <a:cubicBezTo>
                    <a:pt x="7325" y="40901"/>
                    <a:pt x="4924" y="30971"/>
                    <a:pt x="3296" y="22506"/>
                  </a:cubicBezTo>
                  <a:cubicBezTo>
                    <a:pt x="2483" y="18274"/>
                    <a:pt x="1872" y="14407"/>
                    <a:pt x="1424" y="11437"/>
                  </a:cubicBezTo>
                  <a:cubicBezTo>
                    <a:pt x="977" y="8466"/>
                    <a:pt x="773" y="6349"/>
                    <a:pt x="733" y="5698"/>
                  </a:cubicBezTo>
                  <a:cubicBezTo>
                    <a:pt x="692" y="5332"/>
                    <a:pt x="692" y="5006"/>
                    <a:pt x="692" y="4721"/>
                  </a:cubicBezTo>
                  <a:cubicBezTo>
                    <a:pt x="692" y="4274"/>
                    <a:pt x="733" y="3908"/>
                    <a:pt x="814" y="3663"/>
                  </a:cubicBezTo>
                  <a:cubicBezTo>
                    <a:pt x="936" y="3256"/>
                    <a:pt x="1221" y="2971"/>
                    <a:pt x="1791" y="2646"/>
                  </a:cubicBezTo>
                  <a:cubicBezTo>
                    <a:pt x="2401" y="2320"/>
                    <a:pt x="3296" y="1995"/>
                    <a:pt x="4639" y="1588"/>
                  </a:cubicBezTo>
                  <a:cubicBezTo>
                    <a:pt x="6471" y="1018"/>
                    <a:pt x="9727" y="692"/>
                    <a:pt x="12820" y="692"/>
                  </a:cubicBezTo>
                  <a:close/>
                  <a:moveTo>
                    <a:pt x="12820" y="1"/>
                  </a:moveTo>
                  <a:cubicBezTo>
                    <a:pt x="9645" y="1"/>
                    <a:pt x="6430" y="326"/>
                    <a:pt x="4436" y="937"/>
                  </a:cubicBezTo>
                  <a:cubicBezTo>
                    <a:pt x="2645" y="1466"/>
                    <a:pt x="1546" y="1873"/>
                    <a:pt x="895" y="2442"/>
                  </a:cubicBezTo>
                  <a:cubicBezTo>
                    <a:pt x="529" y="2727"/>
                    <a:pt x="285" y="3053"/>
                    <a:pt x="163" y="3419"/>
                  </a:cubicBezTo>
                  <a:cubicBezTo>
                    <a:pt x="41" y="3826"/>
                    <a:pt x="0" y="4233"/>
                    <a:pt x="0" y="4721"/>
                  </a:cubicBezTo>
                  <a:cubicBezTo>
                    <a:pt x="0" y="5006"/>
                    <a:pt x="0" y="5373"/>
                    <a:pt x="41" y="5739"/>
                  </a:cubicBezTo>
                  <a:cubicBezTo>
                    <a:pt x="81" y="6431"/>
                    <a:pt x="326" y="8547"/>
                    <a:pt x="733" y="11518"/>
                  </a:cubicBezTo>
                  <a:cubicBezTo>
                    <a:pt x="2035" y="20471"/>
                    <a:pt x="5087" y="37442"/>
                    <a:pt x="9849" y="48390"/>
                  </a:cubicBezTo>
                  <a:cubicBezTo>
                    <a:pt x="12982" y="55715"/>
                    <a:pt x="19046" y="69552"/>
                    <a:pt x="24500" y="82087"/>
                  </a:cubicBezTo>
                  <a:cubicBezTo>
                    <a:pt x="27226" y="88354"/>
                    <a:pt x="29831" y="94296"/>
                    <a:pt x="31825" y="98895"/>
                  </a:cubicBezTo>
                  <a:cubicBezTo>
                    <a:pt x="33779" y="103534"/>
                    <a:pt x="35203" y="106831"/>
                    <a:pt x="35569" y="107808"/>
                  </a:cubicBezTo>
                  <a:cubicBezTo>
                    <a:pt x="35610" y="107930"/>
                    <a:pt x="35732" y="108052"/>
                    <a:pt x="35895" y="108052"/>
                  </a:cubicBezTo>
                  <a:lnTo>
                    <a:pt x="69714" y="108052"/>
                  </a:lnTo>
                  <a:cubicBezTo>
                    <a:pt x="69795" y="108052"/>
                    <a:pt x="69918" y="107970"/>
                    <a:pt x="69999" y="107848"/>
                  </a:cubicBezTo>
                  <a:cubicBezTo>
                    <a:pt x="70040" y="107767"/>
                    <a:pt x="70040" y="107645"/>
                    <a:pt x="69999" y="107523"/>
                  </a:cubicBezTo>
                  <a:cubicBezTo>
                    <a:pt x="68005" y="103941"/>
                    <a:pt x="61127" y="91488"/>
                    <a:pt x="54086" y="78261"/>
                  </a:cubicBezTo>
                  <a:cubicBezTo>
                    <a:pt x="47087" y="65035"/>
                    <a:pt x="39965" y="50994"/>
                    <a:pt x="37482" y="44320"/>
                  </a:cubicBezTo>
                  <a:cubicBezTo>
                    <a:pt x="34755" y="36954"/>
                    <a:pt x="31296" y="26739"/>
                    <a:pt x="28244" y="18111"/>
                  </a:cubicBezTo>
                  <a:cubicBezTo>
                    <a:pt x="26697" y="13797"/>
                    <a:pt x="25273" y="9890"/>
                    <a:pt x="24093" y="6960"/>
                  </a:cubicBezTo>
                  <a:cubicBezTo>
                    <a:pt x="23523" y="5454"/>
                    <a:pt x="22994" y="4233"/>
                    <a:pt x="22546" y="3297"/>
                  </a:cubicBezTo>
                  <a:cubicBezTo>
                    <a:pt x="22302" y="2849"/>
                    <a:pt x="22099" y="2483"/>
                    <a:pt x="21936" y="2158"/>
                  </a:cubicBezTo>
                  <a:cubicBezTo>
                    <a:pt x="21732" y="1832"/>
                    <a:pt x="21569" y="1628"/>
                    <a:pt x="21407" y="1466"/>
                  </a:cubicBezTo>
                  <a:cubicBezTo>
                    <a:pt x="21040" y="1181"/>
                    <a:pt x="20593" y="977"/>
                    <a:pt x="20023" y="774"/>
                  </a:cubicBezTo>
                  <a:cubicBezTo>
                    <a:pt x="18314" y="245"/>
                    <a:pt x="15587" y="1"/>
                    <a:pt x="12820"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9" name="Google Shape;1819;p34"/>
            <p:cNvSpPr/>
            <p:nvPr/>
          </p:nvSpPr>
          <p:spPr>
            <a:xfrm>
              <a:off x="1026300" y="5458550"/>
              <a:ext cx="6114750" cy="25"/>
            </a:xfrm>
            <a:custGeom>
              <a:avLst/>
              <a:gdLst/>
              <a:ahLst/>
              <a:cxnLst/>
              <a:rect l="l" t="t" r="r" b="b"/>
              <a:pathLst>
                <a:path w="244590" h="1" extrusionOk="0">
                  <a:moveTo>
                    <a:pt x="0" y="0"/>
                  </a:moveTo>
                  <a:lnTo>
                    <a:pt x="244590" y="0"/>
                  </a:lnTo>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4"/>
            <p:cNvSpPr/>
            <p:nvPr/>
          </p:nvSpPr>
          <p:spPr>
            <a:xfrm>
              <a:off x="1017150" y="5450400"/>
              <a:ext cx="6132050" cy="17325"/>
            </a:xfrm>
            <a:custGeom>
              <a:avLst/>
              <a:gdLst/>
              <a:ahLst/>
              <a:cxnLst/>
              <a:rect l="l" t="t" r="r" b="b"/>
              <a:pathLst>
                <a:path w="245282" h="693" extrusionOk="0">
                  <a:moveTo>
                    <a:pt x="366" y="1"/>
                  </a:moveTo>
                  <a:cubicBezTo>
                    <a:pt x="163" y="1"/>
                    <a:pt x="0" y="164"/>
                    <a:pt x="0" y="326"/>
                  </a:cubicBezTo>
                  <a:cubicBezTo>
                    <a:pt x="0" y="530"/>
                    <a:pt x="163" y="693"/>
                    <a:pt x="366" y="693"/>
                  </a:cubicBezTo>
                  <a:lnTo>
                    <a:pt x="244956" y="693"/>
                  </a:lnTo>
                  <a:cubicBezTo>
                    <a:pt x="245159" y="693"/>
                    <a:pt x="245281" y="530"/>
                    <a:pt x="245281" y="326"/>
                  </a:cubicBezTo>
                  <a:cubicBezTo>
                    <a:pt x="245281" y="164"/>
                    <a:pt x="245159" y="1"/>
                    <a:pt x="24495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22" name="Google Shape;1822;p34"/>
          <p:cNvSpPr txBox="1">
            <a:spLocks noGrp="1"/>
          </p:cNvSpPr>
          <p:nvPr>
            <p:ph type="subTitle" idx="1"/>
          </p:nvPr>
        </p:nvSpPr>
        <p:spPr>
          <a:xfrm>
            <a:off x="4961410" y="2026758"/>
            <a:ext cx="3264300" cy="896100"/>
          </a:xfrm>
          <a:prstGeom prst="rect">
            <a:avLst/>
          </a:prstGeom>
        </p:spPr>
        <p:txBody>
          <a:bodyPr spcFirstLastPara="1" wrap="square" lIns="91425" tIns="91425" rIns="91425" bIns="91425" anchor="t" anchorCtr="0">
            <a:noAutofit/>
          </a:bodyPr>
          <a:lstStyle/>
          <a:p>
            <a:pPr>
              <a:lnSpc>
                <a:spcPct val="115000"/>
              </a:lnSpc>
              <a:buClr>
                <a:schemeClr val="dk1"/>
              </a:buClr>
              <a:buSzPts val="600"/>
            </a:pPr>
            <a:r>
              <a:rPr lang="tr-TR" sz="4400" b="1" dirty="0">
                <a:solidFill>
                  <a:schemeClr val="tx2">
                    <a:lumMod val="25000"/>
                  </a:schemeClr>
                </a:solidFill>
                <a:latin typeface="Advent Pro Light"/>
                <a:sym typeface="Advent Pro Light"/>
              </a:rPr>
              <a:t>Günlük Ne Kadar Kullanırsın?</a:t>
            </a:r>
            <a:endParaRPr sz="4400" b="1" dirty="0">
              <a:solidFill>
                <a:schemeClr val="tx2">
                  <a:lumMod val="25000"/>
                </a:schemeClr>
              </a:solidFill>
              <a:latin typeface="Advent Pro Light"/>
              <a:sym typeface="Advent Pro Light"/>
            </a:endParaRPr>
          </a:p>
          <a:p>
            <a:pPr marL="0" lvl="0" indent="0" algn="r" rtl="0">
              <a:spcBef>
                <a:spcPts val="0"/>
              </a:spcBef>
              <a:spcAft>
                <a:spcPts val="0"/>
              </a:spcAft>
              <a:buClr>
                <a:schemeClr val="dk1"/>
              </a:buClr>
              <a:buSzPts val="1100"/>
              <a:buFont typeface="Arial"/>
              <a:buNone/>
            </a:pPr>
            <a:endParaRPr sz="4400" dirty="0"/>
          </a:p>
          <a:p>
            <a:pPr marL="0" lvl="0" indent="0" algn="r" rtl="0">
              <a:spcBef>
                <a:spcPts val="0"/>
              </a:spcBef>
              <a:spcAft>
                <a:spcPts val="0"/>
              </a:spcAft>
              <a:buNone/>
            </a:pPr>
            <a:endParaRPr sz="2300" dirty="0"/>
          </a:p>
        </p:txBody>
      </p:sp>
      <p:sp>
        <p:nvSpPr>
          <p:cNvPr id="201" name="Metin kutusu 200">
            <a:extLst>
              <a:ext uri="{FF2B5EF4-FFF2-40B4-BE49-F238E27FC236}">
                <a16:creationId xmlns:a16="http://schemas.microsoft.com/office/drawing/2014/main" id="{C11EE029-9D1D-41B1-846C-03613C95153B}"/>
              </a:ext>
            </a:extLst>
          </p:cNvPr>
          <p:cNvSpPr txBox="1"/>
          <p:nvPr/>
        </p:nvSpPr>
        <p:spPr>
          <a:xfrm>
            <a:off x="5182130" y="1466178"/>
            <a:ext cx="4577860" cy="600164"/>
          </a:xfrm>
          <a:prstGeom prst="rect">
            <a:avLst/>
          </a:prstGeom>
          <a:noFill/>
        </p:spPr>
        <p:txBody>
          <a:bodyPr wrap="square">
            <a:spAutoFit/>
          </a:bodyPr>
          <a:lstStyle/>
          <a:p>
            <a:r>
              <a:rPr kumimoji="0" lang="tr-TR" sz="3300" b="0" i="0" u="none" strike="noStrike" kern="0" cap="none" spc="0" normalizeH="0" baseline="0" noProof="0" dirty="0">
                <a:ln>
                  <a:noFill/>
                </a:ln>
                <a:solidFill>
                  <a:srgbClr val="434343"/>
                </a:solidFill>
                <a:effectLst/>
                <a:uLnTx/>
                <a:uFillTx/>
                <a:latin typeface="Oswald Regular"/>
                <a:sym typeface="Oswald Regular"/>
              </a:rPr>
              <a:t>SEN TEKNOLOJİYİ,</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674"/>
        <p:cNvGrpSpPr/>
        <p:nvPr/>
      </p:nvGrpSpPr>
      <p:grpSpPr>
        <a:xfrm>
          <a:off x="0" y="0"/>
          <a:ext cx="0" cy="0"/>
          <a:chOff x="0" y="0"/>
          <a:chExt cx="0" cy="0"/>
        </a:xfrm>
      </p:grpSpPr>
      <p:grpSp>
        <p:nvGrpSpPr>
          <p:cNvPr id="2676" name="Google Shape;2676;p50"/>
          <p:cNvGrpSpPr/>
          <p:nvPr/>
        </p:nvGrpSpPr>
        <p:grpSpPr>
          <a:xfrm>
            <a:off x="2093759" y="1443903"/>
            <a:ext cx="5183250" cy="3541786"/>
            <a:chOff x="277900" y="420125"/>
            <a:chExt cx="6852525" cy="4682425"/>
          </a:xfrm>
        </p:grpSpPr>
        <p:sp>
          <p:nvSpPr>
            <p:cNvPr id="2677" name="Google Shape;2677;p50"/>
            <p:cNvSpPr/>
            <p:nvPr/>
          </p:nvSpPr>
          <p:spPr>
            <a:xfrm>
              <a:off x="277900" y="420125"/>
              <a:ext cx="6852525" cy="4609425"/>
            </a:xfrm>
            <a:custGeom>
              <a:avLst/>
              <a:gdLst/>
              <a:ahLst/>
              <a:cxnLst/>
              <a:rect l="l" t="t" r="r" b="b"/>
              <a:pathLst>
                <a:path w="274101" h="184377" extrusionOk="0">
                  <a:moveTo>
                    <a:pt x="136337" y="1"/>
                  </a:moveTo>
                  <a:cubicBezTo>
                    <a:pt x="108563" y="1"/>
                    <a:pt x="91709" y="26310"/>
                    <a:pt x="78045" y="41336"/>
                  </a:cubicBezTo>
                  <a:cubicBezTo>
                    <a:pt x="62518" y="58454"/>
                    <a:pt x="45178" y="46845"/>
                    <a:pt x="22479" y="65183"/>
                  </a:cubicBezTo>
                  <a:cubicBezTo>
                    <a:pt x="0" y="83335"/>
                    <a:pt x="19077" y="165447"/>
                    <a:pt x="35677" y="184376"/>
                  </a:cubicBezTo>
                  <a:lnTo>
                    <a:pt x="253434" y="184376"/>
                  </a:lnTo>
                  <a:cubicBezTo>
                    <a:pt x="255208" y="177574"/>
                    <a:pt x="261124" y="154837"/>
                    <a:pt x="265116" y="131804"/>
                  </a:cubicBezTo>
                  <a:cubicBezTo>
                    <a:pt x="269923" y="104298"/>
                    <a:pt x="274100" y="66403"/>
                    <a:pt x="254987" y="50505"/>
                  </a:cubicBezTo>
                  <a:cubicBezTo>
                    <a:pt x="249034" y="45561"/>
                    <a:pt x="242499" y="43992"/>
                    <a:pt x="235926" y="43992"/>
                  </a:cubicBezTo>
                  <a:cubicBezTo>
                    <a:pt x="230211" y="43992"/>
                    <a:pt x="224467" y="45178"/>
                    <a:pt x="219051" y="46365"/>
                  </a:cubicBezTo>
                  <a:cubicBezTo>
                    <a:pt x="213642" y="47537"/>
                    <a:pt x="208543" y="48726"/>
                    <a:pt x="204134" y="48726"/>
                  </a:cubicBezTo>
                  <a:cubicBezTo>
                    <a:pt x="201733" y="48726"/>
                    <a:pt x="199538" y="48373"/>
                    <a:pt x="197608" y="47474"/>
                  </a:cubicBezTo>
                  <a:cubicBezTo>
                    <a:pt x="184447" y="41336"/>
                    <a:pt x="183855" y="10799"/>
                    <a:pt x="148585" y="1630"/>
                  </a:cubicBezTo>
                  <a:cubicBezTo>
                    <a:pt x="144277" y="510"/>
                    <a:pt x="140202" y="1"/>
                    <a:pt x="136337"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0"/>
            <p:cNvSpPr/>
            <p:nvPr/>
          </p:nvSpPr>
          <p:spPr>
            <a:xfrm>
              <a:off x="582900" y="420200"/>
              <a:ext cx="6424600" cy="4609350"/>
            </a:xfrm>
            <a:custGeom>
              <a:avLst/>
              <a:gdLst/>
              <a:ahLst/>
              <a:cxnLst/>
              <a:rect l="l" t="t" r="r" b="b"/>
              <a:pathLst>
                <a:path w="256984" h="184374" extrusionOk="0">
                  <a:moveTo>
                    <a:pt x="124148" y="0"/>
                  </a:moveTo>
                  <a:cubicBezTo>
                    <a:pt x="96383" y="0"/>
                    <a:pt x="79487" y="26323"/>
                    <a:pt x="65845" y="41333"/>
                  </a:cubicBezTo>
                  <a:cubicBezTo>
                    <a:pt x="50318" y="58451"/>
                    <a:pt x="32978" y="46842"/>
                    <a:pt x="10279" y="65180"/>
                  </a:cubicBezTo>
                  <a:cubicBezTo>
                    <a:pt x="2921" y="71095"/>
                    <a:pt x="38" y="83887"/>
                    <a:pt x="38" y="99082"/>
                  </a:cubicBezTo>
                  <a:cubicBezTo>
                    <a:pt x="1" y="130285"/>
                    <a:pt x="12312" y="171618"/>
                    <a:pt x="23477" y="184373"/>
                  </a:cubicBezTo>
                  <a:lnTo>
                    <a:pt x="241234" y="184373"/>
                  </a:lnTo>
                  <a:cubicBezTo>
                    <a:pt x="243008" y="177571"/>
                    <a:pt x="248924" y="154834"/>
                    <a:pt x="252916" y="131801"/>
                  </a:cubicBezTo>
                  <a:cubicBezTo>
                    <a:pt x="254987" y="119896"/>
                    <a:pt x="256946" y="106032"/>
                    <a:pt x="256983" y="92834"/>
                  </a:cubicBezTo>
                  <a:cubicBezTo>
                    <a:pt x="256983" y="75605"/>
                    <a:pt x="253619" y="59523"/>
                    <a:pt x="242787" y="50502"/>
                  </a:cubicBezTo>
                  <a:cubicBezTo>
                    <a:pt x="236834" y="45548"/>
                    <a:pt x="230290" y="43995"/>
                    <a:pt x="223710" y="43995"/>
                  </a:cubicBezTo>
                  <a:cubicBezTo>
                    <a:pt x="218016" y="43995"/>
                    <a:pt x="212286" y="45178"/>
                    <a:pt x="206851" y="46362"/>
                  </a:cubicBezTo>
                  <a:cubicBezTo>
                    <a:pt x="201453" y="47545"/>
                    <a:pt x="196388" y="48728"/>
                    <a:pt x="191989" y="48728"/>
                  </a:cubicBezTo>
                  <a:cubicBezTo>
                    <a:pt x="189549" y="48728"/>
                    <a:pt x="187331" y="48358"/>
                    <a:pt x="185408" y="47471"/>
                  </a:cubicBezTo>
                  <a:cubicBezTo>
                    <a:pt x="172247" y="41333"/>
                    <a:pt x="171655" y="10796"/>
                    <a:pt x="136385" y="1627"/>
                  </a:cubicBezTo>
                  <a:cubicBezTo>
                    <a:pt x="132097" y="481"/>
                    <a:pt x="127993" y="0"/>
                    <a:pt x="124148" y="0"/>
                  </a:cubicBezTo>
                  <a:close/>
                </a:path>
              </a:pathLst>
            </a:custGeom>
            <a:solidFill>
              <a:srgbClr val="D6E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9" name="Google Shape;2679;p50"/>
            <p:cNvSpPr/>
            <p:nvPr/>
          </p:nvSpPr>
          <p:spPr>
            <a:xfrm>
              <a:off x="702125" y="5036900"/>
              <a:ext cx="6191675" cy="65650"/>
            </a:xfrm>
            <a:custGeom>
              <a:avLst/>
              <a:gdLst/>
              <a:ahLst/>
              <a:cxnLst/>
              <a:rect l="l" t="t" r="r" b="b"/>
              <a:pathLst>
                <a:path w="247667" h="2626" extrusionOk="0">
                  <a:moveTo>
                    <a:pt x="1" y="1"/>
                  </a:moveTo>
                  <a:lnTo>
                    <a:pt x="1" y="2626"/>
                  </a:lnTo>
                  <a:lnTo>
                    <a:pt x="247667" y="2626"/>
                  </a:lnTo>
                  <a:lnTo>
                    <a:pt x="247667"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0"/>
            <p:cNvSpPr/>
            <p:nvPr/>
          </p:nvSpPr>
          <p:spPr>
            <a:xfrm>
              <a:off x="665175" y="3566050"/>
              <a:ext cx="125725" cy="97450"/>
            </a:xfrm>
            <a:custGeom>
              <a:avLst/>
              <a:gdLst/>
              <a:ahLst/>
              <a:cxnLst/>
              <a:rect l="l" t="t" r="r" b="b"/>
              <a:pathLst>
                <a:path w="5029" h="3898" extrusionOk="0">
                  <a:moveTo>
                    <a:pt x="1558" y="0"/>
                  </a:moveTo>
                  <a:cubicBezTo>
                    <a:pt x="1494" y="0"/>
                    <a:pt x="1431" y="5"/>
                    <a:pt x="1368" y="15"/>
                  </a:cubicBezTo>
                  <a:cubicBezTo>
                    <a:pt x="481" y="125"/>
                    <a:pt x="0" y="976"/>
                    <a:pt x="185" y="1789"/>
                  </a:cubicBezTo>
                  <a:cubicBezTo>
                    <a:pt x="407" y="2639"/>
                    <a:pt x="1257" y="3231"/>
                    <a:pt x="1996" y="3564"/>
                  </a:cubicBezTo>
                  <a:cubicBezTo>
                    <a:pt x="2705" y="3872"/>
                    <a:pt x="4312" y="3897"/>
                    <a:pt x="4828" y="3897"/>
                  </a:cubicBezTo>
                  <a:cubicBezTo>
                    <a:pt x="4932" y="3897"/>
                    <a:pt x="4991" y="3896"/>
                    <a:pt x="4991" y="3896"/>
                  </a:cubicBezTo>
                  <a:cubicBezTo>
                    <a:pt x="5028" y="3896"/>
                    <a:pt x="4547" y="2529"/>
                    <a:pt x="4510" y="2418"/>
                  </a:cubicBezTo>
                  <a:cubicBezTo>
                    <a:pt x="4055" y="1507"/>
                    <a:pt x="2705" y="0"/>
                    <a:pt x="155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0"/>
            <p:cNvSpPr/>
            <p:nvPr/>
          </p:nvSpPr>
          <p:spPr>
            <a:xfrm>
              <a:off x="667950" y="3411900"/>
              <a:ext cx="777325" cy="1632425"/>
            </a:xfrm>
            <a:custGeom>
              <a:avLst/>
              <a:gdLst/>
              <a:ahLst/>
              <a:cxnLst/>
              <a:rect l="l" t="t" r="r" b="b"/>
              <a:pathLst>
                <a:path w="31093" h="65297" extrusionOk="0">
                  <a:moveTo>
                    <a:pt x="14640" y="31764"/>
                  </a:moveTo>
                  <a:cubicBezTo>
                    <a:pt x="15232" y="32430"/>
                    <a:pt x="16822" y="33206"/>
                    <a:pt x="17043" y="33317"/>
                  </a:cubicBezTo>
                  <a:cubicBezTo>
                    <a:pt x="16822" y="33835"/>
                    <a:pt x="16600" y="34352"/>
                    <a:pt x="16378" y="34833"/>
                  </a:cubicBezTo>
                  <a:cubicBezTo>
                    <a:pt x="15676" y="36533"/>
                    <a:pt x="15010" y="37901"/>
                    <a:pt x="14529" y="38826"/>
                  </a:cubicBezTo>
                  <a:cubicBezTo>
                    <a:pt x="14419" y="39011"/>
                    <a:pt x="14345" y="39195"/>
                    <a:pt x="14234" y="39343"/>
                  </a:cubicBezTo>
                  <a:lnTo>
                    <a:pt x="14160" y="39343"/>
                  </a:lnTo>
                  <a:cubicBezTo>
                    <a:pt x="14160" y="39158"/>
                    <a:pt x="14123" y="38974"/>
                    <a:pt x="14086" y="38752"/>
                  </a:cubicBezTo>
                  <a:cubicBezTo>
                    <a:pt x="13938" y="37680"/>
                    <a:pt x="13716" y="36164"/>
                    <a:pt x="13346" y="34352"/>
                  </a:cubicBezTo>
                  <a:cubicBezTo>
                    <a:pt x="13235" y="33761"/>
                    <a:pt x="13125" y="33169"/>
                    <a:pt x="12977" y="32541"/>
                  </a:cubicBezTo>
                  <a:cubicBezTo>
                    <a:pt x="13125" y="32467"/>
                    <a:pt x="13901" y="32171"/>
                    <a:pt x="14640" y="31764"/>
                  </a:cubicBezTo>
                  <a:close/>
                  <a:moveTo>
                    <a:pt x="6531" y="0"/>
                  </a:moveTo>
                  <a:cubicBezTo>
                    <a:pt x="6326" y="0"/>
                    <a:pt x="6117" y="49"/>
                    <a:pt x="5915" y="154"/>
                  </a:cubicBezTo>
                  <a:cubicBezTo>
                    <a:pt x="4843" y="709"/>
                    <a:pt x="4547" y="2853"/>
                    <a:pt x="4732" y="3925"/>
                  </a:cubicBezTo>
                  <a:cubicBezTo>
                    <a:pt x="4769" y="4036"/>
                    <a:pt x="5176" y="5441"/>
                    <a:pt x="5176" y="5441"/>
                  </a:cubicBezTo>
                  <a:lnTo>
                    <a:pt x="5213" y="5404"/>
                  </a:lnTo>
                  <a:lnTo>
                    <a:pt x="5213" y="5404"/>
                  </a:lnTo>
                  <a:cubicBezTo>
                    <a:pt x="5139" y="5737"/>
                    <a:pt x="5102" y="6107"/>
                    <a:pt x="5065" y="6513"/>
                  </a:cubicBezTo>
                  <a:cubicBezTo>
                    <a:pt x="4991" y="7253"/>
                    <a:pt x="4917" y="8103"/>
                    <a:pt x="4880" y="9027"/>
                  </a:cubicBezTo>
                  <a:cubicBezTo>
                    <a:pt x="4880" y="9952"/>
                    <a:pt x="4880" y="10950"/>
                    <a:pt x="4954" y="11985"/>
                  </a:cubicBezTo>
                  <a:cubicBezTo>
                    <a:pt x="5065" y="13057"/>
                    <a:pt x="5213" y="14166"/>
                    <a:pt x="5509" y="15275"/>
                  </a:cubicBezTo>
                  <a:lnTo>
                    <a:pt x="5509" y="15312"/>
                  </a:lnTo>
                  <a:cubicBezTo>
                    <a:pt x="5324" y="15017"/>
                    <a:pt x="4769" y="14203"/>
                    <a:pt x="4732" y="14129"/>
                  </a:cubicBezTo>
                  <a:cubicBezTo>
                    <a:pt x="4142" y="13446"/>
                    <a:pt x="2744" y="12502"/>
                    <a:pt x="1654" y="12502"/>
                  </a:cubicBezTo>
                  <a:cubicBezTo>
                    <a:pt x="1446" y="12502"/>
                    <a:pt x="1250" y="12536"/>
                    <a:pt x="1072" y="12613"/>
                  </a:cubicBezTo>
                  <a:cubicBezTo>
                    <a:pt x="259" y="12946"/>
                    <a:pt x="0" y="13907"/>
                    <a:pt x="407" y="14647"/>
                  </a:cubicBezTo>
                  <a:cubicBezTo>
                    <a:pt x="850" y="15423"/>
                    <a:pt x="1812" y="15793"/>
                    <a:pt x="2625" y="15904"/>
                  </a:cubicBezTo>
                  <a:cubicBezTo>
                    <a:pt x="2705" y="15914"/>
                    <a:pt x="2794" y="15918"/>
                    <a:pt x="2889" y="15918"/>
                  </a:cubicBezTo>
                  <a:cubicBezTo>
                    <a:pt x="3840" y="15918"/>
                    <a:pt x="5414" y="15457"/>
                    <a:pt x="5583" y="15423"/>
                  </a:cubicBezTo>
                  <a:cubicBezTo>
                    <a:pt x="5878" y="16495"/>
                    <a:pt x="6248" y="17568"/>
                    <a:pt x="6729" y="18603"/>
                  </a:cubicBezTo>
                  <a:cubicBezTo>
                    <a:pt x="6987" y="19231"/>
                    <a:pt x="7246" y="19823"/>
                    <a:pt x="7542" y="20414"/>
                  </a:cubicBezTo>
                  <a:cubicBezTo>
                    <a:pt x="7357" y="20155"/>
                    <a:pt x="7209" y="19934"/>
                    <a:pt x="7209" y="19897"/>
                  </a:cubicBezTo>
                  <a:cubicBezTo>
                    <a:pt x="6584" y="19208"/>
                    <a:pt x="5164" y="18282"/>
                    <a:pt x="4070" y="18282"/>
                  </a:cubicBezTo>
                  <a:cubicBezTo>
                    <a:pt x="3871" y="18282"/>
                    <a:pt x="3683" y="18313"/>
                    <a:pt x="3512" y="18381"/>
                  </a:cubicBezTo>
                  <a:cubicBezTo>
                    <a:pt x="2736" y="18751"/>
                    <a:pt x="2477" y="19712"/>
                    <a:pt x="2884" y="20451"/>
                  </a:cubicBezTo>
                  <a:cubicBezTo>
                    <a:pt x="3290" y="21191"/>
                    <a:pt x="4289" y="21560"/>
                    <a:pt x="5102" y="21671"/>
                  </a:cubicBezTo>
                  <a:cubicBezTo>
                    <a:pt x="5187" y="21683"/>
                    <a:pt x="5282" y="21689"/>
                    <a:pt x="5385" y="21689"/>
                  </a:cubicBezTo>
                  <a:cubicBezTo>
                    <a:pt x="6221" y="21689"/>
                    <a:pt x="7554" y="21326"/>
                    <a:pt x="7949" y="21228"/>
                  </a:cubicBezTo>
                  <a:cubicBezTo>
                    <a:pt x="8060" y="21449"/>
                    <a:pt x="8171" y="21671"/>
                    <a:pt x="8281" y="21930"/>
                  </a:cubicBezTo>
                  <a:cubicBezTo>
                    <a:pt x="8836" y="23002"/>
                    <a:pt x="9391" y="24111"/>
                    <a:pt x="9908" y="25183"/>
                  </a:cubicBezTo>
                  <a:cubicBezTo>
                    <a:pt x="10093" y="25553"/>
                    <a:pt x="10241" y="25960"/>
                    <a:pt x="10426" y="26330"/>
                  </a:cubicBezTo>
                  <a:cubicBezTo>
                    <a:pt x="10241" y="26108"/>
                    <a:pt x="10130" y="25923"/>
                    <a:pt x="10093" y="25886"/>
                  </a:cubicBezTo>
                  <a:cubicBezTo>
                    <a:pt x="9499" y="25198"/>
                    <a:pt x="8084" y="24271"/>
                    <a:pt x="6990" y="24271"/>
                  </a:cubicBezTo>
                  <a:cubicBezTo>
                    <a:pt x="6792" y="24271"/>
                    <a:pt x="6604" y="24302"/>
                    <a:pt x="6433" y="24370"/>
                  </a:cubicBezTo>
                  <a:cubicBezTo>
                    <a:pt x="5620" y="24740"/>
                    <a:pt x="5398" y="25701"/>
                    <a:pt x="5804" y="26404"/>
                  </a:cubicBezTo>
                  <a:cubicBezTo>
                    <a:pt x="6211" y="27180"/>
                    <a:pt x="7209" y="27550"/>
                    <a:pt x="7986" y="27661"/>
                  </a:cubicBezTo>
                  <a:cubicBezTo>
                    <a:pt x="8077" y="27674"/>
                    <a:pt x="8179" y="27680"/>
                    <a:pt x="8289" y="27680"/>
                  </a:cubicBezTo>
                  <a:cubicBezTo>
                    <a:pt x="9106" y="27680"/>
                    <a:pt x="10339" y="27352"/>
                    <a:pt x="10795" y="27254"/>
                  </a:cubicBezTo>
                  <a:cubicBezTo>
                    <a:pt x="10943" y="27624"/>
                    <a:pt x="11091" y="28030"/>
                    <a:pt x="11239" y="28437"/>
                  </a:cubicBezTo>
                  <a:cubicBezTo>
                    <a:pt x="11313" y="28696"/>
                    <a:pt x="11424" y="28955"/>
                    <a:pt x="11498" y="29213"/>
                  </a:cubicBezTo>
                  <a:cubicBezTo>
                    <a:pt x="11572" y="29509"/>
                    <a:pt x="11646" y="29768"/>
                    <a:pt x="11720" y="30027"/>
                  </a:cubicBezTo>
                  <a:cubicBezTo>
                    <a:pt x="11831" y="30544"/>
                    <a:pt x="11978" y="31062"/>
                    <a:pt x="12089" y="31579"/>
                  </a:cubicBezTo>
                  <a:cubicBezTo>
                    <a:pt x="12163" y="31949"/>
                    <a:pt x="12237" y="32282"/>
                    <a:pt x="12274" y="32615"/>
                  </a:cubicBezTo>
                  <a:cubicBezTo>
                    <a:pt x="12126" y="32245"/>
                    <a:pt x="11757" y="31505"/>
                    <a:pt x="11720" y="31432"/>
                  </a:cubicBezTo>
                  <a:cubicBezTo>
                    <a:pt x="11183" y="30593"/>
                    <a:pt x="9793" y="29358"/>
                    <a:pt x="8657" y="29358"/>
                  </a:cubicBezTo>
                  <a:cubicBezTo>
                    <a:pt x="8541" y="29358"/>
                    <a:pt x="8428" y="29371"/>
                    <a:pt x="8318" y="29398"/>
                  </a:cubicBezTo>
                  <a:cubicBezTo>
                    <a:pt x="7468" y="29583"/>
                    <a:pt x="7098" y="30507"/>
                    <a:pt x="7394" y="31284"/>
                  </a:cubicBezTo>
                  <a:cubicBezTo>
                    <a:pt x="7690" y="32097"/>
                    <a:pt x="8614" y="32615"/>
                    <a:pt x="9354" y="32836"/>
                  </a:cubicBezTo>
                  <a:cubicBezTo>
                    <a:pt x="9658" y="32929"/>
                    <a:pt x="10095" y="32960"/>
                    <a:pt x="10542" y="32960"/>
                  </a:cubicBezTo>
                  <a:cubicBezTo>
                    <a:pt x="11345" y="32960"/>
                    <a:pt x="12182" y="32860"/>
                    <a:pt x="12348" y="32836"/>
                  </a:cubicBezTo>
                  <a:cubicBezTo>
                    <a:pt x="12459" y="33391"/>
                    <a:pt x="12570" y="33946"/>
                    <a:pt x="12644" y="34463"/>
                  </a:cubicBezTo>
                  <a:cubicBezTo>
                    <a:pt x="12977" y="36275"/>
                    <a:pt x="13162" y="37791"/>
                    <a:pt x="13272" y="38826"/>
                  </a:cubicBezTo>
                  <a:cubicBezTo>
                    <a:pt x="13309" y="39011"/>
                    <a:pt x="13309" y="39195"/>
                    <a:pt x="13346" y="39343"/>
                  </a:cubicBezTo>
                  <a:lnTo>
                    <a:pt x="9686" y="39343"/>
                  </a:lnTo>
                  <a:lnTo>
                    <a:pt x="11017" y="65297"/>
                  </a:lnTo>
                  <a:lnTo>
                    <a:pt x="17228" y="65297"/>
                  </a:lnTo>
                  <a:lnTo>
                    <a:pt x="18559" y="39343"/>
                  </a:lnTo>
                  <a:lnTo>
                    <a:pt x="15158" y="39343"/>
                  </a:lnTo>
                  <a:lnTo>
                    <a:pt x="15232" y="39195"/>
                  </a:lnTo>
                  <a:cubicBezTo>
                    <a:pt x="15712" y="38234"/>
                    <a:pt x="16341" y="36829"/>
                    <a:pt x="17043" y="35129"/>
                  </a:cubicBezTo>
                  <a:cubicBezTo>
                    <a:pt x="17265" y="34574"/>
                    <a:pt x="17487" y="34019"/>
                    <a:pt x="17746" y="33391"/>
                  </a:cubicBezTo>
                  <a:cubicBezTo>
                    <a:pt x="17924" y="33450"/>
                    <a:pt x="19154" y="33701"/>
                    <a:pt x="20090" y="33701"/>
                  </a:cubicBezTo>
                  <a:cubicBezTo>
                    <a:pt x="20318" y="33701"/>
                    <a:pt x="20529" y="33686"/>
                    <a:pt x="20704" y="33650"/>
                  </a:cubicBezTo>
                  <a:cubicBezTo>
                    <a:pt x="21480" y="33465"/>
                    <a:pt x="22441" y="33021"/>
                    <a:pt x="22774" y="32245"/>
                  </a:cubicBezTo>
                  <a:cubicBezTo>
                    <a:pt x="23144" y="31469"/>
                    <a:pt x="22811" y="30544"/>
                    <a:pt x="21997" y="30248"/>
                  </a:cubicBezTo>
                  <a:cubicBezTo>
                    <a:pt x="21860" y="30204"/>
                    <a:pt x="21713" y="30184"/>
                    <a:pt x="21561" y="30184"/>
                  </a:cubicBezTo>
                  <a:cubicBezTo>
                    <a:pt x="20442" y="30184"/>
                    <a:pt x="19001" y="31279"/>
                    <a:pt x="18448" y="32060"/>
                  </a:cubicBezTo>
                  <a:cubicBezTo>
                    <a:pt x="18411" y="32097"/>
                    <a:pt x="18079" y="32689"/>
                    <a:pt x="17857" y="33095"/>
                  </a:cubicBezTo>
                  <a:cubicBezTo>
                    <a:pt x="17931" y="32836"/>
                    <a:pt x="18042" y="32615"/>
                    <a:pt x="18116" y="32356"/>
                  </a:cubicBezTo>
                  <a:cubicBezTo>
                    <a:pt x="18300" y="31838"/>
                    <a:pt x="18485" y="31358"/>
                    <a:pt x="18670" y="30803"/>
                  </a:cubicBezTo>
                  <a:cubicBezTo>
                    <a:pt x="18744" y="30544"/>
                    <a:pt x="18818" y="30285"/>
                    <a:pt x="18892" y="29990"/>
                  </a:cubicBezTo>
                  <a:cubicBezTo>
                    <a:pt x="18966" y="29731"/>
                    <a:pt x="19040" y="29435"/>
                    <a:pt x="19114" y="29176"/>
                  </a:cubicBezTo>
                  <a:cubicBezTo>
                    <a:pt x="19262" y="28511"/>
                    <a:pt x="19410" y="27845"/>
                    <a:pt x="19520" y="27143"/>
                  </a:cubicBezTo>
                  <a:cubicBezTo>
                    <a:pt x="19949" y="27321"/>
                    <a:pt x="21412" y="27810"/>
                    <a:pt x="22244" y="27810"/>
                  </a:cubicBezTo>
                  <a:cubicBezTo>
                    <a:pt x="22274" y="27810"/>
                    <a:pt x="22302" y="27810"/>
                    <a:pt x="22330" y="27808"/>
                  </a:cubicBezTo>
                  <a:cubicBezTo>
                    <a:pt x="23107" y="27734"/>
                    <a:pt x="24142" y="27439"/>
                    <a:pt x="24585" y="26736"/>
                  </a:cubicBezTo>
                  <a:cubicBezTo>
                    <a:pt x="25066" y="26034"/>
                    <a:pt x="24881" y="25073"/>
                    <a:pt x="24105" y="24666"/>
                  </a:cubicBezTo>
                  <a:cubicBezTo>
                    <a:pt x="23888" y="24554"/>
                    <a:pt x="23637" y="24505"/>
                    <a:pt x="23368" y="24505"/>
                  </a:cubicBezTo>
                  <a:cubicBezTo>
                    <a:pt x="22303" y="24505"/>
                    <a:pt x="20953" y="25266"/>
                    <a:pt x="20334" y="25886"/>
                  </a:cubicBezTo>
                  <a:cubicBezTo>
                    <a:pt x="20297" y="25923"/>
                    <a:pt x="19816" y="26551"/>
                    <a:pt x="19557" y="26884"/>
                  </a:cubicBezTo>
                  <a:cubicBezTo>
                    <a:pt x="19594" y="26477"/>
                    <a:pt x="19668" y="26071"/>
                    <a:pt x="19742" y="25664"/>
                  </a:cubicBezTo>
                  <a:cubicBezTo>
                    <a:pt x="19890" y="24444"/>
                    <a:pt x="20001" y="23224"/>
                    <a:pt x="20112" y="22004"/>
                  </a:cubicBezTo>
                  <a:cubicBezTo>
                    <a:pt x="20149" y="21634"/>
                    <a:pt x="20186" y="21265"/>
                    <a:pt x="20223" y="20895"/>
                  </a:cubicBezTo>
                  <a:cubicBezTo>
                    <a:pt x="20367" y="20967"/>
                    <a:pt x="22121" y="21599"/>
                    <a:pt x="23067" y="21599"/>
                  </a:cubicBezTo>
                  <a:cubicBezTo>
                    <a:pt x="23093" y="21599"/>
                    <a:pt x="23119" y="21598"/>
                    <a:pt x="23144" y="21597"/>
                  </a:cubicBezTo>
                  <a:cubicBezTo>
                    <a:pt x="23920" y="21523"/>
                    <a:pt x="24955" y="21228"/>
                    <a:pt x="25399" y="20525"/>
                  </a:cubicBezTo>
                  <a:cubicBezTo>
                    <a:pt x="25879" y="19823"/>
                    <a:pt x="25695" y="18825"/>
                    <a:pt x="24918" y="18418"/>
                  </a:cubicBezTo>
                  <a:cubicBezTo>
                    <a:pt x="24707" y="18309"/>
                    <a:pt x="24463" y="18261"/>
                    <a:pt x="24201" y="18261"/>
                  </a:cubicBezTo>
                  <a:cubicBezTo>
                    <a:pt x="23133" y="18261"/>
                    <a:pt x="21771" y="19051"/>
                    <a:pt x="21147" y="19675"/>
                  </a:cubicBezTo>
                  <a:cubicBezTo>
                    <a:pt x="21110" y="19712"/>
                    <a:pt x="20408" y="20599"/>
                    <a:pt x="20223" y="20821"/>
                  </a:cubicBezTo>
                  <a:cubicBezTo>
                    <a:pt x="20334" y="20008"/>
                    <a:pt x="20408" y="19194"/>
                    <a:pt x="20556" y="18418"/>
                  </a:cubicBezTo>
                  <a:cubicBezTo>
                    <a:pt x="20704" y="17309"/>
                    <a:pt x="20925" y="16237"/>
                    <a:pt x="21221" y="15201"/>
                  </a:cubicBezTo>
                  <a:cubicBezTo>
                    <a:pt x="21293" y="15237"/>
                    <a:pt x="23120" y="15905"/>
                    <a:pt x="24069" y="15905"/>
                  </a:cubicBezTo>
                  <a:cubicBezTo>
                    <a:pt x="24094" y="15905"/>
                    <a:pt x="24118" y="15905"/>
                    <a:pt x="24142" y="15904"/>
                  </a:cubicBezTo>
                  <a:cubicBezTo>
                    <a:pt x="24955" y="15830"/>
                    <a:pt x="25990" y="15534"/>
                    <a:pt x="26434" y="14832"/>
                  </a:cubicBezTo>
                  <a:cubicBezTo>
                    <a:pt x="26915" y="14129"/>
                    <a:pt x="26730" y="13131"/>
                    <a:pt x="25953" y="12761"/>
                  </a:cubicBezTo>
                  <a:cubicBezTo>
                    <a:pt x="25732" y="12639"/>
                    <a:pt x="25474" y="12586"/>
                    <a:pt x="25198" y="12586"/>
                  </a:cubicBezTo>
                  <a:cubicBezTo>
                    <a:pt x="24136" y="12586"/>
                    <a:pt x="22798" y="13365"/>
                    <a:pt x="22182" y="13981"/>
                  </a:cubicBezTo>
                  <a:cubicBezTo>
                    <a:pt x="22145" y="14018"/>
                    <a:pt x="21369" y="14980"/>
                    <a:pt x="21258" y="15164"/>
                  </a:cubicBezTo>
                  <a:cubicBezTo>
                    <a:pt x="21258" y="15090"/>
                    <a:pt x="21295" y="15017"/>
                    <a:pt x="21295" y="14980"/>
                  </a:cubicBezTo>
                  <a:cubicBezTo>
                    <a:pt x="21628" y="13870"/>
                    <a:pt x="22071" y="12872"/>
                    <a:pt x="22552" y="11948"/>
                  </a:cubicBezTo>
                  <a:cubicBezTo>
                    <a:pt x="22848" y="11393"/>
                    <a:pt x="23144" y="10913"/>
                    <a:pt x="23439" y="10432"/>
                  </a:cubicBezTo>
                  <a:cubicBezTo>
                    <a:pt x="23772" y="10617"/>
                    <a:pt x="25362" y="11356"/>
                    <a:pt x="26212" y="11393"/>
                  </a:cubicBezTo>
                  <a:cubicBezTo>
                    <a:pt x="26274" y="11396"/>
                    <a:pt x="26337" y="11398"/>
                    <a:pt x="26402" y="11398"/>
                  </a:cubicBezTo>
                  <a:cubicBezTo>
                    <a:pt x="27150" y="11398"/>
                    <a:pt x="28068" y="11193"/>
                    <a:pt x="28578" y="10580"/>
                  </a:cubicBezTo>
                  <a:cubicBezTo>
                    <a:pt x="29096" y="9952"/>
                    <a:pt x="29059" y="8953"/>
                    <a:pt x="28319" y="8473"/>
                  </a:cubicBezTo>
                  <a:cubicBezTo>
                    <a:pt x="28057" y="8298"/>
                    <a:pt x="27723" y="8225"/>
                    <a:pt x="27357" y="8225"/>
                  </a:cubicBezTo>
                  <a:cubicBezTo>
                    <a:pt x="26333" y="8225"/>
                    <a:pt x="25064" y="8796"/>
                    <a:pt x="24438" y="9286"/>
                  </a:cubicBezTo>
                  <a:cubicBezTo>
                    <a:pt x="24401" y="9323"/>
                    <a:pt x="23957" y="9730"/>
                    <a:pt x="23661" y="10062"/>
                  </a:cubicBezTo>
                  <a:cubicBezTo>
                    <a:pt x="23809" y="9841"/>
                    <a:pt x="23957" y="9619"/>
                    <a:pt x="24068" y="9397"/>
                  </a:cubicBezTo>
                  <a:cubicBezTo>
                    <a:pt x="24585" y="8658"/>
                    <a:pt x="25103" y="7992"/>
                    <a:pt x="25547" y="7401"/>
                  </a:cubicBezTo>
                  <a:cubicBezTo>
                    <a:pt x="25805" y="7068"/>
                    <a:pt x="26064" y="6772"/>
                    <a:pt x="26286" y="6513"/>
                  </a:cubicBezTo>
                  <a:cubicBezTo>
                    <a:pt x="26730" y="6476"/>
                    <a:pt x="28430" y="6439"/>
                    <a:pt x="29170" y="6070"/>
                  </a:cubicBezTo>
                  <a:cubicBezTo>
                    <a:pt x="29909" y="5737"/>
                    <a:pt x="30760" y="5108"/>
                    <a:pt x="30907" y="4258"/>
                  </a:cubicBezTo>
                  <a:cubicBezTo>
                    <a:pt x="31092" y="3445"/>
                    <a:pt x="30575" y="2594"/>
                    <a:pt x="29724" y="2483"/>
                  </a:cubicBezTo>
                  <a:cubicBezTo>
                    <a:pt x="29685" y="2480"/>
                    <a:pt x="29646" y="2478"/>
                    <a:pt x="29607" y="2478"/>
                  </a:cubicBezTo>
                  <a:cubicBezTo>
                    <a:pt x="28415" y="2478"/>
                    <a:pt x="27085" y="4067"/>
                    <a:pt x="26656" y="4997"/>
                  </a:cubicBezTo>
                  <a:cubicBezTo>
                    <a:pt x="26619" y="5108"/>
                    <a:pt x="26175" y="6513"/>
                    <a:pt x="26175" y="6513"/>
                  </a:cubicBezTo>
                  <a:lnTo>
                    <a:pt x="26212" y="6513"/>
                  </a:lnTo>
                  <a:cubicBezTo>
                    <a:pt x="25990" y="6772"/>
                    <a:pt x="25732" y="7031"/>
                    <a:pt x="25473" y="7364"/>
                  </a:cubicBezTo>
                  <a:cubicBezTo>
                    <a:pt x="25029" y="7918"/>
                    <a:pt x="24511" y="8584"/>
                    <a:pt x="23957" y="9323"/>
                  </a:cubicBezTo>
                  <a:cubicBezTo>
                    <a:pt x="23439" y="10099"/>
                    <a:pt x="22885" y="10913"/>
                    <a:pt x="22404" y="11837"/>
                  </a:cubicBezTo>
                  <a:cubicBezTo>
                    <a:pt x="21887" y="12798"/>
                    <a:pt x="21406" y="13797"/>
                    <a:pt x="21036" y="14906"/>
                  </a:cubicBezTo>
                  <a:lnTo>
                    <a:pt x="21036" y="14943"/>
                  </a:lnTo>
                  <a:cubicBezTo>
                    <a:pt x="21036" y="14573"/>
                    <a:pt x="21036" y="13575"/>
                    <a:pt x="20999" y="13501"/>
                  </a:cubicBezTo>
                  <a:cubicBezTo>
                    <a:pt x="20888" y="12429"/>
                    <a:pt x="19964" y="10432"/>
                    <a:pt x="18781" y="10210"/>
                  </a:cubicBezTo>
                  <a:cubicBezTo>
                    <a:pt x="18701" y="10196"/>
                    <a:pt x="18622" y="10190"/>
                    <a:pt x="18544" y="10190"/>
                  </a:cubicBezTo>
                  <a:cubicBezTo>
                    <a:pt x="17797" y="10190"/>
                    <a:pt x="17184" y="10808"/>
                    <a:pt x="17117" y="11578"/>
                  </a:cubicBezTo>
                  <a:cubicBezTo>
                    <a:pt x="17043" y="12429"/>
                    <a:pt x="17672" y="13279"/>
                    <a:pt x="18263" y="13797"/>
                  </a:cubicBezTo>
                  <a:cubicBezTo>
                    <a:pt x="18966" y="14425"/>
                    <a:pt x="20851" y="15017"/>
                    <a:pt x="20999" y="15054"/>
                  </a:cubicBezTo>
                  <a:cubicBezTo>
                    <a:pt x="20667" y="16089"/>
                    <a:pt x="20408" y="17198"/>
                    <a:pt x="20186" y="18344"/>
                  </a:cubicBezTo>
                  <a:cubicBezTo>
                    <a:pt x="20075" y="19009"/>
                    <a:pt x="20001" y="19638"/>
                    <a:pt x="19890" y="20303"/>
                  </a:cubicBezTo>
                  <a:cubicBezTo>
                    <a:pt x="19890" y="20008"/>
                    <a:pt x="19890" y="19712"/>
                    <a:pt x="19890" y="19675"/>
                  </a:cubicBezTo>
                  <a:cubicBezTo>
                    <a:pt x="19742" y="18603"/>
                    <a:pt x="18855" y="16606"/>
                    <a:pt x="17672" y="16421"/>
                  </a:cubicBezTo>
                  <a:cubicBezTo>
                    <a:pt x="17571" y="16400"/>
                    <a:pt x="17472" y="16390"/>
                    <a:pt x="17377" y="16390"/>
                  </a:cubicBezTo>
                  <a:cubicBezTo>
                    <a:pt x="16633" y="16390"/>
                    <a:pt x="16074" y="16999"/>
                    <a:pt x="16008" y="17752"/>
                  </a:cubicBezTo>
                  <a:cubicBezTo>
                    <a:pt x="15934" y="18603"/>
                    <a:pt x="16563" y="19453"/>
                    <a:pt x="17154" y="20008"/>
                  </a:cubicBezTo>
                  <a:cubicBezTo>
                    <a:pt x="17746" y="20525"/>
                    <a:pt x="19373" y="21080"/>
                    <a:pt x="19779" y="21191"/>
                  </a:cubicBezTo>
                  <a:cubicBezTo>
                    <a:pt x="19742" y="21449"/>
                    <a:pt x="19705" y="21708"/>
                    <a:pt x="19705" y="21967"/>
                  </a:cubicBezTo>
                  <a:cubicBezTo>
                    <a:pt x="19557" y="23187"/>
                    <a:pt x="19410" y="24407"/>
                    <a:pt x="19225" y="25590"/>
                  </a:cubicBezTo>
                  <a:cubicBezTo>
                    <a:pt x="19188" y="25997"/>
                    <a:pt x="19077" y="26404"/>
                    <a:pt x="19003" y="26810"/>
                  </a:cubicBezTo>
                  <a:cubicBezTo>
                    <a:pt x="19003" y="26551"/>
                    <a:pt x="19003" y="26330"/>
                    <a:pt x="19003" y="26293"/>
                  </a:cubicBezTo>
                  <a:cubicBezTo>
                    <a:pt x="18855" y="25220"/>
                    <a:pt x="17968" y="23224"/>
                    <a:pt x="16785" y="23002"/>
                  </a:cubicBezTo>
                  <a:cubicBezTo>
                    <a:pt x="16704" y="22988"/>
                    <a:pt x="16625" y="22982"/>
                    <a:pt x="16547" y="22982"/>
                  </a:cubicBezTo>
                  <a:cubicBezTo>
                    <a:pt x="15800" y="22982"/>
                    <a:pt x="15188" y="23597"/>
                    <a:pt x="15121" y="24333"/>
                  </a:cubicBezTo>
                  <a:cubicBezTo>
                    <a:pt x="15047" y="25183"/>
                    <a:pt x="15676" y="26034"/>
                    <a:pt x="16267" y="26588"/>
                  </a:cubicBezTo>
                  <a:cubicBezTo>
                    <a:pt x="16859" y="27106"/>
                    <a:pt x="18337" y="27624"/>
                    <a:pt x="18818" y="27771"/>
                  </a:cubicBezTo>
                  <a:cubicBezTo>
                    <a:pt x="18744" y="28178"/>
                    <a:pt x="18670" y="28622"/>
                    <a:pt x="18559" y="29028"/>
                  </a:cubicBezTo>
                  <a:cubicBezTo>
                    <a:pt x="18485" y="29287"/>
                    <a:pt x="18411" y="29546"/>
                    <a:pt x="18337" y="29842"/>
                  </a:cubicBezTo>
                  <a:cubicBezTo>
                    <a:pt x="18226" y="30101"/>
                    <a:pt x="18153" y="30359"/>
                    <a:pt x="18079" y="30618"/>
                  </a:cubicBezTo>
                  <a:cubicBezTo>
                    <a:pt x="17894" y="31136"/>
                    <a:pt x="17709" y="31653"/>
                    <a:pt x="17524" y="32134"/>
                  </a:cubicBezTo>
                  <a:cubicBezTo>
                    <a:pt x="17376" y="32467"/>
                    <a:pt x="17265" y="32762"/>
                    <a:pt x="17117" y="33095"/>
                  </a:cubicBezTo>
                  <a:cubicBezTo>
                    <a:pt x="17191" y="32689"/>
                    <a:pt x="17302" y="31875"/>
                    <a:pt x="17302" y="31801"/>
                  </a:cubicBezTo>
                  <a:cubicBezTo>
                    <a:pt x="17302" y="31062"/>
                    <a:pt x="17080" y="29916"/>
                    <a:pt x="16563" y="29102"/>
                  </a:cubicBezTo>
                  <a:cubicBezTo>
                    <a:pt x="16563" y="28991"/>
                    <a:pt x="16563" y="28881"/>
                    <a:pt x="16526" y="28770"/>
                  </a:cubicBezTo>
                  <a:cubicBezTo>
                    <a:pt x="16430" y="28068"/>
                    <a:pt x="15840" y="27505"/>
                    <a:pt x="15134" y="27505"/>
                  </a:cubicBezTo>
                  <a:cubicBezTo>
                    <a:pt x="15021" y="27505"/>
                    <a:pt x="14905" y="27519"/>
                    <a:pt x="14788" y="27550"/>
                  </a:cubicBezTo>
                  <a:cubicBezTo>
                    <a:pt x="13605" y="27882"/>
                    <a:pt x="12866" y="29916"/>
                    <a:pt x="12829" y="30988"/>
                  </a:cubicBezTo>
                  <a:cubicBezTo>
                    <a:pt x="12829" y="31062"/>
                    <a:pt x="12866" y="31764"/>
                    <a:pt x="12903" y="32208"/>
                  </a:cubicBezTo>
                  <a:cubicBezTo>
                    <a:pt x="12829" y="31949"/>
                    <a:pt x="12792" y="31690"/>
                    <a:pt x="12718" y="31432"/>
                  </a:cubicBezTo>
                  <a:cubicBezTo>
                    <a:pt x="12607" y="30914"/>
                    <a:pt x="12459" y="30396"/>
                    <a:pt x="12311" y="29842"/>
                  </a:cubicBezTo>
                  <a:cubicBezTo>
                    <a:pt x="12237" y="29583"/>
                    <a:pt x="12126" y="29324"/>
                    <a:pt x="12052" y="29065"/>
                  </a:cubicBezTo>
                  <a:cubicBezTo>
                    <a:pt x="11978" y="28770"/>
                    <a:pt x="11868" y="28511"/>
                    <a:pt x="11794" y="28252"/>
                  </a:cubicBezTo>
                  <a:cubicBezTo>
                    <a:pt x="11535" y="27587"/>
                    <a:pt x="11276" y="26958"/>
                    <a:pt x="11017" y="26330"/>
                  </a:cubicBezTo>
                  <a:cubicBezTo>
                    <a:pt x="11461" y="26219"/>
                    <a:pt x="13051" y="25812"/>
                    <a:pt x="13716" y="25331"/>
                  </a:cubicBezTo>
                  <a:cubicBezTo>
                    <a:pt x="14345" y="24851"/>
                    <a:pt x="15010" y="24037"/>
                    <a:pt x="15010" y="23187"/>
                  </a:cubicBezTo>
                  <a:cubicBezTo>
                    <a:pt x="15010" y="22378"/>
                    <a:pt x="14408" y="21703"/>
                    <a:pt x="13585" y="21703"/>
                  </a:cubicBezTo>
                  <a:cubicBezTo>
                    <a:pt x="13543" y="21703"/>
                    <a:pt x="13500" y="21705"/>
                    <a:pt x="13457" y="21708"/>
                  </a:cubicBezTo>
                  <a:cubicBezTo>
                    <a:pt x="12274" y="21856"/>
                    <a:pt x="11202" y="23779"/>
                    <a:pt x="11017" y="24814"/>
                  </a:cubicBezTo>
                  <a:cubicBezTo>
                    <a:pt x="10980" y="24888"/>
                    <a:pt x="10906" y="25664"/>
                    <a:pt x="10869" y="26108"/>
                  </a:cubicBezTo>
                  <a:cubicBezTo>
                    <a:pt x="10721" y="25701"/>
                    <a:pt x="10537" y="25331"/>
                    <a:pt x="10352" y="24962"/>
                  </a:cubicBezTo>
                  <a:cubicBezTo>
                    <a:pt x="9834" y="23890"/>
                    <a:pt x="9243" y="22817"/>
                    <a:pt x="8651" y="21708"/>
                  </a:cubicBezTo>
                  <a:cubicBezTo>
                    <a:pt x="8503" y="21376"/>
                    <a:pt x="8318" y="21043"/>
                    <a:pt x="8134" y="20710"/>
                  </a:cubicBezTo>
                  <a:cubicBezTo>
                    <a:pt x="8318" y="20673"/>
                    <a:pt x="10241" y="20229"/>
                    <a:pt x="10943" y="19675"/>
                  </a:cubicBezTo>
                  <a:cubicBezTo>
                    <a:pt x="11572" y="19194"/>
                    <a:pt x="12274" y="18381"/>
                    <a:pt x="12274" y="17531"/>
                  </a:cubicBezTo>
                  <a:cubicBezTo>
                    <a:pt x="12274" y="16772"/>
                    <a:pt x="11663" y="16078"/>
                    <a:pt x="10891" y="16078"/>
                  </a:cubicBezTo>
                  <a:cubicBezTo>
                    <a:pt x="10835" y="16078"/>
                    <a:pt x="10779" y="16081"/>
                    <a:pt x="10721" y="16089"/>
                  </a:cubicBezTo>
                  <a:cubicBezTo>
                    <a:pt x="9501" y="16200"/>
                    <a:pt x="8466" y="18122"/>
                    <a:pt x="8244" y="19194"/>
                  </a:cubicBezTo>
                  <a:cubicBezTo>
                    <a:pt x="8244" y="19268"/>
                    <a:pt x="8134" y="20377"/>
                    <a:pt x="8134" y="20673"/>
                  </a:cubicBezTo>
                  <a:cubicBezTo>
                    <a:pt x="7727" y="19934"/>
                    <a:pt x="7357" y="19194"/>
                    <a:pt x="7024" y="18455"/>
                  </a:cubicBezTo>
                  <a:cubicBezTo>
                    <a:pt x="6581" y="17457"/>
                    <a:pt x="6174" y="16421"/>
                    <a:pt x="5841" y="15423"/>
                  </a:cubicBezTo>
                  <a:cubicBezTo>
                    <a:pt x="5915" y="15386"/>
                    <a:pt x="7912" y="14943"/>
                    <a:pt x="8651" y="14388"/>
                  </a:cubicBezTo>
                  <a:cubicBezTo>
                    <a:pt x="9317" y="13870"/>
                    <a:pt x="9982" y="13094"/>
                    <a:pt x="9982" y="12244"/>
                  </a:cubicBezTo>
                  <a:cubicBezTo>
                    <a:pt x="9982" y="11451"/>
                    <a:pt x="9403" y="10754"/>
                    <a:pt x="8605" y="10754"/>
                  </a:cubicBezTo>
                  <a:cubicBezTo>
                    <a:pt x="8548" y="10754"/>
                    <a:pt x="8489" y="10757"/>
                    <a:pt x="8429" y="10765"/>
                  </a:cubicBezTo>
                  <a:cubicBezTo>
                    <a:pt x="7209" y="10876"/>
                    <a:pt x="6174" y="12798"/>
                    <a:pt x="5952" y="13870"/>
                  </a:cubicBezTo>
                  <a:cubicBezTo>
                    <a:pt x="5952" y="13944"/>
                    <a:pt x="5841" y="15164"/>
                    <a:pt x="5841" y="15386"/>
                  </a:cubicBezTo>
                  <a:cubicBezTo>
                    <a:pt x="5804" y="15312"/>
                    <a:pt x="5804" y="15238"/>
                    <a:pt x="5767" y="15201"/>
                  </a:cubicBezTo>
                  <a:cubicBezTo>
                    <a:pt x="5435" y="14092"/>
                    <a:pt x="5287" y="13020"/>
                    <a:pt x="5176" y="11985"/>
                  </a:cubicBezTo>
                  <a:cubicBezTo>
                    <a:pt x="5102" y="11356"/>
                    <a:pt x="5065" y="10802"/>
                    <a:pt x="5028" y="10210"/>
                  </a:cubicBezTo>
                  <a:cubicBezTo>
                    <a:pt x="5435" y="10173"/>
                    <a:pt x="7172" y="9952"/>
                    <a:pt x="7875" y="9508"/>
                  </a:cubicBezTo>
                  <a:cubicBezTo>
                    <a:pt x="8577" y="9101"/>
                    <a:pt x="9354" y="8362"/>
                    <a:pt x="9427" y="7511"/>
                  </a:cubicBezTo>
                  <a:cubicBezTo>
                    <a:pt x="9501" y="6698"/>
                    <a:pt x="8910" y="5885"/>
                    <a:pt x="8060" y="5885"/>
                  </a:cubicBezTo>
                  <a:cubicBezTo>
                    <a:pt x="6840" y="5885"/>
                    <a:pt x="5583" y="7696"/>
                    <a:pt x="5250" y="8695"/>
                  </a:cubicBezTo>
                  <a:cubicBezTo>
                    <a:pt x="5250" y="8768"/>
                    <a:pt x="5102" y="9360"/>
                    <a:pt x="5028" y="9804"/>
                  </a:cubicBezTo>
                  <a:cubicBezTo>
                    <a:pt x="5028" y="9545"/>
                    <a:pt x="5028" y="9286"/>
                    <a:pt x="5028" y="9027"/>
                  </a:cubicBezTo>
                  <a:cubicBezTo>
                    <a:pt x="5028" y="8103"/>
                    <a:pt x="5102" y="7253"/>
                    <a:pt x="5139" y="6513"/>
                  </a:cubicBezTo>
                  <a:cubicBezTo>
                    <a:pt x="5176" y="6107"/>
                    <a:pt x="5213" y="5737"/>
                    <a:pt x="5250" y="5367"/>
                  </a:cubicBezTo>
                  <a:cubicBezTo>
                    <a:pt x="5620" y="5145"/>
                    <a:pt x="7024" y="4147"/>
                    <a:pt x="7431" y="3445"/>
                  </a:cubicBezTo>
                  <a:cubicBezTo>
                    <a:pt x="7875" y="2742"/>
                    <a:pt x="8207" y="1744"/>
                    <a:pt x="7912" y="968"/>
                  </a:cubicBezTo>
                  <a:cubicBezTo>
                    <a:pt x="7665" y="393"/>
                    <a:pt x="7115" y="0"/>
                    <a:pt x="653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0"/>
            <p:cNvSpPr/>
            <p:nvPr/>
          </p:nvSpPr>
          <p:spPr>
            <a:xfrm>
              <a:off x="1174425" y="3532200"/>
              <a:ext cx="91525" cy="134975"/>
            </a:xfrm>
            <a:custGeom>
              <a:avLst/>
              <a:gdLst/>
              <a:ahLst/>
              <a:cxnLst/>
              <a:rect l="l" t="t" r="r" b="b"/>
              <a:pathLst>
                <a:path w="3661" h="5399" extrusionOk="0">
                  <a:moveTo>
                    <a:pt x="1633" y="1"/>
                  </a:moveTo>
                  <a:cubicBezTo>
                    <a:pt x="1052" y="1"/>
                    <a:pt x="518" y="417"/>
                    <a:pt x="297" y="999"/>
                  </a:cubicBezTo>
                  <a:cubicBezTo>
                    <a:pt x="1" y="1812"/>
                    <a:pt x="371" y="2773"/>
                    <a:pt x="814" y="3476"/>
                  </a:cubicBezTo>
                  <a:cubicBezTo>
                    <a:pt x="1332" y="4252"/>
                    <a:pt x="3106" y="5398"/>
                    <a:pt x="3106" y="5398"/>
                  </a:cubicBezTo>
                  <a:cubicBezTo>
                    <a:pt x="3143" y="5398"/>
                    <a:pt x="3513" y="3993"/>
                    <a:pt x="3513" y="3883"/>
                  </a:cubicBezTo>
                  <a:cubicBezTo>
                    <a:pt x="3661" y="2810"/>
                    <a:pt x="3328" y="666"/>
                    <a:pt x="2219" y="149"/>
                  </a:cubicBezTo>
                  <a:cubicBezTo>
                    <a:pt x="2025" y="47"/>
                    <a:pt x="1826" y="1"/>
                    <a:pt x="163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0"/>
            <p:cNvSpPr/>
            <p:nvPr/>
          </p:nvSpPr>
          <p:spPr>
            <a:xfrm>
              <a:off x="4182000" y="4206925"/>
              <a:ext cx="147900" cy="871025"/>
            </a:xfrm>
            <a:custGeom>
              <a:avLst/>
              <a:gdLst/>
              <a:ahLst/>
              <a:cxnLst/>
              <a:rect l="l" t="t" r="r" b="b"/>
              <a:pathLst>
                <a:path w="5916" h="34841" extrusionOk="0">
                  <a:moveTo>
                    <a:pt x="2551" y="0"/>
                  </a:moveTo>
                  <a:lnTo>
                    <a:pt x="0" y="555"/>
                  </a:lnTo>
                  <a:lnTo>
                    <a:pt x="4769" y="34346"/>
                  </a:lnTo>
                  <a:cubicBezTo>
                    <a:pt x="4802" y="34635"/>
                    <a:pt x="5057" y="34841"/>
                    <a:pt x="5342" y="34841"/>
                  </a:cubicBezTo>
                  <a:cubicBezTo>
                    <a:pt x="5385" y="34841"/>
                    <a:pt x="5428" y="34836"/>
                    <a:pt x="5472" y="34827"/>
                  </a:cubicBezTo>
                  <a:cubicBezTo>
                    <a:pt x="5731" y="34790"/>
                    <a:pt x="5915" y="34531"/>
                    <a:pt x="5878" y="34235"/>
                  </a:cubicBezTo>
                  <a:lnTo>
                    <a:pt x="2551"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0"/>
            <p:cNvSpPr/>
            <p:nvPr/>
          </p:nvSpPr>
          <p:spPr>
            <a:xfrm>
              <a:off x="4173675" y="4199525"/>
              <a:ext cx="163625" cy="886400"/>
            </a:xfrm>
            <a:custGeom>
              <a:avLst/>
              <a:gdLst/>
              <a:ahLst/>
              <a:cxnLst/>
              <a:rect l="l" t="t" r="r" b="b"/>
              <a:pathLst>
                <a:path w="6545" h="35456" extrusionOk="0">
                  <a:moveTo>
                    <a:pt x="2588" y="703"/>
                  </a:moveTo>
                  <a:lnTo>
                    <a:pt x="5916" y="34568"/>
                  </a:lnTo>
                  <a:cubicBezTo>
                    <a:pt x="5916" y="34716"/>
                    <a:pt x="5842" y="34790"/>
                    <a:pt x="5731" y="34827"/>
                  </a:cubicBezTo>
                  <a:lnTo>
                    <a:pt x="5657" y="34827"/>
                  </a:lnTo>
                  <a:cubicBezTo>
                    <a:pt x="5546" y="34827"/>
                    <a:pt x="5398" y="34753"/>
                    <a:pt x="5398" y="34605"/>
                  </a:cubicBezTo>
                  <a:lnTo>
                    <a:pt x="673" y="1125"/>
                  </a:lnTo>
                  <a:lnTo>
                    <a:pt x="673" y="1125"/>
                  </a:lnTo>
                  <a:lnTo>
                    <a:pt x="2588" y="703"/>
                  </a:lnTo>
                  <a:close/>
                  <a:moveTo>
                    <a:pt x="2810" y="0"/>
                  </a:moveTo>
                  <a:lnTo>
                    <a:pt x="259" y="555"/>
                  </a:lnTo>
                  <a:cubicBezTo>
                    <a:pt x="111" y="592"/>
                    <a:pt x="0" y="740"/>
                    <a:pt x="37" y="925"/>
                  </a:cubicBezTo>
                  <a:lnTo>
                    <a:pt x="4770" y="34716"/>
                  </a:lnTo>
                  <a:cubicBezTo>
                    <a:pt x="4844" y="35160"/>
                    <a:pt x="5213" y="35455"/>
                    <a:pt x="5657" y="35455"/>
                  </a:cubicBezTo>
                  <a:cubicBezTo>
                    <a:pt x="5731" y="35455"/>
                    <a:pt x="5805" y="35455"/>
                    <a:pt x="5842" y="35418"/>
                  </a:cubicBezTo>
                  <a:cubicBezTo>
                    <a:pt x="6248" y="35344"/>
                    <a:pt x="6544" y="34975"/>
                    <a:pt x="6544" y="34568"/>
                  </a:cubicBezTo>
                  <a:lnTo>
                    <a:pt x="6544" y="34494"/>
                  </a:lnTo>
                  <a:lnTo>
                    <a:pt x="3180" y="296"/>
                  </a:lnTo>
                  <a:cubicBezTo>
                    <a:pt x="3180" y="185"/>
                    <a:pt x="3143" y="111"/>
                    <a:pt x="3069" y="74"/>
                  </a:cubicBezTo>
                  <a:cubicBezTo>
                    <a:pt x="2995" y="0"/>
                    <a:pt x="2884" y="0"/>
                    <a:pt x="281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0"/>
            <p:cNvSpPr/>
            <p:nvPr/>
          </p:nvSpPr>
          <p:spPr>
            <a:xfrm>
              <a:off x="3355700"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0"/>
            <p:cNvSpPr/>
            <p:nvPr/>
          </p:nvSpPr>
          <p:spPr>
            <a:xfrm>
              <a:off x="3348300"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4" y="740"/>
                    <a:pt x="6434" y="592"/>
                    <a:pt x="6286" y="555"/>
                  </a:cubicBezTo>
                  <a:lnTo>
                    <a:pt x="373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0"/>
            <p:cNvSpPr/>
            <p:nvPr/>
          </p:nvSpPr>
          <p:spPr>
            <a:xfrm>
              <a:off x="3415775" y="3231825"/>
              <a:ext cx="889175" cy="1075875"/>
            </a:xfrm>
            <a:custGeom>
              <a:avLst/>
              <a:gdLst/>
              <a:ahLst/>
              <a:cxnLst/>
              <a:rect l="l" t="t" r="r" b="b"/>
              <a:pathLst>
                <a:path w="35567" h="43035" extrusionOk="0">
                  <a:moveTo>
                    <a:pt x="4178" y="0"/>
                  </a:moveTo>
                  <a:cubicBezTo>
                    <a:pt x="1849" y="0"/>
                    <a:pt x="1" y="1923"/>
                    <a:pt x="111" y="4215"/>
                  </a:cubicBezTo>
                  <a:lnTo>
                    <a:pt x="1738" y="43034"/>
                  </a:lnTo>
                  <a:lnTo>
                    <a:pt x="32387" y="43034"/>
                  </a:lnTo>
                  <a:lnTo>
                    <a:pt x="35381" y="4363"/>
                  </a:lnTo>
                  <a:cubicBezTo>
                    <a:pt x="35566" y="1997"/>
                    <a:pt x="33718" y="0"/>
                    <a:pt x="3135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0"/>
            <p:cNvSpPr/>
            <p:nvPr/>
          </p:nvSpPr>
          <p:spPr>
            <a:xfrm>
              <a:off x="3410225" y="3223500"/>
              <a:ext cx="898425" cy="1091575"/>
            </a:xfrm>
            <a:custGeom>
              <a:avLst/>
              <a:gdLst/>
              <a:ahLst/>
              <a:cxnLst/>
              <a:rect l="l" t="t" r="r" b="b"/>
              <a:pathLst>
                <a:path w="35937" h="43663" extrusionOk="0">
                  <a:moveTo>
                    <a:pt x="31574" y="629"/>
                  </a:moveTo>
                  <a:cubicBezTo>
                    <a:pt x="32609" y="629"/>
                    <a:pt x="33533" y="1073"/>
                    <a:pt x="34235" y="1738"/>
                  </a:cubicBezTo>
                  <a:cubicBezTo>
                    <a:pt x="34901" y="2440"/>
                    <a:pt x="35308" y="3365"/>
                    <a:pt x="35308" y="4400"/>
                  </a:cubicBezTo>
                  <a:cubicBezTo>
                    <a:pt x="35308" y="4474"/>
                    <a:pt x="35308" y="4585"/>
                    <a:pt x="35308" y="4696"/>
                  </a:cubicBezTo>
                  <a:lnTo>
                    <a:pt x="32313" y="43034"/>
                  </a:lnTo>
                  <a:lnTo>
                    <a:pt x="2244" y="43034"/>
                  </a:lnTo>
                  <a:lnTo>
                    <a:pt x="629" y="4548"/>
                  </a:lnTo>
                  <a:cubicBezTo>
                    <a:pt x="629" y="4511"/>
                    <a:pt x="629" y="4437"/>
                    <a:pt x="629" y="4400"/>
                  </a:cubicBezTo>
                  <a:cubicBezTo>
                    <a:pt x="629" y="3365"/>
                    <a:pt x="1036" y="2404"/>
                    <a:pt x="1738" y="1738"/>
                  </a:cubicBezTo>
                  <a:cubicBezTo>
                    <a:pt x="2404" y="1073"/>
                    <a:pt x="3328" y="629"/>
                    <a:pt x="4400" y="629"/>
                  </a:cubicBezTo>
                  <a:close/>
                  <a:moveTo>
                    <a:pt x="4400" y="0"/>
                  </a:moveTo>
                  <a:cubicBezTo>
                    <a:pt x="1960" y="0"/>
                    <a:pt x="1" y="1997"/>
                    <a:pt x="1" y="4400"/>
                  </a:cubicBezTo>
                  <a:cubicBezTo>
                    <a:pt x="1" y="4437"/>
                    <a:pt x="1" y="4511"/>
                    <a:pt x="1" y="4585"/>
                  </a:cubicBezTo>
                  <a:lnTo>
                    <a:pt x="1627" y="43367"/>
                  </a:lnTo>
                  <a:cubicBezTo>
                    <a:pt x="1664" y="43552"/>
                    <a:pt x="1775" y="43663"/>
                    <a:pt x="1960" y="43663"/>
                  </a:cubicBezTo>
                  <a:lnTo>
                    <a:pt x="32609" y="43663"/>
                  </a:lnTo>
                  <a:cubicBezTo>
                    <a:pt x="32757" y="43663"/>
                    <a:pt x="32905" y="43552"/>
                    <a:pt x="32905" y="43367"/>
                  </a:cubicBezTo>
                  <a:lnTo>
                    <a:pt x="35936" y="4733"/>
                  </a:lnTo>
                  <a:cubicBezTo>
                    <a:pt x="35936" y="4622"/>
                    <a:pt x="35936" y="4511"/>
                    <a:pt x="35936" y="4400"/>
                  </a:cubicBezTo>
                  <a:cubicBezTo>
                    <a:pt x="35936" y="1997"/>
                    <a:pt x="34014" y="0"/>
                    <a:pt x="3157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0"/>
            <p:cNvSpPr/>
            <p:nvPr/>
          </p:nvSpPr>
          <p:spPr>
            <a:xfrm>
              <a:off x="3388050" y="4095075"/>
              <a:ext cx="902100" cy="212625"/>
            </a:xfrm>
            <a:custGeom>
              <a:avLst/>
              <a:gdLst/>
              <a:ahLst/>
              <a:cxnLst/>
              <a:rect l="l" t="t" r="r" b="b"/>
              <a:pathLst>
                <a:path w="36084" h="8505" extrusionOk="0">
                  <a:moveTo>
                    <a:pt x="0" y="1"/>
                  </a:moveTo>
                  <a:lnTo>
                    <a:pt x="0" y="8504"/>
                  </a:lnTo>
                  <a:lnTo>
                    <a:pt x="36084" y="8504"/>
                  </a:lnTo>
                  <a:lnTo>
                    <a:pt x="36084"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0"/>
            <p:cNvSpPr/>
            <p:nvPr/>
          </p:nvSpPr>
          <p:spPr>
            <a:xfrm>
              <a:off x="3380650" y="4086775"/>
              <a:ext cx="916900" cy="228300"/>
            </a:xfrm>
            <a:custGeom>
              <a:avLst/>
              <a:gdLst/>
              <a:ahLst/>
              <a:cxnLst/>
              <a:rect l="l" t="t" r="r" b="b"/>
              <a:pathLst>
                <a:path w="36676" h="9132" extrusionOk="0">
                  <a:moveTo>
                    <a:pt x="36047" y="629"/>
                  </a:moveTo>
                  <a:lnTo>
                    <a:pt x="36047" y="8503"/>
                  </a:lnTo>
                  <a:lnTo>
                    <a:pt x="592" y="8503"/>
                  </a:lnTo>
                  <a:lnTo>
                    <a:pt x="592" y="629"/>
                  </a:lnTo>
                  <a:close/>
                  <a:moveTo>
                    <a:pt x="296" y="0"/>
                  </a:moveTo>
                  <a:cubicBezTo>
                    <a:pt x="222" y="0"/>
                    <a:pt x="149" y="37"/>
                    <a:pt x="75" y="111"/>
                  </a:cubicBezTo>
                  <a:cubicBezTo>
                    <a:pt x="1" y="148"/>
                    <a:pt x="1" y="259"/>
                    <a:pt x="1" y="333"/>
                  </a:cubicBezTo>
                  <a:lnTo>
                    <a:pt x="1" y="8836"/>
                  </a:lnTo>
                  <a:cubicBezTo>
                    <a:pt x="1" y="8910"/>
                    <a:pt x="1" y="8984"/>
                    <a:pt x="75" y="9058"/>
                  </a:cubicBezTo>
                  <a:cubicBezTo>
                    <a:pt x="149" y="9095"/>
                    <a:pt x="222" y="9132"/>
                    <a:pt x="296" y="9132"/>
                  </a:cubicBezTo>
                  <a:lnTo>
                    <a:pt x="36380" y="9132"/>
                  </a:lnTo>
                  <a:cubicBezTo>
                    <a:pt x="36454" y="9132"/>
                    <a:pt x="36528" y="9095"/>
                    <a:pt x="36602" y="9058"/>
                  </a:cubicBezTo>
                  <a:cubicBezTo>
                    <a:pt x="36639" y="8984"/>
                    <a:pt x="36675" y="8910"/>
                    <a:pt x="36675" y="8836"/>
                  </a:cubicBezTo>
                  <a:lnTo>
                    <a:pt x="36675" y="333"/>
                  </a:lnTo>
                  <a:cubicBezTo>
                    <a:pt x="36675" y="259"/>
                    <a:pt x="36639" y="148"/>
                    <a:pt x="36602" y="111"/>
                  </a:cubicBezTo>
                  <a:cubicBezTo>
                    <a:pt x="36528" y="37"/>
                    <a:pt x="36454" y="0"/>
                    <a:pt x="3638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0"/>
            <p:cNvSpPr/>
            <p:nvPr/>
          </p:nvSpPr>
          <p:spPr>
            <a:xfrm>
              <a:off x="3342750" y="3850150"/>
              <a:ext cx="116500" cy="457550"/>
            </a:xfrm>
            <a:custGeom>
              <a:avLst/>
              <a:gdLst/>
              <a:ahLst/>
              <a:cxnLst/>
              <a:rect l="l" t="t" r="r" b="b"/>
              <a:pathLst>
                <a:path w="4660" h="18302" extrusionOk="0">
                  <a:moveTo>
                    <a:pt x="2330" y="1"/>
                  </a:moveTo>
                  <a:cubicBezTo>
                    <a:pt x="1036" y="1"/>
                    <a:pt x="1" y="1036"/>
                    <a:pt x="1" y="2330"/>
                  </a:cubicBezTo>
                  <a:lnTo>
                    <a:pt x="1923" y="18301"/>
                  </a:lnTo>
                  <a:lnTo>
                    <a:pt x="4659" y="18301"/>
                  </a:lnTo>
                  <a:lnTo>
                    <a:pt x="4659" y="2330"/>
                  </a:lnTo>
                  <a:cubicBezTo>
                    <a:pt x="4659" y="1036"/>
                    <a:pt x="3624" y="1"/>
                    <a:pt x="233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0"/>
            <p:cNvSpPr/>
            <p:nvPr/>
          </p:nvSpPr>
          <p:spPr>
            <a:xfrm>
              <a:off x="3335375" y="3842750"/>
              <a:ext cx="131250" cy="472325"/>
            </a:xfrm>
            <a:custGeom>
              <a:avLst/>
              <a:gdLst/>
              <a:ahLst/>
              <a:cxnLst/>
              <a:rect l="l" t="t" r="r" b="b"/>
              <a:pathLst>
                <a:path w="5250" h="18893" extrusionOk="0">
                  <a:moveTo>
                    <a:pt x="2625" y="592"/>
                  </a:moveTo>
                  <a:cubicBezTo>
                    <a:pt x="3734" y="592"/>
                    <a:pt x="4621" y="1517"/>
                    <a:pt x="4621" y="2626"/>
                  </a:cubicBezTo>
                  <a:lnTo>
                    <a:pt x="4621" y="18264"/>
                  </a:lnTo>
                  <a:lnTo>
                    <a:pt x="2477" y="18264"/>
                  </a:lnTo>
                  <a:lnTo>
                    <a:pt x="593" y="2598"/>
                  </a:lnTo>
                  <a:lnTo>
                    <a:pt x="593" y="2598"/>
                  </a:lnTo>
                  <a:cubicBezTo>
                    <a:pt x="643" y="1501"/>
                    <a:pt x="1525" y="592"/>
                    <a:pt x="2625" y="592"/>
                  </a:cubicBezTo>
                  <a:close/>
                  <a:moveTo>
                    <a:pt x="2625" y="1"/>
                  </a:moveTo>
                  <a:cubicBezTo>
                    <a:pt x="1183" y="1"/>
                    <a:pt x="0" y="1147"/>
                    <a:pt x="0" y="2626"/>
                  </a:cubicBezTo>
                  <a:lnTo>
                    <a:pt x="0" y="2663"/>
                  </a:lnTo>
                  <a:lnTo>
                    <a:pt x="1923" y="18634"/>
                  </a:lnTo>
                  <a:cubicBezTo>
                    <a:pt x="1923" y="18782"/>
                    <a:pt x="2070" y="18893"/>
                    <a:pt x="2218" y="18893"/>
                  </a:cubicBezTo>
                  <a:lnTo>
                    <a:pt x="4954" y="18893"/>
                  </a:lnTo>
                  <a:cubicBezTo>
                    <a:pt x="5028" y="18893"/>
                    <a:pt x="5102" y="18856"/>
                    <a:pt x="5176" y="18819"/>
                  </a:cubicBezTo>
                  <a:cubicBezTo>
                    <a:pt x="5213" y="18745"/>
                    <a:pt x="5250" y="18671"/>
                    <a:pt x="5250" y="18597"/>
                  </a:cubicBezTo>
                  <a:lnTo>
                    <a:pt x="5250" y="2626"/>
                  </a:lnTo>
                  <a:cubicBezTo>
                    <a:pt x="5250" y="1147"/>
                    <a:pt x="4067" y="1"/>
                    <a:pt x="262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0"/>
            <p:cNvSpPr/>
            <p:nvPr/>
          </p:nvSpPr>
          <p:spPr>
            <a:xfrm>
              <a:off x="4225425" y="3850150"/>
              <a:ext cx="116500" cy="457550"/>
            </a:xfrm>
            <a:custGeom>
              <a:avLst/>
              <a:gdLst/>
              <a:ahLst/>
              <a:cxnLst/>
              <a:rect l="l" t="t" r="r" b="b"/>
              <a:pathLst>
                <a:path w="4660" h="18302" extrusionOk="0">
                  <a:moveTo>
                    <a:pt x="2330" y="1"/>
                  </a:moveTo>
                  <a:cubicBezTo>
                    <a:pt x="1036" y="1"/>
                    <a:pt x="1" y="1036"/>
                    <a:pt x="1" y="2330"/>
                  </a:cubicBezTo>
                  <a:lnTo>
                    <a:pt x="1" y="18301"/>
                  </a:lnTo>
                  <a:lnTo>
                    <a:pt x="2737" y="18301"/>
                  </a:lnTo>
                  <a:lnTo>
                    <a:pt x="4659" y="2330"/>
                  </a:lnTo>
                  <a:cubicBezTo>
                    <a:pt x="4659" y="1036"/>
                    <a:pt x="3587" y="1"/>
                    <a:pt x="233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0"/>
            <p:cNvSpPr/>
            <p:nvPr/>
          </p:nvSpPr>
          <p:spPr>
            <a:xfrm>
              <a:off x="4218050" y="3842750"/>
              <a:ext cx="131250" cy="472325"/>
            </a:xfrm>
            <a:custGeom>
              <a:avLst/>
              <a:gdLst/>
              <a:ahLst/>
              <a:cxnLst/>
              <a:rect l="l" t="t" r="r" b="b"/>
              <a:pathLst>
                <a:path w="5250" h="18893" extrusionOk="0">
                  <a:moveTo>
                    <a:pt x="2625" y="592"/>
                  </a:moveTo>
                  <a:cubicBezTo>
                    <a:pt x="3723" y="592"/>
                    <a:pt x="4603" y="1497"/>
                    <a:pt x="4621" y="2591"/>
                  </a:cubicBezTo>
                  <a:lnTo>
                    <a:pt x="4621" y="2591"/>
                  </a:lnTo>
                  <a:lnTo>
                    <a:pt x="2736" y="18264"/>
                  </a:lnTo>
                  <a:lnTo>
                    <a:pt x="592" y="18264"/>
                  </a:lnTo>
                  <a:lnTo>
                    <a:pt x="592" y="2626"/>
                  </a:lnTo>
                  <a:cubicBezTo>
                    <a:pt x="592" y="1517"/>
                    <a:pt x="1516" y="592"/>
                    <a:pt x="2625" y="592"/>
                  </a:cubicBezTo>
                  <a:close/>
                  <a:moveTo>
                    <a:pt x="2625" y="1"/>
                  </a:moveTo>
                  <a:cubicBezTo>
                    <a:pt x="1183" y="1"/>
                    <a:pt x="0" y="1147"/>
                    <a:pt x="0" y="2626"/>
                  </a:cubicBezTo>
                  <a:lnTo>
                    <a:pt x="0" y="18597"/>
                  </a:lnTo>
                  <a:cubicBezTo>
                    <a:pt x="0" y="18671"/>
                    <a:pt x="37" y="18745"/>
                    <a:pt x="74" y="18819"/>
                  </a:cubicBezTo>
                  <a:cubicBezTo>
                    <a:pt x="148" y="18856"/>
                    <a:pt x="222" y="18893"/>
                    <a:pt x="296" y="18893"/>
                  </a:cubicBezTo>
                  <a:lnTo>
                    <a:pt x="3032" y="18893"/>
                  </a:lnTo>
                  <a:cubicBezTo>
                    <a:pt x="3179" y="18893"/>
                    <a:pt x="3327" y="18782"/>
                    <a:pt x="3327" y="18634"/>
                  </a:cubicBezTo>
                  <a:lnTo>
                    <a:pt x="5250" y="2663"/>
                  </a:lnTo>
                  <a:lnTo>
                    <a:pt x="5250" y="2626"/>
                  </a:lnTo>
                  <a:cubicBezTo>
                    <a:pt x="5250" y="1147"/>
                    <a:pt x="4067" y="1"/>
                    <a:pt x="262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0"/>
            <p:cNvSpPr/>
            <p:nvPr/>
          </p:nvSpPr>
          <p:spPr>
            <a:xfrm>
              <a:off x="3548875" y="3556225"/>
              <a:ext cx="574000" cy="329075"/>
            </a:xfrm>
            <a:custGeom>
              <a:avLst/>
              <a:gdLst/>
              <a:ahLst/>
              <a:cxnLst/>
              <a:rect l="l" t="t" r="r" b="b"/>
              <a:pathLst>
                <a:path w="22960" h="13163" extrusionOk="0">
                  <a:moveTo>
                    <a:pt x="0" y="1"/>
                  </a:moveTo>
                  <a:lnTo>
                    <a:pt x="1294" y="13162"/>
                  </a:lnTo>
                  <a:lnTo>
                    <a:pt x="21665" y="13162"/>
                  </a:lnTo>
                  <a:lnTo>
                    <a:pt x="229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0"/>
            <p:cNvSpPr/>
            <p:nvPr/>
          </p:nvSpPr>
          <p:spPr>
            <a:xfrm>
              <a:off x="3541475" y="3548850"/>
              <a:ext cx="588775" cy="343850"/>
            </a:xfrm>
            <a:custGeom>
              <a:avLst/>
              <a:gdLst/>
              <a:ahLst/>
              <a:cxnLst/>
              <a:rect l="l" t="t" r="r" b="b"/>
              <a:pathLst>
                <a:path w="23551" h="13754" extrusionOk="0">
                  <a:moveTo>
                    <a:pt x="22885" y="592"/>
                  </a:moveTo>
                  <a:lnTo>
                    <a:pt x="21665" y="13125"/>
                  </a:lnTo>
                  <a:lnTo>
                    <a:pt x="1886" y="13125"/>
                  </a:lnTo>
                  <a:lnTo>
                    <a:pt x="626" y="592"/>
                  </a:lnTo>
                  <a:close/>
                  <a:moveTo>
                    <a:pt x="296" y="0"/>
                  </a:moveTo>
                  <a:cubicBezTo>
                    <a:pt x="222" y="0"/>
                    <a:pt x="148" y="37"/>
                    <a:pt x="74" y="74"/>
                  </a:cubicBezTo>
                  <a:cubicBezTo>
                    <a:pt x="1" y="148"/>
                    <a:pt x="1" y="259"/>
                    <a:pt x="1" y="333"/>
                  </a:cubicBezTo>
                  <a:lnTo>
                    <a:pt x="1295" y="13457"/>
                  </a:lnTo>
                  <a:cubicBezTo>
                    <a:pt x="1295" y="13642"/>
                    <a:pt x="1442" y="13753"/>
                    <a:pt x="1590" y="13753"/>
                  </a:cubicBezTo>
                  <a:lnTo>
                    <a:pt x="21961" y="13753"/>
                  </a:lnTo>
                  <a:cubicBezTo>
                    <a:pt x="22109" y="13753"/>
                    <a:pt x="22257" y="13642"/>
                    <a:pt x="22257" y="13457"/>
                  </a:cubicBezTo>
                  <a:lnTo>
                    <a:pt x="23551" y="333"/>
                  </a:lnTo>
                  <a:cubicBezTo>
                    <a:pt x="23551" y="259"/>
                    <a:pt x="23514" y="148"/>
                    <a:pt x="23477" y="74"/>
                  </a:cubicBezTo>
                  <a:cubicBezTo>
                    <a:pt x="23403" y="37"/>
                    <a:pt x="23329" y="0"/>
                    <a:pt x="2325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0"/>
            <p:cNvSpPr/>
            <p:nvPr/>
          </p:nvSpPr>
          <p:spPr>
            <a:xfrm>
              <a:off x="3337225" y="3015525"/>
              <a:ext cx="1061075" cy="603575"/>
            </a:xfrm>
            <a:custGeom>
              <a:avLst/>
              <a:gdLst/>
              <a:ahLst/>
              <a:cxnLst/>
              <a:rect l="l" t="t" r="r" b="b"/>
              <a:pathLst>
                <a:path w="42443" h="24143" extrusionOk="0">
                  <a:moveTo>
                    <a:pt x="22552" y="1"/>
                  </a:moveTo>
                  <a:lnTo>
                    <a:pt x="16748" y="112"/>
                  </a:lnTo>
                  <a:lnTo>
                    <a:pt x="5878" y="6212"/>
                  </a:lnTo>
                  <a:lnTo>
                    <a:pt x="0" y="24143"/>
                  </a:lnTo>
                  <a:lnTo>
                    <a:pt x="42442" y="24143"/>
                  </a:lnTo>
                  <a:cubicBezTo>
                    <a:pt x="42442" y="24143"/>
                    <a:pt x="35640" y="6693"/>
                    <a:pt x="34309" y="5805"/>
                  </a:cubicBezTo>
                  <a:cubicBezTo>
                    <a:pt x="32978" y="4881"/>
                    <a:pt x="22552" y="1"/>
                    <a:pt x="22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0"/>
            <p:cNvSpPr/>
            <p:nvPr/>
          </p:nvSpPr>
          <p:spPr>
            <a:xfrm>
              <a:off x="3328900" y="3008150"/>
              <a:ext cx="1076800" cy="619275"/>
            </a:xfrm>
            <a:custGeom>
              <a:avLst/>
              <a:gdLst/>
              <a:ahLst/>
              <a:cxnLst/>
              <a:rect l="l" t="t" r="r" b="b"/>
              <a:pathLst>
                <a:path w="43072" h="24771" extrusionOk="0">
                  <a:moveTo>
                    <a:pt x="22743" y="594"/>
                  </a:moveTo>
                  <a:cubicBezTo>
                    <a:pt x="22812" y="625"/>
                    <a:pt x="23458" y="914"/>
                    <a:pt x="24401" y="1368"/>
                  </a:cubicBezTo>
                  <a:cubicBezTo>
                    <a:pt x="25880" y="2071"/>
                    <a:pt x="28172" y="3143"/>
                    <a:pt x="30205" y="4141"/>
                  </a:cubicBezTo>
                  <a:cubicBezTo>
                    <a:pt x="31203" y="4622"/>
                    <a:pt x="32165" y="5102"/>
                    <a:pt x="32941" y="5472"/>
                  </a:cubicBezTo>
                  <a:cubicBezTo>
                    <a:pt x="33681" y="5879"/>
                    <a:pt x="34235" y="6174"/>
                    <a:pt x="34457" y="6322"/>
                  </a:cubicBezTo>
                  <a:cubicBezTo>
                    <a:pt x="34494" y="6359"/>
                    <a:pt x="34605" y="6433"/>
                    <a:pt x="34716" y="6618"/>
                  </a:cubicBezTo>
                  <a:cubicBezTo>
                    <a:pt x="35122" y="7246"/>
                    <a:pt x="35862" y="8688"/>
                    <a:pt x="36675" y="10500"/>
                  </a:cubicBezTo>
                  <a:cubicBezTo>
                    <a:pt x="37895" y="13236"/>
                    <a:pt x="39337" y="16748"/>
                    <a:pt x="40483" y="19558"/>
                  </a:cubicBezTo>
                  <a:cubicBezTo>
                    <a:pt x="41075" y="21000"/>
                    <a:pt x="41555" y="22257"/>
                    <a:pt x="41925" y="23144"/>
                  </a:cubicBezTo>
                  <a:cubicBezTo>
                    <a:pt x="42082" y="23563"/>
                    <a:pt x="42215" y="23900"/>
                    <a:pt x="42311" y="24142"/>
                  </a:cubicBezTo>
                  <a:lnTo>
                    <a:pt x="777" y="24142"/>
                  </a:lnTo>
                  <a:lnTo>
                    <a:pt x="6470" y="6692"/>
                  </a:lnTo>
                  <a:lnTo>
                    <a:pt x="17166" y="701"/>
                  </a:lnTo>
                  <a:lnTo>
                    <a:pt x="17166" y="701"/>
                  </a:lnTo>
                  <a:lnTo>
                    <a:pt x="22743" y="594"/>
                  </a:lnTo>
                  <a:close/>
                  <a:moveTo>
                    <a:pt x="22848" y="0"/>
                  </a:moveTo>
                  <a:lnTo>
                    <a:pt x="17081" y="74"/>
                  </a:lnTo>
                  <a:lnTo>
                    <a:pt x="16933" y="148"/>
                  </a:lnTo>
                  <a:lnTo>
                    <a:pt x="6063" y="6211"/>
                  </a:lnTo>
                  <a:cubicBezTo>
                    <a:pt x="5990" y="6248"/>
                    <a:pt x="5953" y="6322"/>
                    <a:pt x="5916" y="6396"/>
                  </a:cubicBezTo>
                  <a:lnTo>
                    <a:pt x="37" y="24364"/>
                  </a:lnTo>
                  <a:cubicBezTo>
                    <a:pt x="0" y="24438"/>
                    <a:pt x="37" y="24549"/>
                    <a:pt x="74" y="24623"/>
                  </a:cubicBezTo>
                  <a:cubicBezTo>
                    <a:pt x="148" y="24734"/>
                    <a:pt x="222" y="24771"/>
                    <a:pt x="333" y="24771"/>
                  </a:cubicBezTo>
                  <a:lnTo>
                    <a:pt x="42775" y="24771"/>
                  </a:lnTo>
                  <a:cubicBezTo>
                    <a:pt x="42849" y="24771"/>
                    <a:pt x="42960" y="24697"/>
                    <a:pt x="43034" y="24623"/>
                  </a:cubicBezTo>
                  <a:cubicBezTo>
                    <a:pt x="43071" y="24549"/>
                    <a:pt x="43071" y="24438"/>
                    <a:pt x="43034" y="24327"/>
                  </a:cubicBezTo>
                  <a:cubicBezTo>
                    <a:pt x="43034" y="24327"/>
                    <a:pt x="41333" y="19964"/>
                    <a:pt x="39485" y="15491"/>
                  </a:cubicBezTo>
                  <a:cubicBezTo>
                    <a:pt x="38561" y="13236"/>
                    <a:pt x="37562" y="10981"/>
                    <a:pt x="36749" y="9206"/>
                  </a:cubicBezTo>
                  <a:cubicBezTo>
                    <a:pt x="36342" y="8319"/>
                    <a:pt x="35973" y="7579"/>
                    <a:pt x="35640" y="6988"/>
                  </a:cubicBezTo>
                  <a:cubicBezTo>
                    <a:pt x="35492" y="6692"/>
                    <a:pt x="35344" y="6470"/>
                    <a:pt x="35196" y="6285"/>
                  </a:cubicBezTo>
                  <a:cubicBezTo>
                    <a:pt x="35085" y="6063"/>
                    <a:pt x="34974" y="5953"/>
                    <a:pt x="34827" y="5842"/>
                  </a:cubicBezTo>
                  <a:cubicBezTo>
                    <a:pt x="34642" y="5694"/>
                    <a:pt x="34309" y="5509"/>
                    <a:pt x="33902" y="5287"/>
                  </a:cubicBezTo>
                  <a:cubicBezTo>
                    <a:pt x="31019" y="3734"/>
                    <a:pt x="22996" y="37"/>
                    <a:pt x="22996" y="37"/>
                  </a:cubicBezTo>
                  <a:lnTo>
                    <a:pt x="22848"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0"/>
            <p:cNvSpPr/>
            <p:nvPr/>
          </p:nvSpPr>
          <p:spPr>
            <a:xfrm>
              <a:off x="3938900" y="2856775"/>
              <a:ext cx="52725" cy="82300"/>
            </a:xfrm>
            <a:custGeom>
              <a:avLst/>
              <a:gdLst/>
              <a:ahLst/>
              <a:cxnLst/>
              <a:rect l="l" t="t" r="r" b="b"/>
              <a:pathLst>
                <a:path w="2109" h="3292" extrusionOk="0">
                  <a:moveTo>
                    <a:pt x="1480" y="0"/>
                  </a:moveTo>
                  <a:cubicBezTo>
                    <a:pt x="1085" y="0"/>
                    <a:pt x="592" y="362"/>
                    <a:pt x="592" y="362"/>
                  </a:cubicBezTo>
                  <a:lnTo>
                    <a:pt x="518" y="768"/>
                  </a:lnTo>
                  <a:lnTo>
                    <a:pt x="1" y="2913"/>
                  </a:lnTo>
                  <a:cubicBezTo>
                    <a:pt x="1" y="2913"/>
                    <a:pt x="332" y="3291"/>
                    <a:pt x="824" y="3291"/>
                  </a:cubicBezTo>
                  <a:cubicBezTo>
                    <a:pt x="947" y="3291"/>
                    <a:pt x="1080" y="3268"/>
                    <a:pt x="1221" y="3208"/>
                  </a:cubicBezTo>
                  <a:cubicBezTo>
                    <a:pt x="1923" y="2913"/>
                    <a:pt x="2108" y="1175"/>
                    <a:pt x="1923" y="362"/>
                  </a:cubicBezTo>
                  <a:cubicBezTo>
                    <a:pt x="1849" y="91"/>
                    <a:pt x="1677" y="0"/>
                    <a:pt x="14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0"/>
            <p:cNvSpPr/>
            <p:nvPr/>
          </p:nvSpPr>
          <p:spPr>
            <a:xfrm>
              <a:off x="3930600" y="2849175"/>
              <a:ext cx="65650" cy="98000"/>
            </a:xfrm>
            <a:custGeom>
              <a:avLst/>
              <a:gdLst/>
              <a:ahLst/>
              <a:cxnLst/>
              <a:rect l="l" t="t" r="r" b="b"/>
              <a:pathLst>
                <a:path w="2626" h="3920" extrusionOk="0">
                  <a:moveTo>
                    <a:pt x="1886" y="629"/>
                  </a:moveTo>
                  <a:cubicBezTo>
                    <a:pt x="1923" y="629"/>
                    <a:pt x="1923" y="666"/>
                    <a:pt x="1960" y="740"/>
                  </a:cubicBezTo>
                  <a:cubicBezTo>
                    <a:pt x="1997" y="888"/>
                    <a:pt x="2034" y="1146"/>
                    <a:pt x="2034" y="1405"/>
                  </a:cubicBezTo>
                  <a:cubicBezTo>
                    <a:pt x="2034" y="1775"/>
                    <a:pt x="1960" y="2219"/>
                    <a:pt x="1849" y="2588"/>
                  </a:cubicBezTo>
                  <a:cubicBezTo>
                    <a:pt x="1738" y="2958"/>
                    <a:pt x="1553" y="3180"/>
                    <a:pt x="1405" y="3217"/>
                  </a:cubicBezTo>
                  <a:cubicBezTo>
                    <a:pt x="1331" y="3291"/>
                    <a:pt x="1220" y="3291"/>
                    <a:pt x="1146" y="3291"/>
                  </a:cubicBezTo>
                  <a:cubicBezTo>
                    <a:pt x="961" y="3291"/>
                    <a:pt x="850" y="3217"/>
                    <a:pt x="740" y="3143"/>
                  </a:cubicBezTo>
                  <a:lnTo>
                    <a:pt x="676" y="3095"/>
                  </a:lnTo>
                  <a:lnTo>
                    <a:pt x="676" y="3095"/>
                  </a:lnTo>
                  <a:lnTo>
                    <a:pt x="1146" y="1146"/>
                  </a:lnTo>
                  <a:lnTo>
                    <a:pt x="1194" y="886"/>
                  </a:lnTo>
                  <a:lnTo>
                    <a:pt x="1194" y="886"/>
                  </a:lnTo>
                  <a:cubicBezTo>
                    <a:pt x="1248" y="846"/>
                    <a:pt x="1335" y="793"/>
                    <a:pt x="1442" y="740"/>
                  </a:cubicBezTo>
                  <a:cubicBezTo>
                    <a:pt x="1553" y="666"/>
                    <a:pt x="1738" y="629"/>
                    <a:pt x="1812" y="629"/>
                  </a:cubicBezTo>
                  <a:close/>
                  <a:moveTo>
                    <a:pt x="1812" y="0"/>
                  </a:moveTo>
                  <a:cubicBezTo>
                    <a:pt x="1516" y="0"/>
                    <a:pt x="1294" y="111"/>
                    <a:pt x="1072" y="222"/>
                  </a:cubicBezTo>
                  <a:cubicBezTo>
                    <a:pt x="887" y="333"/>
                    <a:pt x="777" y="407"/>
                    <a:pt x="740" y="407"/>
                  </a:cubicBezTo>
                  <a:cubicBezTo>
                    <a:pt x="703" y="481"/>
                    <a:pt x="666" y="518"/>
                    <a:pt x="629" y="592"/>
                  </a:cubicBezTo>
                  <a:lnTo>
                    <a:pt x="518" y="998"/>
                  </a:lnTo>
                  <a:lnTo>
                    <a:pt x="37" y="3143"/>
                  </a:lnTo>
                  <a:cubicBezTo>
                    <a:pt x="0" y="3217"/>
                    <a:pt x="37" y="3328"/>
                    <a:pt x="74" y="3402"/>
                  </a:cubicBezTo>
                  <a:cubicBezTo>
                    <a:pt x="111" y="3402"/>
                    <a:pt x="185" y="3549"/>
                    <a:pt x="370" y="3660"/>
                  </a:cubicBezTo>
                  <a:cubicBezTo>
                    <a:pt x="555" y="3771"/>
                    <a:pt x="814" y="3919"/>
                    <a:pt x="1146" y="3919"/>
                  </a:cubicBezTo>
                  <a:cubicBezTo>
                    <a:pt x="1294" y="3919"/>
                    <a:pt x="1479" y="3882"/>
                    <a:pt x="1664" y="3808"/>
                  </a:cubicBezTo>
                  <a:cubicBezTo>
                    <a:pt x="2071" y="3623"/>
                    <a:pt x="2292" y="3217"/>
                    <a:pt x="2440" y="2773"/>
                  </a:cubicBezTo>
                  <a:cubicBezTo>
                    <a:pt x="2588" y="2329"/>
                    <a:pt x="2625" y="1849"/>
                    <a:pt x="2625" y="1405"/>
                  </a:cubicBezTo>
                  <a:cubicBezTo>
                    <a:pt x="2625" y="1109"/>
                    <a:pt x="2625" y="814"/>
                    <a:pt x="2551" y="592"/>
                  </a:cubicBezTo>
                  <a:cubicBezTo>
                    <a:pt x="2514" y="407"/>
                    <a:pt x="2403" y="259"/>
                    <a:pt x="2255" y="148"/>
                  </a:cubicBezTo>
                  <a:cubicBezTo>
                    <a:pt x="2144" y="37"/>
                    <a:pt x="1960" y="0"/>
                    <a:pt x="181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0"/>
            <p:cNvSpPr/>
            <p:nvPr/>
          </p:nvSpPr>
          <p:spPr>
            <a:xfrm>
              <a:off x="3667175" y="2856775"/>
              <a:ext cx="53625" cy="82300"/>
            </a:xfrm>
            <a:custGeom>
              <a:avLst/>
              <a:gdLst/>
              <a:ahLst/>
              <a:cxnLst/>
              <a:rect l="l" t="t" r="r" b="b"/>
              <a:pathLst>
                <a:path w="2145" h="3292" extrusionOk="0">
                  <a:moveTo>
                    <a:pt x="640" y="0"/>
                  </a:moveTo>
                  <a:cubicBezTo>
                    <a:pt x="448" y="0"/>
                    <a:pt x="284" y="91"/>
                    <a:pt x="222" y="362"/>
                  </a:cubicBezTo>
                  <a:cubicBezTo>
                    <a:pt x="1" y="1175"/>
                    <a:pt x="222" y="2913"/>
                    <a:pt x="925" y="3208"/>
                  </a:cubicBezTo>
                  <a:cubicBezTo>
                    <a:pt x="1065" y="3268"/>
                    <a:pt x="1198" y="3291"/>
                    <a:pt x="1321" y="3291"/>
                  </a:cubicBezTo>
                  <a:cubicBezTo>
                    <a:pt x="1814" y="3291"/>
                    <a:pt x="2145" y="2913"/>
                    <a:pt x="2145" y="2913"/>
                  </a:cubicBezTo>
                  <a:lnTo>
                    <a:pt x="1627" y="768"/>
                  </a:lnTo>
                  <a:lnTo>
                    <a:pt x="1516" y="362"/>
                  </a:lnTo>
                  <a:cubicBezTo>
                    <a:pt x="1516" y="362"/>
                    <a:pt x="1023"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0"/>
            <p:cNvSpPr/>
            <p:nvPr/>
          </p:nvSpPr>
          <p:spPr>
            <a:xfrm>
              <a:off x="3662550" y="2849175"/>
              <a:ext cx="65650" cy="98000"/>
            </a:xfrm>
            <a:custGeom>
              <a:avLst/>
              <a:gdLst/>
              <a:ahLst/>
              <a:cxnLst/>
              <a:rect l="l" t="t" r="r" b="b"/>
              <a:pathLst>
                <a:path w="2626" h="3920" extrusionOk="0">
                  <a:moveTo>
                    <a:pt x="814" y="629"/>
                  </a:moveTo>
                  <a:cubicBezTo>
                    <a:pt x="925" y="629"/>
                    <a:pt x="1110" y="666"/>
                    <a:pt x="1258" y="777"/>
                  </a:cubicBezTo>
                  <a:cubicBezTo>
                    <a:pt x="1332" y="814"/>
                    <a:pt x="1406" y="851"/>
                    <a:pt x="1443" y="888"/>
                  </a:cubicBezTo>
                  <a:lnTo>
                    <a:pt x="1446" y="890"/>
                  </a:lnTo>
                  <a:lnTo>
                    <a:pt x="1516" y="1146"/>
                  </a:lnTo>
                  <a:lnTo>
                    <a:pt x="1987" y="3094"/>
                  </a:lnTo>
                  <a:lnTo>
                    <a:pt x="1987" y="3094"/>
                  </a:lnTo>
                  <a:cubicBezTo>
                    <a:pt x="1959" y="3113"/>
                    <a:pt x="1925" y="3130"/>
                    <a:pt x="1886" y="3143"/>
                  </a:cubicBezTo>
                  <a:cubicBezTo>
                    <a:pt x="1775" y="3217"/>
                    <a:pt x="1664" y="3291"/>
                    <a:pt x="1516" y="3291"/>
                  </a:cubicBezTo>
                  <a:cubicBezTo>
                    <a:pt x="1406" y="3291"/>
                    <a:pt x="1332" y="3291"/>
                    <a:pt x="1221" y="3217"/>
                  </a:cubicBezTo>
                  <a:cubicBezTo>
                    <a:pt x="1110" y="3180"/>
                    <a:pt x="925" y="2958"/>
                    <a:pt x="814" y="2588"/>
                  </a:cubicBezTo>
                  <a:cubicBezTo>
                    <a:pt x="666" y="2219"/>
                    <a:pt x="629" y="1775"/>
                    <a:pt x="629" y="1405"/>
                  </a:cubicBezTo>
                  <a:cubicBezTo>
                    <a:pt x="629" y="1146"/>
                    <a:pt x="629" y="925"/>
                    <a:pt x="703" y="740"/>
                  </a:cubicBezTo>
                  <a:cubicBezTo>
                    <a:pt x="703" y="666"/>
                    <a:pt x="740" y="629"/>
                    <a:pt x="740" y="629"/>
                  </a:cubicBezTo>
                  <a:close/>
                  <a:moveTo>
                    <a:pt x="814" y="0"/>
                  </a:moveTo>
                  <a:cubicBezTo>
                    <a:pt x="666" y="0"/>
                    <a:pt x="518" y="37"/>
                    <a:pt x="370" y="148"/>
                  </a:cubicBezTo>
                  <a:cubicBezTo>
                    <a:pt x="223" y="259"/>
                    <a:pt x="149" y="407"/>
                    <a:pt x="75" y="592"/>
                  </a:cubicBezTo>
                  <a:cubicBezTo>
                    <a:pt x="38" y="814"/>
                    <a:pt x="1" y="1109"/>
                    <a:pt x="1" y="1405"/>
                  </a:cubicBezTo>
                  <a:cubicBezTo>
                    <a:pt x="1" y="1849"/>
                    <a:pt x="75" y="2329"/>
                    <a:pt x="223" y="2773"/>
                  </a:cubicBezTo>
                  <a:cubicBezTo>
                    <a:pt x="370" y="3217"/>
                    <a:pt x="555" y="3623"/>
                    <a:pt x="962" y="3808"/>
                  </a:cubicBezTo>
                  <a:cubicBezTo>
                    <a:pt x="1147" y="3882"/>
                    <a:pt x="1332" y="3919"/>
                    <a:pt x="1516" y="3919"/>
                  </a:cubicBezTo>
                  <a:cubicBezTo>
                    <a:pt x="1812" y="3919"/>
                    <a:pt x="2108" y="3771"/>
                    <a:pt x="2256" y="3660"/>
                  </a:cubicBezTo>
                  <a:cubicBezTo>
                    <a:pt x="2441" y="3549"/>
                    <a:pt x="2552" y="3402"/>
                    <a:pt x="2552" y="3402"/>
                  </a:cubicBezTo>
                  <a:cubicBezTo>
                    <a:pt x="2626" y="3328"/>
                    <a:pt x="2626" y="3217"/>
                    <a:pt x="2626" y="3143"/>
                  </a:cubicBezTo>
                  <a:lnTo>
                    <a:pt x="2108" y="998"/>
                  </a:lnTo>
                  <a:lnTo>
                    <a:pt x="1997" y="592"/>
                  </a:lnTo>
                  <a:cubicBezTo>
                    <a:pt x="1997" y="518"/>
                    <a:pt x="1960" y="481"/>
                    <a:pt x="1886" y="407"/>
                  </a:cubicBezTo>
                  <a:cubicBezTo>
                    <a:pt x="1886" y="407"/>
                    <a:pt x="1738" y="333"/>
                    <a:pt x="1553" y="222"/>
                  </a:cubicBezTo>
                  <a:cubicBezTo>
                    <a:pt x="1369" y="111"/>
                    <a:pt x="1110" y="0"/>
                    <a:pt x="81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0"/>
            <p:cNvSpPr/>
            <p:nvPr/>
          </p:nvSpPr>
          <p:spPr>
            <a:xfrm>
              <a:off x="3694900" y="2954900"/>
              <a:ext cx="289325" cy="233500"/>
            </a:xfrm>
            <a:custGeom>
              <a:avLst/>
              <a:gdLst/>
              <a:ahLst/>
              <a:cxnLst/>
              <a:rect l="l" t="t" r="r" b="b"/>
              <a:pathLst>
                <a:path w="11573" h="9340" extrusionOk="0">
                  <a:moveTo>
                    <a:pt x="5371" y="0"/>
                  </a:moveTo>
                  <a:cubicBezTo>
                    <a:pt x="4082" y="0"/>
                    <a:pt x="2795" y="308"/>
                    <a:pt x="2034" y="1021"/>
                  </a:cubicBezTo>
                  <a:cubicBezTo>
                    <a:pt x="2034" y="1021"/>
                    <a:pt x="1110" y="1724"/>
                    <a:pt x="925" y="2426"/>
                  </a:cubicBezTo>
                  <a:cubicBezTo>
                    <a:pt x="703" y="3128"/>
                    <a:pt x="1" y="8933"/>
                    <a:pt x="1" y="8933"/>
                  </a:cubicBezTo>
                  <a:cubicBezTo>
                    <a:pt x="1" y="8933"/>
                    <a:pt x="3883" y="6382"/>
                    <a:pt x="4992" y="6197"/>
                  </a:cubicBezTo>
                  <a:cubicBezTo>
                    <a:pt x="5027" y="6190"/>
                    <a:pt x="5067" y="6187"/>
                    <a:pt x="5111" y="6187"/>
                  </a:cubicBezTo>
                  <a:cubicBezTo>
                    <a:pt x="6444" y="6187"/>
                    <a:pt x="11572" y="9340"/>
                    <a:pt x="11572" y="9340"/>
                  </a:cubicBezTo>
                  <a:cubicBezTo>
                    <a:pt x="11572" y="9340"/>
                    <a:pt x="10278" y="2722"/>
                    <a:pt x="9243" y="1317"/>
                  </a:cubicBezTo>
                  <a:cubicBezTo>
                    <a:pt x="8682" y="507"/>
                    <a:pt x="7025" y="0"/>
                    <a:pt x="53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0"/>
            <p:cNvSpPr/>
            <p:nvPr/>
          </p:nvSpPr>
          <p:spPr>
            <a:xfrm>
              <a:off x="3687500" y="2947150"/>
              <a:ext cx="305050" cy="249100"/>
            </a:xfrm>
            <a:custGeom>
              <a:avLst/>
              <a:gdLst/>
              <a:ahLst/>
              <a:cxnLst/>
              <a:rect l="l" t="t" r="r" b="b"/>
              <a:pathLst>
                <a:path w="12202" h="9964" extrusionOk="0">
                  <a:moveTo>
                    <a:pt x="2146" y="1074"/>
                  </a:moveTo>
                  <a:lnTo>
                    <a:pt x="2146" y="1074"/>
                  </a:lnTo>
                  <a:cubicBezTo>
                    <a:pt x="2146" y="1074"/>
                    <a:pt x="2146" y="1074"/>
                    <a:pt x="2146" y="1074"/>
                  </a:cubicBezTo>
                  <a:lnTo>
                    <a:pt x="2146" y="1074"/>
                  </a:lnTo>
                  <a:lnTo>
                    <a:pt x="2146" y="1074"/>
                  </a:lnTo>
                  <a:close/>
                  <a:moveTo>
                    <a:pt x="5620" y="629"/>
                  </a:moveTo>
                  <a:cubicBezTo>
                    <a:pt x="6434" y="629"/>
                    <a:pt x="7247" y="740"/>
                    <a:pt x="7913" y="961"/>
                  </a:cubicBezTo>
                  <a:cubicBezTo>
                    <a:pt x="8578" y="1183"/>
                    <a:pt x="9059" y="1479"/>
                    <a:pt x="9281" y="1812"/>
                  </a:cubicBezTo>
                  <a:cubicBezTo>
                    <a:pt x="9502" y="2107"/>
                    <a:pt x="9798" y="2773"/>
                    <a:pt x="10057" y="3586"/>
                  </a:cubicBezTo>
                  <a:cubicBezTo>
                    <a:pt x="10427" y="4769"/>
                    <a:pt x="10833" y="6322"/>
                    <a:pt x="11092" y="7542"/>
                  </a:cubicBezTo>
                  <a:cubicBezTo>
                    <a:pt x="11233" y="8141"/>
                    <a:pt x="11340" y="8639"/>
                    <a:pt x="11446" y="9037"/>
                  </a:cubicBezTo>
                  <a:lnTo>
                    <a:pt x="11446" y="9037"/>
                  </a:lnTo>
                  <a:cubicBezTo>
                    <a:pt x="10926" y="8727"/>
                    <a:pt x="10129" y="8258"/>
                    <a:pt x="9281" y="7801"/>
                  </a:cubicBezTo>
                  <a:cubicBezTo>
                    <a:pt x="8541" y="7394"/>
                    <a:pt x="7765" y="6988"/>
                    <a:pt x="7099" y="6692"/>
                  </a:cubicBezTo>
                  <a:cubicBezTo>
                    <a:pt x="6730" y="6544"/>
                    <a:pt x="6434" y="6433"/>
                    <a:pt x="6138" y="6322"/>
                  </a:cubicBezTo>
                  <a:cubicBezTo>
                    <a:pt x="5842" y="6248"/>
                    <a:pt x="5620" y="6174"/>
                    <a:pt x="5399" y="6174"/>
                  </a:cubicBezTo>
                  <a:lnTo>
                    <a:pt x="5214" y="6174"/>
                  </a:lnTo>
                  <a:cubicBezTo>
                    <a:pt x="4881" y="6248"/>
                    <a:pt x="4437" y="6470"/>
                    <a:pt x="3883" y="6729"/>
                  </a:cubicBezTo>
                  <a:cubicBezTo>
                    <a:pt x="2781" y="7293"/>
                    <a:pt x="1413" y="8158"/>
                    <a:pt x="676" y="8637"/>
                  </a:cubicBezTo>
                  <a:lnTo>
                    <a:pt x="676" y="8637"/>
                  </a:lnTo>
                  <a:cubicBezTo>
                    <a:pt x="751" y="8071"/>
                    <a:pt x="869" y="7197"/>
                    <a:pt x="999" y="6285"/>
                  </a:cubicBezTo>
                  <a:cubicBezTo>
                    <a:pt x="1110" y="5509"/>
                    <a:pt x="1184" y="4732"/>
                    <a:pt x="1295" y="4104"/>
                  </a:cubicBezTo>
                  <a:cubicBezTo>
                    <a:pt x="1332" y="3771"/>
                    <a:pt x="1369" y="3512"/>
                    <a:pt x="1406" y="3291"/>
                  </a:cubicBezTo>
                  <a:cubicBezTo>
                    <a:pt x="1480" y="3069"/>
                    <a:pt x="1480" y="2884"/>
                    <a:pt x="1517" y="2810"/>
                  </a:cubicBezTo>
                  <a:cubicBezTo>
                    <a:pt x="1591" y="2551"/>
                    <a:pt x="1849" y="2218"/>
                    <a:pt x="2071" y="1960"/>
                  </a:cubicBezTo>
                  <a:cubicBezTo>
                    <a:pt x="2182" y="1849"/>
                    <a:pt x="2293" y="1738"/>
                    <a:pt x="2404" y="1664"/>
                  </a:cubicBezTo>
                  <a:lnTo>
                    <a:pt x="2478" y="1590"/>
                  </a:lnTo>
                  <a:lnTo>
                    <a:pt x="2515" y="1553"/>
                  </a:lnTo>
                  <a:lnTo>
                    <a:pt x="2552" y="1553"/>
                  </a:lnTo>
                  <a:cubicBezTo>
                    <a:pt x="3180" y="924"/>
                    <a:pt x="4400" y="629"/>
                    <a:pt x="5620" y="629"/>
                  </a:cubicBezTo>
                  <a:close/>
                  <a:moveTo>
                    <a:pt x="5620" y="0"/>
                  </a:moveTo>
                  <a:cubicBezTo>
                    <a:pt x="4309" y="0"/>
                    <a:pt x="2998" y="287"/>
                    <a:pt x="2146" y="1074"/>
                  </a:cubicBezTo>
                  <a:lnTo>
                    <a:pt x="2145" y="1072"/>
                  </a:lnTo>
                  <a:cubicBezTo>
                    <a:pt x="2145" y="1072"/>
                    <a:pt x="1886" y="1257"/>
                    <a:pt x="1628" y="1553"/>
                  </a:cubicBezTo>
                  <a:cubicBezTo>
                    <a:pt x="1369" y="1849"/>
                    <a:pt x="1036" y="2218"/>
                    <a:pt x="925" y="2662"/>
                  </a:cubicBezTo>
                  <a:cubicBezTo>
                    <a:pt x="888" y="2773"/>
                    <a:pt x="851" y="2921"/>
                    <a:pt x="814" y="3180"/>
                  </a:cubicBezTo>
                  <a:cubicBezTo>
                    <a:pt x="555" y="4769"/>
                    <a:pt x="1" y="9206"/>
                    <a:pt x="1" y="9206"/>
                  </a:cubicBezTo>
                  <a:cubicBezTo>
                    <a:pt x="1" y="9317"/>
                    <a:pt x="38" y="9428"/>
                    <a:pt x="149" y="9502"/>
                  </a:cubicBezTo>
                  <a:cubicBezTo>
                    <a:pt x="204" y="9539"/>
                    <a:pt x="260" y="9557"/>
                    <a:pt x="315" y="9557"/>
                  </a:cubicBezTo>
                  <a:cubicBezTo>
                    <a:pt x="371" y="9557"/>
                    <a:pt x="426" y="9539"/>
                    <a:pt x="482" y="9502"/>
                  </a:cubicBezTo>
                  <a:cubicBezTo>
                    <a:pt x="482" y="9502"/>
                    <a:pt x="703" y="9317"/>
                    <a:pt x="1073" y="9095"/>
                  </a:cubicBezTo>
                  <a:cubicBezTo>
                    <a:pt x="1665" y="8725"/>
                    <a:pt x="2515" y="8208"/>
                    <a:pt x="3365" y="7727"/>
                  </a:cubicBezTo>
                  <a:cubicBezTo>
                    <a:pt x="3772" y="7468"/>
                    <a:pt x="4179" y="7283"/>
                    <a:pt x="4548" y="7099"/>
                  </a:cubicBezTo>
                  <a:cubicBezTo>
                    <a:pt x="4881" y="6951"/>
                    <a:pt x="5177" y="6840"/>
                    <a:pt x="5325" y="6803"/>
                  </a:cubicBezTo>
                  <a:lnTo>
                    <a:pt x="5399" y="6803"/>
                  </a:lnTo>
                  <a:cubicBezTo>
                    <a:pt x="5510" y="6803"/>
                    <a:pt x="5694" y="6840"/>
                    <a:pt x="5953" y="6914"/>
                  </a:cubicBezTo>
                  <a:cubicBezTo>
                    <a:pt x="6840" y="7209"/>
                    <a:pt x="8319" y="7949"/>
                    <a:pt x="9502" y="8614"/>
                  </a:cubicBezTo>
                  <a:cubicBezTo>
                    <a:pt x="10131" y="8947"/>
                    <a:pt x="10685" y="9280"/>
                    <a:pt x="11055" y="9502"/>
                  </a:cubicBezTo>
                  <a:cubicBezTo>
                    <a:pt x="11462" y="9760"/>
                    <a:pt x="11721" y="9908"/>
                    <a:pt x="11721" y="9908"/>
                  </a:cubicBezTo>
                  <a:cubicBezTo>
                    <a:pt x="11776" y="9945"/>
                    <a:pt x="11831" y="9964"/>
                    <a:pt x="11887" y="9964"/>
                  </a:cubicBezTo>
                  <a:cubicBezTo>
                    <a:pt x="11942" y="9964"/>
                    <a:pt x="11998" y="9945"/>
                    <a:pt x="12053" y="9908"/>
                  </a:cubicBezTo>
                  <a:cubicBezTo>
                    <a:pt x="12164" y="9834"/>
                    <a:pt x="12201" y="9686"/>
                    <a:pt x="12164" y="9576"/>
                  </a:cubicBezTo>
                  <a:cubicBezTo>
                    <a:pt x="12164" y="9576"/>
                    <a:pt x="11831" y="7912"/>
                    <a:pt x="11388" y="6100"/>
                  </a:cubicBezTo>
                  <a:cubicBezTo>
                    <a:pt x="11166" y="5176"/>
                    <a:pt x="10907" y="4215"/>
                    <a:pt x="10611" y="3364"/>
                  </a:cubicBezTo>
                  <a:cubicBezTo>
                    <a:pt x="10353" y="2551"/>
                    <a:pt x="10094" y="1849"/>
                    <a:pt x="9798" y="1442"/>
                  </a:cubicBezTo>
                  <a:cubicBezTo>
                    <a:pt x="9428" y="961"/>
                    <a:pt x="8837" y="629"/>
                    <a:pt x="8097" y="370"/>
                  </a:cubicBezTo>
                  <a:cubicBezTo>
                    <a:pt x="7358" y="148"/>
                    <a:pt x="6508" y="0"/>
                    <a:pt x="562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0"/>
            <p:cNvSpPr/>
            <p:nvPr/>
          </p:nvSpPr>
          <p:spPr>
            <a:xfrm>
              <a:off x="3761450" y="3038650"/>
              <a:ext cx="139600" cy="207225"/>
            </a:xfrm>
            <a:custGeom>
              <a:avLst/>
              <a:gdLst/>
              <a:ahLst/>
              <a:cxnLst/>
              <a:rect l="l" t="t" r="r" b="b"/>
              <a:pathLst>
                <a:path w="5584" h="8289" extrusionOk="0">
                  <a:moveTo>
                    <a:pt x="1" y="0"/>
                  </a:moveTo>
                  <a:cubicBezTo>
                    <a:pt x="1" y="1"/>
                    <a:pt x="2454" y="8289"/>
                    <a:pt x="2871" y="8289"/>
                  </a:cubicBezTo>
                  <a:cubicBezTo>
                    <a:pt x="2894" y="8289"/>
                    <a:pt x="2911" y="8263"/>
                    <a:pt x="2921" y="8208"/>
                  </a:cubicBezTo>
                  <a:cubicBezTo>
                    <a:pt x="3143" y="7210"/>
                    <a:pt x="5583" y="296"/>
                    <a:pt x="5583" y="296"/>
                  </a:cubicBezTo>
                  <a:lnTo>
                    <a:pt x="5583" y="296"/>
                  </a:lnTo>
                  <a:cubicBezTo>
                    <a:pt x="5583" y="296"/>
                    <a:pt x="4263" y="413"/>
                    <a:pt x="2886" y="413"/>
                  </a:cubicBezTo>
                  <a:cubicBezTo>
                    <a:pt x="1696" y="413"/>
                    <a:pt x="463" y="3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0"/>
            <p:cNvSpPr/>
            <p:nvPr/>
          </p:nvSpPr>
          <p:spPr>
            <a:xfrm>
              <a:off x="3753125" y="3030800"/>
              <a:ext cx="155300" cy="223225"/>
            </a:xfrm>
            <a:custGeom>
              <a:avLst/>
              <a:gdLst/>
              <a:ahLst/>
              <a:cxnLst/>
              <a:rect l="l" t="t" r="r" b="b"/>
              <a:pathLst>
                <a:path w="6212" h="8929" extrusionOk="0">
                  <a:moveTo>
                    <a:pt x="793" y="828"/>
                  </a:moveTo>
                  <a:cubicBezTo>
                    <a:pt x="999" y="876"/>
                    <a:pt x="1228" y="909"/>
                    <a:pt x="1480" y="943"/>
                  </a:cubicBezTo>
                  <a:cubicBezTo>
                    <a:pt x="1997" y="1017"/>
                    <a:pt x="2626" y="1017"/>
                    <a:pt x="3217" y="1017"/>
                  </a:cubicBezTo>
                  <a:cubicBezTo>
                    <a:pt x="4113" y="1017"/>
                    <a:pt x="4963" y="972"/>
                    <a:pt x="5462" y="939"/>
                  </a:cubicBezTo>
                  <a:lnTo>
                    <a:pt x="5462" y="939"/>
                  </a:lnTo>
                  <a:cubicBezTo>
                    <a:pt x="5236" y="1571"/>
                    <a:pt x="4800" y="2801"/>
                    <a:pt x="4363" y="4085"/>
                  </a:cubicBezTo>
                  <a:cubicBezTo>
                    <a:pt x="4031" y="5010"/>
                    <a:pt x="3735" y="5971"/>
                    <a:pt x="3476" y="6784"/>
                  </a:cubicBezTo>
                  <a:cubicBezTo>
                    <a:pt x="3336" y="7205"/>
                    <a:pt x="3217" y="7583"/>
                    <a:pt x="3126" y="7888"/>
                  </a:cubicBezTo>
                  <a:lnTo>
                    <a:pt x="3126" y="7888"/>
                  </a:lnTo>
                  <a:cubicBezTo>
                    <a:pt x="3107" y="7843"/>
                    <a:pt x="3088" y="7796"/>
                    <a:pt x="3069" y="7745"/>
                  </a:cubicBezTo>
                  <a:cubicBezTo>
                    <a:pt x="2663" y="6747"/>
                    <a:pt x="2034" y="4862"/>
                    <a:pt x="1517" y="3235"/>
                  </a:cubicBezTo>
                  <a:cubicBezTo>
                    <a:pt x="1295" y="2422"/>
                    <a:pt x="1036" y="1645"/>
                    <a:pt x="888" y="1128"/>
                  </a:cubicBezTo>
                  <a:cubicBezTo>
                    <a:pt x="852" y="1020"/>
                    <a:pt x="821" y="920"/>
                    <a:pt x="793" y="828"/>
                  </a:cubicBezTo>
                  <a:close/>
                  <a:moveTo>
                    <a:pt x="315" y="0"/>
                  </a:moveTo>
                  <a:cubicBezTo>
                    <a:pt x="260" y="0"/>
                    <a:pt x="204" y="18"/>
                    <a:pt x="149" y="55"/>
                  </a:cubicBezTo>
                  <a:cubicBezTo>
                    <a:pt x="38" y="129"/>
                    <a:pt x="1" y="277"/>
                    <a:pt x="38" y="388"/>
                  </a:cubicBezTo>
                  <a:cubicBezTo>
                    <a:pt x="38" y="388"/>
                    <a:pt x="629" y="2459"/>
                    <a:pt x="1295" y="4566"/>
                  </a:cubicBezTo>
                  <a:cubicBezTo>
                    <a:pt x="1628" y="5601"/>
                    <a:pt x="1997" y="6636"/>
                    <a:pt x="2293" y="7413"/>
                  </a:cubicBezTo>
                  <a:cubicBezTo>
                    <a:pt x="2441" y="7819"/>
                    <a:pt x="2552" y="8152"/>
                    <a:pt x="2700" y="8374"/>
                  </a:cubicBezTo>
                  <a:cubicBezTo>
                    <a:pt x="2737" y="8522"/>
                    <a:pt x="2811" y="8596"/>
                    <a:pt x="2848" y="8670"/>
                  </a:cubicBezTo>
                  <a:lnTo>
                    <a:pt x="2958" y="8818"/>
                  </a:lnTo>
                  <a:cubicBezTo>
                    <a:pt x="2995" y="8854"/>
                    <a:pt x="3069" y="8891"/>
                    <a:pt x="3217" y="8928"/>
                  </a:cubicBezTo>
                  <a:cubicBezTo>
                    <a:pt x="3254" y="8928"/>
                    <a:pt x="3328" y="8891"/>
                    <a:pt x="3402" y="8854"/>
                  </a:cubicBezTo>
                  <a:cubicBezTo>
                    <a:pt x="3476" y="8818"/>
                    <a:pt x="3513" y="8744"/>
                    <a:pt x="3513" y="8707"/>
                  </a:cubicBezTo>
                  <a:lnTo>
                    <a:pt x="3550" y="8596"/>
                  </a:lnTo>
                  <a:cubicBezTo>
                    <a:pt x="3624" y="8374"/>
                    <a:pt x="3809" y="7745"/>
                    <a:pt x="4068" y="6969"/>
                  </a:cubicBezTo>
                  <a:cubicBezTo>
                    <a:pt x="4437" y="5786"/>
                    <a:pt x="4955" y="4233"/>
                    <a:pt x="5399" y="2939"/>
                  </a:cubicBezTo>
                  <a:cubicBezTo>
                    <a:pt x="5842" y="1682"/>
                    <a:pt x="6175" y="721"/>
                    <a:pt x="6175" y="721"/>
                  </a:cubicBezTo>
                  <a:cubicBezTo>
                    <a:pt x="6212" y="610"/>
                    <a:pt x="6212" y="499"/>
                    <a:pt x="6138" y="425"/>
                  </a:cubicBezTo>
                  <a:cubicBezTo>
                    <a:pt x="6078" y="365"/>
                    <a:pt x="6017" y="304"/>
                    <a:pt x="5937" y="304"/>
                  </a:cubicBezTo>
                  <a:cubicBezTo>
                    <a:pt x="5919" y="304"/>
                    <a:pt x="5899" y="307"/>
                    <a:pt x="5879" y="314"/>
                  </a:cubicBezTo>
                  <a:cubicBezTo>
                    <a:pt x="5879" y="314"/>
                    <a:pt x="5546" y="314"/>
                    <a:pt x="5066" y="351"/>
                  </a:cubicBezTo>
                  <a:cubicBezTo>
                    <a:pt x="4585" y="388"/>
                    <a:pt x="3920" y="425"/>
                    <a:pt x="3217" y="425"/>
                  </a:cubicBezTo>
                  <a:cubicBezTo>
                    <a:pt x="2663" y="425"/>
                    <a:pt x="2034" y="388"/>
                    <a:pt x="1554" y="351"/>
                  </a:cubicBezTo>
                  <a:cubicBezTo>
                    <a:pt x="1036" y="277"/>
                    <a:pt x="629" y="166"/>
                    <a:pt x="481" y="55"/>
                  </a:cubicBezTo>
                  <a:cubicBezTo>
                    <a:pt x="426" y="18"/>
                    <a:pt x="371" y="0"/>
                    <a:pt x="31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0"/>
            <p:cNvSpPr/>
            <p:nvPr/>
          </p:nvSpPr>
          <p:spPr>
            <a:xfrm>
              <a:off x="3715250" y="2777775"/>
              <a:ext cx="241250" cy="327075"/>
            </a:xfrm>
            <a:custGeom>
              <a:avLst/>
              <a:gdLst/>
              <a:ahLst/>
              <a:cxnLst/>
              <a:rect l="l" t="t" r="r" b="b"/>
              <a:pathLst>
                <a:path w="9650" h="13083" extrusionOk="0">
                  <a:moveTo>
                    <a:pt x="7210" y="0"/>
                  </a:moveTo>
                  <a:cubicBezTo>
                    <a:pt x="6721" y="0"/>
                    <a:pt x="6145" y="80"/>
                    <a:pt x="5472" y="268"/>
                  </a:cubicBezTo>
                  <a:cubicBezTo>
                    <a:pt x="2329" y="1193"/>
                    <a:pt x="111" y="2597"/>
                    <a:pt x="0" y="4631"/>
                  </a:cubicBezTo>
                  <a:cubicBezTo>
                    <a:pt x="0" y="4631"/>
                    <a:pt x="629" y="7995"/>
                    <a:pt x="1109" y="9326"/>
                  </a:cubicBezTo>
                  <a:cubicBezTo>
                    <a:pt x="1600" y="10555"/>
                    <a:pt x="3291" y="13082"/>
                    <a:pt x="4663" y="13082"/>
                  </a:cubicBezTo>
                  <a:cubicBezTo>
                    <a:pt x="4737" y="13082"/>
                    <a:pt x="4809" y="13075"/>
                    <a:pt x="4880" y="13060"/>
                  </a:cubicBezTo>
                  <a:cubicBezTo>
                    <a:pt x="6285" y="12764"/>
                    <a:pt x="8651" y="9807"/>
                    <a:pt x="8947" y="8698"/>
                  </a:cubicBezTo>
                  <a:cubicBezTo>
                    <a:pt x="9243" y="7589"/>
                    <a:pt x="9649" y="2930"/>
                    <a:pt x="9649" y="1895"/>
                  </a:cubicBezTo>
                  <a:cubicBezTo>
                    <a:pt x="9649" y="1108"/>
                    <a:pt x="9029" y="0"/>
                    <a:pt x="7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0"/>
            <p:cNvSpPr/>
            <p:nvPr/>
          </p:nvSpPr>
          <p:spPr>
            <a:xfrm>
              <a:off x="3707850" y="2769675"/>
              <a:ext cx="256050" cy="342925"/>
            </a:xfrm>
            <a:custGeom>
              <a:avLst/>
              <a:gdLst/>
              <a:ahLst/>
              <a:cxnLst/>
              <a:rect l="l" t="t" r="r" b="b"/>
              <a:pathLst>
                <a:path w="10242" h="13717" extrusionOk="0">
                  <a:moveTo>
                    <a:pt x="7542" y="629"/>
                  </a:moveTo>
                  <a:cubicBezTo>
                    <a:pt x="8356" y="629"/>
                    <a:pt x="8873" y="888"/>
                    <a:pt x="9206" y="1184"/>
                  </a:cubicBezTo>
                  <a:cubicBezTo>
                    <a:pt x="9502" y="1517"/>
                    <a:pt x="9650" y="1923"/>
                    <a:pt x="9650" y="2219"/>
                  </a:cubicBezTo>
                  <a:cubicBezTo>
                    <a:pt x="9650" y="2700"/>
                    <a:pt x="9539" y="4142"/>
                    <a:pt x="9391" y="5546"/>
                  </a:cubicBezTo>
                  <a:cubicBezTo>
                    <a:pt x="9317" y="6286"/>
                    <a:pt x="9243" y="6988"/>
                    <a:pt x="9169" y="7580"/>
                  </a:cubicBezTo>
                  <a:cubicBezTo>
                    <a:pt x="9095" y="8208"/>
                    <a:pt x="9021" y="8689"/>
                    <a:pt x="8947" y="8948"/>
                  </a:cubicBezTo>
                  <a:cubicBezTo>
                    <a:pt x="8873" y="9170"/>
                    <a:pt x="8688" y="9539"/>
                    <a:pt x="8430" y="9983"/>
                  </a:cubicBezTo>
                  <a:cubicBezTo>
                    <a:pt x="7986" y="10611"/>
                    <a:pt x="7394" y="11351"/>
                    <a:pt x="6803" y="11942"/>
                  </a:cubicBezTo>
                  <a:cubicBezTo>
                    <a:pt x="6174" y="12571"/>
                    <a:pt x="5509" y="13014"/>
                    <a:pt x="5102" y="13088"/>
                  </a:cubicBezTo>
                  <a:lnTo>
                    <a:pt x="4954" y="13088"/>
                  </a:lnTo>
                  <a:cubicBezTo>
                    <a:pt x="4928" y="13092"/>
                    <a:pt x="4901" y="13094"/>
                    <a:pt x="4873" y="13094"/>
                  </a:cubicBezTo>
                  <a:cubicBezTo>
                    <a:pt x="4634" y="13094"/>
                    <a:pt x="4365" y="12955"/>
                    <a:pt x="4067" y="12756"/>
                  </a:cubicBezTo>
                  <a:cubicBezTo>
                    <a:pt x="3586" y="12386"/>
                    <a:pt x="3069" y="11831"/>
                    <a:pt x="2625" y="11203"/>
                  </a:cubicBezTo>
                  <a:cubicBezTo>
                    <a:pt x="2218" y="10611"/>
                    <a:pt x="1886" y="9946"/>
                    <a:pt x="1701" y="9539"/>
                  </a:cubicBezTo>
                  <a:cubicBezTo>
                    <a:pt x="1479" y="8911"/>
                    <a:pt x="1183" y="7728"/>
                    <a:pt x="961" y="6729"/>
                  </a:cubicBezTo>
                  <a:cubicBezTo>
                    <a:pt x="851" y="6249"/>
                    <a:pt x="777" y="5768"/>
                    <a:pt x="703" y="5435"/>
                  </a:cubicBezTo>
                  <a:cubicBezTo>
                    <a:pt x="656" y="5224"/>
                    <a:pt x="624" y="5072"/>
                    <a:pt x="606" y="4989"/>
                  </a:cubicBezTo>
                  <a:lnTo>
                    <a:pt x="606" y="4989"/>
                  </a:lnTo>
                  <a:lnTo>
                    <a:pt x="629" y="4992"/>
                  </a:lnTo>
                  <a:cubicBezTo>
                    <a:pt x="666" y="4068"/>
                    <a:pt x="1183" y="3291"/>
                    <a:pt x="2071" y="2626"/>
                  </a:cubicBezTo>
                  <a:cubicBezTo>
                    <a:pt x="2995" y="1923"/>
                    <a:pt x="4326" y="1332"/>
                    <a:pt x="5879" y="888"/>
                  </a:cubicBezTo>
                  <a:cubicBezTo>
                    <a:pt x="6507" y="703"/>
                    <a:pt x="7062" y="629"/>
                    <a:pt x="7542" y="629"/>
                  </a:cubicBezTo>
                  <a:close/>
                  <a:moveTo>
                    <a:pt x="7542" y="1"/>
                  </a:moveTo>
                  <a:cubicBezTo>
                    <a:pt x="6988" y="1"/>
                    <a:pt x="6396" y="112"/>
                    <a:pt x="5694" y="297"/>
                  </a:cubicBezTo>
                  <a:cubicBezTo>
                    <a:pt x="4104" y="777"/>
                    <a:pt x="2736" y="1369"/>
                    <a:pt x="1701" y="2108"/>
                  </a:cubicBezTo>
                  <a:cubicBezTo>
                    <a:pt x="703" y="2885"/>
                    <a:pt x="37" y="3809"/>
                    <a:pt x="0" y="4955"/>
                  </a:cubicBezTo>
                  <a:lnTo>
                    <a:pt x="0" y="5029"/>
                  </a:lnTo>
                  <a:cubicBezTo>
                    <a:pt x="0" y="5029"/>
                    <a:pt x="148" y="5879"/>
                    <a:pt x="370" y="6877"/>
                  </a:cubicBezTo>
                  <a:cubicBezTo>
                    <a:pt x="592" y="7876"/>
                    <a:pt x="851" y="9059"/>
                    <a:pt x="1146" y="9761"/>
                  </a:cubicBezTo>
                  <a:cubicBezTo>
                    <a:pt x="1405" y="10427"/>
                    <a:pt x="1923" y="11388"/>
                    <a:pt x="2625" y="12201"/>
                  </a:cubicBezTo>
                  <a:cubicBezTo>
                    <a:pt x="2958" y="12608"/>
                    <a:pt x="3328" y="12978"/>
                    <a:pt x="3697" y="13236"/>
                  </a:cubicBezTo>
                  <a:cubicBezTo>
                    <a:pt x="4104" y="13532"/>
                    <a:pt x="4511" y="13717"/>
                    <a:pt x="4954" y="13717"/>
                  </a:cubicBezTo>
                  <a:cubicBezTo>
                    <a:pt x="5028" y="13717"/>
                    <a:pt x="5139" y="13717"/>
                    <a:pt x="5250" y="13680"/>
                  </a:cubicBezTo>
                  <a:cubicBezTo>
                    <a:pt x="5694" y="13606"/>
                    <a:pt x="6100" y="13347"/>
                    <a:pt x="6544" y="12978"/>
                  </a:cubicBezTo>
                  <a:cubicBezTo>
                    <a:pt x="7210" y="12460"/>
                    <a:pt x="7875" y="11721"/>
                    <a:pt x="8430" y="11018"/>
                  </a:cubicBezTo>
                  <a:cubicBezTo>
                    <a:pt x="8984" y="10279"/>
                    <a:pt x="9391" y="9613"/>
                    <a:pt x="9539" y="9096"/>
                  </a:cubicBezTo>
                  <a:cubicBezTo>
                    <a:pt x="9613" y="8800"/>
                    <a:pt x="9687" y="8282"/>
                    <a:pt x="9797" y="7691"/>
                  </a:cubicBezTo>
                  <a:cubicBezTo>
                    <a:pt x="10019" y="5842"/>
                    <a:pt x="10241" y="3032"/>
                    <a:pt x="10241" y="2219"/>
                  </a:cubicBezTo>
                  <a:cubicBezTo>
                    <a:pt x="10241" y="1738"/>
                    <a:pt x="10056" y="1184"/>
                    <a:pt x="9613" y="740"/>
                  </a:cubicBezTo>
                  <a:cubicBezTo>
                    <a:pt x="9169" y="297"/>
                    <a:pt x="8503" y="1"/>
                    <a:pt x="754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0"/>
            <p:cNvSpPr/>
            <p:nvPr/>
          </p:nvSpPr>
          <p:spPr>
            <a:xfrm>
              <a:off x="3659775" y="2613900"/>
              <a:ext cx="321675" cy="302000"/>
            </a:xfrm>
            <a:custGeom>
              <a:avLst/>
              <a:gdLst/>
              <a:ahLst/>
              <a:cxnLst/>
              <a:rect l="l" t="t" r="r" b="b"/>
              <a:pathLst>
                <a:path w="12867" h="12080" extrusionOk="0">
                  <a:moveTo>
                    <a:pt x="8223" y="1"/>
                  </a:moveTo>
                  <a:cubicBezTo>
                    <a:pt x="6105" y="1"/>
                    <a:pt x="3346" y="637"/>
                    <a:pt x="1923" y="1758"/>
                  </a:cubicBezTo>
                  <a:cubicBezTo>
                    <a:pt x="1" y="3274"/>
                    <a:pt x="407" y="7119"/>
                    <a:pt x="592" y="8857"/>
                  </a:cubicBezTo>
                  <a:cubicBezTo>
                    <a:pt x="758" y="10153"/>
                    <a:pt x="1294" y="10318"/>
                    <a:pt x="1555" y="10318"/>
                  </a:cubicBezTo>
                  <a:cubicBezTo>
                    <a:pt x="1644" y="10318"/>
                    <a:pt x="1701" y="10299"/>
                    <a:pt x="1701" y="10299"/>
                  </a:cubicBezTo>
                  <a:lnTo>
                    <a:pt x="1701" y="10299"/>
                  </a:lnTo>
                  <a:cubicBezTo>
                    <a:pt x="1701" y="10299"/>
                    <a:pt x="1295" y="11001"/>
                    <a:pt x="1221" y="11519"/>
                  </a:cubicBezTo>
                  <a:cubicBezTo>
                    <a:pt x="1163" y="11769"/>
                    <a:pt x="1737" y="12079"/>
                    <a:pt x="2660" y="12079"/>
                  </a:cubicBezTo>
                  <a:cubicBezTo>
                    <a:pt x="3510" y="12079"/>
                    <a:pt x="4656" y="11816"/>
                    <a:pt x="5879" y="11001"/>
                  </a:cubicBezTo>
                  <a:cubicBezTo>
                    <a:pt x="8430" y="9263"/>
                    <a:pt x="9946" y="7858"/>
                    <a:pt x="9946" y="7858"/>
                  </a:cubicBezTo>
                  <a:cubicBezTo>
                    <a:pt x="9946" y="7858"/>
                    <a:pt x="10242" y="8265"/>
                    <a:pt x="10057" y="9152"/>
                  </a:cubicBezTo>
                  <a:cubicBezTo>
                    <a:pt x="9895" y="9825"/>
                    <a:pt x="10282" y="10282"/>
                    <a:pt x="10931" y="10282"/>
                  </a:cubicBezTo>
                  <a:cubicBezTo>
                    <a:pt x="11175" y="10282"/>
                    <a:pt x="11455" y="10218"/>
                    <a:pt x="11757" y="10077"/>
                  </a:cubicBezTo>
                  <a:cubicBezTo>
                    <a:pt x="12867" y="9559"/>
                    <a:pt x="12460" y="8968"/>
                    <a:pt x="12460" y="8968"/>
                  </a:cubicBezTo>
                  <a:cubicBezTo>
                    <a:pt x="12460" y="8968"/>
                    <a:pt x="12867" y="6343"/>
                    <a:pt x="12867" y="5012"/>
                  </a:cubicBezTo>
                  <a:cubicBezTo>
                    <a:pt x="12867" y="3681"/>
                    <a:pt x="12053" y="834"/>
                    <a:pt x="10131" y="243"/>
                  </a:cubicBezTo>
                  <a:cubicBezTo>
                    <a:pt x="9631" y="79"/>
                    <a:pt x="8966" y="1"/>
                    <a:pt x="82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0"/>
            <p:cNvSpPr/>
            <p:nvPr/>
          </p:nvSpPr>
          <p:spPr>
            <a:xfrm>
              <a:off x="3662550" y="2606075"/>
              <a:ext cx="327225" cy="317975"/>
            </a:xfrm>
            <a:custGeom>
              <a:avLst/>
              <a:gdLst/>
              <a:ahLst/>
              <a:cxnLst/>
              <a:rect l="l" t="t" r="r" b="b"/>
              <a:pathLst>
                <a:path w="13089" h="12719" extrusionOk="0">
                  <a:moveTo>
                    <a:pt x="8134" y="629"/>
                  </a:moveTo>
                  <a:cubicBezTo>
                    <a:pt x="8837" y="629"/>
                    <a:pt x="9502" y="703"/>
                    <a:pt x="9946" y="851"/>
                  </a:cubicBezTo>
                  <a:cubicBezTo>
                    <a:pt x="10796" y="1110"/>
                    <a:pt x="11425" y="1886"/>
                    <a:pt x="11831" y="2811"/>
                  </a:cubicBezTo>
                  <a:cubicBezTo>
                    <a:pt x="12275" y="3698"/>
                    <a:pt x="12460" y="4733"/>
                    <a:pt x="12460" y="5325"/>
                  </a:cubicBezTo>
                  <a:cubicBezTo>
                    <a:pt x="12460" y="5953"/>
                    <a:pt x="12349" y="6951"/>
                    <a:pt x="12275" y="7765"/>
                  </a:cubicBezTo>
                  <a:cubicBezTo>
                    <a:pt x="12164" y="8578"/>
                    <a:pt x="12053" y="9244"/>
                    <a:pt x="12053" y="9244"/>
                  </a:cubicBezTo>
                  <a:cubicBezTo>
                    <a:pt x="12053" y="9305"/>
                    <a:pt x="12053" y="9366"/>
                    <a:pt x="12095" y="9427"/>
                  </a:cubicBezTo>
                  <a:lnTo>
                    <a:pt x="12095" y="9427"/>
                  </a:lnTo>
                  <a:lnTo>
                    <a:pt x="12090" y="9429"/>
                  </a:lnTo>
                  <a:lnTo>
                    <a:pt x="12127" y="9539"/>
                  </a:lnTo>
                  <a:cubicBezTo>
                    <a:pt x="12127" y="9613"/>
                    <a:pt x="12127" y="9650"/>
                    <a:pt x="12053" y="9761"/>
                  </a:cubicBezTo>
                  <a:cubicBezTo>
                    <a:pt x="11979" y="9835"/>
                    <a:pt x="11831" y="9983"/>
                    <a:pt x="11536" y="10131"/>
                  </a:cubicBezTo>
                  <a:cubicBezTo>
                    <a:pt x="11240" y="10242"/>
                    <a:pt x="11018" y="10279"/>
                    <a:pt x="10833" y="10279"/>
                  </a:cubicBezTo>
                  <a:cubicBezTo>
                    <a:pt x="10611" y="10279"/>
                    <a:pt x="10463" y="10205"/>
                    <a:pt x="10352" y="10131"/>
                  </a:cubicBezTo>
                  <a:cubicBezTo>
                    <a:pt x="10279" y="10057"/>
                    <a:pt x="10205" y="9946"/>
                    <a:pt x="10205" y="9761"/>
                  </a:cubicBezTo>
                  <a:cubicBezTo>
                    <a:pt x="10205" y="9687"/>
                    <a:pt x="10205" y="9613"/>
                    <a:pt x="10242" y="9539"/>
                  </a:cubicBezTo>
                  <a:cubicBezTo>
                    <a:pt x="10279" y="9281"/>
                    <a:pt x="10315" y="9096"/>
                    <a:pt x="10315" y="8874"/>
                  </a:cubicBezTo>
                  <a:cubicBezTo>
                    <a:pt x="10315" y="8319"/>
                    <a:pt x="10094" y="8024"/>
                    <a:pt x="10057" y="7987"/>
                  </a:cubicBezTo>
                  <a:cubicBezTo>
                    <a:pt x="10020" y="7913"/>
                    <a:pt x="9946" y="7876"/>
                    <a:pt x="9872" y="7839"/>
                  </a:cubicBezTo>
                  <a:cubicBezTo>
                    <a:pt x="9761" y="7839"/>
                    <a:pt x="9687" y="7876"/>
                    <a:pt x="9613" y="7950"/>
                  </a:cubicBezTo>
                  <a:lnTo>
                    <a:pt x="9539" y="7987"/>
                  </a:lnTo>
                  <a:cubicBezTo>
                    <a:pt x="9243" y="8282"/>
                    <a:pt x="7801" y="9539"/>
                    <a:pt x="5583" y="11055"/>
                  </a:cubicBezTo>
                  <a:cubicBezTo>
                    <a:pt x="4437" y="11832"/>
                    <a:pt x="3365" y="12090"/>
                    <a:pt x="2552" y="12090"/>
                  </a:cubicBezTo>
                  <a:cubicBezTo>
                    <a:pt x="2145" y="12090"/>
                    <a:pt x="1812" y="12016"/>
                    <a:pt x="1627" y="11943"/>
                  </a:cubicBezTo>
                  <a:cubicBezTo>
                    <a:pt x="1524" y="11908"/>
                    <a:pt x="1452" y="11841"/>
                    <a:pt x="1413" y="11833"/>
                  </a:cubicBezTo>
                  <a:lnTo>
                    <a:pt x="1413" y="11833"/>
                  </a:lnTo>
                  <a:cubicBezTo>
                    <a:pt x="1456" y="11647"/>
                    <a:pt x="1560" y="11372"/>
                    <a:pt x="1664" y="11129"/>
                  </a:cubicBezTo>
                  <a:cubicBezTo>
                    <a:pt x="1738" y="11018"/>
                    <a:pt x="1775" y="10944"/>
                    <a:pt x="1812" y="10870"/>
                  </a:cubicBezTo>
                  <a:cubicBezTo>
                    <a:pt x="1849" y="10796"/>
                    <a:pt x="1886" y="10759"/>
                    <a:pt x="1886" y="10759"/>
                  </a:cubicBezTo>
                  <a:cubicBezTo>
                    <a:pt x="1923" y="10649"/>
                    <a:pt x="1923" y="10501"/>
                    <a:pt x="1849" y="10390"/>
                  </a:cubicBezTo>
                  <a:cubicBezTo>
                    <a:pt x="1795" y="10336"/>
                    <a:pt x="1701" y="10301"/>
                    <a:pt x="1611" y="10301"/>
                  </a:cubicBezTo>
                  <a:cubicBezTo>
                    <a:pt x="1579" y="10301"/>
                    <a:pt x="1546" y="10306"/>
                    <a:pt x="1516" y="10316"/>
                  </a:cubicBezTo>
                  <a:lnTo>
                    <a:pt x="1443" y="10316"/>
                  </a:lnTo>
                  <a:cubicBezTo>
                    <a:pt x="1369" y="10316"/>
                    <a:pt x="1258" y="10279"/>
                    <a:pt x="1147" y="10168"/>
                  </a:cubicBezTo>
                  <a:cubicBezTo>
                    <a:pt x="1036" y="10020"/>
                    <a:pt x="851" y="9724"/>
                    <a:pt x="814" y="9133"/>
                  </a:cubicBezTo>
                  <a:cubicBezTo>
                    <a:pt x="703" y="8504"/>
                    <a:pt x="629" y="7580"/>
                    <a:pt x="629" y="6582"/>
                  </a:cubicBezTo>
                  <a:cubicBezTo>
                    <a:pt x="629" y="5768"/>
                    <a:pt x="703" y="4881"/>
                    <a:pt x="888" y="4142"/>
                  </a:cubicBezTo>
                  <a:cubicBezTo>
                    <a:pt x="1110" y="3365"/>
                    <a:pt x="1480" y="2737"/>
                    <a:pt x="1997" y="2330"/>
                  </a:cubicBezTo>
                  <a:cubicBezTo>
                    <a:pt x="2663" y="1776"/>
                    <a:pt x="3698" y="1369"/>
                    <a:pt x="4807" y="1073"/>
                  </a:cubicBezTo>
                  <a:cubicBezTo>
                    <a:pt x="5916" y="777"/>
                    <a:pt x="7099" y="629"/>
                    <a:pt x="8134" y="629"/>
                  </a:cubicBezTo>
                  <a:close/>
                  <a:moveTo>
                    <a:pt x="8134" y="1"/>
                  </a:moveTo>
                  <a:cubicBezTo>
                    <a:pt x="7025" y="1"/>
                    <a:pt x="5805" y="149"/>
                    <a:pt x="4622" y="482"/>
                  </a:cubicBezTo>
                  <a:cubicBezTo>
                    <a:pt x="3476" y="777"/>
                    <a:pt x="2404" y="1221"/>
                    <a:pt x="1627" y="1813"/>
                  </a:cubicBezTo>
                  <a:cubicBezTo>
                    <a:pt x="962" y="2367"/>
                    <a:pt x="555" y="3143"/>
                    <a:pt x="296" y="3957"/>
                  </a:cubicBezTo>
                  <a:cubicBezTo>
                    <a:pt x="75" y="4807"/>
                    <a:pt x="1" y="5731"/>
                    <a:pt x="1" y="6582"/>
                  </a:cubicBezTo>
                  <a:cubicBezTo>
                    <a:pt x="1" y="7617"/>
                    <a:pt x="112" y="8578"/>
                    <a:pt x="186" y="9207"/>
                  </a:cubicBezTo>
                  <a:cubicBezTo>
                    <a:pt x="259" y="9872"/>
                    <a:pt x="444" y="10316"/>
                    <a:pt x="703" y="10575"/>
                  </a:cubicBezTo>
                  <a:cubicBezTo>
                    <a:pt x="836" y="10726"/>
                    <a:pt x="978" y="10819"/>
                    <a:pt x="1110" y="10869"/>
                  </a:cubicBezTo>
                  <a:lnTo>
                    <a:pt x="1110" y="10869"/>
                  </a:lnTo>
                  <a:cubicBezTo>
                    <a:pt x="1110" y="10870"/>
                    <a:pt x="1110" y="10870"/>
                    <a:pt x="1110" y="10870"/>
                  </a:cubicBezTo>
                  <a:cubicBezTo>
                    <a:pt x="1003" y="11119"/>
                    <a:pt x="863" y="11436"/>
                    <a:pt x="819" y="11723"/>
                  </a:cubicBezTo>
                  <a:lnTo>
                    <a:pt x="819" y="11723"/>
                  </a:lnTo>
                  <a:lnTo>
                    <a:pt x="814" y="11721"/>
                  </a:lnTo>
                  <a:lnTo>
                    <a:pt x="777" y="11832"/>
                  </a:lnTo>
                  <a:cubicBezTo>
                    <a:pt x="777" y="12016"/>
                    <a:pt x="888" y="12164"/>
                    <a:pt x="999" y="12275"/>
                  </a:cubicBezTo>
                  <a:cubicBezTo>
                    <a:pt x="1147" y="12423"/>
                    <a:pt x="1369" y="12497"/>
                    <a:pt x="1627" y="12608"/>
                  </a:cubicBezTo>
                  <a:cubicBezTo>
                    <a:pt x="1886" y="12682"/>
                    <a:pt x="2182" y="12719"/>
                    <a:pt x="2552" y="12719"/>
                  </a:cubicBezTo>
                  <a:cubicBezTo>
                    <a:pt x="3476" y="12719"/>
                    <a:pt x="4696" y="12423"/>
                    <a:pt x="5953" y="11573"/>
                  </a:cubicBezTo>
                  <a:cubicBezTo>
                    <a:pt x="7781" y="10327"/>
                    <a:pt x="9078" y="9234"/>
                    <a:pt x="9679" y="8714"/>
                  </a:cubicBezTo>
                  <a:lnTo>
                    <a:pt x="9679" y="8714"/>
                  </a:lnTo>
                  <a:cubicBezTo>
                    <a:pt x="9684" y="8762"/>
                    <a:pt x="9687" y="8815"/>
                    <a:pt x="9687" y="8874"/>
                  </a:cubicBezTo>
                  <a:cubicBezTo>
                    <a:pt x="9687" y="9014"/>
                    <a:pt x="9687" y="9187"/>
                    <a:pt x="9624" y="9394"/>
                  </a:cubicBezTo>
                  <a:lnTo>
                    <a:pt x="9624" y="9394"/>
                  </a:lnTo>
                  <a:lnTo>
                    <a:pt x="9613" y="9392"/>
                  </a:lnTo>
                  <a:cubicBezTo>
                    <a:pt x="9613" y="9539"/>
                    <a:pt x="9576" y="9650"/>
                    <a:pt x="9576" y="9761"/>
                  </a:cubicBezTo>
                  <a:cubicBezTo>
                    <a:pt x="9576" y="10094"/>
                    <a:pt x="9724" y="10390"/>
                    <a:pt x="9946" y="10575"/>
                  </a:cubicBezTo>
                  <a:cubicBezTo>
                    <a:pt x="10168" y="10796"/>
                    <a:pt x="10500" y="10907"/>
                    <a:pt x="10833" y="10907"/>
                  </a:cubicBezTo>
                  <a:cubicBezTo>
                    <a:pt x="11129" y="10907"/>
                    <a:pt x="11462" y="10833"/>
                    <a:pt x="11794" y="10686"/>
                  </a:cubicBezTo>
                  <a:cubicBezTo>
                    <a:pt x="12127" y="10501"/>
                    <a:pt x="12386" y="10316"/>
                    <a:pt x="12534" y="10131"/>
                  </a:cubicBezTo>
                  <a:cubicBezTo>
                    <a:pt x="12682" y="9946"/>
                    <a:pt x="12756" y="9724"/>
                    <a:pt x="12756" y="9539"/>
                  </a:cubicBezTo>
                  <a:cubicBezTo>
                    <a:pt x="12756" y="9409"/>
                    <a:pt x="12727" y="9306"/>
                    <a:pt x="12695" y="9232"/>
                  </a:cubicBezTo>
                  <a:lnTo>
                    <a:pt x="12695" y="9232"/>
                  </a:lnTo>
                  <a:cubicBezTo>
                    <a:pt x="12764" y="8771"/>
                    <a:pt x="13088" y="6546"/>
                    <a:pt x="13088" y="5325"/>
                  </a:cubicBezTo>
                  <a:cubicBezTo>
                    <a:pt x="13088" y="4585"/>
                    <a:pt x="12866" y="3550"/>
                    <a:pt x="12423" y="2552"/>
                  </a:cubicBezTo>
                  <a:cubicBezTo>
                    <a:pt x="11942" y="1554"/>
                    <a:pt x="11203" y="593"/>
                    <a:pt x="10131" y="260"/>
                  </a:cubicBezTo>
                  <a:cubicBezTo>
                    <a:pt x="9576" y="75"/>
                    <a:pt x="8911" y="1"/>
                    <a:pt x="813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0"/>
            <p:cNvSpPr/>
            <p:nvPr/>
          </p:nvSpPr>
          <p:spPr>
            <a:xfrm>
              <a:off x="3314100" y="3493950"/>
              <a:ext cx="431675" cy="128850"/>
            </a:xfrm>
            <a:custGeom>
              <a:avLst/>
              <a:gdLst/>
              <a:ahLst/>
              <a:cxnLst/>
              <a:rect l="l" t="t" r="r" b="b"/>
              <a:pathLst>
                <a:path w="17267" h="5154" extrusionOk="0">
                  <a:moveTo>
                    <a:pt x="3848" y="0"/>
                  </a:moveTo>
                  <a:cubicBezTo>
                    <a:pt x="3145" y="0"/>
                    <a:pt x="2774" y="163"/>
                    <a:pt x="2774" y="163"/>
                  </a:cubicBezTo>
                  <a:cubicBezTo>
                    <a:pt x="334" y="1789"/>
                    <a:pt x="1" y="4710"/>
                    <a:pt x="925" y="5006"/>
                  </a:cubicBezTo>
                  <a:cubicBezTo>
                    <a:pt x="1233" y="5117"/>
                    <a:pt x="3152" y="5154"/>
                    <a:pt x="5572" y="5154"/>
                  </a:cubicBezTo>
                  <a:cubicBezTo>
                    <a:pt x="10414" y="5154"/>
                    <a:pt x="17266" y="5006"/>
                    <a:pt x="17266" y="5006"/>
                  </a:cubicBezTo>
                  <a:lnTo>
                    <a:pt x="17155" y="2788"/>
                  </a:lnTo>
                  <a:cubicBezTo>
                    <a:pt x="17155" y="2788"/>
                    <a:pt x="13717" y="2492"/>
                    <a:pt x="13125" y="2492"/>
                  </a:cubicBezTo>
                  <a:cubicBezTo>
                    <a:pt x="12497" y="2492"/>
                    <a:pt x="8245" y="1272"/>
                    <a:pt x="6101" y="458"/>
                  </a:cubicBezTo>
                  <a:cubicBezTo>
                    <a:pt x="5157" y="101"/>
                    <a:pt x="4400" y="0"/>
                    <a:pt x="3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0"/>
            <p:cNvSpPr/>
            <p:nvPr/>
          </p:nvSpPr>
          <p:spPr>
            <a:xfrm>
              <a:off x="3317800" y="3486000"/>
              <a:ext cx="436275" cy="144200"/>
            </a:xfrm>
            <a:custGeom>
              <a:avLst/>
              <a:gdLst/>
              <a:ahLst/>
              <a:cxnLst/>
              <a:rect l="l" t="t" r="r" b="b"/>
              <a:pathLst>
                <a:path w="17451" h="5768" extrusionOk="0">
                  <a:moveTo>
                    <a:pt x="3698" y="629"/>
                  </a:moveTo>
                  <a:cubicBezTo>
                    <a:pt x="4215" y="629"/>
                    <a:pt x="4918" y="703"/>
                    <a:pt x="5842" y="1072"/>
                  </a:cubicBezTo>
                  <a:cubicBezTo>
                    <a:pt x="6914" y="1479"/>
                    <a:pt x="8541" y="1997"/>
                    <a:pt x="9946" y="2403"/>
                  </a:cubicBezTo>
                  <a:cubicBezTo>
                    <a:pt x="10648" y="2588"/>
                    <a:pt x="11314" y="2773"/>
                    <a:pt x="11831" y="2884"/>
                  </a:cubicBezTo>
                  <a:cubicBezTo>
                    <a:pt x="12090" y="2958"/>
                    <a:pt x="12312" y="3032"/>
                    <a:pt x="12497" y="3069"/>
                  </a:cubicBezTo>
                  <a:cubicBezTo>
                    <a:pt x="12719" y="3106"/>
                    <a:pt x="12829" y="3106"/>
                    <a:pt x="12977" y="3106"/>
                  </a:cubicBezTo>
                  <a:cubicBezTo>
                    <a:pt x="13236" y="3106"/>
                    <a:pt x="14271" y="3180"/>
                    <a:pt x="15196" y="3254"/>
                  </a:cubicBezTo>
                  <a:cubicBezTo>
                    <a:pt x="15801" y="3302"/>
                    <a:pt x="16390" y="3350"/>
                    <a:pt x="16725" y="3378"/>
                  </a:cubicBezTo>
                  <a:lnTo>
                    <a:pt x="16725" y="3378"/>
                  </a:lnTo>
                  <a:lnTo>
                    <a:pt x="16806" y="5033"/>
                  </a:lnTo>
                  <a:lnTo>
                    <a:pt x="16806" y="5033"/>
                  </a:lnTo>
                  <a:cubicBezTo>
                    <a:pt x="16608" y="5037"/>
                    <a:pt x="16322" y="5047"/>
                    <a:pt x="15972" y="5065"/>
                  </a:cubicBezTo>
                  <a:cubicBezTo>
                    <a:pt x="13828" y="5102"/>
                    <a:pt x="9058" y="5176"/>
                    <a:pt x="5435" y="5176"/>
                  </a:cubicBezTo>
                  <a:cubicBezTo>
                    <a:pt x="4215" y="5176"/>
                    <a:pt x="3143" y="5176"/>
                    <a:pt x="2330" y="5139"/>
                  </a:cubicBezTo>
                  <a:cubicBezTo>
                    <a:pt x="1923" y="5139"/>
                    <a:pt x="1553" y="5102"/>
                    <a:pt x="1332" y="5102"/>
                  </a:cubicBezTo>
                  <a:cubicBezTo>
                    <a:pt x="1184" y="5102"/>
                    <a:pt x="1073" y="5065"/>
                    <a:pt x="999" y="5065"/>
                  </a:cubicBezTo>
                  <a:lnTo>
                    <a:pt x="888" y="5065"/>
                  </a:lnTo>
                  <a:cubicBezTo>
                    <a:pt x="814" y="5028"/>
                    <a:pt x="777" y="4991"/>
                    <a:pt x="703" y="4843"/>
                  </a:cubicBezTo>
                  <a:cubicBezTo>
                    <a:pt x="666" y="4732"/>
                    <a:pt x="629" y="4547"/>
                    <a:pt x="629" y="4289"/>
                  </a:cubicBezTo>
                  <a:cubicBezTo>
                    <a:pt x="629" y="3808"/>
                    <a:pt x="777" y="3180"/>
                    <a:pt x="1110" y="2551"/>
                  </a:cubicBezTo>
                  <a:cubicBezTo>
                    <a:pt x="1479" y="1886"/>
                    <a:pt x="1997" y="1220"/>
                    <a:pt x="2773" y="740"/>
                  </a:cubicBezTo>
                  <a:lnTo>
                    <a:pt x="2768" y="730"/>
                  </a:lnTo>
                  <a:lnTo>
                    <a:pt x="2768" y="730"/>
                  </a:lnTo>
                  <a:cubicBezTo>
                    <a:pt x="2865" y="703"/>
                    <a:pt x="3181" y="629"/>
                    <a:pt x="3698" y="629"/>
                  </a:cubicBezTo>
                  <a:close/>
                  <a:moveTo>
                    <a:pt x="3698" y="0"/>
                  </a:moveTo>
                  <a:cubicBezTo>
                    <a:pt x="2921" y="0"/>
                    <a:pt x="2515" y="185"/>
                    <a:pt x="2478" y="185"/>
                  </a:cubicBezTo>
                  <a:lnTo>
                    <a:pt x="2441" y="222"/>
                  </a:lnTo>
                  <a:cubicBezTo>
                    <a:pt x="1590" y="776"/>
                    <a:pt x="962" y="1516"/>
                    <a:pt x="592" y="2255"/>
                  </a:cubicBezTo>
                  <a:cubicBezTo>
                    <a:pt x="186" y="2958"/>
                    <a:pt x="1" y="3697"/>
                    <a:pt x="1" y="4289"/>
                  </a:cubicBezTo>
                  <a:cubicBezTo>
                    <a:pt x="1" y="4621"/>
                    <a:pt x="38" y="4880"/>
                    <a:pt x="149" y="5102"/>
                  </a:cubicBezTo>
                  <a:cubicBezTo>
                    <a:pt x="259" y="5361"/>
                    <a:pt x="444" y="5546"/>
                    <a:pt x="666" y="5620"/>
                  </a:cubicBezTo>
                  <a:cubicBezTo>
                    <a:pt x="777" y="5657"/>
                    <a:pt x="851" y="5657"/>
                    <a:pt x="925" y="5694"/>
                  </a:cubicBezTo>
                  <a:cubicBezTo>
                    <a:pt x="1258" y="5731"/>
                    <a:pt x="1849" y="5731"/>
                    <a:pt x="2626" y="5768"/>
                  </a:cubicBezTo>
                  <a:lnTo>
                    <a:pt x="5435" y="5768"/>
                  </a:lnTo>
                  <a:cubicBezTo>
                    <a:pt x="10278" y="5768"/>
                    <a:pt x="17118" y="5657"/>
                    <a:pt x="17118" y="5657"/>
                  </a:cubicBezTo>
                  <a:cubicBezTo>
                    <a:pt x="17229" y="5657"/>
                    <a:pt x="17303" y="5620"/>
                    <a:pt x="17340" y="5546"/>
                  </a:cubicBezTo>
                  <a:cubicBezTo>
                    <a:pt x="17414" y="5509"/>
                    <a:pt x="17451" y="5398"/>
                    <a:pt x="17414" y="5324"/>
                  </a:cubicBezTo>
                  <a:lnTo>
                    <a:pt x="17340" y="3106"/>
                  </a:lnTo>
                  <a:cubicBezTo>
                    <a:pt x="17340" y="2958"/>
                    <a:pt x="17192" y="2810"/>
                    <a:pt x="17044" y="2810"/>
                  </a:cubicBezTo>
                  <a:cubicBezTo>
                    <a:pt x="17044" y="2810"/>
                    <a:pt x="16194" y="2736"/>
                    <a:pt x="15233" y="2662"/>
                  </a:cubicBezTo>
                  <a:cubicBezTo>
                    <a:pt x="14308" y="2588"/>
                    <a:pt x="13310" y="2514"/>
                    <a:pt x="12977" y="2514"/>
                  </a:cubicBezTo>
                  <a:cubicBezTo>
                    <a:pt x="12940" y="2514"/>
                    <a:pt x="12792" y="2477"/>
                    <a:pt x="12645" y="2440"/>
                  </a:cubicBezTo>
                  <a:cubicBezTo>
                    <a:pt x="11425" y="2218"/>
                    <a:pt x="7912" y="1183"/>
                    <a:pt x="6064" y="481"/>
                  </a:cubicBezTo>
                  <a:cubicBezTo>
                    <a:pt x="5103" y="111"/>
                    <a:pt x="4289" y="0"/>
                    <a:pt x="369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0"/>
            <p:cNvSpPr/>
            <p:nvPr/>
          </p:nvSpPr>
          <p:spPr>
            <a:xfrm>
              <a:off x="3642225" y="3515250"/>
              <a:ext cx="183025" cy="99250"/>
            </a:xfrm>
            <a:custGeom>
              <a:avLst/>
              <a:gdLst/>
              <a:ahLst/>
              <a:cxnLst/>
              <a:rect l="l" t="t" r="r" b="b"/>
              <a:pathLst>
                <a:path w="7321" h="3970" extrusionOk="0">
                  <a:moveTo>
                    <a:pt x="4177" y="1"/>
                  </a:moveTo>
                  <a:cubicBezTo>
                    <a:pt x="4110" y="1"/>
                    <a:pt x="4049" y="16"/>
                    <a:pt x="3993" y="50"/>
                  </a:cubicBezTo>
                  <a:cubicBezTo>
                    <a:pt x="3180" y="605"/>
                    <a:pt x="481" y="2934"/>
                    <a:pt x="481" y="2934"/>
                  </a:cubicBezTo>
                  <a:lnTo>
                    <a:pt x="0" y="3821"/>
                  </a:lnTo>
                  <a:lnTo>
                    <a:pt x="2736" y="3821"/>
                  </a:lnTo>
                  <a:cubicBezTo>
                    <a:pt x="3610" y="3821"/>
                    <a:pt x="3995" y="3516"/>
                    <a:pt x="4336" y="3516"/>
                  </a:cubicBezTo>
                  <a:cubicBezTo>
                    <a:pt x="4370" y="3516"/>
                    <a:pt x="4403" y="3519"/>
                    <a:pt x="4437" y="3525"/>
                  </a:cubicBezTo>
                  <a:cubicBezTo>
                    <a:pt x="4843" y="3599"/>
                    <a:pt x="6618" y="3969"/>
                    <a:pt x="6618" y="3969"/>
                  </a:cubicBezTo>
                  <a:cubicBezTo>
                    <a:pt x="6618" y="3969"/>
                    <a:pt x="7321" y="3821"/>
                    <a:pt x="7247" y="3525"/>
                  </a:cubicBezTo>
                  <a:cubicBezTo>
                    <a:pt x="7177" y="3249"/>
                    <a:pt x="5138"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0"/>
            <p:cNvSpPr/>
            <p:nvPr/>
          </p:nvSpPr>
          <p:spPr>
            <a:xfrm>
              <a:off x="3634825" y="3508175"/>
              <a:ext cx="195975" cy="113700"/>
            </a:xfrm>
            <a:custGeom>
              <a:avLst/>
              <a:gdLst/>
              <a:ahLst/>
              <a:cxnLst/>
              <a:rect l="l" t="t" r="r" b="b"/>
              <a:pathLst>
                <a:path w="7839" h="4548" extrusionOk="0">
                  <a:moveTo>
                    <a:pt x="4474" y="0"/>
                  </a:moveTo>
                  <a:cubicBezTo>
                    <a:pt x="4363" y="0"/>
                    <a:pt x="4252" y="0"/>
                    <a:pt x="4141" y="74"/>
                  </a:cubicBezTo>
                  <a:cubicBezTo>
                    <a:pt x="3698" y="370"/>
                    <a:pt x="2810" y="1073"/>
                    <a:pt x="2034" y="1738"/>
                  </a:cubicBezTo>
                  <a:cubicBezTo>
                    <a:pt x="1258" y="2403"/>
                    <a:pt x="555" y="2958"/>
                    <a:pt x="555" y="2958"/>
                  </a:cubicBezTo>
                  <a:cubicBezTo>
                    <a:pt x="444" y="3069"/>
                    <a:pt x="407" y="3291"/>
                    <a:pt x="518" y="3402"/>
                  </a:cubicBezTo>
                  <a:cubicBezTo>
                    <a:pt x="578" y="3481"/>
                    <a:pt x="669" y="3518"/>
                    <a:pt x="758" y="3518"/>
                  </a:cubicBezTo>
                  <a:cubicBezTo>
                    <a:pt x="835" y="3518"/>
                    <a:pt x="910" y="3490"/>
                    <a:pt x="962" y="3439"/>
                  </a:cubicBezTo>
                  <a:cubicBezTo>
                    <a:pt x="962" y="3439"/>
                    <a:pt x="1147" y="3291"/>
                    <a:pt x="1405" y="3069"/>
                  </a:cubicBezTo>
                  <a:cubicBezTo>
                    <a:pt x="1812" y="2736"/>
                    <a:pt x="2404" y="2219"/>
                    <a:pt x="2995" y="1701"/>
                  </a:cubicBezTo>
                  <a:cubicBezTo>
                    <a:pt x="3587" y="1220"/>
                    <a:pt x="4178" y="777"/>
                    <a:pt x="4474" y="592"/>
                  </a:cubicBezTo>
                  <a:cubicBezTo>
                    <a:pt x="4511" y="592"/>
                    <a:pt x="4585" y="629"/>
                    <a:pt x="4733" y="703"/>
                  </a:cubicBezTo>
                  <a:cubicBezTo>
                    <a:pt x="4918" y="814"/>
                    <a:pt x="5213" y="1073"/>
                    <a:pt x="5472" y="1405"/>
                  </a:cubicBezTo>
                  <a:cubicBezTo>
                    <a:pt x="5916" y="1849"/>
                    <a:pt x="6360" y="2477"/>
                    <a:pt x="6692" y="2958"/>
                  </a:cubicBezTo>
                  <a:cubicBezTo>
                    <a:pt x="6840" y="3217"/>
                    <a:pt x="6988" y="3439"/>
                    <a:pt x="7099" y="3624"/>
                  </a:cubicBezTo>
                  <a:cubicBezTo>
                    <a:pt x="7136" y="3697"/>
                    <a:pt x="7173" y="3771"/>
                    <a:pt x="7210" y="3808"/>
                  </a:cubicBezTo>
                  <a:lnTo>
                    <a:pt x="7214" y="3817"/>
                  </a:lnTo>
                  <a:lnTo>
                    <a:pt x="7214" y="3817"/>
                  </a:lnTo>
                  <a:cubicBezTo>
                    <a:pt x="7176" y="3850"/>
                    <a:pt x="7111" y="3882"/>
                    <a:pt x="7062" y="3882"/>
                  </a:cubicBezTo>
                  <a:lnTo>
                    <a:pt x="6936" y="3946"/>
                  </a:lnTo>
                  <a:lnTo>
                    <a:pt x="6936" y="3946"/>
                  </a:lnTo>
                  <a:cubicBezTo>
                    <a:pt x="6635" y="3884"/>
                    <a:pt x="5139" y="3579"/>
                    <a:pt x="4807" y="3513"/>
                  </a:cubicBezTo>
                  <a:lnTo>
                    <a:pt x="4659" y="3476"/>
                  </a:lnTo>
                  <a:cubicBezTo>
                    <a:pt x="4363" y="3476"/>
                    <a:pt x="4178" y="3587"/>
                    <a:pt x="3956" y="3660"/>
                  </a:cubicBezTo>
                  <a:cubicBezTo>
                    <a:pt x="3698" y="3734"/>
                    <a:pt x="3439" y="3808"/>
                    <a:pt x="3032" y="3808"/>
                  </a:cubicBezTo>
                  <a:lnTo>
                    <a:pt x="296" y="3808"/>
                  </a:lnTo>
                  <a:cubicBezTo>
                    <a:pt x="148" y="3808"/>
                    <a:pt x="1" y="3919"/>
                    <a:pt x="1" y="4104"/>
                  </a:cubicBezTo>
                  <a:cubicBezTo>
                    <a:pt x="1" y="4289"/>
                    <a:pt x="148" y="4400"/>
                    <a:pt x="296" y="4400"/>
                  </a:cubicBezTo>
                  <a:lnTo>
                    <a:pt x="3032" y="4400"/>
                  </a:lnTo>
                  <a:cubicBezTo>
                    <a:pt x="3513" y="4400"/>
                    <a:pt x="3846" y="4326"/>
                    <a:pt x="4141" y="4252"/>
                  </a:cubicBezTo>
                  <a:cubicBezTo>
                    <a:pt x="4400" y="4141"/>
                    <a:pt x="4585" y="4104"/>
                    <a:pt x="4659" y="4104"/>
                  </a:cubicBezTo>
                  <a:lnTo>
                    <a:pt x="4696" y="4104"/>
                  </a:lnTo>
                  <a:cubicBezTo>
                    <a:pt x="5066" y="4178"/>
                    <a:pt x="6877" y="4548"/>
                    <a:pt x="6877" y="4548"/>
                  </a:cubicBezTo>
                  <a:lnTo>
                    <a:pt x="6988" y="4548"/>
                  </a:lnTo>
                  <a:cubicBezTo>
                    <a:pt x="7025" y="4548"/>
                    <a:pt x="7173" y="4511"/>
                    <a:pt x="7358" y="4437"/>
                  </a:cubicBezTo>
                  <a:cubicBezTo>
                    <a:pt x="7469" y="4400"/>
                    <a:pt x="7543" y="4326"/>
                    <a:pt x="7653" y="4252"/>
                  </a:cubicBezTo>
                  <a:cubicBezTo>
                    <a:pt x="7727" y="4178"/>
                    <a:pt x="7838" y="4030"/>
                    <a:pt x="7838" y="3845"/>
                  </a:cubicBezTo>
                  <a:lnTo>
                    <a:pt x="7838" y="3734"/>
                  </a:lnTo>
                  <a:cubicBezTo>
                    <a:pt x="7801" y="3660"/>
                    <a:pt x="7801" y="3624"/>
                    <a:pt x="7764" y="3587"/>
                  </a:cubicBezTo>
                  <a:cubicBezTo>
                    <a:pt x="7690" y="3402"/>
                    <a:pt x="7506" y="3143"/>
                    <a:pt x="7284" y="2773"/>
                  </a:cubicBezTo>
                  <a:cubicBezTo>
                    <a:pt x="6951" y="2219"/>
                    <a:pt x="6470" y="1553"/>
                    <a:pt x="5990" y="1036"/>
                  </a:cubicBezTo>
                  <a:cubicBezTo>
                    <a:pt x="5731" y="740"/>
                    <a:pt x="5509" y="518"/>
                    <a:pt x="5250" y="296"/>
                  </a:cubicBezTo>
                  <a:cubicBezTo>
                    <a:pt x="4992" y="148"/>
                    <a:pt x="4770" y="0"/>
                    <a:pt x="447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0"/>
            <p:cNvSpPr/>
            <p:nvPr/>
          </p:nvSpPr>
          <p:spPr>
            <a:xfrm>
              <a:off x="4000825" y="3493950"/>
              <a:ext cx="430750" cy="128850"/>
            </a:xfrm>
            <a:custGeom>
              <a:avLst/>
              <a:gdLst/>
              <a:ahLst/>
              <a:cxnLst/>
              <a:rect l="l" t="t" r="r" b="b"/>
              <a:pathLst>
                <a:path w="17230" h="5154" extrusionOk="0">
                  <a:moveTo>
                    <a:pt x="13404" y="0"/>
                  </a:moveTo>
                  <a:cubicBezTo>
                    <a:pt x="12849" y="0"/>
                    <a:pt x="12093" y="101"/>
                    <a:pt x="11166" y="458"/>
                  </a:cubicBezTo>
                  <a:cubicBezTo>
                    <a:pt x="9022" y="1272"/>
                    <a:pt x="4770" y="2492"/>
                    <a:pt x="4142" y="2492"/>
                  </a:cubicBezTo>
                  <a:cubicBezTo>
                    <a:pt x="3550" y="2492"/>
                    <a:pt x="75" y="2788"/>
                    <a:pt x="75" y="2788"/>
                  </a:cubicBezTo>
                  <a:lnTo>
                    <a:pt x="1" y="5006"/>
                  </a:lnTo>
                  <a:cubicBezTo>
                    <a:pt x="1" y="5006"/>
                    <a:pt x="6853" y="5154"/>
                    <a:pt x="11695" y="5154"/>
                  </a:cubicBezTo>
                  <a:cubicBezTo>
                    <a:pt x="14115" y="5154"/>
                    <a:pt x="16034" y="5117"/>
                    <a:pt x="16342" y="5006"/>
                  </a:cubicBezTo>
                  <a:cubicBezTo>
                    <a:pt x="17229" y="4710"/>
                    <a:pt x="16933" y="1789"/>
                    <a:pt x="14493" y="163"/>
                  </a:cubicBezTo>
                  <a:cubicBezTo>
                    <a:pt x="14493" y="163"/>
                    <a:pt x="14111" y="0"/>
                    <a:pt x="13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0"/>
            <p:cNvSpPr/>
            <p:nvPr/>
          </p:nvSpPr>
          <p:spPr>
            <a:xfrm>
              <a:off x="3992525" y="3486000"/>
              <a:ext cx="436275" cy="144200"/>
            </a:xfrm>
            <a:custGeom>
              <a:avLst/>
              <a:gdLst/>
              <a:ahLst/>
              <a:cxnLst/>
              <a:rect l="l" t="t" r="r" b="b"/>
              <a:pathLst>
                <a:path w="17451" h="5768" extrusionOk="0">
                  <a:moveTo>
                    <a:pt x="13753" y="629"/>
                  </a:moveTo>
                  <a:cubicBezTo>
                    <a:pt x="14086" y="629"/>
                    <a:pt x="14345" y="666"/>
                    <a:pt x="14493" y="703"/>
                  </a:cubicBezTo>
                  <a:cubicBezTo>
                    <a:pt x="14567" y="703"/>
                    <a:pt x="14641" y="740"/>
                    <a:pt x="14678" y="740"/>
                  </a:cubicBezTo>
                  <a:cubicBezTo>
                    <a:pt x="15417" y="1220"/>
                    <a:pt x="15971" y="1886"/>
                    <a:pt x="16304" y="2551"/>
                  </a:cubicBezTo>
                  <a:cubicBezTo>
                    <a:pt x="16674" y="3180"/>
                    <a:pt x="16822" y="3808"/>
                    <a:pt x="16822" y="4289"/>
                  </a:cubicBezTo>
                  <a:cubicBezTo>
                    <a:pt x="16822" y="4547"/>
                    <a:pt x="16785" y="4732"/>
                    <a:pt x="16711" y="4880"/>
                  </a:cubicBezTo>
                  <a:cubicBezTo>
                    <a:pt x="16674" y="4991"/>
                    <a:pt x="16600" y="5028"/>
                    <a:pt x="16563" y="5065"/>
                  </a:cubicBezTo>
                  <a:lnTo>
                    <a:pt x="16415" y="5065"/>
                  </a:lnTo>
                  <a:cubicBezTo>
                    <a:pt x="16156" y="5102"/>
                    <a:pt x="15565" y="5139"/>
                    <a:pt x="14788" y="5139"/>
                  </a:cubicBezTo>
                  <a:cubicBezTo>
                    <a:pt x="14049" y="5176"/>
                    <a:pt x="13088" y="5176"/>
                    <a:pt x="12016" y="5176"/>
                  </a:cubicBezTo>
                  <a:cubicBezTo>
                    <a:pt x="9613" y="5176"/>
                    <a:pt x="6692" y="5139"/>
                    <a:pt x="4363" y="5102"/>
                  </a:cubicBezTo>
                  <a:cubicBezTo>
                    <a:pt x="3180" y="5102"/>
                    <a:pt x="2181" y="5065"/>
                    <a:pt x="1479" y="5065"/>
                  </a:cubicBezTo>
                  <a:cubicBezTo>
                    <a:pt x="1119" y="5047"/>
                    <a:pt x="839" y="5038"/>
                    <a:pt x="645" y="5033"/>
                  </a:cubicBezTo>
                  <a:lnTo>
                    <a:pt x="645" y="5033"/>
                  </a:lnTo>
                  <a:lnTo>
                    <a:pt x="726" y="3377"/>
                  </a:lnTo>
                  <a:lnTo>
                    <a:pt x="726" y="3377"/>
                  </a:lnTo>
                  <a:cubicBezTo>
                    <a:pt x="1055" y="3349"/>
                    <a:pt x="1632" y="3301"/>
                    <a:pt x="2255" y="3254"/>
                  </a:cubicBezTo>
                  <a:cubicBezTo>
                    <a:pt x="3180" y="3180"/>
                    <a:pt x="4215" y="3106"/>
                    <a:pt x="4474" y="3106"/>
                  </a:cubicBezTo>
                  <a:cubicBezTo>
                    <a:pt x="4585" y="3106"/>
                    <a:pt x="4732" y="3106"/>
                    <a:pt x="4917" y="3069"/>
                  </a:cubicBezTo>
                  <a:cubicBezTo>
                    <a:pt x="6211" y="2810"/>
                    <a:pt x="9686" y="1775"/>
                    <a:pt x="11609" y="1072"/>
                  </a:cubicBezTo>
                  <a:cubicBezTo>
                    <a:pt x="12496" y="703"/>
                    <a:pt x="13236" y="629"/>
                    <a:pt x="13753" y="629"/>
                  </a:cubicBezTo>
                  <a:close/>
                  <a:moveTo>
                    <a:pt x="13753" y="0"/>
                  </a:moveTo>
                  <a:cubicBezTo>
                    <a:pt x="13162" y="0"/>
                    <a:pt x="12348" y="111"/>
                    <a:pt x="11387" y="481"/>
                  </a:cubicBezTo>
                  <a:cubicBezTo>
                    <a:pt x="10315" y="887"/>
                    <a:pt x="8725" y="1405"/>
                    <a:pt x="7320" y="1812"/>
                  </a:cubicBezTo>
                  <a:cubicBezTo>
                    <a:pt x="6618" y="1997"/>
                    <a:pt x="5952" y="2181"/>
                    <a:pt x="5472" y="2292"/>
                  </a:cubicBezTo>
                  <a:cubicBezTo>
                    <a:pt x="5213" y="2366"/>
                    <a:pt x="4991" y="2403"/>
                    <a:pt x="4806" y="2440"/>
                  </a:cubicBezTo>
                  <a:cubicBezTo>
                    <a:pt x="4622" y="2477"/>
                    <a:pt x="4511" y="2514"/>
                    <a:pt x="4474" y="2514"/>
                  </a:cubicBezTo>
                  <a:cubicBezTo>
                    <a:pt x="4141" y="2514"/>
                    <a:pt x="3143" y="2588"/>
                    <a:pt x="2181" y="2662"/>
                  </a:cubicBezTo>
                  <a:cubicBezTo>
                    <a:pt x="1257" y="2736"/>
                    <a:pt x="407" y="2810"/>
                    <a:pt x="407" y="2810"/>
                  </a:cubicBezTo>
                  <a:cubicBezTo>
                    <a:pt x="222" y="2810"/>
                    <a:pt x="111" y="2958"/>
                    <a:pt x="111" y="3106"/>
                  </a:cubicBezTo>
                  <a:lnTo>
                    <a:pt x="0" y="5324"/>
                  </a:lnTo>
                  <a:cubicBezTo>
                    <a:pt x="0" y="5398"/>
                    <a:pt x="37" y="5509"/>
                    <a:pt x="74" y="5546"/>
                  </a:cubicBezTo>
                  <a:cubicBezTo>
                    <a:pt x="148" y="5620"/>
                    <a:pt x="222" y="5657"/>
                    <a:pt x="296" y="5657"/>
                  </a:cubicBezTo>
                  <a:cubicBezTo>
                    <a:pt x="296" y="5657"/>
                    <a:pt x="7172" y="5768"/>
                    <a:pt x="12016" y="5768"/>
                  </a:cubicBezTo>
                  <a:lnTo>
                    <a:pt x="15121" y="5768"/>
                  </a:lnTo>
                  <a:cubicBezTo>
                    <a:pt x="15565" y="5731"/>
                    <a:pt x="15898" y="5731"/>
                    <a:pt x="16156" y="5731"/>
                  </a:cubicBezTo>
                  <a:cubicBezTo>
                    <a:pt x="16304" y="5694"/>
                    <a:pt x="16415" y="5694"/>
                    <a:pt x="16526" y="5694"/>
                  </a:cubicBezTo>
                  <a:cubicBezTo>
                    <a:pt x="16600" y="5657"/>
                    <a:pt x="16674" y="5657"/>
                    <a:pt x="16748" y="5620"/>
                  </a:cubicBezTo>
                  <a:cubicBezTo>
                    <a:pt x="17007" y="5546"/>
                    <a:pt x="17192" y="5361"/>
                    <a:pt x="17302" y="5102"/>
                  </a:cubicBezTo>
                  <a:cubicBezTo>
                    <a:pt x="17376" y="4880"/>
                    <a:pt x="17450" y="4621"/>
                    <a:pt x="17450" y="4289"/>
                  </a:cubicBezTo>
                  <a:cubicBezTo>
                    <a:pt x="17450" y="3697"/>
                    <a:pt x="17265" y="2958"/>
                    <a:pt x="16859" y="2255"/>
                  </a:cubicBezTo>
                  <a:cubicBezTo>
                    <a:pt x="16452" y="1516"/>
                    <a:pt x="15861" y="776"/>
                    <a:pt x="15010" y="222"/>
                  </a:cubicBezTo>
                  <a:lnTo>
                    <a:pt x="14936" y="185"/>
                  </a:lnTo>
                  <a:cubicBezTo>
                    <a:pt x="14936" y="185"/>
                    <a:pt x="14493" y="0"/>
                    <a:pt x="1375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0"/>
            <p:cNvSpPr/>
            <p:nvPr/>
          </p:nvSpPr>
          <p:spPr>
            <a:xfrm>
              <a:off x="3898250" y="3515250"/>
              <a:ext cx="183025" cy="99250"/>
            </a:xfrm>
            <a:custGeom>
              <a:avLst/>
              <a:gdLst/>
              <a:ahLst/>
              <a:cxnLst/>
              <a:rect l="l" t="t" r="r" b="b"/>
              <a:pathLst>
                <a:path w="7321" h="3970" extrusionOk="0">
                  <a:moveTo>
                    <a:pt x="3143" y="1"/>
                  </a:moveTo>
                  <a:cubicBezTo>
                    <a:pt x="2183" y="1"/>
                    <a:pt x="143" y="3249"/>
                    <a:pt x="74" y="3525"/>
                  </a:cubicBezTo>
                  <a:cubicBezTo>
                    <a:pt x="0" y="3821"/>
                    <a:pt x="703" y="3969"/>
                    <a:pt x="703" y="3969"/>
                  </a:cubicBezTo>
                  <a:cubicBezTo>
                    <a:pt x="703" y="3969"/>
                    <a:pt x="2477" y="3599"/>
                    <a:pt x="2884" y="3525"/>
                  </a:cubicBezTo>
                  <a:cubicBezTo>
                    <a:pt x="2918" y="3519"/>
                    <a:pt x="2951" y="3516"/>
                    <a:pt x="2985" y="3516"/>
                  </a:cubicBezTo>
                  <a:cubicBezTo>
                    <a:pt x="3326" y="3516"/>
                    <a:pt x="3711" y="3821"/>
                    <a:pt x="4585" y="3821"/>
                  </a:cubicBezTo>
                  <a:lnTo>
                    <a:pt x="7320" y="3821"/>
                  </a:lnTo>
                  <a:lnTo>
                    <a:pt x="6840" y="2934"/>
                  </a:lnTo>
                  <a:cubicBezTo>
                    <a:pt x="6840" y="2934"/>
                    <a:pt x="4141" y="605"/>
                    <a:pt x="3328" y="50"/>
                  </a:cubicBezTo>
                  <a:cubicBezTo>
                    <a:pt x="3272" y="16"/>
                    <a:pt x="3210" y="1"/>
                    <a:pt x="3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0"/>
            <p:cNvSpPr/>
            <p:nvPr/>
          </p:nvSpPr>
          <p:spPr>
            <a:xfrm>
              <a:off x="3892700" y="3508175"/>
              <a:ext cx="195975" cy="113700"/>
            </a:xfrm>
            <a:custGeom>
              <a:avLst/>
              <a:gdLst/>
              <a:ahLst/>
              <a:cxnLst/>
              <a:rect l="l" t="t" r="r" b="b"/>
              <a:pathLst>
                <a:path w="7839" h="4548" extrusionOk="0">
                  <a:moveTo>
                    <a:pt x="3365" y="0"/>
                  </a:moveTo>
                  <a:cubicBezTo>
                    <a:pt x="3143" y="0"/>
                    <a:pt x="2958" y="74"/>
                    <a:pt x="2810" y="185"/>
                  </a:cubicBezTo>
                  <a:cubicBezTo>
                    <a:pt x="2477" y="370"/>
                    <a:pt x="2182" y="629"/>
                    <a:pt x="1886" y="999"/>
                  </a:cubicBezTo>
                  <a:cubicBezTo>
                    <a:pt x="1442" y="1479"/>
                    <a:pt x="999" y="2108"/>
                    <a:pt x="629" y="2625"/>
                  </a:cubicBezTo>
                  <a:cubicBezTo>
                    <a:pt x="481" y="2884"/>
                    <a:pt x="333" y="3106"/>
                    <a:pt x="222" y="3291"/>
                  </a:cubicBezTo>
                  <a:cubicBezTo>
                    <a:pt x="185" y="3402"/>
                    <a:pt x="111" y="3476"/>
                    <a:pt x="74" y="3550"/>
                  </a:cubicBezTo>
                  <a:cubicBezTo>
                    <a:pt x="37" y="3624"/>
                    <a:pt x="37" y="3660"/>
                    <a:pt x="0" y="3734"/>
                  </a:cubicBezTo>
                  <a:lnTo>
                    <a:pt x="0" y="3845"/>
                  </a:lnTo>
                  <a:cubicBezTo>
                    <a:pt x="0" y="4030"/>
                    <a:pt x="111" y="4178"/>
                    <a:pt x="185" y="4252"/>
                  </a:cubicBezTo>
                  <a:cubicBezTo>
                    <a:pt x="333" y="4400"/>
                    <a:pt x="481" y="4437"/>
                    <a:pt x="629" y="4474"/>
                  </a:cubicBezTo>
                  <a:cubicBezTo>
                    <a:pt x="740" y="4548"/>
                    <a:pt x="851" y="4548"/>
                    <a:pt x="851" y="4548"/>
                  </a:cubicBezTo>
                  <a:lnTo>
                    <a:pt x="962" y="4548"/>
                  </a:lnTo>
                  <a:cubicBezTo>
                    <a:pt x="962" y="4548"/>
                    <a:pt x="2773" y="4178"/>
                    <a:pt x="3143" y="4104"/>
                  </a:cubicBezTo>
                  <a:lnTo>
                    <a:pt x="3180" y="4104"/>
                  </a:lnTo>
                  <a:cubicBezTo>
                    <a:pt x="3254" y="4104"/>
                    <a:pt x="3439" y="4141"/>
                    <a:pt x="3697" y="4252"/>
                  </a:cubicBezTo>
                  <a:cubicBezTo>
                    <a:pt x="3993" y="4326"/>
                    <a:pt x="4326" y="4400"/>
                    <a:pt x="4807" y="4400"/>
                  </a:cubicBezTo>
                  <a:lnTo>
                    <a:pt x="7542" y="4400"/>
                  </a:lnTo>
                  <a:cubicBezTo>
                    <a:pt x="7690" y="4400"/>
                    <a:pt x="7838" y="4289"/>
                    <a:pt x="7838" y="4104"/>
                  </a:cubicBezTo>
                  <a:cubicBezTo>
                    <a:pt x="7838" y="3919"/>
                    <a:pt x="7690" y="3808"/>
                    <a:pt x="7542" y="3808"/>
                  </a:cubicBezTo>
                  <a:lnTo>
                    <a:pt x="4807" y="3808"/>
                  </a:lnTo>
                  <a:cubicBezTo>
                    <a:pt x="4400" y="3808"/>
                    <a:pt x="4141" y="3734"/>
                    <a:pt x="3882" y="3660"/>
                  </a:cubicBezTo>
                  <a:cubicBezTo>
                    <a:pt x="3660" y="3587"/>
                    <a:pt x="3476" y="3476"/>
                    <a:pt x="3180" y="3476"/>
                  </a:cubicBezTo>
                  <a:lnTo>
                    <a:pt x="3032" y="3513"/>
                  </a:lnTo>
                  <a:cubicBezTo>
                    <a:pt x="2699" y="3579"/>
                    <a:pt x="1198" y="3885"/>
                    <a:pt x="902" y="3946"/>
                  </a:cubicBezTo>
                  <a:lnTo>
                    <a:pt x="902" y="3946"/>
                  </a:lnTo>
                  <a:cubicBezTo>
                    <a:pt x="841" y="3930"/>
                    <a:pt x="754" y="3897"/>
                    <a:pt x="703" y="3845"/>
                  </a:cubicBezTo>
                  <a:lnTo>
                    <a:pt x="626" y="3820"/>
                  </a:lnTo>
                  <a:lnTo>
                    <a:pt x="626" y="3820"/>
                  </a:lnTo>
                  <a:cubicBezTo>
                    <a:pt x="645" y="3788"/>
                    <a:pt x="670" y="3747"/>
                    <a:pt x="703" y="3697"/>
                  </a:cubicBezTo>
                  <a:cubicBezTo>
                    <a:pt x="925" y="3291"/>
                    <a:pt x="1442" y="2477"/>
                    <a:pt x="1997" y="1775"/>
                  </a:cubicBezTo>
                  <a:cubicBezTo>
                    <a:pt x="2293" y="1442"/>
                    <a:pt x="2588" y="1146"/>
                    <a:pt x="2810" y="925"/>
                  </a:cubicBezTo>
                  <a:cubicBezTo>
                    <a:pt x="2958" y="814"/>
                    <a:pt x="3069" y="703"/>
                    <a:pt x="3180" y="666"/>
                  </a:cubicBezTo>
                  <a:cubicBezTo>
                    <a:pt x="3254" y="629"/>
                    <a:pt x="3328" y="592"/>
                    <a:pt x="3365" y="592"/>
                  </a:cubicBezTo>
                  <a:cubicBezTo>
                    <a:pt x="3771" y="851"/>
                    <a:pt x="4659" y="1553"/>
                    <a:pt x="5435" y="2219"/>
                  </a:cubicBezTo>
                  <a:cubicBezTo>
                    <a:pt x="5805" y="2514"/>
                    <a:pt x="6174" y="2847"/>
                    <a:pt x="6433" y="3069"/>
                  </a:cubicBezTo>
                  <a:cubicBezTo>
                    <a:pt x="6692" y="3291"/>
                    <a:pt x="6877" y="3439"/>
                    <a:pt x="6877" y="3439"/>
                  </a:cubicBezTo>
                  <a:cubicBezTo>
                    <a:pt x="6928" y="3490"/>
                    <a:pt x="7004" y="3518"/>
                    <a:pt x="7081" y="3518"/>
                  </a:cubicBezTo>
                  <a:cubicBezTo>
                    <a:pt x="7170" y="3518"/>
                    <a:pt x="7261" y="3481"/>
                    <a:pt x="7321" y="3402"/>
                  </a:cubicBezTo>
                  <a:cubicBezTo>
                    <a:pt x="7431" y="3291"/>
                    <a:pt x="7394" y="3069"/>
                    <a:pt x="7284" y="2958"/>
                  </a:cubicBezTo>
                  <a:cubicBezTo>
                    <a:pt x="7284" y="2958"/>
                    <a:pt x="6581" y="2403"/>
                    <a:pt x="5805" y="1738"/>
                  </a:cubicBezTo>
                  <a:cubicBezTo>
                    <a:pt x="5028" y="1073"/>
                    <a:pt x="4141" y="370"/>
                    <a:pt x="3697" y="74"/>
                  </a:cubicBezTo>
                  <a:cubicBezTo>
                    <a:pt x="3587" y="0"/>
                    <a:pt x="3476" y="0"/>
                    <a:pt x="336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0"/>
            <p:cNvSpPr/>
            <p:nvPr/>
          </p:nvSpPr>
          <p:spPr>
            <a:xfrm>
              <a:off x="3581225" y="3885275"/>
              <a:ext cx="489875" cy="212600"/>
            </a:xfrm>
            <a:custGeom>
              <a:avLst/>
              <a:gdLst/>
              <a:ahLst/>
              <a:cxnLst/>
              <a:rect l="l" t="t" r="r" b="b"/>
              <a:pathLst>
                <a:path w="19595" h="8504" extrusionOk="0">
                  <a:moveTo>
                    <a:pt x="0" y="0"/>
                  </a:moveTo>
                  <a:lnTo>
                    <a:pt x="0" y="8504"/>
                  </a:lnTo>
                  <a:lnTo>
                    <a:pt x="19595" y="8504"/>
                  </a:lnTo>
                  <a:lnTo>
                    <a:pt x="195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0"/>
            <p:cNvSpPr/>
            <p:nvPr/>
          </p:nvSpPr>
          <p:spPr>
            <a:xfrm>
              <a:off x="3573825" y="3876950"/>
              <a:ext cx="504675" cy="228325"/>
            </a:xfrm>
            <a:custGeom>
              <a:avLst/>
              <a:gdLst/>
              <a:ahLst/>
              <a:cxnLst/>
              <a:rect l="l" t="t" r="r" b="b"/>
              <a:pathLst>
                <a:path w="20187" h="9133" extrusionOk="0">
                  <a:moveTo>
                    <a:pt x="19558" y="629"/>
                  </a:moveTo>
                  <a:lnTo>
                    <a:pt x="19558" y="8504"/>
                  </a:lnTo>
                  <a:lnTo>
                    <a:pt x="592" y="8504"/>
                  </a:lnTo>
                  <a:lnTo>
                    <a:pt x="592" y="629"/>
                  </a:lnTo>
                  <a:close/>
                  <a:moveTo>
                    <a:pt x="296" y="1"/>
                  </a:moveTo>
                  <a:cubicBezTo>
                    <a:pt x="222" y="1"/>
                    <a:pt x="148" y="38"/>
                    <a:pt x="74" y="112"/>
                  </a:cubicBezTo>
                  <a:cubicBezTo>
                    <a:pt x="37" y="149"/>
                    <a:pt x="1" y="223"/>
                    <a:pt x="1" y="333"/>
                  </a:cubicBezTo>
                  <a:lnTo>
                    <a:pt x="1" y="8837"/>
                  </a:lnTo>
                  <a:cubicBezTo>
                    <a:pt x="1" y="8911"/>
                    <a:pt x="37" y="8985"/>
                    <a:pt x="74" y="9022"/>
                  </a:cubicBezTo>
                  <a:cubicBezTo>
                    <a:pt x="148" y="9095"/>
                    <a:pt x="222" y="9132"/>
                    <a:pt x="296" y="9132"/>
                  </a:cubicBezTo>
                  <a:lnTo>
                    <a:pt x="19891" y="9132"/>
                  </a:lnTo>
                  <a:cubicBezTo>
                    <a:pt x="19965" y="9132"/>
                    <a:pt x="20039" y="9095"/>
                    <a:pt x="20113" y="9022"/>
                  </a:cubicBezTo>
                  <a:cubicBezTo>
                    <a:pt x="20149" y="8985"/>
                    <a:pt x="20186" y="8911"/>
                    <a:pt x="20186" y="8837"/>
                  </a:cubicBezTo>
                  <a:lnTo>
                    <a:pt x="20186" y="333"/>
                  </a:lnTo>
                  <a:cubicBezTo>
                    <a:pt x="20186" y="223"/>
                    <a:pt x="20149" y="149"/>
                    <a:pt x="20113" y="112"/>
                  </a:cubicBezTo>
                  <a:cubicBezTo>
                    <a:pt x="20039" y="38"/>
                    <a:pt x="19965" y="1"/>
                    <a:pt x="1989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0"/>
            <p:cNvSpPr/>
            <p:nvPr/>
          </p:nvSpPr>
          <p:spPr>
            <a:xfrm>
              <a:off x="3618200" y="3864350"/>
              <a:ext cx="183950" cy="157000"/>
            </a:xfrm>
            <a:custGeom>
              <a:avLst/>
              <a:gdLst/>
              <a:ahLst/>
              <a:cxnLst/>
              <a:rect l="l" t="t" r="r" b="b"/>
              <a:pathLst>
                <a:path w="7358" h="6280" extrusionOk="0">
                  <a:moveTo>
                    <a:pt x="306" y="1"/>
                  </a:moveTo>
                  <a:cubicBezTo>
                    <a:pt x="185" y="1"/>
                    <a:pt x="66" y="93"/>
                    <a:pt x="37" y="209"/>
                  </a:cubicBezTo>
                  <a:cubicBezTo>
                    <a:pt x="0" y="394"/>
                    <a:pt x="74" y="542"/>
                    <a:pt x="259" y="616"/>
                  </a:cubicBezTo>
                  <a:lnTo>
                    <a:pt x="296" y="616"/>
                  </a:lnTo>
                  <a:cubicBezTo>
                    <a:pt x="592" y="690"/>
                    <a:pt x="1997" y="1133"/>
                    <a:pt x="3401" y="2021"/>
                  </a:cubicBezTo>
                  <a:cubicBezTo>
                    <a:pt x="4843" y="2908"/>
                    <a:pt x="6285" y="4239"/>
                    <a:pt x="6729" y="6050"/>
                  </a:cubicBezTo>
                  <a:cubicBezTo>
                    <a:pt x="6761" y="6179"/>
                    <a:pt x="6905" y="6279"/>
                    <a:pt x="7039" y="6279"/>
                  </a:cubicBezTo>
                  <a:cubicBezTo>
                    <a:pt x="7059" y="6279"/>
                    <a:pt x="7079" y="6277"/>
                    <a:pt x="7098" y="6272"/>
                  </a:cubicBezTo>
                  <a:cubicBezTo>
                    <a:pt x="7283" y="6235"/>
                    <a:pt x="7357" y="6050"/>
                    <a:pt x="7320" y="5902"/>
                  </a:cubicBezTo>
                  <a:cubicBezTo>
                    <a:pt x="6766" y="3721"/>
                    <a:pt x="5028" y="2242"/>
                    <a:pt x="3438" y="1318"/>
                  </a:cubicBezTo>
                  <a:cubicBezTo>
                    <a:pt x="1849" y="394"/>
                    <a:pt x="407" y="24"/>
                    <a:pt x="407" y="24"/>
                  </a:cubicBezTo>
                  <a:cubicBezTo>
                    <a:pt x="374" y="8"/>
                    <a:pt x="340" y="1"/>
                    <a:pt x="30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0"/>
            <p:cNvSpPr/>
            <p:nvPr/>
          </p:nvSpPr>
          <p:spPr>
            <a:xfrm>
              <a:off x="3875125" y="3876950"/>
              <a:ext cx="171025" cy="137975"/>
            </a:xfrm>
            <a:custGeom>
              <a:avLst/>
              <a:gdLst/>
              <a:ahLst/>
              <a:cxnLst/>
              <a:rect l="l" t="t" r="r" b="b"/>
              <a:pathLst>
                <a:path w="6841" h="5519" extrusionOk="0">
                  <a:moveTo>
                    <a:pt x="6434" y="1"/>
                  </a:moveTo>
                  <a:cubicBezTo>
                    <a:pt x="6064" y="1"/>
                    <a:pt x="4844" y="75"/>
                    <a:pt x="3513" y="740"/>
                  </a:cubicBezTo>
                  <a:cubicBezTo>
                    <a:pt x="2182" y="1406"/>
                    <a:pt x="777" y="2700"/>
                    <a:pt x="75" y="5140"/>
                  </a:cubicBezTo>
                  <a:cubicBezTo>
                    <a:pt x="1" y="5288"/>
                    <a:pt x="112" y="5472"/>
                    <a:pt x="260" y="5509"/>
                  </a:cubicBezTo>
                  <a:cubicBezTo>
                    <a:pt x="291" y="5516"/>
                    <a:pt x="320" y="5519"/>
                    <a:pt x="349" y="5519"/>
                  </a:cubicBezTo>
                  <a:cubicBezTo>
                    <a:pt x="492" y="5519"/>
                    <a:pt x="605" y="5442"/>
                    <a:pt x="666" y="5288"/>
                  </a:cubicBezTo>
                  <a:cubicBezTo>
                    <a:pt x="1332" y="3032"/>
                    <a:pt x="2589" y="1886"/>
                    <a:pt x="3809" y="1295"/>
                  </a:cubicBezTo>
                  <a:cubicBezTo>
                    <a:pt x="4992" y="666"/>
                    <a:pt x="6101" y="629"/>
                    <a:pt x="6434" y="629"/>
                  </a:cubicBezTo>
                  <a:lnTo>
                    <a:pt x="6508" y="629"/>
                  </a:lnTo>
                  <a:cubicBezTo>
                    <a:pt x="6693" y="629"/>
                    <a:pt x="6840" y="518"/>
                    <a:pt x="6840" y="333"/>
                  </a:cubicBezTo>
                  <a:cubicBezTo>
                    <a:pt x="6840" y="149"/>
                    <a:pt x="6730" y="1"/>
                    <a:pt x="654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0"/>
            <p:cNvSpPr/>
            <p:nvPr/>
          </p:nvSpPr>
          <p:spPr>
            <a:xfrm>
              <a:off x="3388050" y="3841775"/>
              <a:ext cx="297625" cy="1110125"/>
            </a:xfrm>
            <a:custGeom>
              <a:avLst/>
              <a:gdLst/>
              <a:ahLst/>
              <a:cxnLst/>
              <a:rect l="l" t="t" r="r" b="b"/>
              <a:pathLst>
                <a:path w="11905" h="44405" extrusionOk="0">
                  <a:moveTo>
                    <a:pt x="5814" y="0"/>
                  </a:moveTo>
                  <a:cubicBezTo>
                    <a:pt x="5175" y="0"/>
                    <a:pt x="4518" y="122"/>
                    <a:pt x="3845" y="446"/>
                  </a:cubicBezTo>
                  <a:cubicBezTo>
                    <a:pt x="0" y="2221"/>
                    <a:pt x="3771" y="44405"/>
                    <a:pt x="3771" y="44405"/>
                  </a:cubicBezTo>
                  <a:lnTo>
                    <a:pt x="6877" y="44405"/>
                  </a:lnTo>
                  <a:cubicBezTo>
                    <a:pt x="6877" y="44405"/>
                    <a:pt x="10907" y="19486"/>
                    <a:pt x="11720" y="6621"/>
                  </a:cubicBezTo>
                  <a:cubicBezTo>
                    <a:pt x="11905" y="3478"/>
                    <a:pt x="9835" y="594"/>
                    <a:pt x="6729" y="77"/>
                  </a:cubicBezTo>
                  <a:cubicBezTo>
                    <a:pt x="6428" y="29"/>
                    <a:pt x="6123" y="0"/>
                    <a:pt x="5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0"/>
            <p:cNvSpPr/>
            <p:nvPr/>
          </p:nvSpPr>
          <p:spPr>
            <a:xfrm>
              <a:off x="3433325" y="3834450"/>
              <a:ext cx="256050" cy="1124850"/>
            </a:xfrm>
            <a:custGeom>
              <a:avLst/>
              <a:gdLst/>
              <a:ahLst/>
              <a:cxnLst/>
              <a:rect l="l" t="t" r="r" b="b"/>
              <a:pathLst>
                <a:path w="10242" h="44994" extrusionOk="0">
                  <a:moveTo>
                    <a:pt x="4031" y="592"/>
                  </a:moveTo>
                  <a:cubicBezTo>
                    <a:pt x="4327" y="592"/>
                    <a:pt x="4585" y="629"/>
                    <a:pt x="4881" y="666"/>
                  </a:cubicBezTo>
                  <a:cubicBezTo>
                    <a:pt x="7654" y="1146"/>
                    <a:pt x="9613" y="3697"/>
                    <a:pt x="9613" y="6507"/>
                  </a:cubicBezTo>
                  <a:cubicBezTo>
                    <a:pt x="9613" y="6618"/>
                    <a:pt x="9613" y="6766"/>
                    <a:pt x="9613" y="6877"/>
                  </a:cubicBezTo>
                  <a:cubicBezTo>
                    <a:pt x="9207" y="13310"/>
                    <a:pt x="7987" y="22737"/>
                    <a:pt x="6878" y="30575"/>
                  </a:cubicBezTo>
                  <a:cubicBezTo>
                    <a:pt x="6323" y="34494"/>
                    <a:pt x="5768" y="38006"/>
                    <a:pt x="5399" y="40557"/>
                  </a:cubicBezTo>
                  <a:cubicBezTo>
                    <a:pt x="5214" y="41814"/>
                    <a:pt x="5029" y="42849"/>
                    <a:pt x="4918" y="43552"/>
                  </a:cubicBezTo>
                  <a:cubicBezTo>
                    <a:pt x="4859" y="43923"/>
                    <a:pt x="4811" y="44212"/>
                    <a:pt x="4779" y="44402"/>
                  </a:cubicBezTo>
                  <a:lnTo>
                    <a:pt x="2244" y="44402"/>
                  </a:lnTo>
                  <a:cubicBezTo>
                    <a:pt x="2234" y="44266"/>
                    <a:pt x="2215" y="44079"/>
                    <a:pt x="2182" y="43847"/>
                  </a:cubicBezTo>
                  <a:cubicBezTo>
                    <a:pt x="1886" y="40150"/>
                    <a:pt x="629" y="24623"/>
                    <a:pt x="629" y="13236"/>
                  </a:cubicBezTo>
                  <a:cubicBezTo>
                    <a:pt x="629" y="9908"/>
                    <a:pt x="740" y="6951"/>
                    <a:pt x="999" y="4769"/>
                  </a:cubicBezTo>
                  <a:cubicBezTo>
                    <a:pt x="1147" y="3660"/>
                    <a:pt x="1295" y="2736"/>
                    <a:pt x="1517" y="2107"/>
                  </a:cubicBezTo>
                  <a:cubicBezTo>
                    <a:pt x="1628" y="1775"/>
                    <a:pt x="1739" y="1516"/>
                    <a:pt x="1850" y="1331"/>
                  </a:cubicBezTo>
                  <a:cubicBezTo>
                    <a:pt x="1960" y="1146"/>
                    <a:pt x="2108" y="1035"/>
                    <a:pt x="2182" y="998"/>
                  </a:cubicBezTo>
                  <a:cubicBezTo>
                    <a:pt x="2811" y="702"/>
                    <a:pt x="3402" y="592"/>
                    <a:pt x="4031" y="592"/>
                  </a:cubicBezTo>
                  <a:close/>
                  <a:moveTo>
                    <a:pt x="4031" y="0"/>
                  </a:moveTo>
                  <a:cubicBezTo>
                    <a:pt x="3328" y="0"/>
                    <a:pt x="2626" y="111"/>
                    <a:pt x="1923" y="444"/>
                  </a:cubicBezTo>
                  <a:cubicBezTo>
                    <a:pt x="1702" y="555"/>
                    <a:pt x="1517" y="739"/>
                    <a:pt x="1332" y="998"/>
                  </a:cubicBezTo>
                  <a:cubicBezTo>
                    <a:pt x="1073" y="1442"/>
                    <a:pt x="851" y="2033"/>
                    <a:pt x="703" y="2810"/>
                  </a:cubicBezTo>
                  <a:cubicBezTo>
                    <a:pt x="186" y="5102"/>
                    <a:pt x="1" y="8873"/>
                    <a:pt x="1" y="13236"/>
                  </a:cubicBezTo>
                  <a:cubicBezTo>
                    <a:pt x="1" y="26286"/>
                    <a:pt x="1665" y="44735"/>
                    <a:pt x="1665" y="44735"/>
                  </a:cubicBezTo>
                  <a:cubicBezTo>
                    <a:pt x="1665" y="44882"/>
                    <a:pt x="1813" y="44993"/>
                    <a:pt x="1960" y="44993"/>
                  </a:cubicBezTo>
                  <a:lnTo>
                    <a:pt x="5066" y="44993"/>
                  </a:lnTo>
                  <a:cubicBezTo>
                    <a:pt x="5214" y="44993"/>
                    <a:pt x="5325" y="44882"/>
                    <a:pt x="5362" y="44735"/>
                  </a:cubicBezTo>
                  <a:cubicBezTo>
                    <a:pt x="5362" y="44735"/>
                    <a:pt x="9392" y="19816"/>
                    <a:pt x="10205" y="6914"/>
                  </a:cubicBezTo>
                  <a:cubicBezTo>
                    <a:pt x="10242" y="6766"/>
                    <a:pt x="10242" y="6655"/>
                    <a:pt x="10242" y="6507"/>
                  </a:cubicBezTo>
                  <a:cubicBezTo>
                    <a:pt x="10242" y="3401"/>
                    <a:pt x="8098" y="592"/>
                    <a:pt x="4992" y="74"/>
                  </a:cubicBezTo>
                  <a:cubicBezTo>
                    <a:pt x="4659" y="0"/>
                    <a:pt x="4364" y="0"/>
                    <a:pt x="403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0"/>
            <p:cNvSpPr/>
            <p:nvPr/>
          </p:nvSpPr>
          <p:spPr>
            <a:xfrm>
              <a:off x="3374175" y="4889025"/>
              <a:ext cx="198750" cy="146975"/>
            </a:xfrm>
            <a:custGeom>
              <a:avLst/>
              <a:gdLst/>
              <a:ahLst/>
              <a:cxnLst/>
              <a:rect l="l" t="t" r="r" b="b"/>
              <a:pathLst>
                <a:path w="7950" h="5879" extrusionOk="0">
                  <a:moveTo>
                    <a:pt x="3994" y="1"/>
                  </a:moveTo>
                  <a:lnTo>
                    <a:pt x="3069" y="3920"/>
                  </a:lnTo>
                  <a:lnTo>
                    <a:pt x="1" y="5879"/>
                  </a:lnTo>
                  <a:lnTo>
                    <a:pt x="7839" y="5879"/>
                  </a:lnTo>
                  <a:lnTo>
                    <a:pt x="7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0"/>
            <p:cNvSpPr/>
            <p:nvPr/>
          </p:nvSpPr>
          <p:spPr>
            <a:xfrm>
              <a:off x="3365875" y="4881625"/>
              <a:ext cx="215375" cy="161775"/>
            </a:xfrm>
            <a:custGeom>
              <a:avLst/>
              <a:gdLst/>
              <a:ahLst/>
              <a:cxnLst/>
              <a:rect l="l" t="t" r="r" b="b"/>
              <a:pathLst>
                <a:path w="8615" h="6471" extrusionOk="0">
                  <a:moveTo>
                    <a:pt x="7986" y="592"/>
                  </a:moveTo>
                  <a:lnTo>
                    <a:pt x="7875" y="5842"/>
                  </a:lnTo>
                  <a:lnTo>
                    <a:pt x="1405" y="5842"/>
                  </a:lnTo>
                  <a:lnTo>
                    <a:pt x="3586" y="4474"/>
                  </a:lnTo>
                  <a:cubicBezTo>
                    <a:pt x="3623" y="4437"/>
                    <a:pt x="3697" y="4363"/>
                    <a:pt x="3697" y="4289"/>
                  </a:cubicBezTo>
                  <a:lnTo>
                    <a:pt x="4569" y="592"/>
                  </a:lnTo>
                  <a:close/>
                  <a:moveTo>
                    <a:pt x="4326" y="1"/>
                  </a:moveTo>
                  <a:cubicBezTo>
                    <a:pt x="4178" y="1"/>
                    <a:pt x="4067" y="75"/>
                    <a:pt x="4030" y="223"/>
                  </a:cubicBezTo>
                  <a:lnTo>
                    <a:pt x="3143" y="4031"/>
                  </a:lnTo>
                  <a:lnTo>
                    <a:pt x="148" y="5916"/>
                  </a:lnTo>
                  <a:cubicBezTo>
                    <a:pt x="37" y="5990"/>
                    <a:pt x="0" y="6138"/>
                    <a:pt x="37" y="6249"/>
                  </a:cubicBezTo>
                  <a:cubicBezTo>
                    <a:pt x="74" y="6397"/>
                    <a:pt x="185" y="6471"/>
                    <a:pt x="333" y="6471"/>
                  </a:cubicBezTo>
                  <a:lnTo>
                    <a:pt x="8171" y="6471"/>
                  </a:lnTo>
                  <a:cubicBezTo>
                    <a:pt x="8319" y="6471"/>
                    <a:pt x="8466" y="6323"/>
                    <a:pt x="8466" y="6175"/>
                  </a:cubicBezTo>
                  <a:lnTo>
                    <a:pt x="8614" y="297"/>
                  </a:lnTo>
                  <a:cubicBezTo>
                    <a:pt x="8614" y="223"/>
                    <a:pt x="8577" y="149"/>
                    <a:pt x="8503" y="75"/>
                  </a:cubicBezTo>
                  <a:cubicBezTo>
                    <a:pt x="8466" y="38"/>
                    <a:pt x="8355" y="1"/>
                    <a:pt x="828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0"/>
            <p:cNvSpPr/>
            <p:nvPr/>
          </p:nvSpPr>
          <p:spPr>
            <a:xfrm>
              <a:off x="3450900" y="4973025"/>
              <a:ext cx="84125" cy="14000"/>
            </a:xfrm>
            <a:custGeom>
              <a:avLst/>
              <a:gdLst/>
              <a:ahLst/>
              <a:cxnLst/>
              <a:rect l="l" t="t" r="r" b="b"/>
              <a:pathLst>
                <a:path w="3365" h="560" extrusionOk="0">
                  <a:moveTo>
                    <a:pt x="1868" y="1"/>
                  </a:moveTo>
                  <a:cubicBezTo>
                    <a:pt x="871" y="1"/>
                    <a:pt x="0" y="560"/>
                    <a:pt x="0" y="560"/>
                  </a:cubicBezTo>
                  <a:lnTo>
                    <a:pt x="3365" y="560"/>
                  </a:lnTo>
                  <a:cubicBezTo>
                    <a:pt x="2896" y="141"/>
                    <a:pt x="2367" y="1"/>
                    <a:pt x="1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0"/>
            <p:cNvSpPr/>
            <p:nvPr/>
          </p:nvSpPr>
          <p:spPr>
            <a:xfrm>
              <a:off x="3442575" y="4964825"/>
              <a:ext cx="100775" cy="29725"/>
            </a:xfrm>
            <a:custGeom>
              <a:avLst/>
              <a:gdLst/>
              <a:ahLst/>
              <a:cxnLst/>
              <a:rect l="l" t="t" r="r" b="b"/>
              <a:pathLst>
                <a:path w="4031" h="1189" extrusionOk="0">
                  <a:moveTo>
                    <a:pt x="2219" y="0"/>
                  </a:moveTo>
                  <a:cubicBezTo>
                    <a:pt x="1110" y="37"/>
                    <a:pt x="186" y="629"/>
                    <a:pt x="186" y="629"/>
                  </a:cubicBezTo>
                  <a:cubicBezTo>
                    <a:pt x="38" y="703"/>
                    <a:pt x="1" y="888"/>
                    <a:pt x="75" y="1035"/>
                  </a:cubicBezTo>
                  <a:cubicBezTo>
                    <a:pt x="149" y="1134"/>
                    <a:pt x="255" y="1183"/>
                    <a:pt x="362" y="1183"/>
                  </a:cubicBezTo>
                  <a:cubicBezTo>
                    <a:pt x="416" y="1183"/>
                    <a:pt x="469" y="1171"/>
                    <a:pt x="518" y="1146"/>
                  </a:cubicBezTo>
                  <a:cubicBezTo>
                    <a:pt x="592" y="1072"/>
                    <a:pt x="1369" y="629"/>
                    <a:pt x="2219" y="629"/>
                  </a:cubicBezTo>
                  <a:cubicBezTo>
                    <a:pt x="2626" y="629"/>
                    <a:pt x="3069" y="740"/>
                    <a:pt x="3476" y="1109"/>
                  </a:cubicBezTo>
                  <a:cubicBezTo>
                    <a:pt x="3545" y="1161"/>
                    <a:pt x="3621" y="1188"/>
                    <a:pt x="3695" y="1188"/>
                  </a:cubicBezTo>
                  <a:cubicBezTo>
                    <a:pt x="3779" y="1188"/>
                    <a:pt x="3860" y="1152"/>
                    <a:pt x="3920" y="1072"/>
                  </a:cubicBezTo>
                  <a:cubicBezTo>
                    <a:pt x="4030" y="961"/>
                    <a:pt x="4030" y="777"/>
                    <a:pt x="3883" y="666"/>
                  </a:cubicBezTo>
                  <a:cubicBezTo>
                    <a:pt x="3365" y="185"/>
                    <a:pt x="2737" y="0"/>
                    <a:pt x="221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0"/>
            <p:cNvSpPr/>
            <p:nvPr/>
          </p:nvSpPr>
          <p:spPr>
            <a:xfrm>
              <a:off x="3998975" y="3841775"/>
              <a:ext cx="297650" cy="1110125"/>
            </a:xfrm>
            <a:custGeom>
              <a:avLst/>
              <a:gdLst/>
              <a:ahLst/>
              <a:cxnLst/>
              <a:rect l="l" t="t" r="r" b="b"/>
              <a:pathLst>
                <a:path w="11906" h="44405" extrusionOk="0">
                  <a:moveTo>
                    <a:pt x="6079" y="0"/>
                  </a:moveTo>
                  <a:cubicBezTo>
                    <a:pt x="5766" y="0"/>
                    <a:pt x="5453" y="29"/>
                    <a:pt x="5140" y="77"/>
                  </a:cubicBezTo>
                  <a:cubicBezTo>
                    <a:pt x="2071" y="594"/>
                    <a:pt x="1" y="3478"/>
                    <a:pt x="186" y="6621"/>
                  </a:cubicBezTo>
                  <a:cubicBezTo>
                    <a:pt x="999" y="19486"/>
                    <a:pt x="5029" y="44405"/>
                    <a:pt x="5029" y="44405"/>
                  </a:cubicBezTo>
                  <a:lnTo>
                    <a:pt x="8135" y="44405"/>
                  </a:lnTo>
                  <a:cubicBezTo>
                    <a:pt x="8135" y="44405"/>
                    <a:pt x="11906" y="2221"/>
                    <a:pt x="8024" y="446"/>
                  </a:cubicBezTo>
                  <a:cubicBezTo>
                    <a:pt x="7375" y="122"/>
                    <a:pt x="6727" y="0"/>
                    <a:pt x="60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0"/>
            <p:cNvSpPr/>
            <p:nvPr/>
          </p:nvSpPr>
          <p:spPr>
            <a:xfrm>
              <a:off x="3995300" y="3834450"/>
              <a:ext cx="256025" cy="1124850"/>
            </a:xfrm>
            <a:custGeom>
              <a:avLst/>
              <a:gdLst/>
              <a:ahLst/>
              <a:cxnLst/>
              <a:rect l="l" t="t" r="r" b="b"/>
              <a:pathLst>
                <a:path w="10241" h="44994" extrusionOk="0">
                  <a:moveTo>
                    <a:pt x="6211" y="592"/>
                  </a:moveTo>
                  <a:cubicBezTo>
                    <a:pt x="6803" y="592"/>
                    <a:pt x="7431" y="702"/>
                    <a:pt x="8060" y="998"/>
                  </a:cubicBezTo>
                  <a:cubicBezTo>
                    <a:pt x="8134" y="1035"/>
                    <a:pt x="8245" y="1146"/>
                    <a:pt x="8355" y="1331"/>
                  </a:cubicBezTo>
                  <a:cubicBezTo>
                    <a:pt x="8577" y="1664"/>
                    <a:pt x="8762" y="2218"/>
                    <a:pt x="8947" y="2921"/>
                  </a:cubicBezTo>
                  <a:cubicBezTo>
                    <a:pt x="9428" y="5139"/>
                    <a:pt x="9612" y="8873"/>
                    <a:pt x="9612" y="13236"/>
                  </a:cubicBezTo>
                  <a:cubicBezTo>
                    <a:pt x="9612" y="19742"/>
                    <a:pt x="9206" y="27580"/>
                    <a:pt x="8799" y="33828"/>
                  </a:cubicBezTo>
                  <a:cubicBezTo>
                    <a:pt x="8577" y="36934"/>
                    <a:pt x="8392" y="39670"/>
                    <a:pt x="8208" y="41592"/>
                  </a:cubicBezTo>
                  <a:cubicBezTo>
                    <a:pt x="8134" y="42553"/>
                    <a:pt x="8097" y="43330"/>
                    <a:pt x="8023" y="43847"/>
                  </a:cubicBezTo>
                  <a:cubicBezTo>
                    <a:pt x="8006" y="44079"/>
                    <a:pt x="7990" y="44266"/>
                    <a:pt x="7976" y="44402"/>
                  </a:cubicBezTo>
                  <a:lnTo>
                    <a:pt x="5443" y="44402"/>
                  </a:lnTo>
                  <a:cubicBezTo>
                    <a:pt x="5421" y="44212"/>
                    <a:pt x="5383" y="43923"/>
                    <a:pt x="5324" y="43552"/>
                  </a:cubicBezTo>
                  <a:cubicBezTo>
                    <a:pt x="4511" y="38597"/>
                    <a:pt x="1331" y="18116"/>
                    <a:pt x="629" y="6877"/>
                  </a:cubicBezTo>
                  <a:cubicBezTo>
                    <a:pt x="629" y="6766"/>
                    <a:pt x="629" y="6618"/>
                    <a:pt x="629" y="6507"/>
                  </a:cubicBezTo>
                  <a:cubicBezTo>
                    <a:pt x="629" y="3697"/>
                    <a:pt x="2588" y="1146"/>
                    <a:pt x="5361" y="666"/>
                  </a:cubicBezTo>
                  <a:cubicBezTo>
                    <a:pt x="5620" y="629"/>
                    <a:pt x="5915" y="592"/>
                    <a:pt x="6211" y="592"/>
                  </a:cubicBezTo>
                  <a:close/>
                  <a:moveTo>
                    <a:pt x="6211" y="0"/>
                  </a:moveTo>
                  <a:cubicBezTo>
                    <a:pt x="5878" y="0"/>
                    <a:pt x="5546" y="0"/>
                    <a:pt x="5250" y="74"/>
                  </a:cubicBezTo>
                  <a:cubicBezTo>
                    <a:pt x="2144" y="592"/>
                    <a:pt x="0" y="3401"/>
                    <a:pt x="0" y="6507"/>
                  </a:cubicBezTo>
                  <a:cubicBezTo>
                    <a:pt x="0" y="6655"/>
                    <a:pt x="0" y="6766"/>
                    <a:pt x="37" y="6914"/>
                  </a:cubicBezTo>
                  <a:cubicBezTo>
                    <a:pt x="813" y="19816"/>
                    <a:pt x="4880" y="44735"/>
                    <a:pt x="4880" y="44735"/>
                  </a:cubicBezTo>
                  <a:cubicBezTo>
                    <a:pt x="4917" y="44882"/>
                    <a:pt x="5028" y="44993"/>
                    <a:pt x="5176" y="44993"/>
                  </a:cubicBezTo>
                  <a:lnTo>
                    <a:pt x="8282" y="44993"/>
                  </a:lnTo>
                  <a:cubicBezTo>
                    <a:pt x="8429" y="44993"/>
                    <a:pt x="8577" y="44882"/>
                    <a:pt x="8577" y="44735"/>
                  </a:cubicBezTo>
                  <a:cubicBezTo>
                    <a:pt x="8577" y="44735"/>
                    <a:pt x="10241" y="26286"/>
                    <a:pt x="10241" y="13236"/>
                  </a:cubicBezTo>
                  <a:cubicBezTo>
                    <a:pt x="10241" y="9908"/>
                    <a:pt x="10130" y="6914"/>
                    <a:pt x="9834" y="4695"/>
                  </a:cubicBezTo>
                  <a:cubicBezTo>
                    <a:pt x="9723" y="3549"/>
                    <a:pt x="9539" y="2625"/>
                    <a:pt x="9317" y="1923"/>
                  </a:cubicBezTo>
                  <a:cubicBezTo>
                    <a:pt x="9169" y="1553"/>
                    <a:pt x="9058" y="1257"/>
                    <a:pt x="8910" y="998"/>
                  </a:cubicBezTo>
                  <a:cubicBezTo>
                    <a:pt x="8725" y="739"/>
                    <a:pt x="8540" y="555"/>
                    <a:pt x="8318" y="444"/>
                  </a:cubicBezTo>
                  <a:cubicBezTo>
                    <a:pt x="7616" y="111"/>
                    <a:pt x="6877" y="0"/>
                    <a:pt x="621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0"/>
            <p:cNvSpPr/>
            <p:nvPr/>
          </p:nvSpPr>
          <p:spPr>
            <a:xfrm>
              <a:off x="4111750" y="4889025"/>
              <a:ext cx="198750" cy="146975"/>
            </a:xfrm>
            <a:custGeom>
              <a:avLst/>
              <a:gdLst/>
              <a:ahLst/>
              <a:cxnLst/>
              <a:rect l="l" t="t" r="r" b="b"/>
              <a:pathLst>
                <a:path w="7950" h="5879" extrusionOk="0">
                  <a:moveTo>
                    <a:pt x="0" y="1"/>
                  </a:moveTo>
                  <a:lnTo>
                    <a:pt x="111" y="5879"/>
                  </a:lnTo>
                  <a:lnTo>
                    <a:pt x="7949" y="5879"/>
                  </a:lnTo>
                  <a:lnTo>
                    <a:pt x="4881" y="3920"/>
                  </a:lnTo>
                  <a:lnTo>
                    <a:pt x="39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0"/>
            <p:cNvSpPr/>
            <p:nvPr/>
          </p:nvSpPr>
          <p:spPr>
            <a:xfrm>
              <a:off x="4103425" y="4881625"/>
              <a:ext cx="215375" cy="161775"/>
            </a:xfrm>
            <a:custGeom>
              <a:avLst/>
              <a:gdLst/>
              <a:ahLst/>
              <a:cxnLst/>
              <a:rect l="l" t="t" r="r" b="b"/>
              <a:pathLst>
                <a:path w="8615" h="6471" extrusionOk="0">
                  <a:moveTo>
                    <a:pt x="4046" y="592"/>
                  </a:moveTo>
                  <a:lnTo>
                    <a:pt x="4918" y="4289"/>
                  </a:lnTo>
                  <a:cubicBezTo>
                    <a:pt x="4918" y="4363"/>
                    <a:pt x="4955" y="4437"/>
                    <a:pt x="5029" y="4474"/>
                  </a:cubicBezTo>
                  <a:lnTo>
                    <a:pt x="7210" y="5842"/>
                  </a:lnTo>
                  <a:lnTo>
                    <a:pt x="740" y="5842"/>
                  </a:lnTo>
                  <a:lnTo>
                    <a:pt x="629" y="592"/>
                  </a:lnTo>
                  <a:close/>
                  <a:moveTo>
                    <a:pt x="333" y="1"/>
                  </a:moveTo>
                  <a:cubicBezTo>
                    <a:pt x="222" y="1"/>
                    <a:pt x="149" y="38"/>
                    <a:pt x="112" y="75"/>
                  </a:cubicBezTo>
                  <a:cubicBezTo>
                    <a:pt x="38" y="149"/>
                    <a:pt x="1" y="223"/>
                    <a:pt x="1" y="297"/>
                  </a:cubicBezTo>
                  <a:lnTo>
                    <a:pt x="149" y="6175"/>
                  </a:lnTo>
                  <a:cubicBezTo>
                    <a:pt x="149" y="6323"/>
                    <a:pt x="296" y="6471"/>
                    <a:pt x="444" y="6471"/>
                  </a:cubicBezTo>
                  <a:lnTo>
                    <a:pt x="8282" y="6471"/>
                  </a:lnTo>
                  <a:cubicBezTo>
                    <a:pt x="8430" y="6471"/>
                    <a:pt x="8541" y="6397"/>
                    <a:pt x="8578" y="6249"/>
                  </a:cubicBezTo>
                  <a:cubicBezTo>
                    <a:pt x="8615" y="6138"/>
                    <a:pt x="8541" y="5990"/>
                    <a:pt x="8430" y="5916"/>
                  </a:cubicBezTo>
                  <a:lnTo>
                    <a:pt x="5472" y="4031"/>
                  </a:lnTo>
                  <a:lnTo>
                    <a:pt x="4585" y="223"/>
                  </a:lnTo>
                  <a:cubicBezTo>
                    <a:pt x="4548" y="75"/>
                    <a:pt x="4437" y="1"/>
                    <a:pt x="428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0"/>
            <p:cNvSpPr/>
            <p:nvPr/>
          </p:nvSpPr>
          <p:spPr>
            <a:xfrm>
              <a:off x="4149650" y="4973025"/>
              <a:ext cx="84125" cy="14000"/>
            </a:xfrm>
            <a:custGeom>
              <a:avLst/>
              <a:gdLst/>
              <a:ahLst/>
              <a:cxnLst/>
              <a:rect l="l" t="t" r="r" b="b"/>
              <a:pathLst>
                <a:path w="3365" h="560" extrusionOk="0">
                  <a:moveTo>
                    <a:pt x="1497" y="1"/>
                  </a:moveTo>
                  <a:cubicBezTo>
                    <a:pt x="998" y="1"/>
                    <a:pt x="468" y="141"/>
                    <a:pt x="0" y="560"/>
                  </a:cubicBezTo>
                  <a:lnTo>
                    <a:pt x="3365" y="560"/>
                  </a:lnTo>
                  <a:cubicBezTo>
                    <a:pt x="3365" y="560"/>
                    <a:pt x="2494" y="1"/>
                    <a:pt x="1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0"/>
            <p:cNvSpPr/>
            <p:nvPr/>
          </p:nvSpPr>
          <p:spPr>
            <a:xfrm>
              <a:off x="4141325" y="4964825"/>
              <a:ext cx="100775" cy="29725"/>
            </a:xfrm>
            <a:custGeom>
              <a:avLst/>
              <a:gdLst/>
              <a:ahLst/>
              <a:cxnLst/>
              <a:rect l="l" t="t" r="r" b="b"/>
              <a:pathLst>
                <a:path w="4031" h="1189" extrusionOk="0">
                  <a:moveTo>
                    <a:pt x="1812" y="0"/>
                  </a:moveTo>
                  <a:cubicBezTo>
                    <a:pt x="1257" y="0"/>
                    <a:pt x="666" y="185"/>
                    <a:pt x="111" y="666"/>
                  </a:cubicBezTo>
                  <a:cubicBezTo>
                    <a:pt x="0" y="777"/>
                    <a:pt x="0" y="961"/>
                    <a:pt x="111" y="1072"/>
                  </a:cubicBezTo>
                  <a:cubicBezTo>
                    <a:pt x="171" y="1152"/>
                    <a:pt x="251" y="1188"/>
                    <a:pt x="331" y="1188"/>
                  </a:cubicBezTo>
                  <a:cubicBezTo>
                    <a:pt x="399" y="1188"/>
                    <a:pt x="467" y="1161"/>
                    <a:pt x="518" y="1109"/>
                  </a:cubicBezTo>
                  <a:cubicBezTo>
                    <a:pt x="925" y="740"/>
                    <a:pt x="1368" y="629"/>
                    <a:pt x="1812" y="629"/>
                  </a:cubicBezTo>
                  <a:cubicBezTo>
                    <a:pt x="2256" y="629"/>
                    <a:pt x="2699" y="740"/>
                    <a:pt x="2995" y="888"/>
                  </a:cubicBezTo>
                  <a:cubicBezTo>
                    <a:pt x="3180" y="961"/>
                    <a:pt x="3291" y="998"/>
                    <a:pt x="3402" y="1072"/>
                  </a:cubicBezTo>
                  <a:lnTo>
                    <a:pt x="3476" y="1109"/>
                  </a:lnTo>
                  <a:lnTo>
                    <a:pt x="3513" y="1146"/>
                  </a:lnTo>
                  <a:cubicBezTo>
                    <a:pt x="3562" y="1171"/>
                    <a:pt x="3615" y="1183"/>
                    <a:pt x="3669" y="1183"/>
                  </a:cubicBezTo>
                  <a:cubicBezTo>
                    <a:pt x="3776" y="1183"/>
                    <a:pt x="3882" y="1134"/>
                    <a:pt x="3956" y="1035"/>
                  </a:cubicBezTo>
                  <a:cubicBezTo>
                    <a:pt x="4030" y="888"/>
                    <a:pt x="3993" y="703"/>
                    <a:pt x="3845" y="629"/>
                  </a:cubicBezTo>
                  <a:cubicBezTo>
                    <a:pt x="3808" y="629"/>
                    <a:pt x="2921" y="37"/>
                    <a:pt x="181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0"/>
            <p:cNvSpPr/>
            <p:nvPr/>
          </p:nvSpPr>
          <p:spPr>
            <a:xfrm>
              <a:off x="4605300" y="3247525"/>
              <a:ext cx="720950" cy="365125"/>
            </a:xfrm>
            <a:custGeom>
              <a:avLst/>
              <a:gdLst/>
              <a:ahLst/>
              <a:cxnLst/>
              <a:rect l="l" t="t" r="r" b="b"/>
              <a:pathLst>
                <a:path w="28838" h="14605" extrusionOk="0">
                  <a:moveTo>
                    <a:pt x="518" y="1"/>
                  </a:moveTo>
                  <a:cubicBezTo>
                    <a:pt x="223" y="1"/>
                    <a:pt x="1" y="333"/>
                    <a:pt x="149" y="592"/>
                  </a:cubicBezTo>
                  <a:lnTo>
                    <a:pt x="6175" y="14345"/>
                  </a:lnTo>
                  <a:cubicBezTo>
                    <a:pt x="6249" y="14493"/>
                    <a:pt x="6397" y="14604"/>
                    <a:pt x="6544" y="14604"/>
                  </a:cubicBezTo>
                  <a:lnTo>
                    <a:pt x="28320" y="14604"/>
                  </a:lnTo>
                  <a:cubicBezTo>
                    <a:pt x="28653" y="14604"/>
                    <a:pt x="28838" y="14271"/>
                    <a:pt x="28727" y="14013"/>
                  </a:cubicBezTo>
                  <a:lnTo>
                    <a:pt x="22701" y="259"/>
                  </a:lnTo>
                  <a:cubicBezTo>
                    <a:pt x="22627" y="112"/>
                    <a:pt x="22479" y="1"/>
                    <a:pt x="2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0"/>
            <p:cNvSpPr/>
            <p:nvPr/>
          </p:nvSpPr>
          <p:spPr>
            <a:xfrm>
              <a:off x="4599750" y="3240125"/>
              <a:ext cx="732050" cy="379900"/>
            </a:xfrm>
            <a:custGeom>
              <a:avLst/>
              <a:gdLst/>
              <a:ahLst/>
              <a:cxnLst/>
              <a:rect l="l" t="t" r="r" b="b"/>
              <a:pathLst>
                <a:path w="29282" h="15196" extrusionOk="0">
                  <a:moveTo>
                    <a:pt x="22516" y="592"/>
                  </a:moveTo>
                  <a:lnTo>
                    <a:pt x="22627" y="666"/>
                  </a:lnTo>
                  <a:lnTo>
                    <a:pt x="28653" y="14419"/>
                  </a:lnTo>
                  <a:lnTo>
                    <a:pt x="28653" y="14456"/>
                  </a:lnTo>
                  <a:lnTo>
                    <a:pt x="28653" y="14567"/>
                  </a:lnTo>
                  <a:lnTo>
                    <a:pt x="28542" y="14604"/>
                  </a:lnTo>
                  <a:lnTo>
                    <a:pt x="6766" y="14604"/>
                  </a:lnTo>
                  <a:lnTo>
                    <a:pt x="6656" y="14530"/>
                  </a:lnTo>
                  <a:lnTo>
                    <a:pt x="629" y="777"/>
                  </a:lnTo>
                  <a:lnTo>
                    <a:pt x="629" y="740"/>
                  </a:lnTo>
                  <a:lnTo>
                    <a:pt x="666" y="629"/>
                  </a:lnTo>
                  <a:lnTo>
                    <a:pt x="740" y="592"/>
                  </a:lnTo>
                  <a:close/>
                  <a:moveTo>
                    <a:pt x="740" y="1"/>
                  </a:moveTo>
                  <a:cubicBezTo>
                    <a:pt x="334" y="1"/>
                    <a:pt x="1" y="334"/>
                    <a:pt x="1" y="740"/>
                  </a:cubicBezTo>
                  <a:cubicBezTo>
                    <a:pt x="1" y="814"/>
                    <a:pt x="38" y="925"/>
                    <a:pt x="75" y="999"/>
                  </a:cubicBezTo>
                  <a:lnTo>
                    <a:pt x="6101" y="14752"/>
                  </a:lnTo>
                  <a:cubicBezTo>
                    <a:pt x="6212" y="15048"/>
                    <a:pt x="6471" y="15196"/>
                    <a:pt x="6766" y="15196"/>
                  </a:cubicBezTo>
                  <a:lnTo>
                    <a:pt x="28542" y="15196"/>
                  </a:lnTo>
                  <a:cubicBezTo>
                    <a:pt x="28986" y="15196"/>
                    <a:pt x="29282" y="14863"/>
                    <a:pt x="29282" y="14456"/>
                  </a:cubicBezTo>
                  <a:cubicBezTo>
                    <a:pt x="29282" y="14382"/>
                    <a:pt x="29282" y="14272"/>
                    <a:pt x="29245" y="14198"/>
                  </a:cubicBezTo>
                  <a:lnTo>
                    <a:pt x="23181" y="445"/>
                  </a:lnTo>
                  <a:cubicBezTo>
                    <a:pt x="23071" y="149"/>
                    <a:pt x="22812" y="1"/>
                    <a:pt x="2251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0"/>
            <p:cNvSpPr/>
            <p:nvPr/>
          </p:nvSpPr>
          <p:spPr>
            <a:xfrm>
              <a:off x="4658900" y="3274325"/>
              <a:ext cx="614675" cy="311500"/>
            </a:xfrm>
            <a:custGeom>
              <a:avLst/>
              <a:gdLst/>
              <a:ahLst/>
              <a:cxnLst/>
              <a:rect l="l" t="t" r="r" b="b"/>
              <a:pathLst>
                <a:path w="24587" h="12460" extrusionOk="0">
                  <a:moveTo>
                    <a:pt x="408" y="1"/>
                  </a:moveTo>
                  <a:cubicBezTo>
                    <a:pt x="149" y="1"/>
                    <a:pt x="1" y="260"/>
                    <a:pt x="75" y="518"/>
                  </a:cubicBezTo>
                  <a:lnTo>
                    <a:pt x="5251" y="12238"/>
                  </a:lnTo>
                  <a:cubicBezTo>
                    <a:pt x="5288" y="12386"/>
                    <a:pt x="5436" y="12460"/>
                    <a:pt x="5547" y="12460"/>
                  </a:cubicBezTo>
                  <a:lnTo>
                    <a:pt x="24143" y="12460"/>
                  </a:lnTo>
                  <a:cubicBezTo>
                    <a:pt x="24402" y="12460"/>
                    <a:pt x="24586" y="12201"/>
                    <a:pt x="24476" y="11942"/>
                  </a:cubicBezTo>
                  <a:lnTo>
                    <a:pt x="19337" y="223"/>
                  </a:lnTo>
                  <a:cubicBezTo>
                    <a:pt x="19263" y="75"/>
                    <a:pt x="19152" y="1"/>
                    <a:pt x="19004"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0"/>
            <p:cNvSpPr/>
            <p:nvPr/>
          </p:nvSpPr>
          <p:spPr>
            <a:xfrm>
              <a:off x="4652450" y="3266950"/>
              <a:ext cx="626675" cy="326275"/>
            </a:xfrm>
            <a:custGeom>
              <a:avLst/>
              <a:gdLst/>
              <a:ahLst/>
              <a:cxnLst/>
              <a:rect l="l" t="t" r="r" b="b"/>
              <a:pathLst>
                <a:path w="25067" h="13051" extrusionOk="0">
                  <a:moveTo>
                    <a:pt x="19262" y="592"/>
                  </a:moveTo>
                  <a:lnTo>
                    <a:pt x="19299" y="629"/>
                  </a:lnTo>
                  <a:lnTo>
                    <a:pt x="24438" y="12385"/>
                  </a:lnTo>
                  <a:lnTo>
                    <a:pt x="24475" y="12385"/>
                  </a:lnTo>
                  <a:lnTo>
                    <a:pt x="24438" y="12422"/>
                  </a:lnTo>
                  <a:lnTo>
                    <a:pt x="24401" y="12459"/>
                  </a:lnTo>
                  <a:lnTo>
                    <a:pt x="5805" y="12459"/>
                  </a:lnTo>
                  <a:lnTo>
                    <a:pt x="5768" y="12422"/>
                  </a:lnTo>
                  <a:lnTo>
                    <a:pt x="629" y="666"/>
                  </a:lnTo>
                  <a:lnTo>
                    <a:pt x="666" y="592"/>
                  </a:lnTo>
                  <a:close/>
                  <a:moveTo>
                    <a:pt x="666" y="0"/>
                  </a:moveTo>
                  <a:cubicBezTo>
                    <a:pt x="296" y="0"/>
                    <a:pt x="0" y="296"/>
                    <a:pt x="0" y="666"/>
                  </a:cubicBezTo>
                  <a:cubicBezTo>
                    <a:pt x="0" y="739"/>
                    <a:pt x="37" y="850"/>
                    <a:pt x="74" y="924"/>
                  </a:cubicBezTo>
                  <a:lnTo>
                    <a:pt x="5213" y="12644"/>
                  </a:lnTo>
                  <a:cubicBezTo>
                    <a:pt x="5324" y="12903"/>
                    <a:pt x="5546" y="13051"/>
                    <a:pt x="5805" y="13051"/>
                  </a:cubicBezTo>
                  <a:lnTo>
                    <a:pt x="24401" y="13051"/>
                  </a:lnTo>
                  <a:cubicBezTo>
                    <a:pt x="24807" y="13051"/>
                    <a:pt x="25066" y="12755"/>
                    <a:pt x="25066" y="12385"/>
                  </a:cubicBezTo>
                  <a:cubicBezTo>
                    <a:pt x="25066" y="12311"/>
                    <a:pt x="25066" y="12200"/>
                    <a:pt x="25029" y="12126"/>
                  </a:cubicBezTo>
                  <a:lnTo>
                    <a:pt x="19890" y="407"/>
                  </a:lnTo>
                  <a:cubicBezTo>
                    <a:pt x="19779" y="148"/>
                    <a:pt x="19521" y="0"/>
                    <a:pt x="1926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0"/>
            <p:cNvSpPr/>
            <p:nvPr/>
          </p:nvSpPr>
          <p:spPr>
            <a:xfrm>
              <a:off x="4761500" y="3589500"/>
              <a:ext cx="818000" cy="26825"/>
            </a:xfrm>
            <a:custGeom>
              <a:avLst/>
              <a:gdLst/>
              <a:ahLst/>
              <a:cxnLst/>
              <a:rect l="l" t="t" r="r" b="b"/>
              <a:pathLst>
                <a:path w="32720" h="1073" extrusionOk="0">
                  <a:moveTo>
                    <a:pt x="1" y="1"/>
                  </a:moveTo>
                  <a:lnTo>
                    <a:pt x="1" y="1073"/>
                  </a:lnTo>
                  <a:lnTo>
                    <a:pt x="32720" y="1073"/>
                  </a:lnTo>
                  <a:lnTo>
                    <a:pt x="327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0"/>
            <p:cNvSpPr/>
            <p:nvPr/>
          </p:nvSpPr>
          <p:spPr>
            <a:xfrm>
              <a:off x="4754100" y="3582125"/>
              <a:ext cx="832800" cy="42525"/>
            </a:xfrm>
            <a:custGeom>
              <a:avLst/>
              <a:gdLst/>
              <a:ahLst/>
              <a:cxnLst/>
              <a:rect l="l" t="t" r="r" b="b"/>
              <a:pathLst>
                <a:path w="33312" h="1701" extrusionOk="0">
                  <a:moveTo>
                    <a:pt x="32720" y="629"/>
                  </a:moveTo>
                  <a:lnTo>
                    <a:pt x="32720"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33016" y="1701"/>
                  </a:lnTo>
                  <a:cubicBezTo>
                    <a:pt x="33090" y="1701"/>
                    <a:pt x="33164" y="1664"/>
                    <a:pt x="33238" y="1590"/>
                  </a:cubicBezTo>
                  <a:cubicBezTo>
                    <a:pt x="33311" y="1553"/>
                    <a:pt x="33311" y="1442"/>
                    <a:pt x="33311" y="1368"/>
                  </a:cubicBezTo>
                  <a:lnTo>
                    <a:pt x="33311" y="296"/>
                  </a:lnTo>
                  <a:cubicBezTo>
                    <a:pt x="33311" y="222"/>
                    <a:pt x="33311" y="148"/>
                    <a:pt x="33238" y="74"/>
                  </a:cubicBezTo>
                  <a:cubicBezTo>
                    <a:pt x="33164" y="37"/>
                    <a:pt x="33090" y="0"/>
                    <a:pt x="3301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0"/>
            <p:cNvSpPr/>
            <p:nvPr/>
          </p:nvSpPr>
          <p:spPr>
            <a:xfrm>
              <a:off x="47615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0"/>
            <p:cNvSpPr/>
            <p:nvPr/>
          </p:nvSpPr>
          <p:spPr>
            <a:xfrm>
              <a:off x="4754100" y="3582125"/>
              <a:ext cx="411325" cy="42525"/>
            </a:xfrm>
            <a:custGeom>
              <a:avLst/>
              <a:gdLst/>
              <a:ahLst/>
              <a:cxnLst/>
              <a:rect l="l" t="t" r="r" b="b"/>
              <a:pathLst>
                <a:path w="16453" h="1701" extrusionOk="0">
                  <a:moveTo>
                    <a:pt x="15861" y="629"/>
                  </a:moveTo>
                  <a:lnTo>
                    <a:pt x="15861" y="1072"/>
                  </a:lnTo>
                  <a:lnTo>
                    <a:pt x="592" y="1072"/>
                  </a:lnTo>
                  <a:lnTo>
                    <a:pt x="592"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05" y="1664"/>
                    <a:pt x="16379" y="1590"/>
                  </a:cubicBezTo>
                  <a:cubicBezTo>
                    <a:pt x="16453" y="1553"/>
                    <a:pt x="16453" y="1442"/>
                    <a:pt x="16453" y="1368"/>
                  </a:cubicBezTo>
                  <a:lnTo>
                    <a:pt x="16453" y="296"/>
                  </a:lnTo>
                  <a:cubicBezTo>
                    <a:pt x="16453" y="222"/>
                    <a:pt x="16453" y="148"/>
                    <a:pt x="16379" y="74"/>
                  </a:cubicBezTo>
                  <a:cubicBezTo>
                    <a:pt x="16305" y="37"/>
                    <a:pt x="16231" y="0"/>
                    <a:pt x="161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0"/>
            <p:cNvSpPr/>
            <p:nvPr/>
          </p:nvSpPr>
          <p:spPr>
            <a:xfrm>
              <a:off x="4818800" y="2599625"/>
              <a:ext cx="476025" cy="476025"/>
            </a:xfrm>
            <a:custGeom>
              <a:avLst/>
              <a:gdLst/>
              <a:ahLst/>
              <a:cxnLst/>
              <a:rect l="l" t="t" r="r" b="b"/>
              <a:pathLst>
                <a:path w="19041" h="19041" extrusionOk="0">
                  <a:moveTo>
                    <a:pt x="9539" y="0"/>
                  </a:moveTo>
                  <a:cubicBezTo>
                    <a:pt x="4253" y="0"/>
                    <a:pt x="1" y="4252"/>
                    <a:pt x="1" y="9502"/>
                  </a:cubicBezTo>
                  <a:cubicBezTo>
                    <a:pt x="1" y="14788"/>
                    <a:pt x="4253" y="19040"/>
                    <a:pt x="9539" y="19040"/>
                  </a:cubicBezTo>
                  <a:cubicBezTo>
                    <a:pt x="14789" y="19040"/>
                    <a:pt x="19041" y="14788"/>
                    <a:pt x="19041" y="9502"/>
                  </a:cubicBezTo>
                  <a:cubicBezTo>
                    <a:pt x="19041" y="4252"/>
                    <a:pt x="14789" y="0"/>
                    <a:pt x="953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0"/>
            <p:cNvSpPr/>
            <p:nvPr/>
          </p:nvSpPr>
          <p:spPr>
            <a:xfrm>
              <a:off x="4811425" y="2592225"/>
              <a:ext cx="490800" cy="490800"/>
            </a:xfrm>
            <a:custGeom>
              <a:avLst/>
              <a:gdLst/>
              <a:ahLst/>
              <a:cxnLst/>
              <a:rect l="l" t="t" r="r" b="b"/>
              <a:pathLst>
                <a:path w="19632" h="19632" extrusionOk="0">
                  <a:moveTo>
                    <a:pt x="9834" y="592"/>
                  </a:moveTo>
                  <a:cubicBezTo>
                    <a:pt x="12348" y="592"/>
                    <a:pt x="14677" y="1627"/>
                    <a:pt x="16341" y="3291"/>
                  </a:cubicBezTo>
                  <a:cubicBezTo>
                    <a:pt x="18005" y="4954"/>
                    <a:pt x="19040" y="7284"/>
                    <a:pt x="19040" y="9798"/>
                  </a:cubicBezTo>
                  <a:cubicBezTo>
                    <a:pt x="19040" y="12349"/>
                    <a:pt x="18005" y="14641"/>
                    <a:pt x="16341" y="16304"/>
                  </a:cubicBezTo>
                  <a:cubicBezTo>
                    <a:pt x="14677" y="18005"/>
                    <a:pt x="12348" y="19003"/>
                    <a:pt x="9834" y="19003"/>
                  </a:cubicBezTo>
                  <a:cubicBezTo>
                    <a:pt x="7283" y="19003"/>
                    <a:pt x="4991" y="18005"/>
                    <a:pt x="3291" y="16304"/>
                  </a:cubicBezTo>
                  <a:cubicBezTo>
                    <a:pt x="1627" y="14641"/>
                    <a:pt x="629" y="12349"/>
                    <a:pt x="629" y="9798"/>
                  </a:cubicBezTo>
                  <a:cubicBezTo>
                    <a:pt x="629" y="7284"/>
                    <a:pt x="1627" y="4954"/>
                    <a:pt x="3291"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0"/>
            <p:cNvSpPr/>
            <p:nvPr/>
          </p:nvSpPr>
          <p:spPr>
            <a:xfrm>
              <a:off x="5000900" y="3058050"/>
              <a:ext cx="93375" cy="306875"/>
            </a:xfrm>
            <a:custGeom>
              <a:avLst/>
              <a:gdLst/>
              <a:ahLst/>
              <a:cxnLst/>
              <a:rect l="l" t="t" r="r" b="b"/>
              <a:pathLst>
                <a:path w="3735" h="12275" extrusionOk="0">
                  <a:moveTo>
                    <a:pt x="3734" y="1"/>
                  </a:moveTo>
                  <a:lnTo>
                    <a:pt x="0" y="481"/>
                  </a:lnTo>
                  <a:lnTo>
                    <a:pt x="1738" y="12275"/>
                  </a:lnTo>
                  <a:lnTo>
                    <a:pt x="3734"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0"/>
            <p:cNvSpPr/>
            <p:nvPr/>
          </p:nvSpPr>
          <p:spPr>
            <a:xfrm>
              <a:off x="4992575" y="3050475"/>
              <a:ext cx="110000" cy="321850"/>
            </a:xfrm>
            <a:custGeom>
              <a:avLst/>
              <a:gdLst/>
              <a:ahLst/>
              <a:cxnLst/>
              <a:rect l="l" t="t" r="r" b="b"/>
              <a:pathLst>
                <a:path w="4400" h="12874" extrusionOk="0">
                  <a:moveTo>
                    <a:pt x="4071" y="1"/>
                  </a:moveTo>
                  <a:cubicBezTo>
                    <a:pt x="3920" y="1"/>
                    <a:pt x="3804" y="106"/>
                    <a:pt x="3771" y="267"/>
                  </a:cubicBezTo>
                  <a:lnTo>
                    <a:pt x="2108" y="10582"/>
                  </a:lnTo>
                  <a:lnTo>
                    <a:pt x="629" y="747"/>
                  </a:lnTo>
                  <a:cubicBezTo>
                    <a:pt x="592" y="599"/>
                    <a:pt x="444" y="489"/>
                    <a:pt x="296" y="489"/>
                  </a:cubicBezTo>
                  <a:cubicBezTo>
                    <a:pt x="111" y="525"/>
                    <a:pt x="0" y="673"/>
                    <a:pt x="37" y="858"/>
                  </a:cubicBezTo>
                  <a:lnTo>
                    <a:pt x="1775" y="12615"/>
                  </a:lnTo>
                  <a:cubicBezTo>
                    <a:pt x="1812" y="12763"/>
                    <a:pt x="1923" y="12874"/>
                    <a:pt x="2071" y="12874"/>
                  </a:cubicBezTo>
                  <a:cubicBezTo>
                    <a:pt x="2219" y="12874"/>
                    <a:pt x="2366" y="12763"/>
                    <a:pt x="2366" y="12615"/>
                  </a:cubicBezTo>
                  <a:lnTo>
                    <a:pt x="4400" y="341"/>
                  </a:lnTo>
                  <a:cubicBezTo>
                    <a:pt x="4400" y="193"/>
                    <a:pt x="4289" y="8"/>
                    <a:pt x="4141" y="8"/>
                  </a:cubicBezTo>
                  <a:cubicBezTo>
                    <a:pt x="4117" y="3"/>
                    <a:pt x="4094" y="1"/>
                    <a:pt x="407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0"/>
            <p:cNvSpPr/>
            <p:nvPr/>
          </p:nvSpPr>
          <p:spPr>
            <a:xfrm>
              <a:off x="3524850" y="3248450"/>
              <a:ext cx="631275" cy="374350"/>
            </a:xfrm>
            <a:custGeom>
              <a:avLst/>
              <a:gdLst/>
              <a:ahLst/>
              <a:cxnLst/>
              <a:rect l="l" t="t" r="r" b="b"/>
              <a:pathLst>
                <a:path w="25251" h="14974" extrusionOk="0">
                  <a:moveTo>
                    <a:pt x="1553" y="1"/>
                  </a:moveTo>
                  <a:cubicBezTo>
                    <a:pt x="703" y="1"/>
                    <a:pt x="0" y="666"/>
                    <a:pt x="0" y="1516"/>
                  </a:cubicBezTo>
                  <a:lnTo>
                    <a:pt x="0" y="14974"/>
                  </a:lnTo>
                  <a:lnTo>
                    <a:pt x="25251" y="14974"/>
                  </a:lnTo>
                  <a:lnTo>
                    <a:pt x="25251" y="1516"/>
                  </a:lnTo>
                  <a:cubicBezTo>
                    <a:pt x="25251" y="666"/>
                    <a:pt x="24586" y="1"/>
                    <a:pt x="23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0"/>
            <p:cNvSpPr/>
            <p:nvPr/>
          </p:nvSpPr>
          <p:spPr>
            <a:xfrm>
              <a:off x="3517450" y="3240125"/>
              <a:ext cx="647000" cy="391000"/>
            </a:xfrm>
            <a:custGeom>
              <a:avLst/>
              <a:gdLst/>
              <a:ahLst/>
              <a:cxnLst/>
              <a:rect l="l" t="t" r="r" b="b"/>
              <a:pathLst>
                <a:path w="25880" h="15640" extrusionOk="0">
                  <a:moveTo>
                    <a:pt x="24031" y="629"/>
                  </a:moveTo>
                  <a:cubicBezTo>
                    <a:pt x="24697" y="629"/>
                    <a:pt x="25251" y="1184"/>
                    <a:pt x="25251" y="1849"/>
                  </a:cubicBezTo>
                  <a:lnTo>
                    <a:pt x="25251" y="15011"/>
                  </a:lnTo>
                  <a:lnTo>
                    <a:pt x="592" y="15011"/>
                  </a:lnTo>
                  <a:lnTo>
                    <a:pt x="592" y="1849"/>
                  </a:lnTo>
                  <a:cubicBezTo>
                    <a:pt x="629" y="1184"/>
                    <a:pt x="1146" y="629"/>
                    <a:pt x="1849" y="629"/>
                  </a:cubicBezTo>
                  <a:close/>
                  <a:moveTo>
                    <a:pt x="1849" y="1"/>
                  </a:moveTo>
                  <a:cubicBezTo>
                    <a:pt x="814" y="1"/>
                    <a:pt x="0" y="851"/>
                    <a:pt x="0" y="1849"/>
                  </a:cubicBezTo>
                  <a:lnTo>
                    <a:pt x="0" y="15307"/>
                  </a:lnTo>
                  <a:cubicBezTo>
                    <a:pt x="0" y="15418"/>
                    <a:pt x="37" y="15492"/>
                    <a:pt x="74" y="15529"/>
                  </a:cubicBezTo>
                  <a:cubicBezTo>
                    <a:pt x="148" y="15603"/>
                    <a:pt x="222" y="15639"/>
                    <a:pt x="296" y="15639"/>
                  </a:cubicBezTo>
                  <a:lnTo>
                    <a:pt x="25547" y="15639"/>
                  </a:lnTo>
                  <a:cubicBezTo>
                    <a:pt x="25658" y="15639"/>
                    <a:pt x="25732" y="15603"/>
                    <a:pt x="25769" y="15529"/>
                  </a:cubicBezTo>
                  <a:cubicBezTo>
                    <a:pt x="25843" y="15492"/>
                    <a:pt x="25880" y="15418"/>
                    <a:pt x="25880" y="15307"/>
                  </a:cubicBezTo>
                  <a:lnTo>
                    <a:pt x="25880" y="1849"/>
                  </a:lnTo>
                  <a:cubicBezTo>
                    <a:pt x="25880" y="851"/>
                    <a:pt x="25029" y="1"/>
                    <a:pt x="2403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0"/>
            <p:cNvSpPr/>
            <p:nvPr/>
          </p:nvSpPr>
          <p:spPr>
            <a:xfrm>
              <a:off x="4051675" y="2338050"/>
              <a:ext cx="475100" cy="475100"/>
            </a:xfrm>
            <a:custGeom>
              <a:avLst/>
              <a:gdLst/>
              <a:ahLst/>
              <a:cxnLst/>
              <a:rect l="l" t="t" r="r" b="b"/>
              <a:pathLst>
                <a:path w="19004" h="19004" extrusionOk="0">
                  <a:moveTo>
                    <a:pt x="9502" y="0"/>
                  </a:moveTo>
                  <a:cubicBezTo>
                    <a:pt x="4252" y="0"/>
                    <a:pt x="0" y="4252"/>
                    <a:pt x="0" y="9502"/>
                  </a:cubicBezTo>
                  <a:cubicBezTo>
                    <a:pt x="0" y="14752"/>
                    <a:pt x="4252" y="19003"/>
                    <a:pt x="9502" y="19003"/>
                  </a:cubicBezTo>
                  <a:cubicBezTo>
                    <a:pt x="14752" y="19003"/>
                    <a:pt x="19003" y="14752"/>
                    <a:pt x="19003" y="9502"/>
                  </a:cubicBezTo>
                  <a:cubicBezTo>
                    <a:pt x="19003" y="4252"/>
                    <a:pt x="14752" y="0"/>
                    <a:pt x="950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0" name="Google Shape;2750;p50"/>
            <p:cNvSpPr/>
            <p:nvPr/>
          </p:nvSpPr>
          <p:spPr>
            <a:xfrm>
              <a:off x="4043350" y="2329725"/>
              <a:ext cx="491725" cy="491750"/>
            </a:xfrm>
            <a:custGeom>
              <a:avLst/>
              <a:gdLst/>
              <a:ahLst/>
              <a:cxnLst/>
              <a:rect l="l" t="t" r="r" b="b"/>
              <a:pathLst>
                <a:path w="19669" h="19670" extrusionOk="0">
                  <a:moveTo>
                    <a:pt x="9835" y="629"/>
                  </a:moveTo>
                  <a:cubicBezTo>
                    <a:pt x="12386" y="629"/>
                    <a:pt x="14678" y="1664"/>
                    <a:pt x="16342" y="3328"/>
                  </a:cubicBezTo>
                  <a:cubicBezTo>
                    <a:pt x="18005" y="4992"/>
                    <a:pt x="19040" y="7284"/>
                    <a:pt x="19040" y="9835"/>
                  </a:cubicBezTo>
                  <a:cubicBezTo>
                    <a:pt x="19040" y="12386"/>
                    <a:pt x="18005" y="14678"/>
                    <a:pt x="16342" y="16342"/>
                  </a:cubicBezTo>
                  <a:cubicBezTo>
                    <a:pt x="14678" y="18005"/>
                    <a:pt x="12386" y="19041"/>
                    <a:pt x="9835" y="19041"/>
                  </a:cubicBezTo>
                  <a:cubicBezTo>
                    <a:pt x="7284" y="19041"/>
                    <a:pt x="4992" y="18005"/>
                    <a:pt x="3328" y="16342"/>
                  </a:cubicBezTo>
                  <a:cubicBezTo>
                    <a:pt x="1664" y="14678"/>
                    <a:pt x="629" y="12386"/>
                    <a:pt x="629" y="9835"/>
                  </a:cubicBezTo>
                  <a:cubicBezTo>
                    <a:pt x="629" y="7284"/>
                    <a:pt x="1664" y="4992"/>
                    <a:pt x="3328" y="3328"/>
                  </a:cubicBezTo>
                  <a:cubicBezTo>
                    <a:pt x="4992" y="1664"/>
                    <a:pt x="7284" y="629"/>
                    <a:pt x="9835" y="629"/>
                  </a:cubicBezTo>
                  <a:close/>
                  <a:moveTo>
                    <a:pt x="9835" y="1"/>
                  </a:moveTo>
                  <a:cubicBezTo>
                    <a:pt x="4400" y="1"/>
                    <a:pt x="1" y="4400"/>
                    <a:pt x="1" y="9835"/>
                  </a:cubicBezTo>
                  <a:cubicBezTo>
                    <a:pt x="1" y="15270"/>
                    <a:pt x="4400" y="19669"/>
                    <a:pt x="9835" y="19669"/>
                  </a:cubicBezTo>
                  <a:cubicBezTo>
                    <a:pt x="15269" y="19669"/>
                    <a:pt x="19669" y="15270"/>
                    <a:pt x="19669" y="9835"/>
                  </a:cubicBezTo>
                  <a:cubicBezTo>
                    <a:pt x="19669" y="4400"/>
                    <a:pt x="15269" y="1"/>
                    <a:pt x="983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0"/>
            <p:cNvSpPr/>
            <p:nvPr/>
          </p:nvSpPr>
          <p:spPr>
            <a:xfrm>
              <a:off x="4112675" y="2789100"/>
              <a:ext cx="193200" cy="368800"/>
            </a:xfrm>
            <a:custGeom>
              <a:avLst/>
              <a:gdLst/>
              <a:ahLst/>
              <a:cxnLst/>
              <a:rect l="l" t="t" r="r" b="b"/>
              <a:pathLst>
                <a:path w="7728" h="14752" extrusionOk="0">
                  <a:moveTo>
                    <a:pt x="7727" y="0"/>
                  </a:moveTo>
                  <a:lnTo>
                    <a:pt x="4511" y="481"/>
                  </a:lnTo>
                  <a:lnTo>
                    <a:pt x="0" y="14751"/>
                  </a:lnTo>
                  <a:lnTo>
                    <a:pt x="7727"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0"/>
            <p:cNvSpPr/>
            <p:nvPr/>
          </p:nvSpPr>
          <p:spPr>
            <a:xfrm>
              <a:off x="4103425" y="2780975"/>
              <a:ext cx="211675" cy="385050"/>
            </a:xfrm>
            <a:custGeom>
              <a:avLst/>
              <a:gdLst/>
              <a:ahLst/>
              <a:cxnLst/>
              <a:rect l="l" t="t" r="r" b="b"/>
              <a:pathLst>
                <a:path w="8467" h="15402" extrusionOk="0">
                  <a:moveTo>
                    <a:pt x="8121" y="0"/>
                  </a:moveTo>
                  <a:cubicBezTo>
                    <a:pt x="8006" y="0"/>
                    <a:pt x="7893" y="69"/>
                    <a:pt x="7838" y="177"/>
                  </a:cubicBezTo>
                  <a:lnTo>
                    <a:pt x="1701" y="11897"/>
                  </a:lnTo>
                  <a:lnTo>
                    <a:pt x="5140" y="917"/>
                  </a:lnTo>
                  <a:cubicBezTo>
                    <a:pt x="5214" y="769"/>
                    <a:pt x="5103" y="584"/>
                    <a:pt x="4955" y="510"/>
                  </a:cubicBezTo>
                  <a:cubicBezTo>
                    <a:pt x="4935" y="505"/>
                    <a:pt x="4915" y="503"/>
                    <a:pt x="4895" y="503"/>
                  </a:cubicBezTo>
                  <a:cubicBezTo>
                    <a:pt x="4761" y="503"/>
                    <a:pt x="4617" y="603"/>
                    <a:pt x="4585" y="732"/>
                  </a:cubicBezTo>
                  <a:lnTo>
                    <a:pt x="75" y="15003"/>
                  </a:lnTo>
                  <a:cubicBezTo>
                    <a:pt x="1" y="15150"/>
                    <a:pt x="75" y="15298"/>
                    <a:pt x="222" y="15372"/>
                  </a:cubicBezTo>
                  <a:cubicBezTo>
                    <a:pt x="262" y="15392"/>
                    <a:pt x="304" y="15401"/>
                    <a:pt x="346" y="15401"/>
                  </a:cubicBezTo>
                  <a:cubicBezTo>
                    <a:pt x="461" y="15401"/>
                    <a:pt x="575" y="15333"/>
                    <a:pt x="629" y="15224"/>
                  </a:cubicBezTo>
                  <a:lnTo>
                    <a:pt x="8393" y="473"/>
                  </a:lnTo>
                  <a:cubicBezTo>
                    <a:pt x="8467" y="325"/>
                    <a:pt x="8393" y="140"/>
                    <a:pt x="8245" y="29"/>
                  </a:cubicBezTo>
                  <a:cubicBezTo>
                    <a:pt x="8205" y="10"/>
                    <a:pt x="8163" y="0"/>
                    <a:pt x="812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0"/>
            <p:cNvSpPr/>
            <p:nvPr/>
          </p:nvSpPr>
          <p:spPr>
            <a:xfrm>
              <a:off x="2612600" y="3247525"/>
              <a:ext cx="720950" cy="365125"/>
            </a:xfrm>
            <a:custGeom>
              <a:avLst/>
              <a:gdLst/>
              <a:ahLst/>
              <a:cxnLst/>
              <a:rect l="l" t="t" r="r" b="b"/>
              <a:pathLst>
                <a:path w="28838" h="14605" extrusionOk="0">
                  <a:moveTo>
                    <a:pt x="6544" y="1"/>
                  </a:moveTo>
                  <a:cubicBezTo>
                    <a:pt x="6359" y="1"/>
                    <a:pt x="6211" y="112"/>
                    <a:pt x="6137" y="259"/>
                  </a:cubicBezTo>
                  <a:lnTo>
                    <a:pt x="111" y="14013"/>
                  </a:lnTo>
                  <a:cubicBezTo>
                    <a:pt x="0" y="14271"/>
                    <a:pt x="222" y="14604"/>
                    <a:pt x="518" y="14604"/>
                  </a:cubicBezTo>
                  <a:lnTo>
                    <a:pt x="22293" y="14604"/>
                  </a:lnTo>
                  <a:cubicBezTo>
                    <a:pt x="22478" y="14604"/>
                    <a:pt x="22626" y="14493"/>
                    <a:pt x="22663" y="14345"/>
                  </a:cubicBezTo>
                  <a:lnTo>
                    <a:pt x="28726" y="592"/>
                  </a:lnTo>
                  <a:cubicBezTo>
                    <a:pt x="28837" y="333"/>
                    <a:pt x="28615" y="1"/>
                    <a:pt x="28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0"/>
            <p:cNvSpPr/>
            <p:nvPr/>
          </p:nvSpPr>
          <p:spPr>
            <a:xfrm>
              <a:off x="2607050" y="3240125"/>
              <a:ext cx="732025" cy="379900"/>
            </a:xfrm>
            <a:custGeom>
              <a:avLst/>
              <a:gdLst/>
              <a:ahLst/>
              <a:cxnLst/>
              <a:rect l="l" t="t" r="r" b="b"/>
              <a:pathLst>
                <a:path w="29281" h="15196" extrusionOk="0">
                  <a:moveTo>
                    <a:pt x="28542" y="592"/>
                  </a:moveTo>
                  <a:lnTo>
                    <a:pt x="28616" y="629"/>
                  </a:lnTo>
                  <a:lnTo>
                    <a:pt x="28652" y="740"/>
                  </a:lnTo>
                  <a:lnTo>
                    <a:pt x="28652" y="777"/>
                  </a:lnTo>
                  <a:lnTo>
                    <a:pt x="22626" y="14530"/>
                  </a:lnTo>
                  <a:lnTo>
                    <a:pt x="22515" y="14604"/>
                  </a:lnTo>
                  <a:lnTo>
                    <a:pt x="740" y="14604"/>
                  </a:lnTo>
                  <a:lnTo>
                    <a:pt x="666" y="14567"/>
                  </a:lnTo>
                  <a:lnTo>
                    <a:pt x="629" y="14456"/>
                  </a:lnTo>
                  <a:lnTo>
                    <a:pt x="629" y="14419"/>
                  </a:lnTo>
                  <a:lnTo>
                    <a:pt x="6655" y="666"/>
                  </a:lnTo>
                  <a:lnTo>
                    <a:pt x="6766" y="592"/>
                  </a:lnTo>
                  <a:close/>
                  <a:moveTo>
                    <a:pt x="6766" y="1"/>
                  </a:moveTo>
                  <a:cubicBezTo>
                    <a:pt x="6470" y="1"/>
                    <a:pt x="6211" y="149"/>
                    <a:pt x="6100" y="445"/>
                  </a:cubicBezTo>
                  <a:lnTo>
                    <a:pt x="74" y="14198"/>
                  </a:lnTo>
                  <a:lnTo>
                    <a:pt x="74" y="14161"/>
                  </a:lnTo>
                  <a:cubicBezTo>
                    <a:pt x="37" y="14272"/>
                    <a:pt x="0" y="14382"/>
                    <a:pt x="0" y="14456"/>
                  </a:cubicBezTo>
                  <a:cubicBezTo>
                    <a:pt x="0" y="14863"/>
                    <a:pt x="296" y="15196"/>
                    <a:pt x="740" y="15196"/>
                  </a:cubicBezTo>
                  <a:lnTo>
                    <a:pt x="22515" y="15196"/>
                  </a:lnTo>
                  <a:cubicBezTo>
                    <a:pt x="22811" y="15196"/>
                    <a:pt x="23070" y="15048"/>
                    <a:pt x="23181" y="14752"/>
                  </a:cubicBezTo>
                  <a:lnTo>
                    <a:pt x="29207" y="999"/>
                  </a:lnTo>
                  <a:cubicBezTo>
                    <a:pt x="29244" y="925"/>
                    <a:pt x="29281" y="814"/>
                    <a:pt x="29281" y="740"/>
                  </a:cubicBezTo>
                  <a:cubicBezTo>
                    <a:pt x="29281" y="334"/>
                    <a:pt x="28948" y="1"/>
                    <a:pt x="2854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0"/>
            <p:cNvSpPr/>
            <p:nvPr/>
          </p:nvSpPr>
          <p:spPr>
            <a:xfrm>
              <a:off x="2665275" y="3274325"/>
              <a:ext cx="615575" cy="311500"/>
            </a:xfrm>
            <a:custGeom>
              <a:avLst/>
              <a:gdLst/>
              <a:ahLst/>
              <a:cxnLst/>
              <a:rect l="l" t="t" r="r" b="b"/>
              <a:pathLst>
                <a:path w="24623" h="12460" extrusionOk="0">
                  <a:moveTo>
                    <a:pt x="5583" y="1"/>
                  </a:moveTo>
                  <a:cubicBezTo>
                    <a:pt x="5435" y="1"/>
                    <a:pt x="5324" y="75"/>
                    <a:pt x="5250" y="223"/>
                  </a:cubicBezTo>
                  <a:lnTo>
                    <a:pt x="111" y="11942"/>
                  </a:lnTo>
                  <a:cubicBezTo>
                    <a:pt x="0" y="12201"/>
                    <a:pt x="185" y="12460"/>
                    <a:pt x="444" y="12460"/>
                  </a:cubicBezTo>
                  <a:lnTo>
                    <a:pt x="19040" y="12460"/>
                  </a:lnTo>
                  <a:cubicBezTo>
                    <a:pt x="19188" y="12460"/>
                    <a:pt x="19299" y="12386"/>
                    <a:pt x="19373" y="12238"/>
                  </a:cubicBezTo>
                  <a:lnTo>
                    <a:pt x="24512" y="518"/>
                  </a:lnTo>
                  <a:cubicBezTo>
                    <a:pt x="24623" y="260"/>
                    <a:pt x="24438" y="1"/>
                    <a:pt x="24179"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0"/>
            <p:cNvSpPr/>
            <p:nvPr/>
          </p:nvSpPr>
          <p:spPr>
            <a:xfrm>
              <a:off x="2659725" y="3266950"/>
              <a:ext cx="626675" cy="326275"/>
            </a:xfrm>
            <a:custGeom>
              <a:avLst/>
              <a:gdLst/>
              <a:ahLst/>
              <a:cxnLst/>
              <a:rect l="l" t="t" r="r" b="b"/>
              <a:pathLst>
                <a:path w="25067" h="13051" extrusionOk="0">
                  <a:moveTo>
                    <a:pt x="24401" y="592"/>
                  </a:moveTo>
                  <a:lnTo>
                    <a:pt x="24438" y="629"/>
                  </a:lnTo>
                  <a:lnTo>
                    <a:pt x="24438" y="666"/>
                  </a:lnTo>
                  <a:lnTo>
                    <a:pt x="19299" y="12422"/>
                  </a:lnTo>
                  <a:lnTo>
                    <a:pt x="19262" y="12459"/>
                  </a:lnTo>
                  <a:lnTo>
                    <a:pt x="666" y="12459"/>
                  </a:lnTo>
                  <a:lnTo>
                    <a:pt x="629" y="12422"/>
                  </a:lnTo>
                  <a:lnTo>
                    <a:pt x="629" y="12385"/>
                  </a:lnTo>
                  <a:lnTo>
                    <a:pt x="5768" y="629"/>
                  </a:lnTo>
                  <a:lnTo>
                    <a:pt x="5805" y="592"/>
                  </a:lnTo>
                  <a:close/>
                  <a:moveTo>
                    <a:pt x="5805" y="0"/>
                  </a:moveTo>
                  <a:cubicBezTo>
                    <a:pt x="5546" y="0"/>
                    <a:pt x="5324" y="148"/>
                    <a:pt x="5213" y="407"/>
                  </a:cubicBezTo>
                  <a:lnTo>
                    <a:pt x="38" y="12126"/>
                  </a:lnTo>
                  <a:cubicBezTo>
                    <a:pt x="1" y="12200"/>
                    <a:pt x="1" y="12311"/>
                    <a:pt x="1" y="12385"/>
                  </a:cubicBezTo>
                  <a:cubicBezTo>
                    <a:pt x="1" y="12755"/>
                    <a:pt x="296" y="13051"/>
                    <a:pt x="666" y="13051"/>
                  </a:cubicBezTo>
                  <a:lnTo>
                    <a:pt x="19262" y="13051"/>
                  </a:lnTo>
                  <a:cubicBezTo>
                    <a:pt x="19521" y="13051"/>
                    <a:pt x="19743" y="12903"/>
                    <a:pt x="19854" y="12644"/>
                  </a:cubicBezTo>
                  <a:lnTo>
                    <a:pt x="24993" y="924"/>
                  </a:lnTo>
                  <a:cubicBezTo>
                    <a:pt x="25067" y="850"/>
                    <a:pt x="25067" y="739"/>
                    <a:pt x="25067" y="666"/>
                  </a:cubicBezTo>
                  <a:cubicBezTo>
                    <a:pt x="25067" y="296"/>
                    <a:pt x="24771" y="0"/>
                    <a:pt x="2440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0"/>
            <p:cNvSpPr/>
            <p:nvPr/>
          </p:nvSpPr>
          <p:spPr>
            <a:xfrm>
              <a:off x="2359350" y="3589500"/>
              <a:ext cx="818000" cy="26825"/>
            </a:xfrm>
            <a:custGeom>
              <a:avLst/>
              <a:gdLst/>
              <a:ahLst/>
              <a:cxnLst/>
              <a:rect l="l" t="t" r="r" b="b"/>
              <a:pathLst>
                <a:path w="32720" h="1073" extrusionOk="0">
                  <a:moveTo>
                    <a:pt x="0" y="1"/>
                  </a:moveTo>
                  <a:lnTo>
                    <a:pt x="0" y="1073"/>
                  </a:lnTo>
                  <a:lnTo>
                    <a:pt x="32719" y="1073"/>
                  </a:lnTo>
                  <a:lnTo>
                    <a:pt x="32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0"/>
            <p:cNvSpPr/>
            <p:nvPr/>
          </p:nvSpPr>
          <p:spPr>
            <a:xfrm>
              <a:off x="2351950" y="3582125"/>
              <a:ext cx="833700" cy="42525"/>
            </a:xfrm>
            <a:custGeom>
              <a:avLst/>
              <a:gdLst/>
              <a:ahLst/>
              <a:cxnLst/>
              <a:rect l="l" t="t" r="r" b="b"/>
              <a:pathLst>
                <a:path w="33348" h="1701" extrusionOk="0">
                  <a:moveTo>
                    <a:pt x="32719" y="629"/>
                  </a:moveTo>
                  <a:lnTo>
                    <a:pt x="32719" y="1072"/>
                  </a:lnTo>
                  <a:lnTo>
                    <a:pt x="592" y="1072"/>
                  </a:lnTo>
                  <a:lnTo>
                    <a:pt x="592" y="629"/>
                  </a:lnTo>
                  <a:close/>
                  <a:moveTo>
                    <a:pt x="296" y="0"/>
                  </a:moveTo>
                  <a:cubicBezTo>
                    <a:pt x="222" y="0"/>
                    <a:pt x="148" y="37"/>
                    <a:pt x="74" y="74"/>
                  </a:cubicBezTo>
                  <a:cubicBezTo>
                    <a:pt x="37" y="148"/>
                    <a:pt x="0" y="222"/>
                    <a:pt x="0" y="296"/>
                  </a:cubicBezTo>
                  <a:lnTo>
                    <a:pt x="0" y="1368"/>
                  </a:lnTo>
                  <a:cubicBezTo>
                    <a:pt x="0" y="1442"/>
                    <a:pt x="37" y="1553"/>
                    <a:pt x="74" y="1590"/>
                  </a:cubicBezTo>
                  <a:cubicBezTo>
                    <a:pt x="148" y="1664"/>
                    <a:pt x="222" y="1701"/>
                    <a:pt x="296" y="1701"/>
                  </a:cubicBezTo>
                  <a:lnTo>
                    <a:pt x="33015" y="1701"/>
                  </a:lnTo>
                  <a:cubicBezTo>
                    <a:pt x="33089" y="1701"/>
                    <a:pt x="33200" y="1664"/>
                    <a:pt x="33237" y="1590"/>
                  </a:cubicBezTo>
                  <a:cubicBezTo>
                    <a:pt x="33311" y="1553"/>
                    <a:pt x="33348" y="1442"/>
                    <a:pt x="33348" y="1368"/>
                  </a:cubicBezTo>
                  <a:lnTo>
                    <a:pt x="33348" y="296"/>
                  </a:lnTo>
                  <a:cubicBezTo>
                    <a:pt x="33348" y="222"/>
                    <a:pt x="33311" y="148"/>
                    <a:pt x="33237" y="74"/>
                  </a:cubicBezTo>
                  <a:cubicBezTo>
                    <a:pt x="33200" y="37"/>
                    <a:pt x="33089" y="0"/>
                    <a:pt x="3301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0"/>
            <p:cNvSpPr/>
            <p:nvPr/>
          </p:nvSpPr>
          <p:spPr>
            <a:xfrm>
              <a:off x="2780800" y="3589500"/>
              <a:ext cx="396550" cy="26825"/>
            </a:xfrm>
            <a:custGeom>
              <a:avLst/>
              <a:gdLst/>
              <a:ahLst/>
              <a:cxnLst/>
              <a:rect l="l" t="t" r="r" b="b"/>
              <a:pathLst>
                <a:path w="15862" h="1073" extrusionOk="0">
                  <a:moveTo>
                    <a:pt x="1" y="1"/>
                  </a:moveTo>
                  <a:lnTo>
                    <a:pt x="1" y="1073"/>
                  </a:lnTo>
                  <a:lnTo>
                    <a:pt x="15861" y="1073"/>
                  </a:lnTo>
                  <a:lnTo>
                    <a:pt x="158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0"/>
            <p:cNvSpPr/>
            <p:nvPr/>
          </p:nvSpPr>
          <p:spPr>
            <a:xfrm>
              <a:off x="2773400" y="3582125"/>
              <a:ext cx="412250" cy="42525"/>
            </a:xfrm>
            <a:custGeom>
              <a:avLst/>
              <a:gdLst/>
              <a:ahLst/>
              <a:cxnLst/>
              <a:rect l="l" t="t" r="r" b="b"/>
              <a:pathLst>
                <a:path w="16490" h="1701" extrusionOk="0">
                  <a:moveTo>
                    <a:pt x="15861" y="629"/>
                  </a:moveTo>
                  <a:lnTo>
                    <a:pt x="15861" y="1072"/>
                  </a:lnTo>
                  <a:lnTo>
                    <a:pt x="593" y="1072"/>
                  </a:lnTo>
                  <a:lnTo>
                    <a:pt x="593" y="629"/>
                  </a:lnTo>
                  <a:close/>
                  <a:moveTo>
                    <a:pt x="297" y="0"/>
                  </a:moveTo>
                  <a:cubicBezTo>
                    <a:pt x="223" y="0"/>
                    <a:pt x="149" y="37"/>
                    <a:pt x="75" y="74"/>
                  </a:cubicBezTo>
                  <a:cubicBezTo>
                    <a:pt x="38" y="148"/>
                    <a:pt x="1" y="222"/>
                    <a:pt x="1" y="296"/>
                  </a:cubicBezTo>
                  <a:lnTo>
                    <a:pt x="1" y="1368"/>
                  </a:lnTo>
                  <a:cubicBezTo>
                    <a:pt x="1" y="1442"/>
                    <a:pt x="38" y="1553"/>
                    <a:pt x="75" y="1590"/>
                  </a:cubicBezTo>
                  <a:cubicBezTo>
                    <a:pt x="149" y="1664"/>
                    <a:pt x="223" y="1701"/>
                    <a:pt x="297" y="1701"/>
                  </a:cubicBezTo>
                  <a:lnTo>
                    <a:pt x="16157" y="1701"/>
                  </a:lnTo>
                  <a:cubicBezTo>
                    <a:pt x="16231" y="1701"/>
                    <a:pt x="16342" y="1664"/>
                    <a:pt x="16379" y="1590"/>
                  </a:cubicBezTo>
                  <a:cubicBezTo>
                    <a:pt x="16453" y="1553"/>
                    <a:pt x="16490" y="1442"/>
                    <a:pt x="16490" y="1368"/>
                  </a:cubicBezTo>
                  <a:lnTo>
                    <a:pt x="16490" y="296"/>
                  </a:lnTo>
                  <a:cubicBezTo>
                    <a:pt x="16490" y="222"/>
                    <a:pt x="16453" y="148"/>
                    <a:pt x="16379" y="74"/>
                  </a:cubicBezTo>
                  <a:cubicBezTo>
                    <a:pt x="16342" y="37"/>
                    <a:pt x="16231" y="0"/>
                    <a:pt x="161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0"/>
            <p:cNvSpPr/>
            <p:nvPr/>
          </p:nvSpPr>
          <p:spPr>
            <a:xfrm>
              <a:off x="2617200" y="2599625"/>
              <a:ext cx="476025" cy="476025"/>
            </a:xfrm>
            <a:custGeom>
              <a:avLst/>
              <a:gdLst/>
              <a:ahLst/>
              <a:cxnLst/>
              <a:rect l="l" t="t" r="r" b="b"/>
              <a:pathLst>
                <a:path w="19041" h="19041" extrusionOk="0">
                  <a:moveTo>
                    <a:pt x="9539" y="0"/>
                  </a:moveTo>
                  <a:cubicBezTo>
                    <a:pt x="4290" y="0"/>
                    <a:pt x="1" y="4252"/>
                    <a:pt x="1" y="9502"/>
                  </a:cubicBezTo>
                  <a:cubicBezTo>
                    <a:pt x="1" y="14788"/>
                    <a:pt x="4290" y="19040"/>
                    <a:pt x="9539" y="19040"/>
                  </a:cubicBezTo>
                  <a:cubicBezTo>
                    <a:pt x="14789" y="19040"/>
                    <a:pt x="19041" y="14788"/>
                    <a:pt x="19041" y="9502"/>
                  </a:cubicBezTo>
                  <a:cubicBezTo>
                    <a:pt x="19041" y="4252"/>
                    <a:pt x="14789" y="0"/>
                    <a:pt x="9539"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0"/>
            <p:cNvSpPr/>
            <p:nvPr/>
          </p:nvSpPr>
          <p:spPr>
            <a:xfrm>
              <a:off x="2609825" y="2592225"/>
              <a:ext cx="490800" cy="490800"/>
            </a:xfrm>
            <a:custGeom>
              <a:avLst/>
              <a:gdLst/>
              <a:ahLst/>
              <a:cxnLst/>
              <a:rect l="l" t="t" r="r" b="b"/>
              <a:pathLst>
                <a:path w="19632" h="19632" extrusionOk="0">
                  <a:moveTo>
                    <a:pt x="9834" y="592"/>
                  </a:moveTo>
                  <a:cubicBezTo>
                    <a:pt x="12385" y="592"/>
                    <a:pt x="14678" y="1627"/>
                    <a:pt x="16341" y="3291"/>
                  </a:cubicBezTo>
                  <a:cubicBezTo>
                    <a:pt x="18005" y="4954"/>
                    <a:pt x="19040" y="7284"/>
                    <a:pt x="19040" y="9798"/>
                  </a:cubicBezTo>
                  <a:cubicBezTo>
                    <a:pt x="19040" y="12349"/>
                    <a:pt x="18005" y="14641"/>
                    <a:pt x="16341" y="16304"/>
                  </a:cubicBezTo>
                  <a:cubicBezTo>
                    <a:pt x="14678" y="18005"/>
                    <a:pt x="12385" y="19003"/>
                    <a:pt x="9834" y="19003"/>
                  </a:cubicBezTo>
                  <a:cubicBezTo>
                    <a:pt x="7283" y="19003"/>
                    <a:pt x="4991" y="18005"/>
                    <a:pt x="3328" y="16304"/>
                  </a:cubicBezTo>
                  <a:cubicBezTo>
                    <a:pt x="1664" y="14641"/>
                    <a:pt x="629" y="12349"/>
                    <a:pt x="629" y="9798"/>
                  </a:cubicBezTo>
                  <a:cubicBezTo>
                    <a:pt x="629" y="7284"/>
                    <a:pt x="1664" y="4954"/>
                    <a:pt x="3328" y="3291"/>
                  </a:cubicBezTo>
                  <a:cubicBezTo>
                    <a:pt x="4991" y="1627"/>
                    <a:pt x="7283" y="592"/>
                    <a:pt x="9834" y="592"/>
                  </a:cubicBezTo>
                  <a:close/>
                  <a:moveTo>
                    <a:pt x="9834" y="0"/>
                  </a:moveTo>
                  <a:cubicBezTo>
                    <a:pt x="4400" y="0"/>
                    <a:pt x="0" y="4400"/>
                    <a:pt x="0" y="9798"/>
                  </a:cubicBezTo>
                  <a:cubicBezTo>
                    <a:pt x="0" y="15232"/>
                    <a:pt x="4400" y="19632"/>
                    <a:pt x="9834" y="19632"/>
                  </a:cubicBezTo>
                  <a:cubicBezTo>
                    <a:pt x="15232" y="19632"/>
                    <a:pt x="19632" y="15232"/>
                    <a:pt x="19632" y="9798"/>
                  </a:cubicBezTo>
                  <a:cubicBezTo>
                    <a:pt x="19632" y="4400"/>
                    <a:pt x="15232" y="0"/>
                    <a:pt x="983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0"/>
            <p:cNvSpPr/>
            <p:nvPr/>
          </p:nvSpPr>
          <p:spPr>
            <a:xfrm>
              <a:off x="2855675" y="3045125"/>
              <a:ext cx="68425" cy="300400"/>
            </a:xfrm>
            <a:custGeom>
              <a:avLst/>
              <a:gdLst/>
              <a:ahLst/>
              <a:cxnLst/>
              <a:rect l="l" t="t" r="r" b="b"/>
              <a:pathLst>
                <a:path w="2737" h="12016" extrusionOk="0">
                  <a:moveTo>
                    <a:pt x="2736" y="0"/>
                  </a:moveTo>
                  <a:lnTo>
                    <a:pt x="0" y="1220"/>
                  </a:lnTo>
                  <a:lnTo>
                    <a:pt x="2219" y="12016"/>
                  </a:lnTo>
                  <a:lnTo>
                    <a:pt x="2736"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0"/>
            <p:cNvSpPr/>
            <p:nvPr/>
          </p:nvSpPr>
          <p:spPr>
            <a:xfrm>
              <a:off x="2847350" y="3037950"/>
              <a:ext cx="84125" cy="315900"/>
            </a:xfrm>
            <a:custGeom>
              <a:avLst/>
              <a:gdLst/>
              <a:ahLst/>
              <a:cxnLst/>
              <a:rect l="l" t="t" r="r" b="b"/>
              <a:pathLst>
                <a:path w="3365" h="12636" extrusionOk="0">
                  <a:moveTo>
                    <a:pt x="2736" y="768"/>
                  </a:moveTo>
                  <a:lnTo>
                    <a:pt x="2367" y="9789"/>
                  </a:lnTo>
                  <a:lnTo>
                    <a:pt x="677" y="1664"/>
                  </a:lnTo>
                  <a:lnTo>
                    <a:pt x="677" y="1664"/>
                  </a:lnTo>
                  <a:lnTo>
                    <a:pt x="2736" y="768"/>
                  </a:lnTo>
                  <a:close/>
                  <a:moveTo>
                    <a:pt x="3083" y="1"/>
                  </a:moveTo>
                  <a:cubicBezTo>
                    <a:pt x="3032" y="1"/>
                    <a:pt x="2977" y="10"/>
                    <a:pt x="2921" y="28"/>
                  </a:cubicBezTo>
                  <a:lnTo>
                    <a:pt x="185" y="1211"/>
                  </a:lnTo>
                  <a:cubicBezTo>
                    <a:pt x="75" y="1285"/>
                    <a:pt x="1" y="1433"/>
                    <a:pt x="38" y="1544"/>
                  </a:cubicBezTo>
                  <a:lnTo>
                    <a:pt x="2256" y="12376"/>
                  </a:lnTo>
                  <a:cubicBezTo>
                    <a:pt x="2293" y="12524"/>
                    <a:pt x="2441" y="12635"/>
                    <a:pt x="2589" y="12635"/>
                  </a:cubicBezTo>
                  <a:cubicBezTo>
                    <a:pt x="2736" y="12598"/>
                    <a:pt x="2847" y="12487"/>
                    <a:pt x="2847" y="12340"/>
                  </a:cubicBezTo>
                  <a:lnTo>
                    <a:pt x="3365" y="324"/>
                  </a:lnTo>
                  <a:cubicBezTo>
                    <a:pt x="3365" y="213"/>
                    <a:pt x="3328" y="102"/>
                    <a:pt x="3217" y="28"/>
                  </a:cubicBezTo>
                  <a:cubicBezTo>
                    <a:pt x="3180" y="10"/>
                    <a:pt x="3134" y="1"/>
                    <a:pt x="308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0"/>
            <p:cNvSpPr/>
            <p:nvPr/>
          </p:nvSpPr>
          <p:spPr>
            <a:xfrm>
              <a:off x="4462975" y="3403725"/>
              <a:ext cx="145125" cy="213525"/>
            </a:xfrm>
            <a:custGeom>
              <a:avLst/>
              <a:gdLst/>
              <a:ahLst/>
              <a:cxnLst/>
              <a:rect l="l" t="t" r="r" b="b"/>
              <a:pathLst>
                <a:path w="5805" h="8541" extrusionOk="0">
                  <a:moveTo>
                    <a:pt x="0" y="1"/>
                  </a:moveTo>
                  <a:lnTo>
                    <a:pt x="0" y="8541"/>
                  </a:lnTo>
                  <a:lnTo>
                    <a:pt x="5805" y="8541"/>
                  </a:lnTo>
                  <a:lnTo>
                    <a:pt x="58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0"/>
            <p:cNvSpPr/>
            <p:nvPr/>
          </p:nvSpPr>
          <p:spPr>
            <a:xfrm>
              <a:off x="4455575" y="3396325"/>
              <a:ext cx="159925" cy="228325"/>
            </a:xfrm>
            <a:custGeom>
              <a:avLst/>
              <a:gdLst/>
              <a:ahLst/>
              <a:cxnLst/>
              <a:rect l="l" t="t" r="r" b="b"/>
              <a:pathLst>
                <a:path w="6397" h="9133" extrusionOk="0">
                  <a:moveTo>
                    <a:pt x="5768" y="592"/>
                  </a:moveTo>
                  <a:lnTo>
                    <a:pt x="5768" y="8504"/>
                  </a:lnTo>
                  <a:lnTo>
                    <a:pt x="629" y="8504"/>
                  </a:lnTo>
                  <a:lnTo>
                    <a:pt x="629" y="592"/>
                  </a:lnTo>
                  <a:close/>
                  <a:moveTo>
                    <a:pt x="296" y="1"/>
                  </a:moveTo>
                  <a:cubicBezTo>
                    <a:pt x="222" y="1"/>
                    <a:pt x="148" y="38"/>
                    <a:pt x="74" y="75"/>
                  </a:cubicBezTo>
                  <a:cubicBezTo>
                    <a:pt x="37" y="149"/>
                    <a:pt x="0" y="223"/>
                    <a:pt x="0" y="297"/>
                  </a:cubicBezTo>
                  <a:lnTo>
                    <a:pt x="0" y="8837"/>
                  </a:lnTo>
                  <a:cubicBezTo>
                    <a:pt x="0" y="8911"/>
                    <a:pt x="37" y="8985"/>
                    <a:pt x="74" y="9059"/>
                  </a:cubicBezTo>
                  <a:cubicBezTo>
                    <a:pt x="148" y="9096"/>
                    <a:pt x="222" y="9133"/>
                    <a:pt x="296" y="9133"/>
                  </a:cubicBezTo>
                  <a:lnTo>
                    <a:pt x="6101" y="9133"/>
                  </a:lnTo>
                  <a:cubicBezTo>
                    <a:pt x="6175" y="9133"/>
                    <a:pt x="6248" y="9096"/>
                    <a:pt x="6285" y="9059"/>
                  </a:cubicBezTo>
                  <a:cubicBezTo>
                    <a:pt x="6359" y="8985"/>
                    <a:pt x="6396" y="8911"/>
                    <a:pt x="6396" y="8837"/>
                  </a:cubicBezTo>
                  <a:lnTo>
                    <a:pt x="6396" y="297"/>
                  </a:lnTo>
                  <a:cubicBezTo>
                    <a:pt x="6396" y="223"/>
                    <a:pt x="6359" y="149"/>
                    <a:pt x="6285" y="75"/>
                  </a:cubicBezTo>
                  <a:cubicBezTo>
                    <a:pt x="6248" y="38"/>
                    <a:pt x="6175" y="1"/>
                    <a:pt x="610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0"/>
            <p:cNvSpPr/>
            <p:nvPr/>
          </p:nvSpPr>
          <p:spPr>
            <a:xfrm>
              <a:off x="4570175" y="3443475"/>
              <a:ext cx="77675" cy="144200"/>
            </a:xfrm>
            <a:custGeom>
              <a:avLst/>
              <a:gdLst/>
              <a:ahLst/>
              <a:cxnLst/>
              <a:rect l="l" t="t" r="r" b="b"/>
              <a:pathLst>
                <a:path w="3107" h="5768" extrusionOk="0">
                  <a:moveTo>
                    <a:pt x="481" y="0"/>
                  </a:moveTo>
                  <a:cubicBezTo>
                    <a:pt x="186" y="0"/>
                    <a:pt x="1" y="222"/>
                    <a:pt x="1" y="481"/>
                  </a:cubicBezTo>
                  <a:cubicBezTo>
                    <a:pt x="1" y="740"/>
                    <a:pt x="186" y="962"/>
                    <a:pt x="481" y="962"/>
                  </a:cubicBezTo>
                  <a:lnTo>
                    <a:pt x="1258" y="962"/>
                  </a:lnTo>
                  <a:cubicBezTo>
                    <a:pt x="1738" y="962"/>
                    <a:pt x="2145" y="1368"/>
                    <a:pt x="2145" y="1849"/>
                  </a:cubicBezTo>
                  <a:lnTo>
                    <a:pt x="2145" y="3919"/>
                  </a:lnTo>
                  <a:cubicBezTo>
                    <a:pt x="2145" y="4437"/>
                    <a:pt x="1738" y="4844"/>
                    <a:pt x="1258" y="4844"/>
                  </a:cubicBezTo>
                  <a:lnTo>
                    <a:pt x="629" y="4844"/>
                  </a:lnTo>
                  <a:cubicBezTo>
                    <a:pt x="371" y="4844"/>
                    <a:pt x="149" y="5028"/>
                    <a:pt x="149" y="5287"/>
                  </a:cubicBezTo>
                  <a:cubicBezTo>
                    <a:pt x="149" y="5583"/>
                    <a:pt x="371" y="5768"/>
                    <a:pt x="629" y="5768"/>
                  </a:cubicBezTo>
                  <a:lnTo>
                    <a:pt x="1258" y="5768"/>
                  </a:lnTo>
                  <a:cubicBezTo>
                    <a:pt x="2256" y="5768"/>
                    <a:pt x="3106" y="4955"/>
                    <a:pt x="3106" y="3919"/>
                  </a:cubicBezTo>
                  <a:lnTo>
                    <a:pt x="3106" y="1849"/>
                  </a:lnTo>
                  <a:cubicBezTo>
                    <a:pt x="3106" y="851"/>
                    <a:pt x="2256" y="0"/>
                    <a:pt x="1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0"/>
            <p:cNvSpPr/>
            <p:nvPr/>
          </p:nvSpPr>
          <p:spPr>
            <a:xfrm>
              <a:off x="4561875" y="3436075"/>
              <a:ext cx="93375" cy="159925"/>
            </a:xfrm>
            <a:custGeom>
              <a:avLst/>
              <a:gdLst/>
              <a:ahLst/>
              <a:cxnLst/>
              <a:rect l="l" t="t" r="r" b="b"/>
              <a:pathLst>
                <a:path w="3735" h="6397" extrusionOk="0">
                  <a:moveTo>
                    <a:pt x="1590" y="592"/>
                  </a:moveTo>
                  <a:cubicBezTo>
                    <a:pt x="2440" y="629"/>
                    <a:pt x="3106" y="1295"/>
                    <a:pt x="3106" y="2145"/>
                  </a:cubicBezTo>
                  <a:lnTo>
                    <a:pt x="3106" y="4215"/>
                  </a:lnTo>
                  <a:cubicBezTo>
                    <a:pt x="3106" y="5066"/>
                    <a:pt x="2440" y="5768"/>
                    <a:pt x="1590" y="5768"/>
                  </a:cubicBezTo>
                  <a:lnTo>
                    <a:pt x="961" y="5768"/>
                  </a:lnTo>
                  <a:cubicBezTo>
                    <a:pt x="887" y="5768"/>
                    <a:pt x="813" y="5694"/>
                    <a:pt x="813" y="5583"/>
                  </a:cubicBezTo>
                  <a:cubicBezTo>
                    <a:pt x="813" y="5509"/>
                    <a:pt x="887" y="5435"/>
                    <a:pt x="961" y="5435"/>
                  </a:cubicBezTo>
                  <a:lnTo>
                    <a:pt x="1590" y="5435"/>
                  </a:lnTo>
                  <a:cubicBezTo>
                    <a:pt x="2255" y="5435"/>
                    <a:pt x="2773" y="4881"/>
                    <a:pt x="2773" y="4215"/>
                  </a:cubicBezTo>
                  <a:lnTo>
                    <a:pt x="2773" y="2145"/>
                  </a:lnTo>
                  <a:cubicBezTo>
                    <a:pt x="2773" y="1480"/>
                    <a:pt x="2255" y="962"/>
                    <a:pt x="1590" y="962"/>
                  </a:cubicBezTo>
                  <a:lnTo>
                    <a:pt x="813" y="962"/>
                  </a:lnTo>
                  <a:cubicBezTo>
                    <a:pt x="703" y="962"/>
                    <a:pt x="629" y="888"/>
                    <a:pt x="629" y="777"/>
                  </a:cubicBezTo>
                  <a:cubicBezTo>
                    <a:pt x="629" y="703"/>
                    <a:pt x="703" y="592"/>
                    <a:pt x="813" y="592"/>
                  </a:cubicBezTo>
                  <a:close/>
                  <a:moveTo>
                    <a:pt x="813" y="1"/>
                  </a:moveTo>
                  <a:cubicBezTo>
                    <a:pt x="370" y="1"/>
                    <a:pt x="0" y="333"/>
                    <a:pt x="0" y="777"/>
                  </a:cubicBezTo>
                  <a:cubicBezTo>
                    <a:pt x="0" y="1221"/>
                    <a:pt x="370" y="1553"/>
                    <a:pt x="813" y="1553"/>
                  </a:cubicBezTo>
                  <a:lnTo>
                    <a:pt x="1590" y="1553"/>
                  </a:lnTo>
                  <a:cubicBezTo>
                    <a:pt x="1886" y="1553"/>
                    <a:pt x="2181" y="1812"/>
                    <a:pt x="2181" y="2145"/>
                  </a:cubicBezTo>
                  <a:lnTo>
                    <a:pt x="2181" y="4215"/>
                  </a:lnTo>
                  <a:cubicBezTo>
                    <a:pt x="2181" y="4548"/>
                    <a:pt x="1886" y="4807"/>
                    <a:pt x="1590" y="4807"/>
                  </a:cubicBezTo>
                  <a:lnTo>
                    <a:pt x="961" y="4807"/>
                  </a:lnTo>
                  <a:cubicBezTo>
                    <a:pt x="518" y="4807"/>
                    <a:pt x="185" y="5177"/>
                    <a:pt x="185" y="5583"/>
                  </a:cubicBezTo>
                  <a:cubicBezTo>
                    <a:pt x="185" y="6027"/>
                    <a:pt x="518" y="6397"/>
                    <a:pt x="961" y="6397"/>
                  </a:cubicBezTo>
                  <a:lnTo>
                    <a:pt x="1590" y="6397"/>
                  </a:lnTo>
                  <a:cubicBezTo>
                    <a:pt x="2773" y="6397"/>
                    <a:pt x="3734" y="5398"/>
                    <a:pt x="3734" y="4215"/>
                  </a:cubicBezTo>
                  <a:lnTo>
                    <a:pt x="3734" y="2145"/>
                  </a:lnTo>
                  <a:cubicBezTo>
                    <a:pt x="3734" y="962"/>
                    <a:pt x="2773" y="1"/>
                    <a:pt x="159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0"/>
            <p:cNvSpPr/>
            <p:nvPr/>
          </p:nvSpPr>
          <p:spPr>
            <a:xfrm>
              <a:off x="4999975" y="3728150"/>
              <a:ext cx="140500" cy="1346100"/>
            </a:xfrm>
            <a:custGeom>
              <a:avLst/>
              <a:gdLst/>
              <a:ahLst/>
              <a:cxnLst/>
              <a:rect l="l" t="t" r="r" b="b"/>
              <a:pathLst>
                <a:path w="5620" h="53844" extrusionOk="0">
                  <a:moveTo>
                    <a:pt x="0" y="0"/>
                  </a:moveTo>
                  <a:lnTo>
                    <a:pt x="4474" y="53312"/>
                  </a:lnTo>
                  <a:cubicBezTo>
                    <a:pt x="4506" y="53634"/>
                    <a:pt x="4762" y="53844"/>
                    <a:pt x="5048" y="53844"/>
                  </a:cubicBezTo>
                  <a:cubicBezTo>
                    <a:pt x="5090" y="53844"/>
                    <a:pt x="5133" y="53839"/>
                    <a:pt x="5176" y="53830"/>
                  </a:cubicBezTo>
                  <a:cubicBezTo>
                    <a:pt x="5435" y="53756"/>
                    <a:pt x="5620" y="53497"/>
                    <a:pt x="5620" y="53201"/>
                  </a:cubicBezTo>
                  <a:lnTo>
                    <a:pt x="2551"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0"/>
            <p:cNvSpPr/>
            <p:nvPr/>
          </p:nvSpPr>
          <p:spPr>
            <a:xfrm>
              <a:off x="4991650" y="3720750"/>
              <a:ext cx="156225" cy="1360550"/>
            </a:xfrm>
            <a:custGeom>
              <a:avLst/>
              <a:gdLst/>
              <a:ahLst/>
              <a:cxnLst/>
              <a:rect l="l" t="t" r="r" b="b"/>
              <a:pathLst>
                <a:path w="6249" h="54422" extrusionOk="0">
                  <a:moveTo>
                    <a:pt x="2588" y="629"/>
                  </a:moveTo>
                  <a:lnTo>
                    <a:pt x="5620" y="53497"/>
                  </a:lnTo>
                  <a:lnTo>
                    <a:pt x="5620" y="53534"/>
                  </a:lnTo>
                  <a:lnTo>
                    <a:pt x="5620" y="53571"/>
                  </a:lnTo>
                  <a:cubicBezTo>
                    <a:pt x="5620" y="53682"/>
                    <a:pt x="5546" y="53793"/>
                    <a:pt x="5435" y="53793"/>
                  </a:cubicBezTo>
                  <a:lnTo>
                    <a:pt x="5361" y="53830"/>
                  </a:lnTo>
                  <a:cubicBezTo>
                    <a:pt x="5250" y="53830"/>
                    <a:pt x="5139" y="53719"/>
                    <a:pt x="5102" y="53571"/>
                  </a:cubicBezTo>
                  <a:lnTo>
                    <a:pt x="5099" y="53572"/>
                  </a:lnTo>
                  <a:lnTo>
                    <a:pt x="5099" y="53572"/>
                  </a:lnTo>
                  <a:lnTo>
                    <a:pt x="657" y="629"/>
                  </a:lnTo>
                  <a:close/>
                  <a:moveTo>
                    <a:pt x="333" y="1"/>
                  </a:moveTo>
                  <a:cubicBezTo>
                    <a:pt x="222" y="1"/>
                    <a:pt x="148" y="38"/>
                    <a:pt x="111" y="112"/>
                  </a:cubicBezTo>
                  <a:cubicBezTo>
                    <a:pt x="37" y="149"/>
                    <a:pt x="0" y="259"/>
                    <a:pt x="0" y="333"/>
                  </a:cubicBezTo>
                  <a:lnTo>
                    <a:pt x="4511" y="53645"/>
                  </a:lnTo>
                  <a:lnTo>
                    <a:pt x="4511" y="53682"/>
                  </a:lnTo>
                  <a:cubicBezTo>
                    <a:pt x="4548" y="54126"/>
                    <a:pt x="4954" y="54422"/>
                    <a:pt x="5361" y="54422"/>
                  </a:cubicBezTo>
                  <a:lnTo>
                    <a:pt x="5583" y="54422"/>
                  </a:lnTo>
                  <a:cubicBezTo>
                    <a:pt x="5990" y="54311"/>
                    <a:pt x="6248" y="53941"/>
                    <a:pt x="6248" y="53571"/>
                  </a:cubicBezTo>
                  <a:lnTo>
                    <a:pt x="6248" y="53460"/>
                  </a:lnTo>
                  <a:lnTo>
                    <a:pt x="3180" y="296"/>
                  </a:lnTo>
                  <a:cubicBezTo>
                    <a:pt x="3180" y="112"/>
                    <a:pt x="3069" y="1"/>
                    <a:pt x="288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0"/>
            <p:cNvSpPr/>
            <p:nvPr/>
          </p:nvSpPr>
          <p:spPr>
            <a:xfrm>
              <a:off x="5752325" y="3728150"/>
              <a:ext cx="141425" cy="1349800"/>
            </a:xfrm>
            <a:custGeom>
              <a:avLst/>
              <a:gdLst/>
              <a:ahLst/>
              <a:cxnLst/>
              <a:rect l="l" t="t" r="r" b="b"/>
              <a:pathLst>
                <a:path w="5657" h="53992" extrusionOk="0">
                  <a:moveTo>
                    <a:pt x="0" y="0"/>
                  </a:moveTo>
                  <a:lnTo>
                    <a:pt x="4474" y="53497"/>
                  </a:lnTo>
                  <a:cubicBezTo>
                    <a:pt x="4538" y="53786"/>
                    <a:pt x="4770" y="53992"/>
                    <a:pt x="5048" y="53992"/>
                  </a:cubicBezTo>
                  <a:cubicBezTo>
                    <a:pt x="5090" y="53992"/>
                    <a:pt x="5133" y="53987"/>
                    <a:pt x="5176" y="53978"/>
                  </a:cubicBezTo>
                  <a:cubicBezTo>
                    <a:pt x="5472" y="53941"/>
                    <a:pt x="5657" y="53645"/>
                    <a:pt x="5620" y="53386"/>
                  </a:cubicBezTo>
                  <a:lnTo>
                    <a:pt x="2551"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0"/>
            <p:cNvSpPr/>
            <p:nvPr/>
          </p:nvSpPr>
          <p:spPr>
            <a:xfrm>
              <a:off x="5744000" y="3720750"/>
              <a:ext cx="156225" cy="1365175"/>
            </a:xfrm>
            <a:custGeom>
              <a:avLst/>
              <a:gdLst/>
              <a:ahLst/>
              <a:cxnLst/>
              <a:rect l="l" t="t" r="r" b="b"/>
              <a:pathLst>
                <a:path w="6249" h="54607" extrusionOk="0">
                  <a:moveTo>
                    <a:pt x="2588" y="629"/>
                  </a:moveTo>
                  <a:lnTo>
                    <a:pt x="5657" y="53682"/>
                  </a:lnTo>
                  <a:lnTo>
                    <a:pt x="5657" y="53719"/>
                  </a:lnTo>
                  <a:cubicBezTo>
                    <a:pt x="5657" y="53867"/>
                    <a:pt x="5583" y="53978"/>
                    <a:pt x="5435" y="53978"/>
                  </a:cubicBezTo>
                  <a:lnTo>
                    <a:pt x="5398" y="53978"/>
                  </a:lnTo>
                  <a:cubicBezTo>
                    <a:pt x="5250" y="53978"/>
                    <a:pt x="5139" y="53904"/>
                    <a:pt x="5139" y="53756"/>
                  </a:cubicBezTo>
                  <a:lnTo>
                    <a:pt x="657" y="629"/>
                  </a:lnTo>
                  <a:close/>
                  <a:moveTo>
                    <a:pt x="333" y="1"/>
                  </a:moveTo>
                  <a:cubicBezTo>
                    <a:pt x="222" y="1"/>
                    <a:pt x="148" y="38"/>
                    <a:pt x="111" y="112"/>
                  </a:cubicBezTo>
                  <a:cubicBezTo>
                    <a:pt x="37" y="149"/>
                    <a:pt x="0" y="259"/>
                    <a:pt x="0" y="333"/>
                  </a:cubicBezTo>
                  <a:lnTo>
                    <a:pt x="4511" y="53830"/>
                  </a:lnTo>
                  <a:cubicBezTo>
                    <a:pt x="4585" y="54274"/>
                    <a:pt x="4955" y="54606"/>
                    <a:pt x="5398" y="54606"/>
                  </a:cubicBezTo>
                  <a:cubicBezTo>
                    <a:pt x="5472" y="54606"/>
                    <a:pt x="5509" y="54606"/>
                    <a:pt x="5583" y="54569"/>
                  </a:cubicBezTo>
                  <a:cubicBezTo>
                    <a:pt x="5990" y="54495"/>
                    <a:pt x="6248" y="54126"/>
                    <a:pt x="6248" y="53719"/>
                  </a:cubicBezTo>
                  <a:lnTo>
                    <a:pt x="6248" y="53645"/>
                  </a:lnTo>
                  <a:lnTo>
                    <a:pt x="3217" y="296"/>
                  </a:lnTo>
                  <a:cubicBezTo>
                    <a:pt x="3180" y="112"/>
                    <a:pt x="3069" y="1"/>
                    <a:pt x="288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0"/>
            <p:cNvSpPr/>
            <p:nvPr/>
          </p:nvSpPr>
          <p:spPr>
            <a:xfrm>
              <a:off x="2587625" y="3728150"/>
              <a:ext cx="123875" cy="1337800"/>
            </a:xfrm>
            <a:custGeom>
              <a:avLst/>
              <a:gdLst/>
              <a:ahLst/>
              <a:cxnLst/>
              <a:rect l="l" t="t" r="r" b="b"/>
              <a:pathLst>
                <a:path w="4955" h="53512" extrusionOk="0">
                  <a:moveTo>
                    <a:pt x="2404" y="0"/>
                  </a:moveTo>
                  <a:lnTo>
                    <a:pt x="38" y="52869"/>
                  </a:lnTo>
                  <a:cubicBezTo>
                    <a:pt x="1" y="53164"/>
                    <a:pt x="186" y="53423"/>
                    <a:pt x="482" y="53497"/>
                  </a:cubicBezTo>
                  <a:cubicBezTo>
                    <a:pt x="520" y="53507"/>
                    <a:pt x="559" y="53511"/>
                    <a:pt x="598" y="53511"/>
                  </a:cubicBezTo>
                  <a:cubicBezTo>
                    <a:pt x="859" y="53511"/>
                    <a:pt x="1115" y="53306"/>
                    <a:pt x="1147" y="53016"/>
                  </a:cubicBezTo>
                  <a:lnTo>
                    <a:pt x="495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0"/>
            <p:cNvSpPr/>
            <p:nvPr/>
          </p:nvSpPr>
          <p:spPr>
            <a:xfrm>
              <a:off x="2580250" y="3720750"/>
              <a:ext cx="138650" cy="1352225"/>
            </a:xfrm>
            <a:custGeom>
              <a:avLst/>
              <a:gdLst/>
              <a:ahLst/>
              <a:cxnLst/>
              <a:rect l="l" t="t" r="r" b="b"/>
              <a:pathLst>
                <a:path w="5546" h="54089" extrusionOk="0">
                  <a:moveTo>
                    <a:pt x="4917" y="629"/>
                  </a:moveTo>
                  <a:lnTo>
                    <a:pt x="1149" y="53239"/>
                  </a:lnTo>
                  <a:lnTo>
                    <a:pt x="1149" y="53239"/>
                  </a:lnTo>
                  <a:lnTo>
                    <a:pt x="1146" y="53238"/>
                  </a:lnTo>
                  <a:cubicBezTo>
                    <a:pt x="1146" y="53386"/>
                    <a:pt x="998" y="53497"/>
                    <a:pt x="887" y="53497"/>
                  </a:cubicBezTo>
                  <a:lnTo>
                    <a:pt x="850" y="53460"/>
                  </a:lnTo>
                  <a:cubicBezTo>
                    <a:pt x="703" y="53460"/>
                    <a:pt x="629" y="53349"/>
                    <a:pt x="629" y="53202"/>
                  </a:cubicBezTo>
                  <a:lnTo>
                    <a:pt x="629" y="53165"/>
                  </a:lnTo>
                  <a:lnTo>
                    <a:pt x="2982" y="629"/>
                  </a:lnTo>
                  <a:close/>
                  <a:moveTo>
                    <a:pt x="2699" y="1"/>
                  </a:moveTo>
                  <a:cubicBezTo>
                    <a:pt x="2514" y="1"/>
                    <a:pt x="2366" y="112"/>
                    <a:pt x="2366" y="296"/>
                  </a:cubicBezTo>
                  <a:lnTo>
                    <a:pt x="0" y="53128"/>
                  </a:lnTo>
                  <a:lnTo>
                    <a:pt x="0" y="53202"/>
                  </a:lnTo>
                  <a:cubicBezTo>
                    <a:pt x="0" y="53608"/>
                    <a:pt x="296" y="53978"/>
                    <a:pt x="703" y="54089"/>
                  </a:cubicBezTo>
                  <a:lnTo>
                    <a:pt x="887" y="54089"/>
                  </a:lnTo>
                  <a:cubicBezTo>
                    <a:pt x="1331" y="54089"/>
                    <a:pt x="1701" y="53793"/>
                    <a:pt x="1775" y="53349"/>
                  </a:cubicBezTo>
                  <a:lnTo>
                    <a:pt x="1775" y="53312"/>
                  </a:lnTo>
                  <a:lnTo>
                    <a:pt x="5546" y="333"/>
                  </a:lnTo>
                  <a:cubicBezTo>
                    <a:pt x="5546" y="259"/>
                    <a:pt x="5509" y="149"/>
                    <a:pt x="5472" y="112"/>
                  </a:cubicBezTo>
                  <a:cubicBezTo>
                    <a:pt x="5398" y="38"/>
                    <a:pt x="5324" y="1"/>
                    <a:pt x="525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0"/>
            <p:cNvSpPr/>
            <p:nvPr/>
          </p:nvSpPr>
          <p:spPr>
            <a:xfrm>
              <a:off x="1894425" y="3728150"/>
              <a:ext cx="122975" cy="1333175"/>
            </a:xfrm>
            <a:custGeom>
              <a:avLst/>
              <a:gdLst/>
              <a:ahLst/>
              <a:cxnLst/>
              <a:rect l="l" t="t" r="r" b="b"/>
              <a:pathLst>
                <a:path w="4919" h="53327" extrusionOk="0">
                  <a:moveTo>
                    <a:pt x="2367" y="0"/>
                  </a:moveTo>
                  <a:lnTo>
                    <a:pt x="38" y="52684"/>
                  </a:lnTo>
                  <a:cubicBezTo>
                    <a:pt x="1" y="52979"/>
                    <a:pt x="186" y="53238"/>
                    <a:pt x="445" y="53312"/>
                  </a:cubicBezTo>
                  <a:cubicBezTo>
                    <a:pt x="488" y="53322"/>
                    <a:pt x="531" y="53326"/>
                    <a:pt x="574" y="53326"/>
                  </a:cubicBezTo>
                  <a:cubicBezTo>
                    <a:pt x="859" y="53326"/>
                    <a:pt x="1115" y="53121"/>
                    <a:pt x="1147" y="52832"/>
                  </a:cubicBezTo>
                  <a:lnTo>
                    <a:pt x="4918"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0"/>
            <p:cNvSpPr/>
            <p:nvPr/>
          </p:nvSpPr>
          <p:spPr>
            <a:xfrm>
              <a:off x="1887050" y="3720750"/>
              <a:ext cx="138650" cy="1348525"/>
            </a:xfrm>
            <a:custGeom>
              <a:avLst/>
              <a:gdLst/>
              <a:ahLst/>
              <a:cxnLst/>
              <a:rect l="l" t="t" r="r" b="b"/>
              <a:pathLst>
                <a:path w="5546" h="53941" extrusionOk="0">
                  <a:moveTo>
                    <a:pt x="4880" y="629"/>
                  </a:moveTo>
                  <a:lnTo>
                    <a:pt x="1146" y="53091"/>
                  </a:lnTo>
                  <a:cubicBezTo>
                    <a:pt x="1109" y="53202"/>
                    <a:pt x="998" y="53312"/>
                    <a:pt x="887" y="53312"/>
                  </a:cubicBezTo>
                  <a:lnTo>
                    <a:pt x="814" y="53312"/>
                  </a:lnTo>
                  <a:cubicBezTo>
                    <a:pt x="703" y="53275"/>
                    <a:pt x="629" y="53165"/>
                    <a:pt x="629" y="53017"/>
                  </a:cubicBezTo>
                  <a:lnTo>
                    <a:pt x="629" y="52980"/>
                  </a:lnTo>
                  <a:lnTo>
                    <a:pt x="2982" y="629"/>
                  </a:lnTo>
                  <a:close/>
                  <a:moveTo>
                    <a:pt x="2662" y="1"/>
                  </a:moveTo>
                  <a:cubicBezTo>
                    <a:pt x="2514" y="1"/>
                    <a:pt x="2366" y="112"/>
                    <a:pt x="2366" y="296"/>
                  </a:cubicBezTo>
                  <a:lnTo>
                    <a:pt x="2" y="52943"/>
                  </a:lnTo>
                  <a:lnTo>
                    <a:pt x="2" y="52943"/>
                  </a:lnTo>
                  <a:lnTo>
                    <a:pt x="0" y="52943"/>
                  </a:lnTo>
                  <a:lnTo>
                    <a:pt x="0" y="53017"/>
                  </a:lnTo>
                  <a:cubicBezTo>
                    <a:pt x="0" y="53423"/>
                    <a:pt x="296" y="53793"/>
                    <a:pt x="666" y="53904"/>
                  </a:cubicBezTo>
                  <a:cubicBezTo>
                    <a:pt x="740" y="53904"/>
                    <a:pt x="814" y="53941"/>
                    <a:pt x="887" y="53941"/>
                  </a:cubicBezTo>
                  <a:cubicBezTo>
                    <a:pt x="1331" y="53941"/>
                    <a:pt x="1701" y="53608"/>
                    <a:pt x="1775" y="53165"/>
                  </a:cubicBezTo>
                  <a:lnTo>
                    <a:pt x="1775" y="53128"/>
                  </a:lnTo>
                  <a:lnTo>
                    <a:pt x="5546" y="333"/>
                  </a:lnTo>
                  <a:cubicBezTo>
                    <a:pt x="5546" y="259"/>
                    <a:pt x="5509" y="149"/>
                    <a:pt x="5435" y="112"/>
                  </a:cubicBezTo>
                  <a:cubicBezTo>
                    <a:pt x="5398" y="38"/>
                    <a:pt x="5324" y="1"/>
                    <a:pt x="521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0"/>
            <p:cNvSpPr/>
            <p:nvPr/>
          </p:nvSpPr>
          <p:spPr>
            <a:xfrm>
              <a:off x="1912000" y="3654200"/>
              <a:ext cx="3986375" cy="114650"/>
            </a:xfrm>
            <a:custGeom>
              <a:avLst/>
              <a:gdLst/>
              <a:ahLst/>
              <a:cxnLst/>
              <a:rect l="l" t="t" r="r" b="b"/>
              <a:pathLst>
                <a:path w="159455" h="4586" extrusionOk="0">
                  <a:moveTo>
                    <a:pt x="0" y="1"/>
                  </a:moveTo>
                  <a:lnTo>
                    <a:pt x="0" y="4585"/>
                  </a:lnTo>
                  <a:lnTo>
                    <a:pt x="159455" y="4585"/>
                  </a:lnTo>
                  <a:lnTo>
                    <a:pt x="159455"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0"/>
            <p:cNvSpPr/>
            <p:nvPr/>
          </p:nvSpPr>
          <p:spPr>
            <a:xfrm>
              <a:off x="1904600" y="3646800"/>
              <a:ext cx="4001175" cy="130350"/>
            </a:xfrm>
            <a:custGeom>
              <a:avLst/>
              <a:gdLst/>
              <a:ahLst/>
              <a:cxnLst/>
              <a:rect l="l" t="t" r="r" b="b"/>
              <a:pathLst>
                <a:path w="160047" h="5214" extrusionOk="0">
                  <a:moveTo>
                    <a:pt x="159455" y="629"/>
                  </a:moveTo>
                  <a:lnTo>
                    <a:pt x="159455" y="4585"/>
                  </a:lnTo>
                  <a:lnTo>
                    <a:pt x="592" y="4585"/>
                  </a:lnTo>
                  <a:lnTo>
                    <a:pt x="592" y="629"/>
                  </a:lnTo>
                  <a:close/>
                  <a:moveTo>
                    <a:pt x="296" y="1"/>
                  </a:moveTo>
                  <a:cubicBezTo>
                    <a:pt x="222" y="1"/>
                    <a:pt x="149" y="38"/>
                    <a:pt x="75" y="112"/>
                  </a:cubicBezTo>
                  <a:cubicBezTo>
                    <a:pt x="38" y="149"/>
                    <a:pt x="1" y="223"/>
                    <a:pt x="1" y="297"/>
                  </a:cubicBezTo>
                  <a:lnTo>
                    <a:pt x="1" y="4881"/>
                  </a:lnTo>
                  <a:cubicBezTo>
                    <a:pt x="1" y="4955"/>
                    <a:pt x="38" y="5066"/>
                    <a:pt x="75" y="5103"/>
                  </a:cubicBezTo>
                  <a:cubicBezTo>
                    <a:pt x="149" y="5177"/>
                    <a:pt x="222" y="5214"/>
                    <a:pt x="296" y="5214"/>
                  </a:cubicBezTo>
                  <a:lnTo>
                    <a:pt x="159751" y="5214"/>
                  </a:lnTo>
                  <a:cubicBezTo>
                    <a:pt x="159824" y="5214"/>
                    <a:pt x="159898" y="5177"/>
                    <a:pt x="159972" y="5103"/>
                  </a:cubicBezTo>
                  <a:cubicBezTo>
                    <a:pt x="160046" y="5066"/>
                    <a:pt x="160046" y="4955"/>
                    <a:pt x="160046" y="4881"/>
                  </a:cubicBezTo>
                  <a:lnTo>
                    <a:pt x="160046" y="297"/>
                  </a:lnTo>
                  <a:cubicBezTo>
                    <a:pt x="160046" y="223"/>
                    <a:pt x="160046" y="149"/>
                    <a:pt x="159972" y="112"/>
                  </a:cubicBezTo>
                  <a:cubicBezTo>
                    <a:pt x="159898" y="38"/>
                    <a:pt x="159824" y="1"/>
                    <a:pt x="1597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0"/>
            <p:cNvSpPr/>
            <p:nvPr/>
          </p:nvSpPr>
          <p:spPr>
            <a:xfrm>
              <a:off x="1912000" y="3654200"/>
              <a:ext cx="3986375" cy="39775"/>
            </a:xfrm>
            <a:custGeom>
              <a:avLst/>
              <a:gdLst/>
              <a:ahLst/>
              <a:cxnLst/>
              <a:rect l="l" t="t" r="r" b="b"/>
              <a:pathLst>
                <a:path w="159455" h="1591" extrusionOk="0">
                  <a:moveTo>
                    <a:pt x="0" y="1"/>
                  </a:moveTo>
                  <a:lnTo>
                    <a:pt x="0" y="1591"/>
                  </a:lnTo>
                  <a:lnTo>
                    <a:pt x="159455" y="1591"/>
                  </a:lnTo>
                  <a:lnTo>
                    <a:pt x="159455"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0"/>
            <p:cNvSpPr/>
            <p:nvPr/>
          </p:nvSpPr>
          <p:spPr>
            <a:xfrm>
              <a:off x="1904600" y="3646800"/>
              <a:ext cx="4001175" cy="54575"/>
            </a:xfrm>
            <a:custGeom>
              <a:avLst/>
              <a:gdLst/>
              <a:ahLst/>
              <a:cxnLst/>
              <a:rect l="l" t="t" r="r" b="b"/>
              <a:pathLst>
                <a:path w="160047" h="2183" extrusionOk="0">
                  <a:moveTo>
                    <a:pt x="159455" y="629"/>
                  </a:moveTo>
                  <a:lnTo>
                    <a:pt x="159455" y="1591"/>
                  </a:lnTo>
                  <a:lnTo>
                    <a:pt x="592" y="1591"/>
                  </a:lnTo>
                  <a:lnTo>
                    <a:pt x="592" y="629"/>
                  </a:lnTo>
                  <a:close/>
                  <a:moveTo>
                    <a:pt x="296" y="1"/>
                  </a:moveTo>
                  <a:cubicBezTo>
                    <a:pt x="222" y="1"/>
                    <a:pt x="149" y="38"/>
                    <a:pt x="75" y="112"/>
                  </a:cubicBezTo>
                  <a:cubicBezTo>
                    <a:pt x="38" y="149"/>
                    <a:pt x="1" y="223"/>
                    <a:pt x="1" y="297"/>
                  </a:cubicBezTo>
                  <a:lnTo>
                    <a:pt x="1" y="1887"/>
                  </a:lnTo>
                  <a:cubicBezTo>
                    <a:pt x="1" y="1960"/>
                    <a:pt x="38" y="2034"/>
                    <a:pt x="75" y="2108"/>
                  </a:cubicBezTo>
                  <a:cubicBezTo>
                    <a:pt x="149" y="2145"/>
                    <a:pt x="222" y="2182"/>
                    <a:pt x="296" y="2182"/>
                  </a:cubicBezTo>
                  <a:lnTo>
                    <a:pt x="159751" y="2182"/>
                  </a:lnTo>
                  <a:cubicBezTo>
                    <a:pt x="159824" y="2182"/>
                    <a:pt x="159898" y="2145"/>
                    <a:pt x="159972" y="2108"/>
                  </a:cubicBezTo>
                  <a:cubicBezTo>
                    <a:pt x="160046" y="2034"/>
                    <a:pt x="160046" y="1960"/>
                    <a:pt x="160046" y="1887"/>
                  </a:cubicBezTo>
                  <a:lnTo>
                    <a:pt x="160046" y="297"/>
                  </a:lnTo>
                  <a:cubicBezTo>
                    <a:pt x="160046" y="223"/>
                    <a:pt x="160046" y="149"/>
                    <a:pt x="159972" y="112"/>
                  </a:cubicBezTo>
                  <a:cubicBezTo>
                    <a:pt x="159898" y="38"/>
                    <a:pt x="159824" y="1"/>
                    <a:pt x="15975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0"/>
            <p:cNvSpPr/>
            <p:nvPr/>
          </p:nvSpPr>
          <p:spPr>
            <a:xfrm>
              <a:off x="4901075" y="3654200"/>
              <a:ext cx="997300" cy="114650"/>
            </a:xfrm>
            <a:custGeom>
              <a:avLst/>
              <a:gdLst/>
              <a:ahLst/>
              <a:cxnLst/>
              <a:rect l="l" t="t" r="r" b="b"/>
              <a:pathLst>
                <a:path w="39892" h="4586" extrusionOk="0">
                  <a:moveTo>
                    <a:pt x="0" y="1"/>
                  </a:moveTo>
                  <a:lnTo>
                    <a:pt x="0" y="4585"/>
                  </a:lnTo>
                  <a:lnTo>
                    <a:pt x="39892" y="4585"/>
                  </a:lnTo>
                  <a:lnTo>
                    <a:pt x="39892"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0"/>
            <p:cNvSpPr/>
            <p:nvPr/>
          </p:nvSpPr>
          <p:spPr>
            <a:xfrm>
              <a:off x="4893675" y="3646800"/>
              <a:ext cx="1012100" cy="130350"/>
            </a:xfrm>
            <a:custGeom>
              <a:avLst/>
              <a:gdLst/>
              <a:ahLst/>
              <a:cxnLst/>
              <a:rect l="l" t="t" r="r" b="b"/>
              <a:pathLst>
                <a:path w="40484" h="5214" extrusionOk="0">
                  <a:moveTo>
                    <a:pt x="39892" y="629"/>
                  </a:moveTo>
                  <a:lnTo>
                    <a:pt x="39892" y="4585"/>
                  </a:lnTo>
                  <a:lnTo>
                    <a:pt x="592" y="4585"/>
                  </a:lnTo>
                  <a:lnTo>
                    <a:pt x="592" y="629"/>
                  </a:lnTo>
                  <a:close/>
                  <a:moveTo>
                    <a:pt x="296" y="1"/>
                  </a:moveTo>
                  <a:cubicBezTo>
                    <a:pt x="222" y="1"/>
                    <a:pt x="148" y="38"/>
                    <a:pt x="74" y="112"/>
                  </a:cubicBezTo>
                  <a:cubicBezTo>
                    <a:pt x="1" y="149"/>
                    <a:pt x="1" y="223"/>
                    <a:pt x="1" y="297"/>
                  </a:cubicBezTo>
                  <a:lnTo>
                    <a:pt x="1" y="4881"/>
                  </a:lnTo>
                  <a:cubicBezTo>
                    <a:pt x="1" y="4955"/>
                    <a:pt x="1" y="5066"/>
                    <a:pt x="74" y="5103"/>
                  </a:cubicBezTo>
                  <a:cubicBezTo>
                    <a:pt x="148" y="5177"/>
                    <a:pt x="222" y="5214"/>
                    <a:pt x="296" y="5214"/>
                  </a:cubicBezTo>
                  <a:lnTo>
                    <a:pt x="40188" y="5214"/>
                  </a:lnTo>
                  <a:cubicBezTo>
                    <a:pt x="40261" y="5214"/>
                    <a:pt x="40335" y="5177"/>
                    <a:pt x="40409" y="5103"/>
                  </a:cubicBezTo>
                  <a:cubicBezTo>
                    <a:pt x="40483" y="5066"/>
                    <a:pt x="40483" y="4955"/>
                    <a:pt x="40483" y="4881"/>
                  </a:cubicBezTo>
                  <a:lnTo>
                    <a:pt x="40483" y="297"/>
                  </a:lnTo>
                  <a:cubicBezTo>
                    <a:pt x="40483" y="223"/>
                    <a:pt x="40483" y="149"/>
                    <a:pt x="40409" y="112"/>
                  </a:cubicBezTo>
                  <a:cubicBezTo>
                    <a:pt x="40335" y="38"/>
                    <a:pt x="40261" y="1"/>
                    <a:pt x="4018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0"/>
            <p:cNvSpPr/>
            <p:nvPr/>
          </p:nvSpPr>
          <p:spPr>
            <a:xfrm>
              <a:off x="1876875" y="3616300"/>
              <a:ext cx="4057550" cy="43475"/>
            </a:xfrm>
            <a:custGeom>
              <a:avLst/>
              <a:gdLst/>
              <a:ahLst/>
              <a:cxnLst/>
              <a:rect l="l" t="t" r="r" b="b"/>
              <a:pathLst>
                <a:path w="162302" h="1739" extrusionOk="0">
                  <a:moveTo>
                    <a:pt x="1" y="1"/>
                  </a:moveTo>
                  <a:lnTo>
                    <a:pt x="1" y="1739"/>
                  </a:lnTo>
                  <a:lnTo>
                    <a:pt x="162301" y="1739"/>
                  </a:lnTo>
                  <a:lnTo>
                    <a:pt x="162301" y="1"/>
                  </a:ln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0"/>
            <p:cNvSpPr/>
            <p:nvPr/>
          </p:nvSpPr>
          <p:spPr>
            <a:xfrm>
              <a:off x="1868550" y="3608925"/>
              <a:ext cx="4073275" cy="59175"/>
            </a:xfrm>
            <a:custGeom>
              <a:avLst/>
              <a:gdLst/>
              <a:ahLst/>
              <a:cxnLst/>
              <a:rect l="l" t="t" r="r" b="b"/>
              <a:pathLst>
                <a:path w="162931" h="2367" extrusionOk="0">
                  <a:moveTo>
                    <a:pt x="162302" y="629"/>
                  </a:moveTo>
                  <a:lnTo>
                    <a:pt x="162302" y="1738"/>
                  </a:lnTo>
                  <a:lnTo>
                    <a:pt x="629" y="1738"/>
                  </a:lnTo>
                  <a:lnTo>
                    <a:pt x="629" y="629"/>
                  </a:lnTo>
                  <a:close/>
                  <a:moveTo>
                    <a:pt x="334" y="0"/>
                  </a:moveTo>
                  <a:cubicBezTo>
                    <a:pt x="223" y="0"/>
                    <a:pt x="149" y="37"/>
                    <a:pt x="112" y="74"/>
                  </a:cubicBezTo>
                  <a:cubicBezTo>
                    <a:pt x="38" y="148"/>
                    <a:pt x="1" y="222"/>
                    <a:pt x="1" y="296"/>
                  </a:cubicBezTo>
                  <a:lnTo>
                    <a:pt x="1" y="2034"/>
                  </a:lnTo>
                  <a:cubicBezTo>
                    <a:pt x="1" y="2144"/>
                    <a:pt x="38" y="2218"/>
                    <a:pt x="112" y="2255"/>
                  </a:cubicBezTo>
                  <a:cubicBezTo>
                    <a:pt x="149" y="2329"/>
                    <a:pt x="223" y="2366"/>
                    <a:pt x="334" y="2366"/>
                  </a:cubicBezTo>
                  <a:lnTo>
                    <a:pt x="162634" y="2366"/>
                  </a:lnTo>
                  <a:cubicBezTo>
                    <a:pt x="162708" y="2366"/>
                    <a:pt x="162782" y="2329"/>
                    <a:pt x="162819" y="2255"/>
                  </a:cubicBezTo>
                  <a:cubicBezTo>
                    <a:pt x="162893" y="2218"/>
                    <a:pt x="162930" y="2144"/>
                    <a:pt x="162930" y="2034"/>
                  </a:cubicBezTo>
                  <a:lnTo>
                    <a:pt x="162930" y="296"/>
                  </a:lnTo>
                  <a:cubicBezTo>
                    <a:pt x="162930" y="222"/>
                    <a:pt x="162893" y="148"/>
                    <a:pt x="162819" y="74"/>
                  </a:cubicBezTo>
                  <a:cubicBezTo>
                    <a:pt x="162782" y="37"/>
                    <a:pt x="162708" y="0"/>
                    <a:pt x="162634"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0"/>
            <p:cNvSpPr/>
            <p:nvPr/>
          </p:nvSpPr>
          <p:spPr>
            <a:xfrm>
              <a:off x="4942650" y="3616300"/>
              <a:ext cx="991775" cy="43475"/>
            </a:xfrm>
            <a:custGeom>
              <a:avLst/>
              <a:gdLst/>
              <a:ahLst/>
              <a:cxnLst/>
              <a:rect l="l" t="t" r="r" b="b"/>
              <a:pathLst>
                <a:path w="39671" h="1739" extrusionOk="0">
                  <a:moveTo>
                    <a:pt x="1" y="1"/>
                  </a:moveTo>
                  <a:lnTo>
                    <a:pt x="1" y="1739"/>
                  </a:lnTo>
                  <a:lnTo>
                    <a:pt x="39670" y="1739"/>
                  </a:lnTo>
                  <a:lnTo>
                    <a:pt x="39670"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0"/>
            <p:cNvSpPr/>
            <p:nvPr/>
          </p:nvSpPr>
          <p:spPr>
            <a:xfrm>
              <a:off x="4935275" y="3608925"/>
              <a:ext cx="1006550" cy="59175"/>
            </a:xfrm>
            <a:custGeom>
              <a:avLst/>
              <a:gdLst/>
              <a:ahLst/>
              <a:cxnLst/>
              <a:rect l="l" t="t" r="r" b="b"/>
              <a:pathLst>
                <a:path w="40262" h="2367" extrusionOk="0">
                  <a:moveTo>
                    <a:pt x="39633" y="629"/>
                  </a:moveTo>
                  <a:lnTo>
                    <a:pt x="39633" y="1738"/>
                  </a:lnTo>
                  <a:lnTo>
                    <a:pt x="592" y="1738"/>
                  </a:lnTo>
                  <a:lnTo>
                    <a:pt x="592" y="629"/>
                  </a:lnTo>
                  <a:close/>
                  <a:moveTo>
                    <a:pt x="296" y="0"/>
                  </a:moveTo>
                  <a:cubicBezTo>
                    <a:pt x="222" y="0"/>
                    <a:pt x="148" y="37"/>
                    <a:pt x="74" y="74"/>
                  </a:cubicBezTo>
                  <a:cubicBezTo>
                    <a:pt x="0" y="148"/>
                    <a:pt x="0" y="222"/>
                    <a:pt x="0" y="296"/>
                  </a:cubicBezTo>
                  <a:lnTo>
                    <a:pt x="0" y="2034"/>
                  </a:lnTo>
                  <a:cubicBezTo>
                    <a:pt x="0" y="2144"/>
                    <a:pt x="0" y="2218"/>
                    <a:pt x="74" y="2255"/>
                  </a:cubicBezTo>
                  <a:cubicBezTo>
                    <a:pt x="148" y="2329"/>
                    <a:pt x="222" y="2366"/>
                    <a:pt x="296" y="2366"/>
                  </a:cubicBezTo>
                  <a:lnTo>
                    <a:pt x="39965" y="2366"/>
                  </a:lnTo>
                  <a:cubicBezTo>
                    <a:pt x="40039" y="2366"/>
                    <a:pt x="40113" y="2329"/>
                    <a:pt x="40150" y="2255"/>
                  </a:cubicBezTo>
                  <a:cubicBezTo>
                    <a:pt x="40224" y="2218"/>
                    <a:pt x="40261" y="2144"/>
                    <a:pt x="40261" y="2034"/>
                  </a:cubicBezTo>
                  <a:lnTo>
                    <a:pt x="40261" y="296"/>
                  </a:lnTo>
                  <a:cubicBezTo>
                    <a:pt x="40261" y="222"/>
                    <a:pt x="40224" y="148"/>
                    <a:pt x="40150" y="74"/>
                  </a:cubicBezTo>
                  <a:cubicBezTo>
                    <a:pt x="40113" y="37"/>
                    <a:pt x="40039" y="0"/>
                    <a:pt x="3996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0"/>
            <p:cNvSpPr/>
            <p:nvPr/>
          </p:nvSpPr>
          <p:spPr>
            <a:xfrm>
              <a:off x="5555450" y="2786125"/>
              <a:ext cx="416875" cy="365650"/>
            </a:xfrm>
            <a:custGeom>
              <a:avLst/>
              <a:gdLst/>
              <a:ahLst/>
              <a:cxnLst/>
              <a:rect l="l" t="t" r="r" b="b"/>
              <a:pathLst>
                <a:path w="16675" h="14626" extrusionOk="0">
                  <a:moveTo>
                    <a:pt x="6176" y="1"/>
                  </a:moveTo>
                  <a:cubicBezTo>
                    <a:pt x="5854" y="1"/>
                    <a:pt x="5521" y="27"/>
                    <a:pt x="5176" y="82"/>
                  </a:cubicBezTo>
                  <a:cubicBezTo>
                    <a:pt x="555" y="785"/>
                    <a:pt x="0" y="2966"/>
                    <a:pt x="296" y="4260"/>
                  </a:cubicBezTo>
                  <a:cubicBezTo>
                    <a:pt x="296" y="4260"/>
                    <a:pt x="2736" y="9842"/>
                    <a:pt x="4289" y="12320"/>
                  </a:cubicBezTo>
                  <a:cubicBezTo>
                    <a:pt x="5353" y="13953"/>
                    <a:pt x="6550" y="14625"/>
                    <a:pt x="7480" y="14625"/>
                  </a:cubicBezTo>
                  <a:cubicBezTo>
                    <a:pt x="7939" y="14625"/>
                    <a:pt x="8333" y="14461"/>
                    <a:pt x="8615" y="14168"/>
                  </a:cubicBezTo>
                  <a:lnTo>
                    <a:pt x="11055" y="11728"/>
                  </a:lnTo>
                  <a:lnTo>
                    <a:pt x="14086" y="14464"/>
                  </a:lnTo>
                  <a:lnTo>
                    <a:pt x="16674" y="10582"/>
                  </a:lnTo>
                  <a:cubicBezTo>
                    <a:pt x="16674" y="10582"/>
                    <a:pt x="14382" y="7550"/>
                    <a:pt x="13384" y="5702"/>
                  </a:cubicBezTo>
                  <a:cubicBezTo>
                    <a:pt x="12426" y="3958"/>
                    <a:pt x="10141" y="1"/>
                    <a:pt x="6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0"/>
            <p:cNvSpPr/>
            <p:nvPr/>
          </p:nvSpPr>
          <p:spPr>
            <a:xfrm>
              <a:off x="5552675" y="2778000"/>
              <a:ext cx="427950" cy="381750"/>
            </a:xfrm>
            <a:custGeom>
              <a:avLst/>
              <a:gdLst/>
              <a:ahLst/>
              <a:cxnLst/>
              <a:rect l="l" t="t" r="r" b="b"/>
              <a:pathLst>
                <a:path w="17118" h="15270" extrusionOk="0">
                  <a:moveTo>
                    <a:pt x="6249" y="629"/>
                  </a:moveTo>
                  <a:cubicBezTo>
                    <a:pt x="8134" y="629"/>
                    <a:pt x="9650" y="1553"/>
                    <a:pt x="10796" y="2736"/>
                  </a:cubicBezTo>
                  <a:cubicBezTo>
                    <a:pt x="11942" y="3919"/>
                    <a:pt x="12755" y="5287"/>
                    <a:pt x="13199" y="6175"/>
                  </a:cubicBezTo>
                  <a:cubicBezTo>
                    <a:pt x="14086" y="7790"/>
                    <a:pt x="15895" y="10246"/>
                    <a:pt x="16396" y="10917"/>
                  </a:cubicBezTo>
                  <a:lnTo>
                    <a:pt x="16396" y="10917"/>
                  </a:lnTo>
                  <a:lnTo>
                    <a:pt x="14123" y="14308"/>
                  </a:lnTo>
                  <a:lnTo>
                    <a:pt x="11387" y="11831"/>
                  </a:lnTo>
                  <a:cubicBezTo>
                    <a:pt x="11332" y="11776"/>
                    <a:pt x="11258" y="11748"/>
                    <a:pt x="11180" y="11748"/>
                  </a:cubicBezTo>
                  <a:cubicBezTo>
                    <a:pt x="11101" y="11748"/>
                    <a:pt x="11018" y="11776"/>
                    <a:pt x="10944" y="11831"/>
                  </a:cubicBezTo>
                  <a:cubicBezTo>
                    <a:pt x="10944" y="11831"/>
                    <a:pt x="9391" y="13421"/>
                    <a:pt x="8504" y="14271"/>
                  </a:cubicBezTo>
                  <a:cubicBezTo>
                    <a:pt x="8282" y="14493"/>
                    <a:pt x="7986" y="14641"/>
                    <a:pt x="7616" y="14641"/>
                  </a:cubicBezTo>
                  <a:cubicBezTo>
                    <a:pt x="6840" y="14641"/>
                    <a:pt x="5694" y="14049"/>
                    <a:pt x="4659" y="12460"/>
                  </a:cubicBezTo>
                  <a:cubicBezTo>
                    <a:pt x="3919" y="11277"/>
                    <a:pt x="2884" y="9243"/>
                    <a:pt x="2108" y="7543"/>
                  </a:cubicBezTo>
                  <a:cubicBezTo>
                    <a:pt x="1701" y="6692"/>
                    <a:pt x="1331" y="5916"/>
                    <a:pt x="1073" y="5361"/>
                  </a:cubicBezTo>
                  <a:cubicBezTo>
                    <a:pt x="883" y="4955"/>
                    <a:pt x="753" y="4647"/>
                    <a:pt x="697" y="4512"/>
                  </a:cubicBezTo>
                  <a:lnTo>
                    <a:pt x="697" y="4512"/>
                  </a:lnTo>
                  <a:lnTo>
                    <a:pt x="703" y="4511"/>
                  </a:lnTo>
                  <a:cubicBezTo>
                    <a:pt x="666" y="4363"/>
                    <a:pt x="629" y="4178"/>
                    <a:pt x="629" y="4030"/>
                  </a:cubicBezTo>
                  <a:cubicBezTo>
                    <a:pt x="629" y="3439"/>
                    <a:pt x="851" y="2810"/>
                    <a:pt x="1516" y="2182"/>
                  </a:cubicBezTo>
                  <a:cubicBezTo>
                    <a:pt x="2182" y="1590"/>
                    <a:pt x="3365" y="999"/>
                    <a:pt x="5324" y="703"/>
                  </a:cubicBezTo>
                  <a:cubicBezTo>
                    <a:pt x="5657" y="666"/>
                    <a:pt x="5953" y="629"/>
                    <a:pt x="6249" y="629"/>
                  </a:cubicBezTo>
                  <a:close/>
                  <a:moveTo>
                    <a:pt x="6249" y="1"/>
                  </a:moveTo>
                  <a:cubicBezTo>
                    <a:pt x="5916" y="1"/>
                    <a:pt x="5583" y="37"/>
                    <a:pt x="5250" y="111"/>
                  </a:cubicBezTo>
                  <a:cubicBezTo>
                    <a:pt x="3217" y="407"/>
                    <a:pt x="1923" y="999"/>
                    <a:pt x="1110" y="1738"/>
                  </a:cubicBezTo>
                  <a:cubicBezTo>
                    <a:pt x="296" y="2441"/>
                    <a:pt x="1" y="3291"/>
                    <a:pt x="38" y="4030"/>
                  </a:cubicBezTo>
                  <a:cubicBezTo>
                    <a:pt x="38" y="4252"/>
                    <a:pt x="38" y="4437"/>
                    <a:pt x="74" y="4659"/>
                  </a:cubicBezTo>
                  <a:lnTo>
                    <a:pt x="111" y="4696"/>
                  </a:lnTo>
                  <a:cubicBezTo>
                    <a:pt x="111" y="4696"/>
                    <a:pt x="740" y="6101"/>
                    <a:pt x="1516" y="7801"/>
                  </a:cubicBezTo>
                  <a:cubicBezTo>
                    <a:pt x="2330" y="9539"/>
                    <a:pt x="3365" y="11535"/>
                    <a:pt x="4141" y="12792"/>
                  </a:cubicBezTo>
                  <a:cubicBezTo>
                    <a:pt x="5250" y="14493"/>
                    <a:pt x="6507" y="15232"/>
                    <a:pt x="7616" y="15269"/>
                  </a:cubicBezTo>
                  <a:cubicBezTo>
                    <a:pt x="8134" y="15269"/>
                    <a:pt x="8615" y="15048"/>
                    <a:pt x="8947" y="14715"/>
                  </a:cubicBezTo>
                  <a:lnTo>
                    <a:pt x="10500" y="13162"/>
                  </a:lnTo>
                  <a:lnTo>
                    <a:pt x="11193" y="12469"/>
                  </a:lnTo>
                  <a:lnTo>
                    <a:pt x="13975" y="15011"/>
                  </a:lnTo>
                  <a:cubicBezTo>
                    <a:pt x="14030" y="15065"/>
                    <a:pt x="14103" y="15099"/>
                    <a:pt x="14168" y="15099"/>
                  </a:cubicBezTo>
                  <a:cubicBezTo>
                    <a:pt x="14192" y="15099"/>
                    <a:pt x="14214" y="15094"/>
                    <a:pt x="14234" y="15085"/>
                  </a:cubicBezTo>
                  <a:cubicBezTo>
                    <a:pt x="14308" y="15085"/>
                    <a:pt x="14419" y="15048"/>
                    <a:pt x="14456" y="14974"/>
                  </a:cubicBezTo>
                  <a:lnTo>
                    <a:pt x="17044" y="11092"/>
                  </a:lnTo>
                  <a:cubicBezTo>
                    <a:pt x="17118" y="10981"/>
                    <a:pt x="17118" y="10833"/>
                    <a:pt x="17044" y="10722"/>
                  </a:cubicBezTo>
                  <a:cubicBezTo>
                    <a:pt x="17044" y="10722"/>
                    <a:pt x="16896" y="10537"/>
                    <a:pt x="16674" y="10204"/>
                  </a:cubicBezTo>
                  <a:cubicBezTo>
                    <a:pt x="15972" y="9280"/>
                    <a:pt x="14493" y="7247"/>
                    <a:pt x="13754" y="5879"/>
                  </a:cubicBezTo>
                  <a:cubicBezTo>
                    <a:pt x="13273" y="4992"/>
                    <a:pt x="12460" y="3550"/>
                    <a:pt x="11240" y="2293"/>
                  </a:cubicBezTo>
                  <a:cubicBezTo>
                    <a:pt x="10020" y="1073"/>
                    <a:pt x="8356" y="1"/>
                    <a:pt x="624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0"/>
            <p:cNvSpPr/>
            <p:nvPr/>
          </p:nvSpPr>
          <p:spPr>
            <a:xfrm>
              <a:off x="5414950" y="2624850"/>
              <a:ext cx="546275" cy="391175"/>
            </a:xfrm>
            <a:custGeom>
              <a:avLst/>
              <a:gdLst/>
              <a:ahLst/>
              <a:cxnLst/>
              <a:rect l="l" t="t" r="r" b="b"/>
              <a:pathLst>
                <a:path w="21851" h="15647" extrusionOk="0">
                  <a:moveTo>
                    <a:pt x="13545" y="0"/>
                  </a:moveTo>
                  <a:cubicBezTo>
                    <a:pt x="11427" y="0"/>
                    <a:pt x="9026" y="650"/>
                    <a:pt x="6619" y="2060"/>
                  </a:cubicBezTo>
                  <a:cubicBezTo>
                    <a:pt x="999" y="5387"/>
                    <a:pt x="1" y="11265"/>
                    <a:pt x="3033" y="12153"/>
                  </a:cubicBezTo>
                  <a:cubicBezTo>
                    <a:pt x="3273" y="12221"/>
                    <a:pt x="3520" y="12252"/>
                    <a:pt x="3773" y="12252"/>
                  </a:cubicBezTo>
                  <a:cubicBezTo>
                    <a:pt x="6670" y="12252"/>
                    <a:pt x="10204" y="8124"/>
                    <a:pt x="10205" y="8123"/>
                  </a:cubicBezTo>
                  <a:lnTo>
                    <a:pt x="10205" y="8123"/>
                  </a:lnTo>
                  <a:cubicBezTo>
                    <a:pt x="8763" y="10711"/>
                    <a:pt x="11351" y="10711"/>
                    <a:pt x="11351" y="10711"/>
                  </a:cubicBezTo>
                  <a:cubicBezTo>
                    <a:pt x="11351" y="10711"/>
                    <a:pt x="11499" y="12412"/>
                    <a:pt x="12238" y="13595"/>
                  </a:cubicBezTo>
                  <a:cubicBezTo>
                    <a:pt x="12355" y="13785"/>
                    <a:pt x="12456" y="13864"/>
                    <a:pt x="12544" y="13864"/>
                  </a:cubicBezTo>
                  <a:cubicBezTo>
                    <a:pt x="12986" y="13864"/>
                    <a:pt x="13089" y="11857"/>
                    <a:pt x="13089" y="11857"/>
                  </a:cubicBezTo>
                  <a:cubicBezTo>
                    <a:pt x="13089" y="11857"/>
                    <a:pt x="15529" y="14297"/>
                    <a:pt x="17414" y="15295"/>
                  </a:cubicBezTo>
                  <a:cubicBezTo>
                    <a:pt x="17865" y="15539"/>
                    <a:pt x="18268" y="15646"/>
                    <a:pt x="18625" y="15646"/>
                  </a:cubicBezTo>
                  <a:cubicBezTo>
                    <a:pt x="19731" y="15646"/>
                    <a:pt x="20397" y="14620"/>
                    <a:pt x="20704" y="13447"/>
                  </a:cubicBezTo>
                  <a:cubicBezTo>
                    <a:pt x="21148" y="11857"/>
                    <a:pt x="21851" y="6829"/>
                    <a:pt x="19854" y="3206"/>
                  </a:cubicBezTo>
                  <a:cubicBezTo>
                    <a:pt x="18692" y="1156"/>
                    <a:pt x="16370" y="0"/>
                    <a:pt x="1354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0"/>
            <p:cNvSpPr/>
            <p:nvPr/>
          </p:nvSpPr>
          <p:spPr>
            <a:xfrm>
              <a:off x="5440850" y="2617175"/>
              <a:ext cx="512050" cy="406700"/>
            </a:xfrm>
            <a:custGeom>
              <a:avLst/>
              <a:gdLst/>
              <a:ahLst/>
              <a:cxnLst/>
              <a:rect l="l" t="t" r="r" b="b"/>
              <a:pathLst>
                <a:path w="20482" h="16268" extrusionOk="0">
                  <a:moveTo>
                    <a:pt x="12496" y="629"/>
                  </a:moveTo>
                  <a:cubicBezTo>
                    <a:pt x="15269" y="629"/>
                    <a:pt x="17450" y="1738"/>
                    <a:pt x="18559" y="3698"/>
                  </a:cubicBezTo>
                  <a:cubicBezTo>
                    <a:pt x="19558" y="5472"/>
                    <a:pt x="19853" y="7654"/>
                    <a:pt x="19853" y="9576"/>
                  </a:cubicBezTo>
                  <a:cubicBezTo>
                    <a:pt x="19853" y="11351"/>
                    <a:pt x="19595" y="12940"/>
                    <a:pt x="19373" y="13680"/>
                  </a:cubicBezTo>
                  <a:cubicBezTo>
                    <a:pt x="19225" y="14234"/>
                    <a:pt x="19003" y="14752"/>
                    <a:pt x="18707" y="15122"/>
                  </a:cubicBezTo>
                  <a:cubicBezTo>
                    <a:pt x="18374" y="15454"/>
                    <a:pt x="18042" y="15639"/>
                    <a:pt x="17598" y="15676"/>
                  </a:cubicBezTo>
                  <a:cubicBezTo>
                    <a:pt x="17302" y="15676"/>
                    <a:pt x="16933" y="15565"/>
                    <a:pt x="16526" y="15343"/>
                  </a:cubicBezTo>
                  <a:cubicBezTo>
                    <a:pt x="15639" y="14863"/>
                    <a:pt x="14567" y="14013"/>
                    <a:pt x="13716" y="13273"/>
                  </a:cubicBezTo>
                  <a:cubicBezTo>
                    <a:pt x="13310" y="12903"/>
                    <a:pt x="12940" y="12571"/>
                    <a:pt x="12681" y="12349"/>
                  </a:cubicBezTo>
                  <a:cubicBezTo>
                    <a:pt x="12533" y="12201"/>
                    <a:pt x="12459" y="12127"/>
                    <a:pt x="12385" y="12053"/>
                  </a:cubicBezTo>
                  <a:cubicBezTo>
                    <a:pt x="12311" y="11979"/>
                    <a:pt x="12274" y="11942"/>
                    <a:pt x="12274" y="11942"/>
                  </a:cubicBezTo>
                  <a:cubicBezTo>
                    <a:pt x="12220" y="11888"/>
                    <a:pt x="12126" y="11854"/>
                    <a:pt x="12037" y="11854"/>
                  </a:cubicBezTo>
                  <a:cubicBezTo>
                    <a:pt x="12004" y="11854"/>
                    <a:pt x="11971" y="11858"/>
                    <a:pt x="11942" y="11868"/>
                  </a:cubicBezTo>
                  <a:cubicBezTo>
                    <a:pt x="11831" y="11905"/>
                    <a:pt x="11757" y="12016"/>
                    <a:pt x="11757" y="12127"/>
                  </a:cubicBezTo>
                  <a:cubicBezTo>
                    <a:pt x="11757" y="12127"/>
                    <a:pt x="11757" y="12275"/>
                    <a:pt x="11720" y="12460"/>
                  </a:cubicBezTo>
                  <a:cubicBezTo>
                    <a:pt x="11720" y="12719"/>
                    <a:pt x="11646" y="13125"/>
                    <a:pt x="11572" y="13458"/>
                  </a:cubicBezTo>
                  <a:cubicBezTo>
                    <a:pt x="11544" y="13571"/>
                    <a:pt x="11515" y="13684"/>
                    <a:pt x="11487" y="13764"/>
                  </a:cubicBezTo>
                  <a:lnTo>
                    <a:pt x="11487" y="13764"/>
                  </a:lnTo>
                  <a:cubicBezTo>
                    <a:pt x="11479" y="13750"/>
                    <a:pt x="11470" y="13734"/>
                    <a:pt x="11461" y="13717"/>
                  </a:cubicBezTo>
                  <a:cubicBezTo>
                    <a:pt x="11128" y="13199"/>
                    <a:pt x="10906" y="12497"/>
                    <a:pt x="10796" y="11942"/>
                  </a:cubicBezTo>
                  <a:cubicBezTo>
                    <a:pt x="10722" y="11683"/>
                    <a:pt x="10685" y="11425"/>
                    <a:pt x="10685" y="11240"/>
                  </a:cubicBezTo>
                  <a:cubicBezTo>
                    <a:pt x="10648" y="11166"/>
                    <a:pt x="10648" y="11092"/>
                    <a:pt x="10648" y="11055"/>
                  </a:cubicBezTo>
                  <a:lnTo>
                    <a:pt x="10648" y="10981"/>
                  </a:lnTo>
                  <a:cubicBezTo>
                    <a:pt x="10611" y="10833"/>
                    <a:pt x="10500" y="10685"/>
                    <a:pt x="10315" y="10685"/>
                  </a:cubicBezTo>
                  <a:cubicBezTo>
                    <a:pt x="10241" y="10685"/>
                    <a:pt x="9908" y="10685"/>
                    <a:pt x="9575" y="10537"/>
                  </a:cubicBezTo>
                  <a:cubicBezTo>
                    <a:pt x="9428" y="10463"/>
                    <a:pt x="9317" y="10389"/>
                    <a:pt x="9206" y="10278"/>
                  </a:cubicBezTo>
                  <a:cubicBezTo>
                    <a:pt x="9132" y="10131"/>
                    <a:pt x="9058" y="9983"/>
                    <a:pt x="9058" y="9761"/>
                  </a:cubicBezTo>
                  <a:cubicBezTo>
                    <a:pt x="9058" y="9502"/>
                    <a:pt x="9169" y="9095"/>
                    <a:pt x="9465" y="8578"/>
                  </a:cubicBezTo>
                  <a:cubicBezTo>
                    <a:pt x="9539" y="8430"/>
                    <a:pt x="9502" y="8245"/>
                    <a:pt x="9354" y="8171"/>
                  </a:cubicBezTo>
                  <a:cubicBezTo>
                    <a:pt x="9307" y="8125"/>
                    <a:pt x="9248" y="8104"/>
                    <a:pt x="9186" y="8104"/>
                  </a:cubicBezTo>
                  <a:cubicBezTo>
                    <a:pt x="9101" y="8104"/>
                    <a:pt x="9011" y="8144"/>
                    <a:pt x="8947" y="8208"/>
                  </a:cubicBezTo>
                  <a:lnTo>
                    <a:pt x="8910" y="8245"/>
                  </a:lnTo>
                  <a:cubicBezTo>
                    <a:pt x="8725" y="8467"/>
                    <a:pt x="7801" y="9502"/>
                    <a:pt x="6618" y="10426"/>
                  </a:cubicBezTo>
                  <a:cubicBezTo>
                    <a:pt x="5435" y="11388"/>
                    <a:pt x="3956" y="12238"/>
                    <a:pt x="2736" y="12238"/>
                  </a:cubicBezTo>
                  <a:cubicBezTo>
                    <a:pt x="2514" y="12238"/>
                    <a:pt x="2292" y="12201"/>
                    <a:pt x="2070" y="12164"/>
                  </a:cubicBezTo>
                  <a:cubicBezTo>
                    <a:pt x="1590" y="12016"/>
                    <a:pt x="1257" y="11757"/>
                    <a:pt x="998" y="11351"/>
                  </a:cubicBezTo>
                  <a:cubicBezTo>
                    <a:pt x="740" y="10981"/>
                    <a:pt x="629" y="10463"/>
                    <a:pt x="629" y="9872"/>
                  </a:cubicBezTo>
                  <a:cubicBezTo>
                    <a:pt x="629" y="8800"/>
                    <a:pt x="1035" y="7506"/>
                    <a:pt x="1886" y="6249"/>
                  </a:cubicBezTo>
                  <a:cubicBezTo>
                    <a:pt x="2699" y="4955"/>
                    <a:pt x="3993" y="3661"/>
                    <a:pt x="5731" y="2626"/>
                  </a:cubicBezTo>
                  <a:cubicBezTo>
                    <a:pt x="8097" y="1258"/>
                    <a:pt x="10463" y="629"/>
                    <a:pt x="12496" y="629"/>
                  </a:cubicBezTo>
                  <a:close/>
                  <a:moveTo>
                    <a:pt x="12496" y="1"/>
                  </a:moveTo>
                  <a:cubicBezTo>
                    <a:pt x="10315" y="1"/>
                    <a:pt x="7875" y="666"/>
                    <a:pt x="5435" y="2108"/>
                  </a:cubicBezTo>
                  <a:cubicBezTo>
                    <a:pt x="3623" y="3180"/>
                    <a:pt x="2255" y="4511"/>
                    <a:pt x="1368" y="5879"/>
                  </a:cubicBezTo>
                  <a:cubicBezTo>
                    <a:pt x="444" y="7284"/>
                    <a:pt x="0" y="8652"/>
                    <a:pt x="0" y="9872"/>
                  </a:cubicBezTo>
                  <a:cubicBezTo>
                    <a:pt x="0" y="10537"/>
                    <a:pt x="148" y="11166"/>
                    <a:pt x="481" y="11683"/>
                  </a:cubicBezTo>
                  <a:cubicBezTo>
                    <a:pt x="776" y="12201"/>
                    <a:pt x="1294" y="12571"/>
                    <a:pt x="1886" y="12756"/>
                  </a:cubicBezTo>
                  <a:cubicBezTo>
                    <a:pt x="2181" y="12829"/>
                    <a:pt x="2440" y="12866"/>
                    <a:pt x="2736" y="12866"/>
                  </a:cubicBezTo>
                  <a:cubicBezTo>
                    <a:pt x="4363" y="12829"/>
                    <a:pt x="5989" y="11757"/>
                    <a:pt x="7246" y="10722"/>
                  </a:cubicBezTo>
                  <a:cubicBezTo>
                    <a:pt x="7697" y="10351"/>
                    <a:pt x="8100" y="9975"/>
                    <a:pt x="8433" y="9646"/>
                  </a:cubicBezTo>
                  <a:lnTo>
                    <a:pt x="8433" y="9646"/>
                  </a:lnTo>
                  <a:cubicBezTo>
                    <a:pt x="8431" y="9685"/>
                    <a:pt x="8429" y="9723"/>
                    <a:pt x="8429" y="9761"/>
                  </a:cubicBezTo>
                  <a:cubicBezTo>
                    <a:pt x="8429" y="10131"/>
                    <a:pt x="8577" y="10463"/>
                    <a:pt x="8762" y="10685"/>
                  </a:cubicBezTo>
                  <a:cubicBezTo>
                    <a:pt x="9058" y="11018"/>
                    <a:pt x="9428" y="11166"/>
                    <a:pt x="9760" y="11240"/>
                  </a:cubicBezTo>
                  <a:cubicBezTo>
                    <a:pt x="9864" y="11266"/>
                    <a:pt x="9963" y="11283"/>
                    <a:pt x="10049" y="11293"/>
                  </a:cubicBezTo>
                  <a:lnTo>
                    <a:pt x="10049" y="11293"/>
                  </a:lnTo>
                  <a:cubicBezTo>
                    <a:pt x="10075" y="11486"/>
                    <a:pt x="10123" y="11766"/>
                    <a:pt x="10204" y="12090"/>
                  </a:cubicBezTo>
                  <a:cubicBezTo>
                    <a:pt x="10315" y="12682"/>
                    <a:pt x="10537" y="13421"/>
                    <a:pt x="10943" y="14049"/>
                  </a:cubicBezTo>
                  <a:cubicBezTo>
                    <a:pt x="11017" y="14160"/>
                    <a:pt x="11091" y="14271"/>
                    <a:pt x="11165" y="14345"/>
                  </a:cubicBezTo>
                  <a:cubicBezTo>
                    <a:pt x="11239" y="14419"/>
                    <a:pt x="11350" y="14456"/>
                    <a:pt x="11498" y="14456"/>
                  </a:cubicBezTo>
                  <a:cubicBezTo>
                    <a:pt x="11683" y="14456"/>
                    <a:pt x="11831" y="14345"/>
                    <a:pt x="11905" y="14271"/>
                  </a:cubicBezTo>
                  <a:cubicBezTo>
                    <a:pt x="12016" y="14086"/>
                    <a:pt x="12089" y="13902"/>
                    <a:pt x="12163" y="13680"/>
                  </a:cubicBezTo>
                  <a:cubicBezTo>
                    <a:pt x="12226" y="13412"/>
                    <a:pt x="12269" y="13104"/>
                    <a:pt x="12298" y="12836"/>
                  </a:cubicBezTo>
                  <a:lnTo>
                    <a:pt x="12298" y="12836"/>
                  </a:lnTo>
                  <a:cubicBezTo>
                    <a:pt x="12557" y="13081"/>
                    <a:pt x="12909" y="13405"/>
                    <a:pt x="13310" y="13754"/>
                  </a:cubicBezTo>
                  <a:cubicBezTo>
                    <a:pt x="14160" y="14493"/>
                    <a:pt x="15269" y="15343"/>
                    <a:pt x="16230" y="15898"/>
                  </a:cubicBezTo>
                  <a:cubicBezTo>
                    <a:pt x="16711" y="16157"/>
                    <a:pt x="17154" y="16268"/>
                    <a:pt x="17598" y="16268"/>
                  </a:cubicBezTo>
                  <a:cubicBezTo>
                    <a:pt x="18264" y="16268"/>
                    <a:pt x="18781" y="15972"/>
                    <a:pt x="19151" y="15491"/>
                  </a:cubicBezTo>
                  <a:cubicBezTo>
                    <a:pt x="19558" y="15048"/>
                    <a:pt x="19816" y="14456"/>
                    <a:pt x="19964" y="13828"/>
                  </a:cubicBezTo>
                  <a:cubicBezTo>
                    <a:pt x="20186" y="13014"/>
                    <a:pt x="20482" y="11425"/>
                    <a:pt x="20482" y="9576"/>
                  </a:cubicBezTo>
                  <a:cubicBezTo>
                    <a:pt x="20482" y="7580"/>
                    <a:pt x="20149" y="5287"/>
                    <a:pt x="19077" y="3365"/>
                  </a:cubicBezTo>
                  <a:cubicBezTo>
                    <a:pt x="17857" y="1221"/>
                    <a:pt x="15417" y="1"/>
                    <a:pt x="1249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0"/>
            <p:cNvSpPr/>
            <p:nvPr/>
          </p:nvSpPr>
          <p:spPr>
            <a:xfrm>
              <a:off x="5732875" y="2898975"/>
              <a:ext cx="70300" cy="90700"/>
            </a:xfrm>
            <a:custGeom>
              <a:avLst/>
              <a:gdLst/>
              <a:ahLst/>
              <a:cxnLst/>
              <a:rect l="l" t="t" r="r" b="b"/>
              <a:pathLst>
                <a:path w="2812" h="3628" extrusionOk="0">
                  <a:moveTo>
                    <a:pt x="1120" y="1"/>
                  </a:moveTo>
                  <a:cubicBezTo>
                    <a:pt x="0" y="1"/>
                    <a:pt x="519" y="2888"/>
                    <a:pt x="519" y="2888"/>
                  </a:cubicBezTo>
                  <a:lnTo>
                    <a:pt x="1961" y="3628"/>
                  </a:lnTo>
                  <a:cubicBezTo>
                    <a:pt x="2664" y="2334"/>
                    <a:pt x="2812" y="448"/>
                    <a:pt x="1370" y="42"/>
                  </a:cubicBezTo>
                  <a:cubicBezTo>
                    <a:pt x="1279" y="14"/>
                    <a:pt x="1196" y="1"/>
                    <a:pt x="1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0"/>
            <p:cNvSpPr/>
            <p:nvPr/>
          </p:nvSpPr>
          <p:spPr>
            <a:xfrm>
              <a:off x="5735675" y="2890750"/>
              <a:ext cx="67500" cy="106325"/>
            </a:xfrm>
            <a:custGeom>
              <a:avLst/>
              <a:gdLst/>
              <a:ahLst/>
              <a:cxnLst/>
              <a:rect l="l" t="t" r="r" b="b"/>
              <a:pathLst>
                <a:path w="2700" h="4253" extrusionOk="0">
                  <a:moveTo>
                    <a:pt x="1036" y="1"/>
                  </a:moveTo>
                  <a:cubicBezTo>
                    <a:pt x="814" y="1"/>
                    <a:pt x="592" y="75"/>
                    <a:pt x="444" y="223"/>
                  </a:cubicBezTo>
                  <a:cubicBezTo>
                    <a:pt x="223" y="445"/>
                    <a:pt x="149" y="703"/>
                    <a:pt x="75" y="999"/>
                  </a:cubicBezTo>
                  <a:cubicBezTo>
                    <a:pt x="1" y="1258"/>
                    <a:pt x="1" y="1591"/>
                    <a:pt x="1" y="1886"/>
                  </a:cubicBezTo>
                  <a:cubicBezTo>
                    <a:pt x="1" y="2626"/>
                    <a:pt x="112" y="3291"/>
                    <a:pt x="112" y="3291"/>
                  </a:cubicBezTo>
                  <a:cubicBezTo>
                    <a:pt x="149" y="3439"/>
                    <a:pt x="296" y="3550"/>
                    <a:pt x="444" y="3550"/>
                  </a:cubicBezTo>
                  <a:cubicBezTo>
                    <a:pt x="629" y="3513"/>
                    <a:pt x="740" y="3328"/>
                    <a:pt x="703" y="3180"/>
                  </a:cubicBezTo>
                  <a:cubicBezTo>
                    <a:pt x="703" y="3180"/>
                    <a:pt x="703" y="3143"/>
                    <a:pt x="703" y="3070"/>
                  </a:cubicBezTo>
                  <a:cubicBezTo>
                    <a:pt x="666" y="2848"/>
                    <a:pt x="592" y="2367"/>
                    <a:pt x="592" y="1886"/>
                  </a:cubicBezTo>
                  <a:cubicBezTo>
                    <a:pt x="592" y="1517"/>
                    <a:pt x="629" y="1147"/>
                    <a:pt x="740" y="925"/>
                  </a:cubicBezTo>
                  <a:cubicBezTo>
                    <a:pt x="777" y="814"/>
                    <a:pt x="814" y="740"/>
                    <a:pt x="851" y="666"/>
                  </a:cubicBezTo>
                  <a:cubicBezTo>
                    <a:pt x="925" y="629"/>
                    <a:pt x="962" y="629"/>
                    <a:pt x="1036" y="629"/>
                  </a:cubicBezTo>
                  <a:cubicBezTo>
                    <a:pt x="1073" y="629"/>
                    <a:pt x="1110" y="629"/>
                    <a:pt x="1184" y="666"/>
                  </a:cubicBezTo>
                  <a:cubicBezTo>
                    <a:pt x="1517" y="740"/>
                    <a:pt x="1701" y="925"/>
                    <a:pt x="1849" y="1147"/>
                  </a:cubicBezTo>
                  <a:cubicBezTo>
                    <a:pt x="1997" y="1406"/>
                    <a:pt x="2071" y="1702"/>
                    <a:pt x="2071" y="2034"/>
                  </a:cubicBezTo>
                  <a:cubicBezTo>
                    <a:pt x="2071" y="2589"/>
                    <a:pt x="1886" y="3254"/>
                    <a:pt x="1590" y="3809"/>
                  </a:cubicBezTo>
                  <a:cubicBezTo>
                    <a:pt x="1480" y="3957"/>
                    <a:pt x="1553" y="4142"/>
                    <a:pt x="1701" y="4216"/>
                  </a:cubicBezTo>
                  <a:cubicBezTo>
                    <a:pt x="1751" y="4240"/>
                    <a:pt x="1804" y="4253"/>
                    <a:pt x="1856" y="4253"/>
                  </a:cubicBezTo>
                  <a:cubicBezTo>
                    <a:pt x="1960" y="4253"/>
                    <a:pt x="2059" y="4203"/>
                    <a:pt x="2108" y="4105"/>
                  </a:cubicBezTo>
                  <a:cubicBezTo>
                    <a:pt x="2441" y="3476"/>
                    <a:pt x="2700" y="2737"/>
                    <a:pt x="2700" y="2034"/>
                  </a:cubicBezTo>
                  <a:cubicBezTo>
                    <a:pt x="2700" y="1628"/>
                    <a:pt x="2589" y="1184"/>
                    <a:pt x="2367" y="851"/>
                  </a:cubicBezTo>
                  <a:cubicBezTo>
                    <a:pt x="2182" y="482"/>
                    <a:pt x="1812" y="186"/>
                    <a:pt x="1369" y="75"/>
                  </a:cubicBezTo>
                  <a:cubicBezTo>
                    <a:pt x="1258" y="38"/>
                    <a:pt x="1147" y="1"/>
                    <a:pt x="1036"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0"/>
            <p:cNvSpPr/>
            <p:nvPr/>
          </p:nvSpPr>
          <p:spPr>
            <a:xfrm>
              <a:off x="5487050" y="4141300"/>
              <a:ext cx="251425" cy="785650"/>
            </a:xfrm>
            <a:custGeom>
              <a:avLst/>
              <a:gdLst/>
              <a:ahLst/>
              <a:cxnLst/>
              <a:rect l="l" t="t" r="r" b="b"/>
              <a:pathLst>
                <a:path w="10057" h="31426" extrusionOk="0">
                  <a:moveTo>
                    <a:pt x="7395" y="0"/>
                  </a:moveTo>
                  <a:lnTo>
                    <a:pt x="1" y="407"/>
                  </a:lnTo>
                  <a:lnTo>
                    <a:pt x="6581" y="31241"/>
                  </a:lnTo>
                  <a:lnTo>
                    <a:pt x="10057" y="31425"/>
                  </a:lnTo>
                  <a:lnTo>
                    <a:pt x="7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0"/>
            <p:cNvSpPr/>
            <p:nvPr/>
          </p:nvSpPr>
          <p:spPr>
            <a:xfrm>
              <a:off x="5478725" y="4133900"/>
              <a:ext cx="268075" cy="801375"/>
            </a:xfrm>
            <a:custGeom>
              <a:avLst/>
              <a:gdLst/>
              <a:ahLst/>
              <a:cxnLst/>
              <a:rect l="l" t="t" r="r" b="b"/>
              <a:pathLst>
                <a:path w="10723" h="32055" extrusionOk="0">
                  <a:moveTo>
                    <a:pt x="7432" y="629"/>
                  </a:moveTo>
                  <a:lnTo>
                    <a:pt x="10057" y="31389"/>
                  </a:lnTo>
                  <a:lnTo>
                    <a:pt x="7173" y="31241"/>
                  </a:lnTo>
                  <a:lnTo>
                    <a:pt x="704" y="1017"/>
                  </a:lnTo>
                  <a:lnTo>
                    <a:pt x="704" y="1017"/>
                  </a:lnTo>
                  <a:lnTo>
                    <a:pt x="7432" y="629"/>
                  </a:lnTo>
                  <a:close/>
                  <a:moveTo>
                    <a:pt x="7728" y="1"/>
                  </a:moveTo>
                  <a:lnTo>
                    <a:pt x="334" y="407"/>
                  </a:lnTo>
                  <a:cubicBezTo>
                    <a:pt x="223" y="407"/>
                    <a:pt x="149" y="444"/>
                    <a:pt x="75" y="518"/>
                  </a:cubicBezTo>
                  <a:cubicBezTo>
                    <a:pt x="38" y="592"/>
                    <a:pt x="1" y="703"/>
                    <a:pt x="38" y="777"/>
                  </a:cubicBezTo>
                  <a:lnTo>
                    <a:pt x="6619" y="31574"/>
                  </a:lnTo>
                  <a:cubicBezTo>
                    <a:pt x="6619" y="31721"/>
                    <a:pt x="6767" y="31832"/>
                    <a:pt x="6877" y="31832"/>
                  </a:cubicBezTo>
                  <a:lnTo>
                    <a:pt x="10390" y="32054"/>
                  </a:lnTo>
                  <a:cubicBezTo>
                    <a:pt x="10464" y="32054"/>
                    <a:pt x="10574" y="32017"/>
                    <a:pt x="10611" y="31943"/>
                  </a:cubicBezTo>
                  <a:cubicBezTo>
                    <a:pt x="10685" y="31869"/>
                    <a:pt x="10722" y="31795"/>
                    <a:pt x="10722" y="31721"/>
                  </a:cubicBezTo>
                  <a:lnTo>
                    <a:pt x="8024" y="296"/>
                  </a:lnTo>
                  <a:cubicBezTo>
                    <a:pt x="8024" y="111"/>
                    <a:pt x="7876" y="1"/>
                    <a:pt x="772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0"/>
            <p:cNvSpPr/>
            <p:nvPr/>
          </p:nvSpPr>
          <p:spPr>
            <a:xfrm>
              <a:off x="5471350" y="4922300"/>
              <a:ext cx="282850" cy="117400"/>
            </a:xfrm>
            <a:custGeom>
              <a:avLst/>
              <a:gdLst/>
              <a:ahLst/>
              <a:cxnLst/>
              <a:rect l="l" t="t" r="r" b="b"/>
              <a:pathLst>
                <a:path w="11314" h="4696" extrusionOk="0">
                  <a:moveTo>
                    <a:pt x="7209" y="1"/>
                  </a:moveTo>
                  <a:lnTo>
                    <a:pt x="0" y="4696"/>
                  </a:lnTo>
                  <a:lnTo>
                    <a:pt x="11313" y="4696"/>
                  </a:lnTo>
                  <a:lnTo>
                    <a:pt x="10685" y="185"/>
                  </a:lnTo>
                  <a:lnTo>
                    <a:pt x="72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0"/>
            <p:cNvSpPr/>
            <p:nvPr/>
          </p:nvSpPr>
          <p:spPr>
            <a:xfrm>
              <a:off x="5463025" y="4913975"/>
              <a:ext cx="299475" cy="134050"/>
            </a:xfrm>
            <a:custGeom>
              <a:avLst/>
              <a:gdLst/>
              <a:ahLst/>
              <a:cxnLst/>
              <a:rect l="l" t="t" r="r" b="b"/>
              <a:pathLst>
                <a:path w="11979" h="5362" extrusionOk="0">
                  <a:moveTo>
                    <a:pt x="7624" y="636"/>
                  </a:moveTo>
                  <a:lnTo>
                    <a:pt x="10759" y="814"/>
                  </a:lnTo>
                  <a:lnTo>
                    <a:pt x="11276" y="4733"/>
                  </a:lnTo>
                  <a:lnTo>
                    <a:pt x="1368" y="4733"/>
                  </a:lnTo>
                  <a:lnTo>
                    <a:pt x="7624" y="636"/>
                  </a:lnTo>
                  <a:close/>
                  <a:moveTo>
                    <a:pt x="7542" y="1"/>
                  </a:moveTo>
                  <a:cubicBezTo>
                    <a:pt x="7505" y="1"/>
                    <a:pt x="7431" y="38"/>
                    <a:pt x="7358" y="75"/>
                  </a:cubicBezTo>
                  <a:lnTo>
                    <a:pt x="185" y="4807"/>
                  </a:lnTo>
                  <a:cubicBezTo>
                    <a:pt x="74" y="4881"/>
                    <a:pt x="0" y="4992"/>
                    <a:pt x="37" y="5140"/>
                  </a:cubicBezTo>
                  <a:cubicBezTo>
                    <a:pt x="74" y="5251"/>
                    <a:pt x="222" y="5362"/>
                    <a:pt x="333" y="5362"/>
                  </a:cubicBezTo>
                  <a:lnTo>
                    <a:pt x="11646" y="5362"/>
                  </a:lnTo>
                  <a:cubicBezTo>
                    <a:pt x="11720" y="5362"/>
                    <a:pt x="11831" y="5325"/>
                    <a:pt x="11868" y="5251"/>
                  </a:cubicBezTo>
                  <a:cubicBezTo>
                    <a:pt x="11942" y="5177"/>
                    <a:pt x="11979" y="5103"/>
                    <a:pt x="11942" y="4992"/>
                  </a:cubicBezTo>
                  <a:lnTo>
                    <a:pt x="11350" y="481"/>
                  </a:lnTo>
                  <a:cubicBezTo>
                    <a:pt x="11313" y="334"/>
                    <a:pt x="11202" y="223"/>
                    <a:pt x="11055" y="223"/>
                  </a:cubicBezTo>
                  <a:lnTo>
                    <a:pt x="7542"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0"/>
            <p:cNvSpPr/>
            <p:nvPr/>
          </p:nvSpPr>
          <p:spPr>
            <a:xfrm>
              <a:off x="5231950" y="3802100"/>
              <a:ext cx="1096200" cy="1127625"/>
            </a:xfrm>
            <a:custGeom>
              <a:avLst/>
              <a:gdLst/>
              <a:ahLst/>
              <a:cxnLst/>
              <a:rect l="l" t="t" r="r" b="b"/>
              <a:pathLst>
                <a:path w="43848" h="45105" extrusionOk="0">
                  <a:moveTo>
                    <a:pt x="41704" y="0"/>
                  </a:moveTo>
                  <a:lnTo>
                    <a:pt x="28024" y="148"/>
                  </a:lnTo>
                  <a:lnTo>
                    <a:pt x="26730" y="3180"/>
                  </a:lnTo>
                  <a:cubicBezTo>
                    <a:pt x="26730" y="3180"/>
                    <a:pt x="16674" y="5028"/>
                    <a:pt x="11351" y="6174"/>
                  </a:cubicBezTo>
                  <a:cubicBezTo>
                    <a:pt x="6027" y="7357"/>
                    <a:pt x="1" y="9502"/>
                    <a:pt x="1" y="10796"/>
                  </a:cubicBezTo>
                  <a:cubicBezTo>
                    <a:pt x="1" y="12089"/>
                    <a:pt x="4474" y="44956"/>
                    <a:pt x="4474" y="44956"/>
                  </a:cubicBezTo>
                  <a:lnTo>
                    <a:pt x="7210" y="45104"/>
                  </a:lnTo>
                  <a:lnTo>
                    <a:pt x="7765" y="15269"/>
                  </a:lnTo>
                  <a:cubicBezTo>
                    <a:pt x="7765" y="15269"/>
                    <a:pt x="24290" y="14086"/>
                    <a:pt x="28912" y="13938"/>
                  </a:cubicBezTo>
                  <a:cubicBezTo>
                    <a:pt x="29406" y="13926"/>
                    <a:pt x="29890" y="13924"/>
                    <a:pt x="30365" y="13924"/>
                  </a:cubicBezTo>
                  <a:cubicBezTo>
                    <a:pt x="30708" y="13924"/>
                    <a:pt x="31045" y="13925"/>
                    <a:pt x="31379" y="13925"/>
                  </a:cubicBezTo>
                  <a:cubicBezTo>
                    <a:pt x="34868" y="13925"/>
                    <a:pt x="37847" y="13782"/>
                    <a:pt x="40557" y="10500"/>
                  </a:cubicBezTo>
                  <a:cubicBezTo>
                    <a:pt x="43848" y="6470"/>
                    <a:pt x="41704" y="0"/>
                    <a:pt x="417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0"/>
            <p:cNvSpPr/>
            <p:nvPr/>
          </p:nvSpPr>
          <p:spPr>
            <a:xfrm>
              <a:off x="5223650" y="3794700"/>
              <a:ext cx="1075850" cy="1142425"/>
            </a:xfrm>
            <a:custGeom>
              <a:avLst/>
              <a:gdLst/>
              <a:ahLst/>
              <a:cxnLst/>
              <a:rect l="l" t="t" r="r" b="b"/>
              <a:pathLst>
                <a:path w="43034" h="45697" extrusionOk="0">
                  <a:moveTo>
                    <a:pt x="41808" y="594"/>
                  </a:moveTo>
                  <a:cubicBezTo>
                    <a:pt x="41961" y="1163"/>
                    <a:pt x="42405" y="2897"/>
                    <a:pt x="42405" y="4917"/>
                  </a:cubicBezTo>
                  <a:cubicBezTo>
                    <a:pt x="42405" y="6803"/>
                    <a:pt x="41999" y="8947"/>
                    <a:pt x="40631" y="10611"/>
                  </a:cubicBezTo>
                  <a:cubicBezTo>
                    <a:pt x="39041" y="12570"/>
                    <a:pt x="37377" y="13347"/>
                    <a:pt x="35492" y="13679"/>
                  </a:cubicBezTo>
                  <a:cubicBezTo>
                    <a:pt x="33606" y="14012"/>
                    <a:pt x="31536" y="13864"/>
                    <a:pt x="29207" y="13938"/>
                  </a:cubicBezTo>
                  <a:cubicBezTo>
                    <a:pt x="24585" y="14086"/>
                    <a:pt x="8060" y="15232"/>
                    <a:pt x="8060" y="15232"/>
                  </a:cubicBezTo>
                  <a:cubicBezTo>
                    <a:pt x="7912" y="15269"/>
                    <a:pt x="7764" y="15380"/>
                    <a:pt x="7764" y="15528"/>
                  </a:cubicBezTo>
                  <a:lnTo>
                    <a:pt x="7246" y="45068"/>
                  </a:lnTo>
                  <a:lnTo>
                    <a:pt x="5102" y="44969"/>
                  </a:lnTo>
                  <a:lnTo>
                    <a:pt x="5102" y="44969"/>
                  </a:lnTo>
                  <a:cubicBezTo>
                    <a:pt x="5067" y="44733"/>
                    <a:pt x="5005" y="44337"/>
                    <a:pt x="4917" y="43811"/>
                  </a:cubicBezTo>
                  <a:cubicBezTo>
                    <a:pt x="4510" y="40631"/>
                    <a:pt x="3438" y="32756"/>
                    <a:pt x="2440" y="25473"/>
                  </a:cubicBezTo>
                  <a:cubicBezTo>
                    <a:pt x="1959" y="21850"/>
                    <a:pt x="1516" y="18375"/>
                    <a:pt x="1183" y="15750"/>
                  </a:cubicBezTo>
                  <a:cubicBezTo>
                    <a:pt x="998" y="14456"/>
                    <a:pt x="887" y="13347"/>
                    <a:pt x="776" y="12533"/>
                  </a:cubicBezTo>
                  <a:cubicBezTo>
                    <a:pt x="739" y="12127"/>
                    <a:pt x="702" y="11794"/>
                    <a:pt x="665" y="11535"/>
                  </a:cubicBezTo>
                  <a:cubicBezTo>
                    <a:pt x="629" y="11313"/>
                    <a:pt x="629" y="11128"/>
                    <a:pt x="629" y="11092"/>
                  </a:cubicBezTo>
                  <a:cubicBezTo>
                    <a:pt x="629" y="11055"/>
                    <a:pt x="665" y="10944"/>
                    <a:pt x="813" y="10759"/>
                  </a:cubicBezTo>
                  <a:cubicBezTo>
                    <a:pt x="1072" y="10500"/>
                    <a:pt x="1590" y="10167"/>
                    <a:pt x="2329" y="9798"/>
                  </a:cubicBezTo>
                  <a:cubicBezTo>
                    <a:pt x="4473" y="8725"/>
                    <a:pt x="8281" y="7542"/>
                    <a:pt x="11757" y="6803"/>
                  </a:cubicBezTo>
                  <a:cubicBezTo>
                    <a:pt x="14419" y="6211"/>
                    <a:pt x="18263" y="5472"/>
                    <a:pt x="21443" y="4843"/>
                  </a:cubicBezTo>
                  <a:cubicBezTo>
                    <a:pt x="23033" y="4548"/>
                    <a:pt x="24438" y="4289"/>
                    <a:pt x="25473" y="4067"/>
                  </a:cubicBezTo>
                  <a:cubicBezTo>
                    <a:pt x="26508" y="3882"/>
                    <a:pt x="27136" y="3771"/>
                    <a:pt x="27136" y="3771"/>
                  </a:cubicBezTo>
                  <a:cubicBezTo>
                    <a:pt x="27247" y="3734"/>
                    <a:pt x="27321" y="3697"/>
                    <a:pt x="27358" y="3586"/>
                  </a:cubicBezTo>
                  <a:lnTo>
                    <a:pt x="28574" y="737"/>
                  </a:lnTo>
                  <a:lnTo>
                    <a:pt x="28574" y="737"/>
                  </a:lnTo>
                  <a:lnTo>
                    <a:pt x="41808" y="594"/>
                  </a:lnTo>
                  <a:close/>
                  <a:moveTo>
                    <a:pt x="42036" y="0"/>
                  </a:moveTo>
                  <a:lnTo>
                    <a:pt x="28356" y="148"/>
                  </a:lnTo>
                  <a:cubicBezTo>
                    <a:pt x="28246" y="148"/>
                    <a:pt x="28135" y="222"/>
                    <a:pt x="28098" y="333"/>
                  </a:cubicBezTo>
                  <a:lnTo>
                    <a:pt x="26854" y="3211"/>
                  </a:lnTo>
                  <a:lnTo>
                    <a:pt x="26854" y="3211"/>
                  </a:lnTo>
                  <a:cubicBezTo>
                    <a:pt x="25505" y="3459"/>
                    <a:pt x="16524" y="5116"/>
                    <a:pt x="11609" y="6174"/>
                  </a:cubicBezTo>
                  <a:cubicBezTo>
                    <a:pt x="8947" y="6766"/>
                    <a:pt x="6100" y="7579"/>
                    <a:pt x="3882" y="8430"/>
                  </a:cubicBezTo>
                  <a:cubicBezTo>
                    <a:pt x="2810" y="8873"/>
                    <a:pt x="1849" y="9317"/>
                    <a:pt x="1183" y="9724"/>
                  </a:cubicBezTo>
                  <a:cubicBezTo>
                    <a:pt x="850" y="9945"/>
                    <a:pt x="555" y="10130"/>
                    <a:pt x="370" y="10352"/>
                  </a:cubicBezTo>
                  <a:cubicBezTo>
                    <a:pt x="148" y="10574"/>
                    <a:pt x="0" y="10796"/>
                    <a:pt x="0" y="11092"/>
                  </a:cubicBezTo>
                  <a:cubicBezTo>
                    <a:pt x="0" y="11202"/>
                    <a:pt x="37" y="11387"/>
                    <a:pt x="74" y="11720"/>
                  </a:cubicBezTo>
                  <a:cubicBezTo>
                    <a:pt x="555" y="16415"/>
                    <a:pt x="4510" y="45289"/>
                    <a:pt x="4510" y="45289"/>
                  </a:cubicBezTo>
                  <a:cubicBezTo>
                    <a:pt x="4547" y="45437"/>
                    <a:pt x="4658" y="45548"/>
                    <a:pt x="4806" y="45548"/>
                  </a:cubicBezTo>
                  <a:lnTo>
                    <a:pt x="7542" y="45696"/>
                  </a:lnTo>
                  <a:cubicBezTo>
                    <a:pt x="7616" y="45696"/>
                    <a:pt x="7690" y="45696"/>
                    <a:pt x="7764" y="45622"/>
                  </a:cubicBezTo>
                  <a:cubicBezTo>
                    <a:pt x="7838" y="45585"/>
                    <a:pt x="7875" y="45474"/>
                    <a:pt x="7875" y="45400"/>
                  </a:cubicBezTo>
                  <a:lnTo>
                    <a:pt x="8388" y="15840"/>
                  </a:lnTo>
                  <a:lnTo>
                    <a:pt x="8388" y="15840"/>
                  </a:lnTo>
                  <a:cubicBezTo>
                    <a:pt x="8803" y="15811"/>
                    <a:pt x="9641" y="15752"/>
                    <a:pt x="10758" y="15676"/>
                  </a:cubicBezTo>
                  <a:cubicBezTo>
                    <a:pt x="15639" y="15343"/>
                    <a:pt x="25805" y="14678"/>
                    <a:pt x="29244" y="14567"/>
                  </a:cubicBezTo>
                  <a:cubicBezTo>
                    <a:pt x="31536" y="14493"/>
                    <a:pt x="33606" y="14641"/>
                    <a:pt x="35603" y="14271"/>
                  </a:cubicBezTo>
                  <a:cubicBezTo>
                    <a:pt x="37562" y="13938"/>
                    <a:pt x="39411" y="13051"/>
                    <a:pt x="41111" y="10981"/>
                  </a:cubicBezTo>
                  <a:cubicBezTo>
                    <a:pt x="42627" y="9169"/>
                    <a:pt x="43034" y="6877"/>
                    <a:pt x="43034" y="4917"/>
                  </a:cubicBezTo>
                  <a:cubicBezTo>
                    <a:pt x="43034" y="2329"/>
                    <a:pt x="42331" y="222"/>
                    <a:pt x="42331" y="185"/>
                  </a:cubicBezTo>
                  <a:cubicBezTo>
                    <a:pt x="42294" y="74"/>
                    <a:pt x="42146" y="0"/>
                    <a:pt x="4203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0"/>
            <p:cNvSpPr/>
            <p:nvPr/>
          </p:nvSpPr>
          <p:spPr>
            <a:xfrm>
              <a:off x="5111800" y="4926000"/>
              <a:ext cx="308725" cy="134975"/>
            </a:xfrm>
            <a:custGeom>
              <a:avLst/>
              <a:gdLst/>
              <a:ahLst/>
              <a:cxnLst/>
              <a:rect l="l" t="t" r="r" b="b"/>
              <a:pathLst>
                <a:path w="12349" h="5399" extrusionOk="0">
                  <a:moveTo>
                    <a:pt x="9280" y="0"/>
                  </a:moveTo>
                  <a:lnTo>
                    <a:pt x="8837" y="259"/>
                  </a:lnTo>
                  <a:lnTo>
                    <a:pt x="1" y="5398"/>
                  </a:lnTo>
                  <a:lnTo>
                    <a:pt x="12349" y="5398"/>
                  </a:lnTo>
                  <a:lnTo>
                    <a:pt x="12016" y="148"/>
                  </a:lnTo>
                  <a:lnTo>
                    <a:pt x="92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0"/>
            <p:cNvSpPr/>
            <p:nvPr/>
          </p:nvSpPr>
          <p:spPr>
            <a:xfrm>
              <a:off x="5103475" y="4918600"/>
              <a:ext cx="324450" cy="150675"/>
            </a:xfrm>
            <a:custGeom>
              <a:avLst/>
              <a:gdLst/>
              <a:ahLst/>
              <a:cxnLst/>
              <a:rect l="l" t="t" r="r" b="b"/>
              <a:pathLst>
                <a:path w="12978" h="6027" extrusionOk="0">
                  <a:moveTo>
                    <a:pt x="9698" y="597"/>
                  </a:moveTo>
                  <a:lnTo>
                    <a:pt x="12053" y="740"/>
                  </a:lnTo>
                  <a:lnTo>
                    <a:pt x="12349" y="5398"/>
                  </a:lnTo>
                  <a:lnTo>
                    <a:pt x="1480" y="5398"/>
                  </a:lnTo>
                  <a:lnTo>
                    <a:pt x="9317" y="851"/>
                  </a:lnTo>
                  <a:lnTo>
                    <a:pt x="9698" y="597"/>
                  </a:lnTo>
                  <a:close/>
                  <a:moveTo>
                    <a:pt x="9650" y="1"/>
                  </a:moveTo>
                  <a:cubicBezTo>
                    <a:pt x="9576" y="1"/>
                    <a:pt x="9539" y="1"/>
                    <a:pt x="9465" y="38"/>
                  </a:cubicBezTo>
                  <a:lnTo>
                    <a:pt x="9022" y="296"/>
                  </a:lnTo>
                  <a:lnTo>
                    <a:pt x="186" y="5435"/>
                  </a:lnTo>
                  <a:cubicBezTo>
                    <a:pt x="38" y="5509"/>
                    <a:pt x="1" y="5657"/>
                    <a:pt x="38" y="5805"/>
                  </a:cubicBezTo>
                  <a:cubicBezTo>
                    <a:pt x="75" y="5916"/>
                    <a:pt x="186" y="6027"/>
                    <a:pt x="334" y="6027"/>
                  </a:cubicBezTo>
                  <a:lnTo>
                    <a:pt x="12682" y="6027"/>
                  </a:lnTo>
                  <a:cubicBezTo>
                    <a:pt x="12756" y="6027"/>
                    <a:pt x="12830" y="5990"/>
                    <a:pt x="12904" y="5916"/>
                  </a:cubicBezTo>
                  <a:cubicBezTo>
                    <a:pt x="12941" y="5842"/>
                    <a:pt x="12978" y="5768"/>
                    <a:pt x="12978" y="5694"/>
                  </a:cubicBezTo>
                  <a:lnTo>
                    <a:pt x="12682" y="407"/>
                  </a:lnTo>
                  <a:cubicBezTo>
                    <a:pt x="12645" y="259"/>
                    <a:pt x="12534" y="149"/>
                    <a:pt x="12386" y="149"/>
                  </a:cubicBezTo>
                  <a:lnTo>
                    <a:pt x="9650"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0"/>
            <p:cNvSpPr/>
            <p:nvPr/>
          </p:nvSpPr>
          <p:spPr>
            <a:xfrm>
              <a:off x="5408500" y="3494300"/>
              <a:ext cx="201500" cy="90600"/>
            </a:xfrm>
            <a:custGeom>
              <a:avLst/>
              <a:gdLst/>
              <a:ahLst/>
              <a:cxnLst/>
              <a:rect l="l" t="t" r="r" b="b"/>
              <a:pathLst>
                <a:path w="8060" h="3624" extrusionOk="0">
                  <a:moveTo>
                    <a:pt x="2884" y="1"/>
                  </a:moveTo>
                  <a:cubicBezTo>
                    <a:pt x="1960" y="1"/>
                    <a:pt x="0" y="2367"/>
                    <a:pt x="0" y="2700"/>
                  </a:cubicBezTo>
                  <a:cubicBezTo>
                    <a:pt x="0" y="2933"/>
                    <a:pt x="46" y="3306"/>
                    <a:pt x="321" y="3306"/>
                  </a:cubicBezTo>
                  <a:cubicBezTo>
                    <a:pt x="394" y="3306"/>
                    <a:pt x="483" y="3279"/>
                    <a:pt x="592" y="3217"/>
                  </a:cubicBezTo>
                  <a:cubicBezTo>
                    <a:pt x="1109" y="2885"/>
                    <a:pt x="2366" y="2071"/>
                    <a:pt x="2366" y="2071"/>
                  </a:cubicBezTo>
                  <a:lnTo>
                    <a:pt x="7542" y="3624"/>
                  </a:lnTo>
                  <a:lnTo>
                    <a:pt x="8060" y="1443"/>
                  </a:lnTo>
                  <a:lnTo>
                    <a:pt x="5287" y="297"/>
                  </a:lnTo>
                  <a:cubicBezTo>
                    <a:pt x="5287" y="297"/>
                    <a:pt x="3808" y="1"/>
                    <a:pt x="2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0"/>
            <p:cNvSpPr/>
            <p:nvPr/>
          </p:nvSpPr>
          <p:spPr>
            <a:xfrm>
              <a:off x="5400175" y="3486925"/>
              <a:ext cx="218150" cy="105775"/>
            </a:xfrm>
            <a:custGeom>
              <a:avLst/>
              <a:gdLst/>
              <a:ahLst/>
              <a:cxnLst/>
              <a:rect l="l" t="t" r="r" b="b"/>
              <a:pathLst>
                <a:path w="8726" h="4231" extrusionOk="0">
                  <a:moveTo>
                    <a:pt x="3217" y="592"/>
                  </a:moveTo>
                  <a:cubicBezTo>
                    <a:pt x="3660" y="592"/>
                    <a:pt x="4252" y="666"/>
                    <a:pt x="4696" y="739"/>
                  </a:cubicBezTo>
                  <a:cubicBezTo>
                    <a:pt x="4954" y="776"/>
                    <a:pt x="5139" y="813"/>
                    <a:pt x="5287" y="850"/>
                  </a:cubicBezTo>
                  <a:cubicBezTo>
                    <a:pt x="5362" y="869"/>
                    <a:pt x="5428" y="878"/>
                    <a:pt x="5474" y="883"/>
                  </a:cubicBezTo>
                  <a:lnTo>
                    <a:pt x="5474" y="883"/>
                  </a:lnTo>
                  <a:lnTo>
                    <a:pt x="5472" y="887"/>
                  </a:lnTo>
                  <a:lnTo>
                    <a:pt x="8023" y="1923"/>
                  </a:lnTo>
                  <a:lnTo>
                    <a:pt x="7653" y="3512"/>
                  </a:lnTo>
                  <a:lnTo>
                    <a:pt x="2773" y="2070"/>
                  </a:lnTo>
                  <a:cubicBezTo>
                    <a:pt x="2752" y="2060"/>
                    <a:pt x="2730" y="2055"/>
                    <a:pt x="2707" y="2055"/>
                  </a:cubicBezTo>
                  <a:cubicBezTo>
                    <a:pt x="2653" y="2055"/>
                    <a:pt x="2593" y="2081"/>
                    <a:pt x="2514" y="2107"/>
                  </a:cubicBezTo>
                  <a:cubicBezTo>
                    <a:pt x="2514" y="2107"/>
                    <a:pt x="2219" y="2329"/>
                    <a:pt x="1849" y="2551"/>
                  </a:cubicBezTo>
                  <a:cubicBezTo>
                    <a:pt x="1479" y="2810"/>
                    <a:pt x="1036" y="3106"/>
                    <a:pt x="777" y="3253"/>
                  </a:cubicBezTo>
                  <a:cubicBezTo>
                    <a:pt x="743" y="3271"/>
                    <a:pt x="716" y="3280"/>
                    <a:pt x="698" y="3285"/>
                  </a:cubicBezTo>
                  <a:lnTo>
                    <a:pt x="698" y="3285"/>
                  </a:lnTo>
                  <a:cubicBezTo>
                    <a:pt x="688" y="3272"/>
                    <a:pt x="666" y="3237"/>
                    <a:pt x="666" y="3180"/>
                  </a:cubicBezTo>
                  <a:cubicBezTo>
                    <a:pt x="635" y="3149"/>
                    <a:pt x="630" y="3092"/>
                    <a:pt x="629" y="3031"/>
                  </a:cubicBezTo>
                  <a:lnTo>
                    <a:pt x="629" y="3031"/>
                  </a:lnTo>
                  <a:cubicBezTo>
                    <a:pt x="632" y="3026"/>
                    <a:pt x="669" y="2953"/>
                    <a:pt x="740" y="2847"/>
                  </a:cubicBezTo>
                  <a:cubicBezTo>
                    <a:pt x="962" y="2514"/>
                    <a:pt x="1442" y="1923"/>
                    <a:pt x="1960" y="1442"/>
                  </a:cubicBezTo>
                  <a:cubicBezTo>
                    <a:pt x="2182" y="1183"/>
                    <a:pt x="2477" y="961"/>
                    <a:pt x="2699" y="813"/>
                  </a:cubicBezTo>
                  <a:cubicBezTo>
                    <a:pt x="2921" y="666"/>
                    <a:pt x="3143" y="592"/>
                    <a:pt x="3217" y="592"/>
                  </a:cubicBezTo>
                  <a:close/>
                  <a:moveTo>
                    <a:pt x="3217" y="0"/>
                  </a:moveTo>
                  <a:cubicBezTo>
                    <a:pt x="2847" y="0"/>
                    <a:pt x="2551" y="185"/>
                    <a:pt x="2182" y="407"/>
                  </a:cubicBezTo>
                  <a:cubicBezTo>
                    <a:pt x="1701" y="776"/>
                    <a:pt x="1183" y="1331"/>
                    <a:pt x="740" y="1812"/>
                  </a:cubicBezTo>
                  <a:cubicBezTo>
                    <a:pt x="555" y="2033"/>
                    <a:pt x="370" y="2255"/>
                    <a:pt x="259" y="2440"/>
                  </a:cubicBezTo>
                  <a:cubicBezTo>
                    <a:pt x="185" y="2551"/>
                    <a:pt x="148" y="2625"/>
                    <a:pt x="111" y="2699"/>
                  </a:cubicBezTo>
                  <a:lnTo>
                    <a:pt x="37" y="2810"/>
                  </a:lnTo>
                  <a:cubicBezTo>
                    <a:pt x="37" y="2884"/>
                    <a:pt x="0" y="2921"/>
                    <a:pt x="0" y="2995"/>
                  </a:cubicBezTo>
                  <a:cubicBezTo>
                    <a:pt x="0" y="3143"/>
                    <a:pt x="37" y="3327"/>
                    <a:pt x="111" y="3512"/>
                  </a:cubicBezTo>
                  <a:cubicBezTo>
                    <a:pt x="148" y="3586"/>
                    <a:pt x="185" y="3697"/>
                    <a:pt x="296" y="3771"/>
                  </a:cubicBezTo>
                  <a:cubicBezTo>
                    <a:pt x="370" y="3845"/>
                    <a:pt x="518" y="3919"/>
                    <a:pt x="666" y="3919"/>
                  </a:cubicBezTo>
                  <a:cubicBezTo>
                    <a:pt x="814" y="3919"/>
                    <a:pt x="962" y="3845"/>
                    <a:pt x="1110" y="3771"/>
                  </a:cubicBezTo>
                  <a:cubicBezTo>
                    <a:pt x="1529" y="3501"/>
                    <a:pt x="2436" y="2915"/>
                    <a:pt x="2763" y="2703"/>
                  </a:cubicBezTo>
                  <a:lnTo>
                    <a:pt x="2763" y="2703"/>
                  </a:lnTo>
                  <a:lnTo>
                    <a:pt x="7801" y="4215"/>
                  </a:lnTo>
                  <a:cubicBezTo>
                    <a:pt x="7823" y="4226"/>
                    <a:pt x="7845" y="4230"/>
                    <a:pt x="7866" y="4230"/>
                  </a:cubicBezTo>
                  <a:cubicBezTo>
                    <a:pt x="7918" y="4230"/>
                    <a:pt x="7971" y="4204"/>
                    <a:pt x="8023" y="4178"/>
                  </a:cubicBezTo>
                  <a:cubicBezTo>
                    <a:pt x="8097" y="4141"/>
                    <a:pt x="8171" y="4067"/>
                    <a:pt x="8171" y="3993"/>
                  </a:cubicBezTo>
                  <a:lnTo>
                    <a:pt x="8688" y="1812"/>
                  </a:lnTo>
                  <a:cubicBezTo>
                    <a:pt x="8725" y="1664"/>
                    <a:pt x="8652" y="1516"/>
                    <a:pt x="8504" y="1442"/>
                  </a:cubicBezTo>
                  <a:lnTo>
                    <a:pt x="5731" y="333"/>
                  </a:lnTo>
                  <a:lnTo>
                    <a:pt x="5657" y="296"/>
                  </a:lnTo>
                  <a:cubicBezTo>
                    <a:pt x="5657" y="296"/>
                    <a:pt x="4215" y="0"/>
                    <a:pt x="321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0"/>
            <p:cNvSpPr/>
            <p:nvPr/>
          </p:nvSpPr>
          <p:spPr>
            <a:xfrm>
              <a:off x="5410350" y="3530350"/>
              <a:ext cx="171000" cy="49025"/>
            </a:xfrm>
            <a:custGeom>
              <a:avLst/>
              <a:gdLst/>
              <a:ahLst/>
              <a:cxnLst/>
              <a:rect l="l" t="t" r="r" b="b"/>
              <a:pathLst>
                <a:path w="6840" h="1961" extrusionOk="0">
                  <a:moveTo>
                    <a:pt x="5213" y="1"/>
                  </a:moveTo>
                  <a:cubicBezTo>
                    <a:pt x="5213" y="1"/>
                    <a:pt x="1775" y="223"/>
                    <a:pt x="1035" y="333"/>
                  </a:cubicBezTo>
                  <a:cubicBezTo>
                    <a:pt x="333" y="407"/>
                    <a:pt x="0" y="1258"/>
                    <a:pt x="961" y="1258"/>
                  </a:cubicBezTo>
                  <a:cubicBezTo>
                    <a:pt x="1886" y="1258"/>
                    <a:pt x="3106" y="1147"/>
                    <a:pt x="3106" y="1147"/>
                  </a:cubicBezTo>
                  <a:cubicBezTo>
                    <a:pt x="3106" y="1147"/>
                    <a:pt x="3845" y="1775"/>
                    <a:pt x="5213" y="1886"/>
                  </a:cubicBezTo>
                  <a:cubicBezTo>
                    <a:pt x="6544" y="1960"/>
                    <a:pt x="6840" y="1960"/>
                    <a:pt x="6840" y="1960"/>
                  </a:cubicBezTo>
                  <a:lnTo>
                    <a:pt x="52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0"/>
            <p:cNvSpPr/>
            <p:nvPr/>
          </p:nvSpPr>
          <p:spPr>
            <a:xfrm>
              <a:off x="5412200" y="3522950"/>
              <a:ext cx="177475" cy="64725"/>
            </a:xfrm>
            <a:custGeom>
              <a:avLst/>
              <a:gdLst/>
              <a:ahLst/>
              <a:cxnLst/>
              <a:rect l="l" t="t" r="r" b="b"/>
              <a:pathLst>
                <a:path w="7099" h="2589" extrusionOk="0">
                  <a:moveTo>
                    <a:pt x="5102" y="1"/>
                  </a:moveTo>
                  <a:cubicBezTo>
                    <a:pt x="5102" y="1"/>
                    <a:pt x="4252" y="38"/>
                    <a:pt x="3290" y="112"/>
                  </a:cubicBezTo>
                  <a:cubicBezTo>
                    <a:pt x="2366" y="186"/>
                    <a:pt x="1331" y="260"/>
                    <a:pt x="924" y="297"/>
                  </a:cubicBezTo>
                  <a:cubicBezTo>
                    <a:pt x="665" y="334"/>
                    <a:pt x="444" y="445"/>
                    <a:pt x="296" y="592"/>
                  </a:cubicBezTo>
                  <a:cubicBezTo>
                    <a:pt x="111" y="777"/>
                    <a:pt x="0" y="962"/>
                    <a:pt x="0" y="1184"/>
                  </a:cubicBezTo>
                  <a:cubicBezTo>
                    <a:pt x="0" y="1369"/>
                    <a:pt x="74" y="1591"/>
                    <a:pt x="259" y="1702"/>
                  </a:cubicBezTo>
                  <a:cubicBezTo>
                    <a:pt x="444" y="1812"/>
                    <a:pt x="629" y="1849"/>
                    <a:pt x="887" y="1849"/>
                  </a:cubicBezTo>
                  <a:cubicBezTo>
                    <a:pt x="1642" y="1849"/>
                    <a:pt x="2618" y="1776"/>
                    <a:pt x="2951" y="1748"/>
                  </a:cubicBezTo>
                  <a:lnTo>
                    <a:pt x="2951" y="1748"/>
                  </a:lnTo>
                  <a:cubicBezTo>
                    <a:pt x="3210" y="1939"/>
                    <a:pt x="3940" y="2389"/>
                    <a:pt x="5102" y="2478"/>
                  </a:cubicBezTo>
                  <a:cubicBezTo>
                    <a:pt x="6433" y="2589"/>
                    <a:pt x="6766" y="2589"/>
                    <a:pt x="6766" y="2589"/>
                  </a:cubicBezTo>
                  <a:cubicBezTo>
                    <a:pt x="6950" y="2589"/>
                    <a:pt x="7098" y="2441"/>
                    <a:pt x="7098" y="2256"/>
                  </a:cubicBezTo>
                  <a:cubicBezTo>
                    <a:pt x="7098" y="2108"/>
                    <a:pt x="6950" y="1960"/>
                    <a:pt x="6766" y="1960"/>
                  </a:cubicBezTo>
                  <a:cubicBezTo>
                    <a:pt x="6692" y="1960"/>
                    <a:pt x="6322" y="1960"/>
                    <a:pt x="5139" y="1849"/>
                  </a:cubicBezTo>
                  <a:cubicBezTo>
                    <a:pt x="4510" y="1812"/>
                    <a:pt x="4030" y="1628"/>
                    <a:pt x="3697" y="1480"/>
                  </a:cubicBezTo>
                  <a:cubicBezTo>
                    <a:pt x="3549" y="1406"/>
                    <a:pt x="3438" y="1332"/>
                    <a:pt x="3364" y="1295"/>
                  </a:cubicBezTo>
                  <a:lnTo>
                    <a:pt x="3253" y="1221"/>
                  </a:lnTo>
                  <a:cubicBezTo>
                    <a:pt x="3199" y="1167"/>
                    <a:pt x="3145" y="1133"/>
                    <a:pt x="3091" y="1133"/>
                  </a:cubicBezTo>
                  <a:cubicBezTo>
                    <a:pt x="3071" y="1133"/>
                    <a:pt x="3051" y="1137"/>
                    <a:pt x="3032" y="1147"/>
                  </a:cubicBezTo>
                  <a:cubicBezTo>
                    <a:pt x="3032" y="1147"/>
                    <a:pt x="2699" y="1147"/>
                    <a:pt x="2292" y="1184"/>
                  </a:cubicBezTo>
                  <a:cubicBezTo>
                    <a:pt x="1886" y="1221"/>
                    <a:pt x="1331" y="1221"/>
                    <a:pt x="887" y="1221"/>
                  </a:cubicBezTo>
                  <a:cubicBezTo>
                    <a:pt x="702" y="1221"/>
                    <a:pt x="629" y="1184"/>
                    <a:pt x="592" y="1184"/>
                  </a:cubicBezTo>
                  <a:lnTo>
                    <a:pt x="629" y="1147"/>
                  </a:lnTo>
                  <a:cubicBezTo>
                    <a:pt x="665" y="1073"/>
                    <a:pt x="813" y="962"/>
                    <a:pt x="1035" y="925"/>
                  </a:cubicBezTo>
                  <a:cubicBezTo>
                    <a:pt x="1368" y="851"/>
                    <a:pt x="2403" y="777"/>
                    <a:pt x="3327" y="740"/>
                  </a:cubicBezTo>
                  <a:cubicBezTo>
                    <a:pt x="4289" y="666"/>
                    <a:pt x="5139" y="592"/>
                    <a:pt x="5139" y="592"/>
                  </a:cubicBezTo>
                  <a:cubicBezTo>
                    <a:pt x="5324" y="592"/>
                    <a:pt x="5435" y="445"/>
                    <a:pt x="5435" y="297"/>
                  </a:cubicBezTo>
                  <a:cubicBezTo>
                    <a:pt x="5435" y="112"/>
                    <a:pt x="5287" y="1"/>
                    <a:pt x="510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0"/>
            <p:cNvSpPr/>
            <p:nvPr/>
          </p:nvSpPr>
          <p:spPr>
            <a:xfrm>
              <a:off x="5597050" y="3530350"/>
              <a:ext cx="448275" cy="196900"/>
            </a:xfrm>
            <a:custGeom>
              <a:avLst/>
              <a:gdLst/>
              <a:ahLst/>
              <a:cxnLst/>
              <a:rect l="l" t="t" r="r" b="b"/>
              <a:pathLst>
                <a:path w="17931" h="7876" extrusionOk="0">
                  <a:moveTo>
                    <a:pt x="518" y="1"/>
                  </a:moveTo>
                  <a:lnTo>
                    <a:pt x="0" y="2182"/>
                  </a:lnTo>
                  <a:lnTo>
                    <a:pt x="17487" y="7875"/>
                  </a:lnTo>
                  <a:lnTo>
                    <a:pt x="17931" y="2810"/>
                  </a:lnTo>
                  <a:lnTo>
                    <a:pt x="5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0"/>
            <p:cNvSpPr/>
            <p:nvPr/>
          </p:nvSpPr>
          <p:spPr>
            <a:xfrm>
              <a:off x="5588725" y="3522775"/>
              <a:ext cx="464000" cy="212250"/>
            </a:xfrm>
            <a:custGeom>
              <a:avLst/>
              <a:gdLst/>
              <a:ahLst/>
              <a:cxnLst/>
              <a:rect l="l" t="t" r="r" b="b"/>
              <a:pathLst>
                <a:path w="18560" h="8490" extrusionOk="0">
                  <a:moveTo>
                    <a:pt x="1084" y="643"/>
                  </a:moveTo>
                  <a:lnTo>
                    <a:pt x="17931" y="3372"/>
                  </a:lnTo>
                  <a:lnTo>
                    <a:pt x="17561" y="7772"/>
                  </a:lnTo>
                  <a:lnTo>
                    <a:pt x="703" y="2263"/>
                  </a:lnTo>
                  <a:lnTo>
                    <a:pt x="1084" y="643"/>
                  </a:lnTo>
                  <a:close/>
                  <a:moveTo>
                    <a:pt x="830" y="1"/>
                  </a:moveTo>
                  <a:cubicBezTo>
                    <a:pt x="703" y="1"/>
                    <a:pt x="587" y="101"/>
                    <a:pt x="555" y="230"/>
                  </a:cubicBezTo>
                  <a:lnTo>
                    <a:pt x="37" y="2411"/>
                  </a:lnTo>
                  <a:cubicBezTo>
                    <a:pt x="0" y="2559"/>
                    <a:pt x="74" y="2744"/>
                    <a:pt x="259" y="2781"/>
                  </a:cubicBezTo>
                  <a:lnTo>
                    <a:pt x="17746" y="8474"/>
                  </a:lnTo>
                  <a:cubicBezTo>
                    <a:pt x="17768" y="8485"/>
                    <a:pt x="17793" y="8490"/>
                    <a:pt x="17819" y="8490"/>
                  </a:cubicBezTo>
                  <a:cubicBezTo>
                    <a:pt x="17882" y="8490"/>
                    <a:pt x="17953" y="8463"/>
                    <a:pt x="18005" y="8437"/>
                  </a:cubicBezTo>
                  <a:cubicBezTo>
                    <a:pt x="18079" y="8400"/>
                    <a:pt x="18153" y="8289"/>
                    <a:pt x="18153" y="8215"/>
                  </a:cubicBezTo>
                  <a:lnTo>
                    <a:pt x="18560" y="3113"/>
                  </a:lnTo>
                  <a:cubicBezTo>
                    <a:pt x="18560" y="2966"/>
                    <a:pt x="18449" y="2818"/>
                    <a:pt x="18301" y="2818"/>
                  </a:cubicBezTo>
                  <a:lnTo>
                    <a:pt x="888" y="8"/>
                  </a:lnTo>
                  <a:cubicBezTo>
                    <a:pt x="868" y="3"/>
                    <a:pt x="849" y="1"/>
                    <a:pt x="83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0"/>
            <p:cNvSpPr/>
            <p:nvPr/>
          </p:nvSpPr>
          <p:spPr>
            <a:xfrm>
              <a:off x="5831800" y="3033350"/>
              <a:ext cx="475100" cy="853075"/>
            </a:xfrm>
            <a:custGeom>
              <a:avLst/>
              <a:gdLst/>
              <a:ahLst/>
              <a:cxnLst/>
              <a:rect l="l" t="t" r="r" b="b"/>
              <a:pathLst>
                <a:path w="19004" h="34123" extrusionOk="0">
                  <a:moveTo>
                    <a:pt x="9555" y="1"/>
                  </a:moveTo>
                  <a:cubicBezTo>
                    <a:pt x="8899" y="1"/>
                    <a:pt x="8262" y="269"/>
                    <a:pt x="7654" y="841"/>
                  </a:cubicBezTo>
                  <a:cubicBezTo>
                    <a:pt x="7654" y="841"/>
                    <a:pt x="2330" y="6571"/>
                    <a:pt x="1147" y="8605"/>
                  </a:cubicBezTo>
                  <a:cubicBezTo>
                    <a:pt x="1" y="10601"/>
                    <a:pt x="3476" y="19955"/>
                    <a:pt x="3772" y="22690"/>
                  </a:cubicBezTo>
                  <a:cubicBezTo>
                    <a:pt x="4030" y="25426"/>
                    <a:pt x="4918" y="27164"/>
                    <a:pt x="3624" y="28606"/>
                  </a:cubicBezTo>
                  <a:cubicBezTo>
                    <a:pt x="2330" y="30048"/>
                    <a:pt x="3476" y="30898"/>
                    <a:pt x="4178" y="31489"/>
                  </a:cubicBezTo>
                  <a:cubicBezTo>
                    <a:pt x="4861" y="32002"/>
                    <a:pt x="10182" y="34123"/>
                    <a:pt x="13583" y="34123"/>
                  </a:cubicBezTo>
                  <a:cubicBezTo>
                    <a:pt x="13864" y="34123"/>
                    <a:pt x="14131" y="34108"/>
                    <a:pt x="14382" y="34077"/>
                  </a:cubicBezTo>
                  <a:cubicBezTo>
                    <a:pt x="17710" y="33634"/>
                    <a:pt x="18412" y="31342"/>
                    <a:pt x="18708" y="27718"/>
                  </a:cubicBezTo>
                  <a:cubicBezTo>
                    <a:pt x="19004" y="24132"/>
                    <a:pt x="18708" y="11488"/>
                    <a:pt x="15824" y="6312"/>
                  </a:cubicBezTo>
                  <a:cubicBezTo>
                    <a:pt x="13687" y="2428"/>
                    <a:pt x="11530" y="1"/>
                    <a:pt x="9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0"/>
            <p:cNvSpPr/>
            <p:nvPr/>
          </p:nvSpPr>
          <p:spPr>
            <a:xfrm>
              <a:off x="5847525" y="3025700"/>
              <a:ext cx="462150" cy="867925"/>
            </a:xfrm>
            <a:custGeom>
              <a:avLst/>
              <a:gdLst/>
              <a:ahLst/>
              <a:cxnLst/>
              <a:rect l="l" t="t" r="r" b="b"/>
              <a:pathLst>
                <a:path w="18486" h="34717" extrusionOk="0">
                  <a:moveTo>
                    <a:pt x="8910" y="592"/>
                  </a:moveTo>
                  <a:cubicBezTo>
                    <a:pt x="9760" y="592"/>
                    <a:pt x="10759" y="1147"/>
                    <a:pt x="11757" y="2219"/>
                  </a:cubicBezTo>
                  <a:cubicBezTo>
                    <a:pt x="12792" y="3254"/>
                    <a:pt x="13864" y="4844"/>
                    <a:pt x="14936" y="6766"/>
                  </a:cubicBezTo>
                  <a:cubicBezTo>
                    <a:pt x="16082" y="8800"/>
                    <a:pt x="16822" y="12090"/>
                    <a:pt x="17265" y="15528"/>
                  </a:cubicBezTo>
                  <a:cubicBezTo>
                    <a:pt x="17709" y="19004"/>
                    <a:pt x="17857" y="22553"/>
                    <a:pt x="17857" y="25141"/>
                  </a:cubicBezTo>
                  <a:cubicBezTo>
                    <a:pt x="17857" y="26361"/>
                    <a:pt x="17820" y="27359"/>
                    <a:pt x="17783" y="28024"/>
                  </a:cubicBezTo>
                  <a:cubicBezTo>
                    <a:pt x="17635" y="29799"/>
                    <a:pt x="17376" y="31241"/>
                    <a:pt x="16785" y="32239"/>
                  </a:cubicBezTo>
                  <a:cubicBezTo>
                    <a:pt x="16193" y="33237"/>
                    <a:pt x="15306" y="33866"/>
                    <a:pt x="13716" y="34051"/>
                  </a:cubicBezTo>
                  <a:cubicBezTo>
                    <a:pt x="13494" y="34088"/>
                    <a:pt x="13199" y="34125"/>
                    <a:pt x="12903" y="34125"/>
                  </a:cubicBezTo>
                  <a:cubicBezTo>
                    <a:pt x="11276" y="34125"/>
                    <a:pt x="9095" y="33607"/>
                    <a:pt x="7283" y="33016"/>
                  </a:cubicBezTo>
                  <a:cubicBezTo>
                    <a:pt x="6396" y="32720"/>
                    <a:pt x="5583" y="32387"/>
                    <a:pt x="4954" y="32128"/>
                  </a:cubicBezTo>
                  <a:cubicBezTo>
                    <a:pt x="4621" y="31980"/>
                    <a:pt x="4363" y="31869"/>
                    <a:pt x="4141" y="31759"/>
                  </a:cubicBezTo>
                  <a:cubicBezTo>
                    <a:pt x="3956" y="31685"/>
                    <a:pt x="3808" y="31574"/>
                    <a:pt x="3734" y="31537"/>
                  </a:cubicBezTo>
                  <a:cubicBezTo>
                    <a:pt x="3512" y="31352"/>
                    <a:pt x="3217" y="31130"/>
                    <a:pt x="3032" y="30908"/>
                  </a:cubicBezTo>
                  <a:cubicBezTo>
                    <a:pt x="2810" y="30649"/>
                    <a:pt x="2699" y="30428"/>
                    <a:pt x="2699" y="30132"/>
                  </a:cubicBezTo>
                  <a:cubicBezTo>
                    <a:pt x="2699" y="29873"/>
                    <a:pt x="2810" y="29540"/>
                    <a:pt x="3217" y="29097"/>
                  </a:cubicBezTo>
                  <a:cubicBezTo>
                    <a:pt x="3771" y="28468"/>
                    <a:pt x="3993" y="27729"/>
                    <a:pt x="3993" y="26989"/>
                  </a:cubicBezTo>
                  <a:cubicBezTo>
                    <a:pt x="3993" y="25843"/>
                    <a:pt x="3586" y="24586"/>
                    <a:pt x="3438" y="22959"/>
                  </a:cubicBezTo>
                  <a:cubicBezTo>
                    <a:pt x="3291" y="21739"/>
                    <a:pt x="2588" y="19373"/>
                    <a:pt x="1923" y="16859"/>
                  </a:cubicBezTo>
                  <a:cubicBezTo>
                    <a:pt x="1257" y="14345"/>
                    <a:pt x="592" y="11720"/>
                    <a:pt x="592" y="10168"/>
                  </a:cubicBezTo>
                  <a:cubicBezTo>
                    <a:pt x="592" y="9650"/>
                    <a:pt x="703" y="9280"/>
                    <a:pt x="814" y="9058"/>
                  </a:cubicBezTo>
                  <a:cubicBezTo>
                    <a:pt x="1072" y="8578"/>
                    <a:pt x="1627" y="7838"/>
                    <a:pt x="2255" y="7025"/>
                  </a:cubicBezTo>
                  <a:cubicBezTo>
                    <a:pt x="3254" y="5805"/>
                    <a:pt x="4511" y="4400"/>
                    <a:pt x="5509" y="3291"/>
                  </a:cubicBezTo>
                  <a:cubicBezTo>
                    <a:pt x="5989" y="2700"/>
                    <a:pt x="6433" y="2219"/>
                    <a:pt x="6729" y="1886"/>
                  </a:cubicBezTo>
                  <a:cubicBezTo>
                    <a:pt x="7062" y="1553"/>
                    <a:pt x="7246" y="1369"/>
                    <a:pt x="7246" y="1369"/>
                  </a:cubicBezTo>
                  <a:lnTo>
                    <a:pt x="7229" y="1351"/>
                  </a:lnTo>
                  <a:lnTo>
                    <a:pt x="7229" y="1351"/>
                  </a:lnTo>
                  <a:cubicBezTo>
                    <a:pt x="7813" y="809"/>
                    <a:pt x="8361" y="592"/>
                    <a:pt x="8910" y="592"/>
                  </a:cubicBezTo>
                  <a:close/>
                  <a:moveTo>
                    <a:pt x="8910" y="1"/>
                  </a:moveTo>
                  <a:cubicBezTo>
                    <a:pt x="8171" y="1"/>
                    <a:pt x="7431" y="296"/>
                    <a:pt x="6803" y="925"/>
                  </a:cubicBezTo>
                  <a:lnTo>
                    <a:pt x="6766" y="925"/>
                  </a:lnTo>
                  <a:cubicBezTo>
                    <a:pt x="6766" y="925"/>
                    <a:pt x="5435" y="2367"/>
                    <a:pt x="3956" y="4067"/>
                  </a:cubicBezTo>
                  <a:cubicBezTo>
                    <a:pt x="3217" y="4918"/>
                    <a:pt x="2440" y="5842"/>
                    <a:pt x="1775" y="6655"/>
                  </a:cubicBezTo>
                  <a:cubicBezTo>
                    <a:pt x="1109" y="7469"/>
                    <a:pt x="592" y="8208"/>
                    <a:pt x="259" y="8763"/>
                  </a:cubicBezTo>
                  <a:cubicBezTo>
                    <a:pt x="74" y="9132"/>
                    <a:pt x="0" y="9613"/>
                    <a:pt x="0" y="10168"/>
                  </a:cubicBezTo>
                  <a:cubicBezTo>
                    <a:pt x="0" y="11868"/>
                    <a:pt x="666" y="14493"/>
                    <a:pt x="1331" y="17007"/>
                  </a:cubicBezTo>
                  <a:cubicBezTo>
                    <a:pt x="1997" y="19521"/>
                    <a:pt x="2699" y="21924"/>
                    <a:pt x="2810" y="23033"/>
                  </a:cubicBezTo>
                  <a:cubicBezTo>
                    <a:pt x="2995" y="24697"/>
                    <a:pt x="3364" y="25991"/>
                    <a:pt x="3364" y="26989"/>
                  </a:cubicBezTo>
                  <a:cubicBezTo>
                    <a:pt x="3364" y="27655"/>
                    <a:pt x="3217" y="28172"/>
                    <a:pt x="2736" y="28690"/>
                  </a:cubicBezTo>
                  <a:cubicBezTo>
                    <a:pt x="2292" y="29208"/>
                    <a:pt x="2071" y="29688"/>
                    <a:pt x="2071" y="30132"/>
                  </a:cubicBezTo>
                  <a:cubicBezTo>
                    <a:pt x="2071" y="30612"/>
                    <a:pt x="2292" y="30982"/>
                    <a:pt x="2551" y="31278"/>
                  </a:cubicBezTo>
                  <a:cubicBezTo>
                    <a:pt x="2810" y="31574"/>
                    <a:pt x="3143" y="31832"/>
                    <a:pt x="3364" y="32017"/>
                  </a:cubicBezTo>
                  <a:cubicBezTo>
                    <a:pt x="3475" y="32128"/>
                    <a:pt x="3660" y="32202"/>
                    <a:pt x="3882" y="32313"/>
                  </a:cubicBezTo>
                  <a:cubicBezTo>
                    <a:pt x="4658" y="32720"/>
                    <a:pt x="6137" y="33311"/>
                    <a:pt x="7801" y="33829"/>
                  </a:cubicBezTo>
                  <a:cubicBezTo>
                    <a:pt x="9502" y="34309"/>
                    <a:pt x="11387" y="34716"/>
                    <a:pt x="12903" y="34716"/>
                  </a:cubicBezTo>
                  <a:cubicBezTo>
                    <a:pt x="13236" y="34716"/>
                    <a:pt x="13531" y="34716"/>
                    <a:pt x="13827" y="34679"/>
                  </a:cubicBezTo>
                  <a:cubicBezTo>
                    <a:pt x="15528" y="34457"/>
                    <a:pt x="16674" y="33718"/>
                    <a:pt x="17339" y="32535"/>
                  </a:cubicBezTo>
                  <a:cubicBezTo>
                    <a:pt x="18005" y="31389"/>
                    <a:pt x="18227" y="29873"/>
                    <a:pt x="18375" y="28061"/>
                  </a:cubicBezTo>
                  <a:cubicBezTo>
                    <a:pt x="18448" y="27359"/>
                    <a:pt x="18485" y="26361"/>
                    <a:pt x="18485" y="25141"/>
                  </a:cubicBezTo>
                  <a:cubicBezTo>
                    <a:pt x="18485" y="22553"/>
                    <a:pt x="18338" y="18930"/>
                    <a:pt x="17857" y="15454"/>
                  </a:cubicBezTo>
                  <a:cubicBezTo>
                    <a:pt x="17413" y="11979"/>
                    <a:pt x="16674" y="8615"/>
                    <a:pt x="15491" y="6471"/>
                  </a:cubicBezTo>
                  <a:cubicBezTo>
                    <a:pt x="14382" y="4511"/>
                    <a:pt x="13310" y="2921"/>
                    <a:pt x="12200" y="1775"/>
                  </a:cubicBezTo>
                  <a:cubicBezTo>
                    <a:pt x="11128" y="666"/>
                    <a:pt x="10019" y="1"/>
                    <a:pt x="891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0"/>
            <p:cNvSpPr/>
            <p:nvPr/>
          </p:nvSpPr>
          <p:spPr>
            <a:xfrm>
              <a:off x="5828100" y="2996750"/>
              <a:ext cx="275450" cy="262825"/>
            </a:xfrm>
            <a:custGeom>
              <a:avLst/>
              <a:gdLst/>
              <a:ahLst/>
              <a:cxnLst/>
              <a:rect l="l" t="t" r="r" b="b"/>
              <a:pathLst>
                <a:path w="11018" h="10513" extrusionOk="0">
                  <a:moveTo>
                    <a:pt x="7766" y="0"/>
                  </a:moveTo>
                  <a:cubicBezTo>
                    <a:pt x="7188" y="0"/>
                    <a:pt x="6562" y="157"/>
                    <a:pt x="5916" y="567"/>
                  </a:cubicBezTo>
                  <a:lnTo>
                    <a:pt x="1" y="8331"/>
                  </a:lnTo>
                  <a:lnTo>
                    <a:pt x="740" y="10512"/>
                  </a:lnTo>
                  <a:cubicBezTo>
                    <a:pt x="740" y="10512"/>
                    <a:pt x="4215" y="6815"/>
                    <a:pt x="5657" y="5928"/>
                  </a:cubicBezTo>
                  <a:cubicBezTo>
                    <a:pt x="7099" y="5078"/>
                    <a:pt x="11018" y="1639"/>
                    <a:pt x="11018" y="1639"/>
                  </a:cubicBezTo>
                  <a:cubicBezTo>
                    <a:pt x="11018" y="1639"/>
                    <a:pt x="9638" y="0"/>
                    <a:pt x="7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0"/>
            <p:cNvSpPr/>
            <p:nvPr/>
          </p:nvSpPr>
          <p:spPr>
            <a:xfrm>
              <a:off x="5820725" y="2989650"/>
              <a:ext cx="291150" cy="277325"/>
            </a:xfrm>
            <a:custGeom>
              <a:avLst/>
              <a:gdLst/>
              <a:ahLst/>
              <a:cxnLst/>
              <a:rect l="l" t="t" r="r" b="b"/>
              <a:pathLst>
                <a:path w="11646" h="11093" extrusionOk="0">
                  <a:moveTo>
                    <a:pt x="8060" y="592"/>
                  </a:moveTo>
                  <a:cubicBezTo>
                    <a:pt x="8910" y="592"/>
                    <a:pt x="9649" y="962"/>
                    <a:pt x="10204" y="1369"/>
                  </a:cubicBezTo>
                  <a:cubicBezTo>
                    <a:pt x="10463" y="1554"/>
                    <a:pt x="10685" y="1738"/>
                    <a:pt x="10832" y="1886"/>
                  </a:cubicBezTo>
                  <a:cubicBezTo>
                    <a:pt x="10838" y="1892"/>
                    <a:pt x="10843" y="1897"/>
                    <a:pt x="10848" y="1902"/>
                  </a:cubicBezTo>
                  <a:lnTo>
                    <a:pt x="10848" y="1902"/>
                  </a:lnTo>
                  <a:cubicBezTo>
                    <a:pt x="10749" y="1985"/>
                    <a:pt x="10619" y="2091"/>
                    <a:pt x="10463" y="2219"/>
                  </a:cubicBezTo>
                  <a:cubicBezTo>
                    <a:pt x="9871" y="2737"/>
                    <a:pt x="8984" y="3513"/>
                    <a:pt x="8097" y="4252"/>
                  </a:cubicBezTo>
                  <a:cubicBezTo>
                    <a:pt x="7209" y="4992"/>
                    <a:pt x="6322" y="5657"/>
                    <a:pt x="5804" y="5953"/>
                  </a:cubicBezTo>
                  <a:cubicBezTo>
                    <a:pt x="5398" y="6212"/>
                    <a:pt x="4917" y="6619"/>
                    <a:pt x="4400" y="7062"/>
                  </a:cubicBezTo>
                  <a:cubicBezTo>
                    <a:pt x="3195" y="8129"/>
                    <a:pt x="1809" y="9541"/>
                    <a:pt x="1170" y="10202"/>
                  </a:cubicBezTo>
                  <a:lnTo>
                    <a:pt x="1170" y="10202"/>
                  </a:lnTo>
                  <a:lnTo>
                    <a:pt x="665" y="8689"/>
                  </a:lnTo>
                  <a:lnTo>
                    <a:pt x="6456" y="1054"/>
                  </a:lnTo>
                  <a:lnTo>
                    <a:pt x="6456" y="1054"/>
                  </a:lnTo>
                  <a:cubicBezTo>
                    <a:pt x="7045" y="725"/>
                    <a:pt x="7569" y="592"/>
                    <a:pt x="8060" y="592"/>
                  </a:cubicBezTo>
                  <a:close/>
                  <a:moveTo>
                    <a:pt x="8060" y="1"/>
                  </a:moveTo>
                  <a:cubicBezTo>
                    <a:pt x="7431" y="1"/>
                    <a:pt x="6729" y="149"/>
                    <a:pt x="6063" y="592"/>
                  </a:cubicBezTo>
                  <a:lnTo>
                    <a:pt x="5952" y="666"/>
                  </a:lnTo>
                  <a:lnTo>
                    <a:pt x="74" y="8430"/>
                  </a:lnTo>
                  <a:cubicBezTo>
                    <a:pt x="0" y="8504"/>
                    <a:pt x="0" y="8615"/>
                    <a:pt x="37" y="8726"/>
                  </a:cubicBezTo>
                  <a:lnTo>
                    <a:pt x="739" y="10870"/>
                  </a:lnTo>
                  <a:cubicBezTo>
                    <a:pt x="776" y="10981"/>
                    <a:pt x="850" y="11055"/>
                    <a:pt x="961" y="11092"/>
                  </a:cubicBezTo>
                  <a:cubicBezTo>
                    <a:pt x="1072" y="11092"/>
                    <a:pt x="1183" y="11055"/>
                    <a:pt x="1257" y="10981"/>
                  </a:cubicBezTo>
                  <a:cubicBezTo>
                    <a:pt x="1257" y="10981"/>
                    <a:pt x="1479" y="10759"/>
                    <a:pt x="1812" y="10390"/>
                  </a:cubicBezTo>
                  <a:cubicBezTo>
                    <a:pt x="2329" y="9872"/>
                    <a:pt x="3179" y="9059"/>
                    <a:pt x="3993" y="8282"/>
                  </a:cubicBezTo>
                  <a:cubicBezTo>
                    <a:pt x="4806" y="7506"/>
                    <a:pt x="5620" y="6803"/>
                    <a:pt x="6137" y="6508"/>
                  </a:cubicBezTo>
                  <a:cubicBezTo>
                    <a:pt x="6877" y="6027"/>
                    <a:pt x="8207" y="4955"/>
                    <a:pt x="9354" y="3994"/>
                  </a:cubicBezTo>
                  <a:cubicBezTo>
                    <a:pt x="10537" y="2995"/>
                    <a:pt x="11498" y="2145"/>
                    <a:pt x="11498" y="2145"/>
                  </a:cubicBezTo>
                  <a:cubicBezTo>
                    <a:pt x="11646" y="2034"/>
                    <a:pt x="11646" y="1849"/>
                    <a:pt x="11535" y="1701"/>
                  </a:cubicBezTo>
                  <a:cubicBezTo>
                    <a:pt x="11535" y="1701"/>
                    <a:pt x="11165" y="1295"/>
                    <a:pt x="10574" y="851"/>
                  </a:cubicBezTo>
                  <a:cubicBezTo>
                    <a:pt x="9945" y="444"/>
                    <a:pt x="9095" y="1"/>
                    <a:pt x="806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0"/>
            <p:cNvSpPr/>
            <p:nvPr/>
          </p:nvSpPr>
          <p:spPr>
            <a:xfrm>
              <a:off x="5256900" y="3187450"/>
              <a:ext cx="816150" cy="609925"/>
            </a:xfrm>
            <a:custGeom>
              <a:avLst/>
              <a:gdLst/>
              <a:ahLst/>
              <a:cxnLst/>
              <a:rect l="l" t="t" r="r" b="b"/>
              <a:pathLst>
                <a:path w="32646" h="24397" extrusionOk="0">
                  <a:moveTo>
                    <a:pt x="29060" y="1"/>
                  </a:moveTo>
                  <a:cubicBezTo>
                    <a:pt x="29060" y="1"/>
                    <a:pt x="25732" y="1590"/>
                    <a:pt x="24032" y="3882"/>
                  </a:cubicBezTo>
                  <a:cubicBezTo>
                    <a:pt x="22294" y="6175"/>
                    <a:pt x="15381" y="17820"/>
                    <a:pt x="15381" y="17820"/>
                  </a:cubicBezTo>
                  <a:lnTo>
                    <a:pt x="149" y="15085"/>
                  </a:lnTo>
                  <a:lnTo>
                    <a:pt x="1" y="17118"/>
                  </a:lnTo>
                  <a:cubicBezTo>
                    <a:pt x="1" y="17118"/>
                    <a:pt x="8911" y="21702"/>
                    <a:pt x="13089" y="22738"/>
                  </a:cubicBezTo>
                  <a:cubicBezTo>
                    <a:pt x="16084" y="23453"/>
                    <a:pt x="18338" y="24397"/>
                    <a:pt x="19633" y="24397"/>
                  </a:cubicBezTo>
                  <a:cubicBezTo>
                    <a:pt x="20144" y="24397"/>
                    <a:pt x="20506" y="24250"/>
                    <a:pt x="20704" y="23884"/>
                  </a:cubicBezTo>
                  <a:cubicBezTo>
                    <a:pt x="21444" y="22590"/>
                    <a:pt x="27914" y="11794"/>
                    <a:pt x="27914" y="11794"/>
                  </a:cubicBezTo>
                  <a:lnTo>
                    <a:pt x="32646" y="8208"/>
                  </a:lnTo>
                  <a:lnTo>
                    <a:pt x="29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0"/>
            <p:cNvSpPr/>
            <p:nvPr/>
          </p:nvSpPr>
          <p:spPr>
            <a:xfrm>
              <a:off x="5248600" y="3179325"/>
              <a:ext cx="832775" cy="625550"/>
            </a:xfrm>
            <a:custGeom>
              <a:avLst/>
              <a:gdLst/>
              <a:ahLst/>
              <a:cxnLst/>
              <a:rect l="l" t="t" r="r" b="b"/>
              <a:pathLst>
                <a:path w="33311" h="25022" extrusionOk="0">
                  <a:moveTo>
                    <a:pt x="29368" y="1"/>
                  </a:moveTo>
                  <a:cubicBezTo>
                    <a:pt x="29326" y="1"/>
                    <a:pt x="29284" y="10"/>
                    <a:pt x="29244" y="30"/>
                  </a:cubicBezTo>
                  <a:cubicBezTo>
                    <a:pt x="29244" y="67"/>
                    <a:pt x="25917" y="1620"/>
                    <a:pt x="24105" y="4023"/>
                  </a:cubicBezTo>
                  <a:cubicBezTo>
                    <a:pt x="23661" y="4614"/>
                    <a:pt x="22922" y="5760"/>
                    <a:pt x="21998" y="7202"/>
                  </a:cubicBezTo>
                  <a:cubicBezTo>
                    <a:pt x="19602" y="11029"/>
                    <a:pt x="16218" y="16711"/>
                    <a:pt x="15565" y="17810"/>
                  </a:cubicBezTo>
                  <a:lnTo>
                    <a:pt x="15565" y="17810"/>
                  </a:lnTo>
                  <a:lnTo>
                    <a:pt x="518" y="15114"/>
                  </a:lnTo>
                  <a:cubicBezTo>
                    <a:pt x="444" y="15114"/>
                    <a:pt x="333" y="15114"/>
                    <a:pt x="296" y="15188"/>
                  </a:cubicBezTo>
                  <a:cubicBezTo>
                    <a:pt x="222" y="15225"/>
                    <a:pt x="185" y="15299"/>
                    <a:pt x="148" y="15410"/>
                  </a:cubicBezTo>
                  <a:lnTo>
                    <a:pt x="37" y="17406"/>
                  </a:lnTo>
                  <a:cubicBezTo>
                    <a:pt x="0" y="17554"/>
                    <a:pt x="74" y="17665"/>
                    <a:pt x="185" y="17702"/>
                  </a:cubicBezTo>
                  <a:cubicBezTo>
                    <a:pt x="185" y="17702"/>
                    <a:pt x="2403" y="18848"/>
                    <a:pt x="5176" y="20142"/>
                  </a:cubicBezTo>
                  <a:cubicBezTo>
                    <a:pt x="7949" y="21436"/>
                    <a:pt x="11202" y="22841"/>
                    <a:pt x="13347" y="23358"/>
                  </a:cubicBezTo>
                  <a:cubicBezTo>
                    <a:pt x="14825" y="23691"/>
                    <a:pt x="16119" y="24098"/>
                    <a:pt x="17229" y="24430"/>
                  </a:cubicBezTo>
                  <a:cubicBezTo>
                    <a:pt x="18338" y="24763"/>
                    <a:pt x="19225" y="25022"/>
                    <a:pt x="19964" y="25022"/>
                  </a:cubicBezTo>
                  <a:cubicBezTo>
                    <a:pt x="20260" y="25022"/>
                    <a:pt x="20519" y="24985"/>
                    <a:pt x="20741" y="24874"/>
                  </a:cubicBezTo>
                  <a:cubicBezTo>
                    <a:pt x="20963" y="24763"/>
                    <a:pt x="21184" y="24578"/>
                    <a:pt x="21295" y="24357"/>
                  </a:cubicBezTo>
                  <a:cubicBezTo>
                    <a:pt x="21665" y="23728"/>
                    <a:pt x="23477" y="20696"/>
                    <a:pt x="25177" y="17813"/>
                  </a:cubicBezTo>
                  <a:cubicBezTo>
                    <a:pt x="26028" y="16408"/>
                    <a:pt x="26841" y="15003"/>
                    <a:pt x="27469" y="13968"/>
                  </a:cubicBezTo>
                  <a:cubicBezTo>
                    <a:pt x="28016" y="13068"/>
                    <a:pt x="28395" y="12447"/>
                    <a:pt x="28484" y="12300"/>
                  </a:cubicBezTo>
                  <a:lnTo>
                    <a:pt x="28484" y="12300"/>
                  </a:lnTo>
                  <a:lnTo>
                    <a:pt x="33163" y="8755"/>
                  </a:lnTo>
                  <a:cubicBezTo>
                    <a:pt x="33311" y="8644"/>
                    <a:pt x="33311" y="8459"/>
                    <a:pt x="33237" y="8348"/>
                  </a:cubicBezTo>
                  <a:cubicBezTo>
                    <a:pt x="33170" y="8259"/>
                    <a:pt x="33075" y="8210"/>
                    <a:pt x="32979" y="8210"/>
                  </a:cubicBezTo>
                  <a:cubicBezTo>
                    <a:pt x="32916" y="8210"/>
                    <a:pt x="32851" y="8231"/>
                    <a:pt x="32793" y="8274"/>
                  </a:cubicBezTo>
                  <a:lnTo>
                    <a:pt x="28061" y="11860"/>
                  </a:lnTo>
                  <a:lnTo>
                    <a:pt x="27950" y="11971"/>
                  </a:lnTo>
                  <a:cubicBezTo>
                    <a:pt x="27950" y="11971"/>
                    <a:pt x="26360" y="14633"/>
                    <a:pt x="24660" y="17517"/>
                  </a:cubicBezTo>
                  <a:cubicBezTo>
                    <a:pt x="22922" y="20364"/>
                    <a:pt x="21147" y="23395"/>
                    <a:pt x="20778" y="24061"/>
                  </a:cubicBezTo>
                  <a:cubicBezTo>
                    <a:pt x="20704" y="24172"/>
                    <a:pt x="20630" y="24246"/>
                    <a:pt x="20482" y="24320"/>
                  </a:cubicBezTo>
                  <a:cubicBezTo>
                    <a:pt x="20371" y="24357"/>
                    <a:pt x="20186" y="24393"/>
                    <a:pt x="19964" y="24393"/>
                  </a:cubicBezTo>
                  <a:cubicBezTo>
                    <a:pt x="19373" y="24393"/>
                    <a:pt x="18486" y="24172"/>
                    <a:pt x="17413" y="23839"/>
                  </a:cubicBezTo>
                  <a:cubicBezTo>
                    <a:pt x="16304" y="23543"/>
                    <a:pt x="15010" y="23100"/>
                    <a:pt x="13494" y="22730"/>
                  </a:cubicBezTo>
                  <a:cubicBezTo>
                    <a:pt x="11461" y="22249"/>
                    <a:pt x="8171" y="20844"/>
                    <a:pt x="5435" y="19587"/>
                  </a:cubicBezTo>
                  <a:cubicBezTo>
                    <a:pt x="4067" y="18959"/>
                    <a:pt x="2810" y="18330"/>
                    <a:pt x="1923" y="17887"/>
                  </a:cubicBezTo>
                  <a:cubicBezTo>
                    <a:pt x="1318" y="17584"/>
                    <a:pt x="868" y="17351"/>
                    <a:pt x="643" y="17233"/>
                  </a:cubicBezTo>
                  <a:lnTo>
                    <a:pt x="643" y="17233"/>
                  </a:lnTo>
                  <a:lnTo>
                    <a:pt x="740" y="15779"/>
                  </a:lnTo>
                  <a:lnTo>
                    <a:pt x="15676" y="18441"/>
                  </a:lnTo>
                  <a:cubicBezTo>
                    <a:pt x="15695" y="18448"/>
                    <a:pt x="15716" y="18451"/>
                    <a:pt x="15737" y="18451"/>
                  </a:cubicBezTo>
                  <a:cubicBezTo>
                    <a:pt x="15836" y="18451"/>
                    <a:pt x="15941" y="18385"/>
                    <a:pt x="15972" y="18293"/>
                  </a:cubicBezTo>
                  <a:cubicBezTo>
                    <a:pt x="15972" y="18293"/>
                    <a:pt x="16415" y="17591"/>
                    <a:pt x="17081" y="16445"/>
                  </a:cubicBezTo>
                  <a:cubicBezTo>
                    <a:pt x="18116" y="14781"/>
                    <a:pt x="19669" y="12156"/>
                    <a:pt x="21110" y="9790"/>
                  </a:cubicBezTo>
                  <a:cubicBezTo>
                    <a:pt x="22589" y="7424"/>
                    <a:pt x="23957" y="5243"/>
                    <a:pt x="24586" y="4392"/>
                  </a:cubicBezTo>
                  <a:cubicBezTo>
                    <a:pt x="25436" y="3283"/>
                    <a:pt x="26656" y="2322"/>
                    <a:pt x="27691" y="1656"/>
                  </a:cubicBezTo>
                  <a:cubicBezTo>
                    <a:pt x="28209" y="1324"/>
                    <a:pt x="28652" y="1065"/>
                    <a:pt x="28985" y="880"/>
                  </a:cubicBezTo>
                  <a:cubicBezTo>
                    <a:pt x="29170" y="769"/>
                    <a:pt x="29281" y="695"/>
                    <a:pt x="29392" y="658"/>
                  </a:cubicBezTo>
                  <a:cubicBezTo>
                    <a:pt x="29466" y="621"/>
                    <a:pt x="29503" y="584"/>
                    <a:pt x="29503" y="584"/>
                  </a:cubicBezTo>
                  <a:cubicBezTo>
                    <a:pt x="29688" y="510"/>
                    <a:pt x="29725" y="326"/>
                    <a:pt x="29651" y="178"/>
                  </a:cubicBezTo>
                  <a:cubicBezTo>
                    <a:pt x="29597" y="69"/>
                    <a:pt x="29483" y="1"/>
                    <a:pt x="2936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0"/>
            <p:cNvSpPr/>
            <p:nvPr/>
          </p:nvSpPr>
          <p:spPr>
            <a:xfrm>
              <a:off x="5945500" y="3431225"/>
              <a:ext cx="158050" cy="58725"/>
            </a:xfrm>
            <a:custGeom>
              <a:avLst/>
              <a:gdLst/>
              <a:ahLst/>
              <a:cxnLst/>
              <a:rect l="l" t="t" r="r" b="b"/>
              <a:pathLst>
                <a:path w="6322" h="2349" extrusionOk="0">
                  <a:moveTo>
                    <a:pt x="5955" y="1"/>
                  </a:moveTo>
                  <a:cubicBezTo>
                    <a:pt x="5929" y="1"/>
                    <a:pt x="5903" y="4"/>
                    <a:pt x="5878" y="10"/>
                  </a:cubicBezTo>
                  <a:lnTo>
                    <a:pt x="259" y="1747"/>
                  </a:lnTo>
                  <a:cubicBezTo>
                    <a:pt x="111" y="1784"/>
                    <a:pt x="0" y="1969"/>
                    <a:pt x="74" y="2117"/>
                  </a:cubicBezTo>
                  <a:cubicBezTo>
                    <a:pt x="105" y="2271"/>
                    <a:pt x="238" y="2348"/>
                    <a:pt x="368" y="2348"/>
                  </a:cubicBezTo>
                  <a:cubicBezTo>
                    <a:pt x="393" y="2348"/>
                    <a:pt x="419" y="2345"/>
                    <a:pt x="444" y="2339"/>
                  </a:cubicBezTo>
                  <a:lnTo>
                    <a:pt x="6063" y="601"/>
                  </a:lnTo>
                  <a:cubicBezTo>
                    <a:pt x="6211" y="564"/>
                    <a:pt x="6322" y="380"/>
                    <a:pt x="6248" y="232"/>
                  </a:cubicBezTo>
                  <a:cubicBezTo>
                    <a:pt x="6217" y="78"/>
                    <a:pt x="6084" y="1"/>
                    <a:pt x="595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0"/>
            <p:cNvSpPr/>
            <p:nvPr/>
          </p:nvSpPr>
          <p:spPr>
            <a:xfrm>
              <a:off x="5066625" y="3521850"/>
              <a:ext cx="194000" cy="95400"/>
            </a:xfrm>
            <a:custGeom>
              <a:avLst/>
              <a:gdLst/>
              <a:ahLst/>
              <a:cxnLst/>
              <a:rect l="l" t="t" r="r" b="b"/>
              <a:pathLst>
                <a:path w="7760" h="3816" extrusionOk="0">
                  <a:moveTo>
                    <a:pt x="3169" y="1"/>
                  </a:moveTo>
                  <a:cubicBezTo>
                    <a:pt x="2001" y="1"/>
                    <a:pt x="1" y="2029"/>
                    <a:pt x="144" y="2744"/>
                  </a:cubicBezTo>
                  <a:cubicBezTo>
                    <a:pt x="168" y="2894"/>
                    <a:pt x="286" y="2953"/>
                    <a:pt x="457" y="2953"/>
                  </a:cubicBezTo>
                  <a:cubicBezTo>
                    <a:pt x="1087" y="2953"/>
                    <a:pt x="2436" y="2152"/>
                    <a:pt x="2436" y="2152"/>
                  </a:cubicBezTo>
                  <a:cubicBezTo>
                    <a:pt x="2436" y="2152"/>
                    <a:pt x="2843" y="2855"/>
                    <a:pt x="4580" y="3446"/>
                  </a:cubicBezTo>
                  <a:cubicBezTo>
                    <a:pt x="5449" y="3742"/>
                    <a:pt x="6207" y="3816"/>
                    <a:pt x="6748" y="3816"/>
                  </a:cubicBezTo>
                  <a:cubicBezTo>
                    <a:pt x="7288" y="3816"/>
                    <a:pt x="7612" y="3742"/>
                    <a:pt x="7612" y="3742"/>
                  </a:cubicBezTo>
                  <a:lnTo>
                    <a:pt x="7760" y="1709"/>
                  </a:lnTo>
                  <a:cubicBezTo>
                    <a:pt x="7760" y="1709"/>
                    <a:pt x="4432" y="156"/>
                    <a:pt x="3286" y="8"/>
                  </a:cubicBezTo>
                  <a:cubicBezTo>
                    <a:pt x="3248" y="3"/>
                    <a:pt x="3209" y="1"/>
                    <a:pt x="3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0"/>
            <p:cNvSpPr/>
            <p:nvPr/>
          </p:nvSpPr>
          <p:spPr>
            <a:xfrm>
              <a:off x="5061900" y="3513725"/>
              <a:ext cx="206125" cy="110925"/>
            </a:xfrm>
            <a:custGeom>
              <a:avLst/>
              <a:gdLst/>
              <a:ahLst/>
              <a:cxnLst/>
              <a:rect l="l" t="t" r="r" b="b"/>
              <a:pathLst>
                <a:path w="8245" h="4437" extrusionOk="0">
                  <a:moveTo>
                    <a:pt x="3438" y="629"/>
                  </a:moveTo>
                  <a:cubicBezTo>
                    <a:pt x="3697" y="666"/>
                    <a:pt x="4104" y="777"/>
                    <a:pt x="4548" y="924"/>
                  </a:cubicBezTo>
                  <a:cubicBezTo>
                    <a:pt x="5250" y="1183"/>
                    <a:pt x="6063" y="1553"/>
                    <a:pt x="6692" y="1812"/>
                  </a:cubicBezTo>
                  <a:cubicBezTo>
                    <a:pt x="7025" y="1960"/>
                    <a:pt x="7283" y="2071"/>
                    <a:pt x="7505" y="2181"/>
                  </a:cubicBezTo>
                  <a:cubicBezTo>
                    <a:pt x="7542" y="2196"/>
                    <a:pt x="7575" y="2211"/>
                    <a:pt x="7605" y="2225"/>
                  </a:cubicBezTo>
                  <a:lnTo>
                    <a:pt x="7605" y="2225"/>
                  </a:lnTo>
                  <a:lnTo>
                    <a:pt x="7519" y="3787"/>
                  </a:lnTo>
                  <a:lnTo>
                    <a:pt x="7519" y="3787"/>
                  </a:lnTo>
                  <a:cubicBezTo>
                    <a:pt x="7386" y="3797"/>
                    <a:pt x="7197" y="3808"/>
                    <a:pt x="6951" y="3808"/>
                  </a:cubicBezTo>
                  <a:cubicBezTo>
                    <a:pt x="6433" y="3808"/>
                    <a:pt x="5694" y="3771"/>
                    <a:pt x="4880" y="3475"/>
                  </a:cubicBezTo>
                  <a:cubicBezTo>
                    <a:pt x="4030" y="3217"/>
                    <a:pt x="3549" y="2884"/>
                    <a:pt x="3254" y="2662"/>
                  </a:cubicBezTo>
                  <a:cubicBezTo>
                    <a:pt x="3106" y="2551"/>
                    <a:pt x="2995" y="2440"/>
                    <a:pt x="2958" y="2403"/>
                  </a:cubicBezTo>
                  <a:lnTo>
                    <a:pt x="2884" y="2329"/>
                  </a:lnTo>
                  <a:cubicBezTo>
                    <a:pt x="2835" y="2231"/>
                    <a:pt x="2720" y="2165"/>
                    <a:pt x="2615" y="2165"/>
                  </a:cubicBezTo>
                  <a:cubicBezTo>
                    <a:pt x="2563" y="2165"/>
                    <a:pt x="2514" y="2181"/>
                    <a:pt x="2477" y="2218"/>
                  </a:cubicBezTo>
                  <a:lnTo>
                    <a:pt x="2403" y="2255"/>
                  </a:lnTo>
                  <a:cubicBezTo>
                    <a:pt x="2292" y="2329"/>
                    <a:pt x="1960" y="2514"/>
                    <a:pt x="1590" y="2662"/>
                  </a:cubicBezTo>
                  <a:cubicBezTo>
                    <a:pt x="1405" y="2736"/>
                    <a:pt x="1220" y="2810"/>
                    <a:pt x="1072" y="2884"/>
                  </a:cubicBezTo>
                  <a:cubicBezTo>
                    <a:pt x="887" y="2921"/>
                    <a:pt x="740" y="2958"/>
                    <a:pt x="666" y="2958"/>
                  </a:cubicBezTo>
                  <a:lnTo>
                    <a:pt x="622" y="2958"/>
                  </a:lnTo>
                  <a:cubicBezTo>
                    <a:pt x="621" y="2855"/>
                    <a:pt x="726" y="2629"/>
                    <a:pt x="887" y="2403"/>
                  </a:cubicBezTo>
                  <a:cubicBezTo>
                    <a:pt x="1146" y="2034"/>
                    <a:pt x="1590" y="1553"/>
                    <a:pt x="2071" y="1220"/>
                  </a:cubicBezTo>
                  <a:cubicBezTo>
                    <a:pt x="2551" y="851"/>
                    <a:pt x="3069" y="629"/>
                    <a:pt x="3364" y="629"/>
                  </a:cubicBezTo>
                  <a:close/>
                  <a:moveTo>
                    <a:pt x="3364" y="0"/>
                  </a:moveTo>
                  <a:cubicBezTo>
                    <a:pt x="2995" y="0"/>
                    <a:pt x="2625" y="148"/>
                    <a:pt x="2255" y="370"/>
                  </a:cubicBezTo>
                  <a:cubicBezTo>
                    <a:pt x="1701" y="666"/>
                    <a:pt x="1183" y="1109"/>
                    <a:pt x="740" y="1590"/>
                  </a:cubicBezTo>
                  <a:cubicBezTo>
                    <a:pt x="555" y="1849"/>
                    <a:pt x="370" y="2071"/>
                    <a:pt x="222" y="2292"/>
                  </a:cubicBezTo>
                  <a:cubicBezTo>
                    <a:pt x="111" y="2514"/>
                    <a:pt x="0" y="2736"/>
                    <a:pt x="0" y="2995"/>
                  </a:cubicBezTo>
                  <a:lnTo>
                    <a:pt x="0" y="3106"/>
                  </a:lnTo>
                  <a:cubicBezTo>
                    <a:pt x="37" y="3254"/>
                    <a:pt x="148" y="3402"/>
                    <a:pt x="259" y="3475"/>
                  </a:cubicBezTo>
                  <a:cubicBezTo>
                    <a:pt x="407" y="3549"/>
                    <a:pt x="518" y="3586"/>
                    <a:pt x="666" y="3586"/>
                  </a:cubicBezTo>
                  <a:cubicBezTo>
                    <a:pt x="887" y="3586"/>
                    <a:pt x="1109" y="3512"/>
                    <a:pt x="1331" y="3438"/>
                  </a:cubicBezTo>
                  <a:cubicBezTo>
                    <a:pt x="1796" y="3267"/>
                    <a:pt x="2277" y="3015"/>
                    <a:pt x="2549" y="2864"/>
                  </a:cubicBezTo>
                  <a:lnTo>
                    <a:pt x="2549" y="2864"/>
                  </a:lnTo>
                  <a:cubicBezTo>
                    <a:pt x="2821" y="3156"/>
                    <a:pt x="3437" y="3656"/>
                    <a:pt x="4695" y="4067"/>
                  </a:cubicBezTo>
                  <a:cubicBezTo>
                    <a:pt x="5583" y="4363"/>
                    <a:pt x="6359" y="4437"/>
                    <a:pt x="6951" y="4437"/>
                  </a:cubicBezTo>
                  <a:cubicBezTo>
                    <a:pt x="7505" y="4437"/>
                    <a:pt x="7838" y="4363"/>
                    <a:pt x="7875" y="4363"/>
                  </a:cubicBezTo>
                  <a:cubicBezTo>
                    <a:pt x="7986" y="4326"/>
                    <a:pt x="8097" y="4215"/>
                    <a:pt x="8097" y="4067"/>
                  </a:cubicBezTo>
                  <a:lnTo>
                    <a:pt x="8245" y="2071"/>
                  </a:lnTo>
                  <a:cubicBezTo>
                    <a:pt x="8245" y="1923"/>
                    <a:pt x="8171" y="1812"/>
                    <a:pt x="8060" y="1775"/>
                  </a:cubicBezTo>
                  <a:cubicBezTo>
                    <a:pt x="8060" y="1775"/>
                    <a:pt x="7246" y="1368"/>
                    <a:pt x="6248" y="961"/>
                  </a:cubicBezTo>
                  <a:cubicBezTo>
                    <a:pt x="5768" y="740"/>
                    <a:pt x="5250" y="518"/>
                    <a:pt x="4769" y="370"/>
                  </a:cubicBezTo>
                  <a:cubicBezTo>
                    <a:pt x="4289" y="185"/>
                    <a:pt x="3845" y="74"/>
                    <a:pt x="351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0"/>
            <p:cNvSpPr/>
            <p:nvPr/>
          </p:nvSpPr>
          <p:spPr>
            <a:xfrm>
              <a:off x="5958425" y="4206925"/>
              <a:ext cx="147900" cy="871025"/>
            </a:xfrm>
            <a:custGeom>
              <a:avLst/>
              <a:gdLst/>
              <a:ahLst/>
              <a:cxnLst/>
              <a:rect l="l" t="t" r="r" b="b"/>
              <a:pathLst>
                <a:path w="5916" h="34841" extrusionOk="0">
                  <a:moveTo>
                    <a:pt x="3402" y="0"/>
                  </a:moveTo>
                  <a:lnTo>
                    <a:pt x="38" y="34235"/>
                  </a:lnTo>
                  <a:cubicBezTo>
                    <a:pt x="1" y="34531"/>
                    <a:pt x="185" y="34790"/>
                    <a:pt x="481" y="34827"/>
                  </a:cubicBezTo>
                  <a:cubicBezTo>
                    <a:pt x="525" y="34836"/>
                    <a:pt x="567" y="34841"/>
                    <a:pt x="609" y="34841"/>
                  </a:cubicBezTo>
                  <a:cubicBezTo>
                    <a:pt x="887" y="34841"/>
                    <a:pt x="1119" y="34635"/>
                    <a:pt x="1184" y="34346"/>
                  </a:cubicBezTo>
                  <a:lnTo>
                    <a:pt x="5916" y="555"/>
                  </a:lnTo>
                  <a:lnTo>
                    <a:pt x="3402"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0"/>
            <p:cNvSpPr/>
            <p:nvPr/>
          </p:nvSpPr>
          <p:spPr>
            <a:xfrm>
              <a:off x="5951950" y="4199525"/>
              <a:ext cx="162700" cy="886400"/>
            </a:xfrm>
            <a:custGeom>
              <a:avLst/>
              <a:gdLst/>
              <a:ahLst/>
              <a:cxnLst/>
              <a:rect l="l" t="t" r="r" b="b"/>
              <a:pathLst>
                <a:path w="6508" h="35456" extrusionOk="0">
                  <a:moveTo>
                    <a:pt x="3920" y="703"/>
                  </a:moveTo>
                  <a:lnTo>
                    <a:pt x="5835" y="1125"/>
                  </a:lnTo>
                  <a:lnTo>
                    <a:pt x="5835" y="1125"/>
                  </a:lnTo>
                  <a:lnTo>
                    <a:pt x="1110" y="34605"/>
                  </a:lnTo>
                  <a:cubicBezTo>
                    <a:pt x="1110" y="34753"/>
                    <a:pt x="999" y="34827"/>
                    <a:pt x="851" y="34827"/>
                  </a:cubicBezTo>
                  <a:lnTo>
                    <a:pt x="814" y="34827"/>
                  </a:lnTo>
                  <a:cubicBezTo>
                    <a:pt x="666" y="34790"/>
                    <a:pt x="592" y="34716"/>
                    <a:pt x="592" y="34568"/>
                  </a:cubicBezTo>
                  <a:lnTo>
                    <a:pt x="3920" y="703"/>
                  </a:lnTo>
                  <a:close/>
                  <a:moveTo>
                    <a:pt x="3698" y="0"/>
                  </a:moveTo>
                  <a:cubicBezTo>
                    <a:pt x="3624" y="0"/>
                    <a:pt x="3550" y="0"/>
                    <a:pt x="3476" y="74"/>
                  </a:cubicBezTo>
                  <a:cubicBezTo>
                    <a:pt x="3402" y="111"/>
                    <a:pt x="3328" y="185"/>
                    <a:pt x="3328" y="296"/>
                  </a:cubicBezTo>
                  <a:lnTo>
                    <a:pt x="1" y="34494"/>
                  </a:lnTo>
                  <a:lnTo>
                    <a:pt x="1" y="34568"/>
                  </a:lnTo>
                  <a:cubicBezTo>
                    <a:pt x="1" y="34975"/>
                    <a:pt x="260" y="35344"/>
                    <a:pt x="666" y="35418"/>
                  </a:cubicBezTo>
                  <a:cubicBezTo>
                    <a:pt x="740" y="35455"/>
                    <a:pt x="777" y="35455"/>
                    <a:pt x="851" y="35455"/>
                  </a:cubicBezTo>
                  <a:cubicBezTo>
                    <a:pt x="1295" y="35455"/>
                    <a:pt x="1665" y="35160"/>
                    <a:pt x="1738" y="34716"/>
                  </a:cubicBezTo>
                  <a:lnTo>
                    <a:pt x="6471" y="925"/>
                  </a:lnTo>
                  <a:cubicBezTo>
                    <a:pt x="6508" y="740"/>
                    <a:pt x="6397" y="592"/>
                    <a:pt x="6249" y="555"/>
                  </a:cubicBezTo>
                  <a:lnTo>
                    <a:pt x="3698"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0"/>
            <p:cNvSpPr/>
            <p:nvPr/>
          </p:nvSpPr>
          <p:spPr>
            <a:xfrm>
              <a:off x="6388200" y="4228175"/>
              <a:ext cx="260675" cy="847075"/>
            </a:xfrm>
            <a:custGeom>
              <a:avLst/>
              <a:gdLst/>
              <a:ahLst/>
              <a:cxnLst/>
              <a:rect l="l" t="t" r="r" b="b"/>
              <a:pathLst>
                <a:path w="10427" h="33883" extrusionOk="0">
                  <a:moveTo>
                    <a:pt x="2367" y="1"/>
                  </a:moveTo>
                  <a:lnTo>
                    <a:pt x="1" y="1258"/>
                  </a:lnTo>
                  <a:lnTo>
                    <a:pt x="9244" y="33459"/>
                  </a:lnTo>
                  <a:cubicBezTo>
                    <a:pt x="9307" y="33711"/>
                    <a:pt x="9503" y="33882"/>
                    <a:pt x="9743" y="33882"/>
                  </a:cubicBezTo>
                  <a:cubicBezTo>
                    <a:pt x="9785" y="33882"/>
                    <a:pt x="9828" y="33877"/>
                    <a:pt x="9872" y="33866"/>
                  </a:cubicBezTo>
                  <a:cubicBezTo>
                    <a:pt x="10205" y="33829"/>
                    <a:pt x="10427" y="33496"/>
                    <a:pt x="10316" y="33200"/>
                  </a:cubicBezTo>
                  <a:lnTo>
                    <a:pt x="2367"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0"/>
            <p:cNvSpPr/>
            <p:nvPr/>
          </p:nvSpPr>
          <p:spPr>
            <a:xfrm>
              <a:off x="6379900" y="4220175"/>
              <a:ext cx="274525" cy="862975"/>
            </a:xfrm>
            <a:custGeom>
              <a:avLst/>
              <a:gdLst/>
              <a:ahLst/>
              <a:cxnLst/>
              <a:rect l="l" t="t" r="r" b="b"/>
              <a:pathLst>
                <a:path w="10981" h="34519" extrusionOk="0">
                  <a:moveTo>
                    <a:pt x="2493" y="769"/>
                  </a:moveTo>
                  <a:lnTo>
                    <a:pt x="10352" y="33594"/>
                  </a:lnTo>
                  <a:lnTo>
                    <a:pt x="10352" y="33631"/>
                  </a:lnTo>
                  <a:cubicBezTo>
                    <a:pt x="10352" y="33779"/>
                    <a:pt x="10278" y="33890"/>
                    <a:pt x="10130" y="33890"/>
                  </a:cubicBezTo>
                  <a:lnTo>
                    <a:pt x="10093" y="33890"/>
                  </a:lnTo>
                  <a:cubicBezTo>
                    <a:pt x="9982" y="33890"/>
                    <a:pt x="9871" y="33816"/>
                    <a:pt x="9871" y="33705"/>
                  </a:cubicBezTo>
                  <a:lnTo>
                    <a:pt x="703" y="1725"/>
                  </a:lnTo>
                  <a:lnTo>
                    <a:pt x="2493" y="769"/>
                  </a:lnTo>
                  <a:close/>
                  <a:moveTo>
                    <a:pt x="2741" y="1"/>
                  </a:moveTo>
                  <a:cubicBezTo>
                    <a:pt x="2687" y="1"/>
                    <a:pt x="2631" y="18"/>
                    <a:pt x="2588" y="62"/>
                  </a:cubicBezTo>
                  <a:lnTo>
                    <a:pt x="185" y="1319"/>
                  </a:lnTo>
                  <a:cubicBezTo>
                    <a:pt x="74" y="1393"/>
                    <a:pt x="0" y="1541"/>
                    <a:pt x="37" y="1688"/>
                  </a:cubicBezTo>
                  <a:lnTo>
                    <a:pt x="9280" y="33890"/>
                  </a:lnTo>
                  <a:cubicBezTo>
                    <a:pt x="9391" y="34260"/>
                    <a:pt x="9723" y="34518"/>
                    <a:pt x="10093" y="34518"/>
                  </a:cubicBezTo>
                  <a:lnTo>
                    <a:pt x="10241" y="34518"/>
                  </a:lnTo>
                  <a:cubicBezTo>
                    <a:pt x="10685" y="34445"/>
                    <a:pt x="10980" y="34075"/>
                    <a:pt x="10980" y="33631"/>
                  </a:cubicBezTo>
                  <a:cubicBezTo>
                    <a:pt x="10980" y="33557"/>
                    <a:pt x="10980" y="33520"/>
                    <a:pt x="10980" y="33446"/>
                  </a:cubicBezTo>
                  <a:lnTo>
                    <a:pt x="3032" y="247"/>
                  </a:lnTo>
                  <a:cubicBezTo>
                    <a:pt x="2995" y="173"/>
                    <a:pt x="2921" y="62"/>
                    <a:pt x="2847" y="25"/>
                  </a:cubicBezTo>
                  <a:cubicBezTo>
                    <a:pt x="2816" y="9"/>
                    <a:pt x="2779" y="1"/>
                    <a:pt x="274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0"/>
            <p:cNvSpPr/>
            <p:nvPr/>
          </p:nvSpPr>
          <p:spPr>
            <a:xfrm>
              <a:off x="6024975" y="4218000"/>
              <a:ext cx="189500" cy="859700"/>
            </a:xfrm>
            <a:custGeom>
              <a:avLst/>
              <a:gdLst/>
              <a:ahLst/>
              <a:cxnLst/>
              <a:rect l="l" t="t" r="r" b="b"/>
              <a:pathLst>
                <a:path w="7580" h="34388" extrusionOk="0">
                  <a:moveTo>
                    <a:pt x="2478" y="1"/>
                  </a:moveTo>
                  <a:lnTo>
                    <a:pt x="1" y="1073"/>
                  </a:lnTo>
                  <a:lnTo>
                    <a:pt x="6433" y="33940"/>
                  </a:lnTo>
                  <a:cubicBezTo>
                    <a:pt x="6468" y="34180"/>
                    <a:pt x="6692" y="34388"/>
                    <a:pt x="6960" y="34388"/>
                  </a:cubicBezTo>
                  <a:cubicBezTo>
                    <a:pt x="6981" y="34388"/>
                    <a:pt x="7003" y="34386"/>
                    <a:pt x="7025" y="34384"/>
                  </a:cubicBezTo>
                  <a:cubicBezTo>
                    <a:pt x="7358" y="34384"/>
                    <a:pt x="7579" y="34088"/>
                    <a:pt x="7543" y="33755"/>
                  </a:cubicBezTo>
                  <a:lnTo>
                    <a:pt x="2478"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0"/>
            <p:cNvSpPr/>
            <p:nvPr/>
          </p:nvSpPr>
          <p:spPr>
            <a:xfrm>
              <a:off x="6016650" y="4210000"/>
              <a:ext cx="205225" cy="875925"/>
            </a:xfrm>
            <a:custGeom>
              <a:avLst/>
              <a:gdLst/>
              <a:ahLst/>
              <a:cxnLst/>
              <a:rect l="l" t="t" r="r" b="b"/>
              <a:pathLst>
                <a:path w="8209" h="35037" extrusionOk="0">
                  <a:moveTo>
                    <a:pt x="2576" y="766"/>
                  </a:moveTo>
                  <a:lnTo>
                    <a:pt x="7580" y="34112"/>
                  </a:lnTo>
                  <a:lnTo>
                    <a:pt x="7580" y="34149"/>
                  </a:lnTo>
                  <a:cubicBezTo>
                    <a:pt x="7580" y="34297"/>
                    <a:pt x="7469" y="34408"/>
                    <a:pt x="7321" y="34408"/>
                  </a:cubicBezTo>
                  <a:cubicBezTo>
                    <a:pt x="7173" y="34408"/>
                    <a:pt x="7062" y="34334"/>
                    <a:pt x="7062" y="34186"/>
                  </a:cubicBezTo>
                  <a:lnTo>
                    <a:pt x="703" y="1578"/>
                  </a:lnTo>
                  <a:lnTo>
                    <a:pt x="2576" y="766"/>
                  </a:lnTo>
                  <a:close/>
                  <a:moveTo>
                    <a:pt x="2805" y="1"/>
                  </a:moveTo>
                  <a:cubicBezTo>
                    <a:pt x="2767" y="1"/>
                    <a:pt x="2730" y="10"/>
                    <a:pt x="2700" y="25"/>
                  </a:cubicBezTo>
                  <a:lnTo>
                    <a:pt x="223" y="1097"/>
                  </a:lnTo>
                  <a:cubicBezTo>
                    <a:pt x="75" y="1134"/>
                    <a:pt x="1" y="1282"/>
                    <a:pt x="38" y="1430"/>
                  </a:cubicBezTo>
                  <a:lnTo>
                    <a:pt x="6434" y="34334"/>
                  </a:lnTo>
                  <a:cubicBezTo>
                    <a:pt x="6545" y="34741"/>
                    <a:pt x="6877" y="35036"/>
                    <a:pt x="7321" y="35036"/>
                  </a:cubicBezTo>
                  <a:lnTo>
                    <a:pt x="7358" y="35036"/>
                  </a:lnTo>
                  <a:cubicBezTo>
                    <a:pt x="7839" y="34999"/>
                    <a:pt x="8208" y="34593"/>
                    <a:pt x="8208" y="34149"/>
                  </a:cubicBezTo>
                  <a:lnTo>
                    <a:pt x="8171" y="34001"/>
                  </a:lnTo>
                  <a:lnTo>
                    <a:pt x="3106" y="284"/>
                  </a:lnTo>
                  <a:cubicBezTo>
                    <a:pt x="3106" y="173"/>
                    <a:pt x="3069" y="99"/>
                    <a:pt x="2958" y="62"/>
                  </a:cubicBezTo>
                  <a:cubicBezTo>
                    <a:pt x="2915" y="19"/>
                    <a:pt x="2859" y="1"/>
                    <a:pt x="280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0"/>
            <p:cNvSpPr/>
            <p:nvPr/>
          </p:nvSpPr>
          <p:spPr>
            <a:xfrm>
              <a:off x="5491675" y="4206925"/>
              <a:ext cx="147900" cy="871025"/>
            </a:xfrm>
            <a:custGeom>
              <a:avLst/>
              <a:gdLst/>
              <a:ahLst/>
              <a:cxnLst/>
              <a:rect l="l" t="t" r="r" b="b"/>
              <a:pathLst>
                <a:path w="5916" h="34841" extrusionOk="0">
                  <a:moveTo>
                    <a:pt x="3365" y="0"/>
                  </a:moveTo>
                  <a:lnTo>
                    <a:pt x="37" y="34235"/>
                  </a:lnTo>
                  <a:cubicBezTo>
                    <a:pt x="0" y="34531"/>
                    <a:pt x="185" y="34790"/>
                    <a:pt x="481" y="34827"/>
                  </a:cubicBezTo>
                  <a:cubicBezTo>
                    <a:pt x="520" y="34836"/>
                    <a:pt x="559" y="34841"/>
                    <a:pt x="598" y="34841"/>
                  </a:cubicBezTo>
                  <a:cubicBezTo>
                    <a:pt x="859" y="34841"/>
                    <a:pt x="1114" y="34635"/>
                    <a:pt x="1147" y="34346"/>
                  </a:cubicBezTo>
                  <a:lnTo>
                    <a:pt x="5916" y="555"/>
                  </a:lnTo>
                  <a:lnTo>
                    <a:pt x="336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0"/>
            <p:cNvSpPr/>
            <p:nvPr/>
          </p:nvSpPr>
          <p:spPr>
            <a:xfrm>
              <a:off x="5484275" y="4199525"/>
              <a:ext cx="163625" cy="886400"/>
            </a:xfrm>
            <a:custGeom>
              <a:avLst/>
              <a:gdLst/>
              <a:ahLst/>
              <a:cxnLst/>
              <a:rect l="l" t="t" r="r" b="b"/>
              <a:pathLst>
                <a:path w="6545" h="35456" extrusionOk="0">
                  <a:moveTo>
                    <a:pt x="3957" y="703"/>
                  </a:moveTo>
                  <a:lnTo>
                    <a:pt x="5872" y="1125"/>
                  </a:lnTo>
                  <a:lnTo>
                    <a:pt x="5872" y="1125"/>
                  </a:lnTo>
                  <a:lnTo>
                    <a:pt x="1147" y="34605"/>
                  </a:lnTo>
                  <a:cubicBezTo>
                    <a:pt x="1147" y="34753"/>
                    <a:pt x="1036" y="34827"/>
                    <a:pt x="888" y="34827"/>
                  </a:cubicBezTo>
                  <a:lnTo>
                    <a:pt x="851" y="34827"/>
                  </a:lnTo>
                  <a:cubicBezTo>
                    <a:pt x="703" y="34790"/>
                    <a:pt x="629" y="34716"/>
                    <a:pt x="629" y="34568"/>
                  </a:cubicBezTo>
                  <a:lnTo>
                    <a:pt x="3957" y="703"/>
                  </a:lnTo>
                  <a:close/>
                  <a:moveTo>
                    <a:pt x="3735" y="0"/>
                  </a:moveTo>
                  <a:cubicBezTo>
                    <a:pt x="3661" y="0"/>
                    <a:pt x="3550" y="0"/>
                    <a:pt x="3513" y="74"/>
                  </a:cubicBezTo>
                  <a:cubicBezTo>
                    <a:pt x="3439" y="111"/>
                    <a:pt x="3365" y="185"/>
                    <a:pt x="3365" y="296"/>
                  </a:cubicBezTo>
                  <a:lnTo>
                    <a:pt x="38" y="34494"/>
                  </a:lnTo>
                  <a:lnTo>
                    <a:pt x="1" y="34568"/>
                  </a:lnTo>
                  <a:cubicBezTo>
                    <a:pt x="1" y="34975"/>
                    <a:pt x="296" y="35344"/>
                    <a:pt x="703" y="35418"/>
                  </a:cubicBezTo>
                  <a:cubicBezTo>
                    <a:pt x="777" y="35455"/>
                    <a:pt x="814" y="35455"/>
                    <a:pt x="888" y="35455"/>
                  </a:cubicBezTo>
                  <a:cubicBezTo>
                    <a:pt x="1332" y="35455"/>
                    <a:pt x="1701" y="35160"/>
                    <a:pt x="1775" y="34716"/>
                  </a:cubicBezTo>
                  <a:lnTo>
                    <a:pt x="6508" y="925"/>
                  </a:lnTo>
                  <a:cubicBezTo>
                    <a:pt x="6545" y="740"/>
                    <a:pt x="6434" y="592"/>
                    <a:pt x="6286" y="555"/>
                  </a:cubicBezTo>
                  <a:lnTo>
                    <a:pt x="373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0"/>
            <p:cNvSpPr/>
            <p:nvPr/>
          </p:nvSpPr>
          <p:spPr>
            <a:xfrm>
              <a:off x="5447300" y="3236425"/>
              <a:ext cx="1197875" cy="1049075"/>
            </a:xfrm>
            <a:custGeom>
              <a:avLst/>
              <a:gdLst/>
              <a:ahLst/>
              <a:cxnLst/>
              <a:rect l="l" t="t" r="r" b="b"/>
              <a:pathLst>
                <a:path w="47915" h="41963" extrusionOk="0">
                  <a:moveTo>
                    <a:pt x="29171" y="1"/>
                  </a:moveTo>
                  <a:cubicBezTo>
                    <a:pt x="26879" y="1"/>
                    <a:pt x="25104" y="2034"/>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41778" y="41963"/>
                  </a:lnTo>
                  <a:lnTo>
                    <a:pt x="47545" y="4327"/>
                  </a:lnTo>
                  <a:cubicBezTo>
                    <a:pt x="47915" y="2071"/>
                    <a:pt x="46140" y="1"/>
                    <a:pt x="43811"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0"/>
            <p:cNvSpPr/>
            <p:nvPr/>
          </p:nvSpPr>
          <p:spPr>
            <a:xfrm>
              <a:off x="5451925" y="3229050"/>
              <a:ext cx="1193250" cy="1063850"/>
            </a:xfrm>
            <a:custGeom>
              <a:avLst/>
              <a:gdLst/>
              <a:ahLst/>
              <a:cxnLst/>
              <a:rect l="l" t="t" r="r" b="b"/>
              <a:pathLst>
                <a:path w="47730" h="42554" extrusionOk="0">
                  <a:moveTo>
                    <a:pt x="43626" y="592"/>
                  </a:moveTo>
                  <a:cubicBezTo>
                    <a:pt x="44624" y="592"/>
                    <a:pt x="45475" y="998"/>
                    <a:pt x="46103" y="1627"/>
                  </a:cubicBezTo>
                  <a:cubicBezTo>
                    <a:pt x="46732" y="2255"/>
                    <a:pt x="47101" y="3106"/>
                    <a:pt x="47101" y="4067"/>
                  </a:cubicBezTo>
                  <a:cubicBezTo>
                    <a:pt x="47101" y="4215"/>
                    <a:pt x="47101" y="4400"/>
                    <a:pt x="47064" y="4585"/>
                  </a:cubicBezTo>
                  <a:lnTo>
                    <a:pt x="41297"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3106"/>
                    <a:pt x="25917" y="2255"/>
                    <a:pt x="26546" y="1627"/>
                  </a:cubicBezTo>
                  <a:cubicBezTo>
                    <a:pt x="27174" y="998"/>
                    <a:pt x="28024" y="592"/>
                    <a:pt x="28986" y="592"/>
                  </a:cubicBezTo>
                  <a:close/>
                  <a:moveTo>
                    <a:pt x="28986" y="0"/>
                  </a:moveTo>
                  <a:cubicBezTo>
                    <a:pt x="26694" y="0"/>
                    <a:pt x="24919" y="1849"/>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41593" y="42554"/>
                  </a:lnTo>
                  <a:cubicBezTo>
                    <a:pt x="41741" y="42554"/>
                    <a:pt x="41851" y="42443"/>
                    <a:pt x="41888" y="42295"/>
                  </a:cubicBezTo>
                  <a:lnTo>
                    <a:pt x="47656" y="4696"/>
                  </a:lnTo>
                  <a:cubicBezTo>
                    <a:pt x="47693" y="4474"/>
                    <a:pt x="47730" y="4252"/>
                    <a:pt x="47730" y="4067"/>
                  </a:cubicBezTo>
                  <a:cubicBezTo>
                    <a:pt x="47730" y="1849"/>
                    <a:pt x="45918" y="0"/>
                    <a:pt x="4362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0"/>
            <p:cNvSpPr/>
            <p:nvPr/>
          </p:nvSpPr>
          <p:spPr>
            <a:xfrm>
              <a:off x="5447300" y="3236425"/>
              <a:ext cx="824475" cy="1049075"/>
            </a:xfrm>
            <a:custGeom>
              <a:avLst/>
              <a:gdLst/>
              <a:ahLst/>
              <a:cxnLst/>
              <a:rect l="l" t="t" r="r" b="b"/>
              <a:pathLst>
                <a:path w="32979" h="41963" extrusionOk="0">
                  <a:moveTo>
                    <a:pt x="29023" y="1"/>
                  </a:moveTo>
                  <a:cubicBezTo>
                    <a:pt x="26805" y="75"/>
                    <a:pt x="25141" y="2071"/>
                    <a:pt x="25437" y="4290"/>
                  </a:cubicBezTo>
                  <a:cubicBezTo>
                    <a:pt x="26546" y="11906"/>
                    <a:pt x="27433" y="31315"/>
                    <a:pt x="26842" y="31463"/>
                  </a:cubicBezTo>
                  <a:cubicBezTo>
                    <a:pt x="26831" y="31466"/>
                    <a:pt x="26816" y="31467"/>
                    <a:pt x="26798" y="31467"/>
                  </a:cubicBezTo>
                  <a:cubicBezTo>
                    <a:pt x="25697" y="31467"/>
                    <a:pt x="11235" y="26262"/>
                    <a:pt x="4776" y="26262"/>
                  </a:cubicBezTo>
                  <a:cubicBezTo>
                    <a:pt x="3239" y="26262"/>
                    <a:pt x="2156" y="26556"/>
                    <a:pt x="1812" y="27285"/>
                  </a:cubicBezTo>
                  <a:cubicBezTo>
                    <a:pt x="1" y="31130"/>
                    <a:pt x="592" y="41963"/>
                    <a:pt x="592" y="41963"/>
                  </a:cubicBezTo>
                  <a:lnTo>
                    <a:pt x="26842" y="41963"/>
                  </a:lnTo>
                  <a:lnTo>
                    <a:pt x="32609" y="4327"/>
                  </a:lnTo>
                  <a:cubicBezTo>
                    <a:pt x="32979" y="2108"/>
                    <a:pt x="31278" y="75"/>
                    <a:pt x="290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0"/>
            <p:cNvSpPr/>
            <p:nvPr/>
          </p:nvSpPr>
          <p:spPr>
            <a:xfrm>
              <a:off x="5451925" y="3229050"/>
              <a:ext cx="819850" cy="1063850"/>
            </a:xfrm>
            <a:custGeom>
              <a:avLst/>
              <a:gdLst/>
              <a:ahLst/>
              <a:cxnLst/>
              <a:rect l="l" t="t" r="r" b="b"/>
              <a:pathLst>
                <a:path w="32794" h="42554" extrusionOk="0">
                  <a:moveTo>
                    <a:pt x="28856" y="629"/>
                  </a:moveTo>
                  <a:lnTo>
                    <a:pt x="28856" y="629"/>
                  </a:lnTo>
                  <a:cubicBezTo>
                    <a:pt x="30733" y="676"/>
                    <a:pt x="32165" y="2225"/>
                    <a:pt x="32165" y="4067"/>
                  </a:cubicBezTo>
                  <a:cubicBezTo>
                    <a:pt x="32165" y="4215"/>
                    <a:pt x="32165" y="4400"/>
                    <a:pt x="32128" y="4585"/>
                  </a:cubicBezTo>
                  <a:lnTo>
                    <a:pt x="26398" y="41962"/>
                  </a:lnTo>
                  <a:lnTo>
                    <a:pt x="720" y="41962"/>
                  </a:lnTo>
                  <a:cubicBezTo>
                    <a:pt x="706" y="41768"/>
                    <a:pt x="686" y="41469"/>
                    <a:pt x="666" y="41075"/>
                  </a:cubicBezTo>
                  <a:cubicBezTo>
                    <a:pt x="666" y="40335"/>
                    <a:pt x="629" y="39337"/>
                    <a:pt x="629" y="38154"/>
                  </a:cubicBezTo>
                  <a:cubicBezTo>
                    <a:pt x="629" y="36416"/>
                    <a:pt x="703" y="34346"/>
                    <a:pt x="888" y="32461"/>
                  </a:cubicBezTo>
                  <a:cubicBezTo>
                    <a:pt x="1073" y="30538"/>
                    <a:pt x="1406" y="28800"/>
                    <a:pt x="1923" y="27728"/>
                  </a:cubicBezTo>
                  <a:cubicBezTo>
                    <a:pt x="2034" y="27469"/>
                    <a:pt x="2293" y="27248"/>
                    <a:pt x="2774" y="27100"/>
                  </a:cubicBezTo>
                  <a:cubicBezTo>
                    <a:pt x="3217" y="26952"/>
                    <a:pt x="3846" y="26878"/>
                    <a:pt x="4585" y="26878"/>
                  </a:cubicBezTo>
                  <a:cubicBezTo>
                    <a:pt x="7765" y="26878"/>
                    <a:pt x="12977" y="28172"/>
                    <a:pt x="17525" y="29466"/>
                  </a:cubicBezTo>
                  <a:cubicBezTo>
                    <a:pt x="19817" y="30094"/>
                    <a:pt x="21924" y="30760"/>
                    <a:pt x="23551" y="31240"/>
                  </a:cubicBezTo>
                  <a:cubicBezTo>
                    <a:pt x="24327" y="31499"/>
                    <a:pt x="25030" y="31684"/>
                    <a:pt x="25547" y="31832"/>
                  </a:cubicBezTo>
                  <a:cubicBezTo>
                    <a:pt x="25806" y="31906"/>
                    <a:pt x="26028" y="31980"/>
                    <a:pt x="26176" y="32017"/>
                  </a:cubicBezTo>
                  <a:cubicBezTo>
                    <a:pt x="26361" y="32054"/>
                    <a:pt x="26472" y="32091"/>
                    <a:pt x="26620" y="32091"/>
                  </a:cubicBezTo>
                  <a:lnTo>
                    <a:pt x="26730" y="32054"/>
                  </a:lnTo>
                  <a:cubicBezTo>
                    <a:pt x="26804" y="32054"/>
                    <a:pt x="26878" y="31980"/>
                    <a:pt x="26915" y="31943"/>
                  </a:cubicBezTo>
                  <a:cubicBezTo>
                    <a:pt x="26989" y="31869"/>
                    <a:pt x="26989" y="31795"/>
                    <a:pt x="26989" y="31758"/>
                  </a:cubicBezTo>
                  <a:cubicBezTo>
                    <a:pt x="27063" y="31536"/>
                    <a:pt x="27100" y="31240"/>
                    <a:pt x="27100" y="30797"/>
                  </a:cubicBezTo>
                  <a:cubicBezTo>
                    <a:pt x="27137" y="30353"/>
                    <a:pt x="27137" y="29762"/>
                    <a:pt x="27137" y="29096"/>
                  </a:cubicBezTo>
                  <a:cubicBezTo>
                    <a:pt x="27137" y="23477"/>
                    <a:pt x="26435" y="10463"/>
                    <a:pt x="25584" y="4548"/>
                  </a:cubicBezTo>
                  <a:cubicBezTo>
                    <a:pt x="25547" y="4400"/>
                    <a:pt x="25547" y="4215"/>
                    <a:pt x="25547" y="4067"/>
                  </a:cubicBezTo>
                  <a:cubicBezTo>
                    <a:pt x="25547" y="2225"/>
                    <a:pt x="26980" y="676"/>
                    <a:pt x="28856" y="629"/>
                  </a:cubicBezTo>
                  <a:close/>
                  <a:moveTo>
                    <a:pt x="28838" y="0"/>
                  </a:moveTo>
                  <a:cubicBezTo>
                    <a:pt x="26620" y="74"/>
                    <a:pt x="24919" y="1886"/>
                    <a:pt x="24919" y="4067"/>
                  </a:cubicBezTo>
                  <a:cubicBezTo>
                    <a:pt x="24919" y="4252"/>
                    <a:pt x="24919" y="4437"/>
                    <a:pt x="24956" y="4659"/>
                  </a:cubicBezTo>
                  <a:cubicBezTo>
                    <a:pt x="25806" y="10500"/>
                    <a:pt x="26546" y="23514"/>
                    <a:pt x="26546" y="29096"/>
                  </a:cubicBezTo>
                  <a:cubicBezTo>
                    <a:pt x="26546" y="29910"/>
                    <a:pt x="26509" y="30575"/>
                    <a:pt x="26472" y="31019"/>
                  </a:cubicBezTo>
                  <a:cubicBezTo>
                    <a:pt x="26472" y="31208"/>
                    <a:pt x="26445" y="31344"/>
                    <a:pt x="26437" y="31448"/>
                  </a:cubicBezTo>
                  <a:lnTo>
                    <a:pt x="26437" y="31448"/>
                  </a:lnTo>
                  <a:cubicBezTo>
                    <a:pt x="26402" y="31443"/>
                    <a:pt x="26365" y="31436"/>
                    <a:pt x="26324" y="31425"/>
                  </a:cubicBezTo>
                  <a:cubicBezTo>
                    <a:pt x="25732" y="31277"/>
                    <a:pt x="24438" y="30871"/>
                    <a:pt x="22775" y="30353"/>
                  </a:cubicBezTo>
                  <a:cubicBezTo>
                    <a:pt x="20261" y="29614"/>
                    <a:pt x="16859" y="28579"/>
                    <a:pt x="13532" y="27728"/>
                  </a:cubicBezTo>
                  <a:cubicBezTo>
                    <a:pt x="10205" y="26915"/>
                    <a:pt x="6914" y="26249"/>
                    <a:pt x="4585" y="26249"/>
                  </a:cubicBezTo>
                  <a:cubicBezTo>
                    <a:pt x="3809" y="26249"/>
                    <a:pt x="3106" y="26323"/>
                    <a:pt x="2552" y="26508"/>
                  </a:cubicBezTo>
                  <a:cubicBezTo>
                    <a:pt x="2034" y="26693"/>
                    <a:pt x="1554" y="26989"/>
                    <a:pt x="1332" y="27433"/>
                  </a:cubicBezTo>
                  <a:cubicBezTo>
                    <a:pt x="777" y="28653"/>
                    <a:pt x="444" y="30464"/>
                    <a:pt x="260" y="32387"/>
                  </a:cubicBezTo>
                  <a:cubicBezTo>
                    <a:pt x="75" y="34309"/>
                    <a:pt x="1" y="36416"/>
                    <a:pt x="1" y="38154"/>
                  </a:cubicBezTo>
                  <a:cubicBezTo>
                    <a:pt x="1" y="40520"/>
                    <a:pt x="112" y="42258"/>
                    <a:pt x="112" y="42258"/>
                  </a:cubicBezTo>
                  <a:cubicBezTo>
                    <a:pt x="112" y="42443"/>
                    <a:pt x="260" y="42554"/>
                    <a:pt x="407" y="42554"/>
                  </a:cubicBezTo>
                  <a:lnTo>
                    <a:pt x="26657" y="42554"/>
                  </a:lnTo>
                  <a:cubicBezTo>
                    <a:pt x="26804" y="42554"/>
                    <a:pt x="26915" y="42443"/>
                    <a:pt x="26952" y="42295"/>
                  </a:cubicBezTo>
                  <a:lnTo>
                    <a:pt x="32757" y="4696"/>
                  </a:lnTo>
                  <a:cubicBezTo>
                    <a:pt x="32757" y="4474"/>
                    <a:pt x="32794" y="4252"/>
                    <a:pt x="32794" y="4067"/>
                  </a:cubicBezTo>
                  <a:cubicBezTo>
                    <a:pt x="32794" y="1886"/>
                    <a:pt x="31056" y="74"/>
                    <a:pt x="2887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0"/>
            <p:cNvSpPr/>
            <p:nvPr/>
          </p:nvSpPr>
          <p:spPr>
            <a:xfrm>
              <a:off x="1921250" y="3013700"/>
              <a:ext cx="161750" cy="177475"/>
            </a:xfrm>
            <a:custGeom>
              <a:avLst/>
              <a:gdLst/>
              <a:ahLst/>
              <a:cxnLst/>
              <a:rect l="l" t="t" r="r" b="b"/>
              <a:pathLst>
                <a:path w="6470" h="7099" extrusionOk="0">
                  <a:moveTo>
                    <a:pt x="4880" y="0"/>
                  </a:moveTo>
                  <a:lnTo>
                    <a:pt x="0" y="4510"/>
                  </a:lnTo>
                  <a:lnTo>
                    <a:pt x="2921" y="7098"/>
                  </a:lnTo>
                  <a:lnTo>
                    <a:pt x="6470" y="4510"/>
                  </a:lnTo>
                  <a:lnTo>
                    <a:pt x="48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0"/>
            <p:cNvSpPr/>
            <p:nvPr/>
          </p:nvSpPr>
          <p:spPr>
            <a:xfrm>
              <a:off x="1913850" y="3005375"/>
              <a:ext cx="178400" cy="193650"/>
            </a:xfrm>
            <a:custGeom>
              <a:avLst/>
              <a:gdLst/>
              <a:ahLst/>
              <a:cxnLst/>
              <a:rect l="l" t="t" r="r" b="b"/>
              <a:pathLst>
                <a:path w="7136" h="7746" extrusionOk="0">
                  <a:moveTo>
                    <a:pt x="5028" y="851"/>
                  </a:moveTo>
                  <a:lnTo>
                    <a:pt x="6435" y="4754"/>
                  </a:lnTo>
                  <a:lnTo>
                    <a:pt x="3254" y="7062"/>
                  </a:lnTo>
                  <a:lnTo>
                    <a:pt x="777" y="4843"/>
                  </a:lnTo>
                  <a:lnTo>
                    <a:pt x="5028" y="851"/>
                  </a:lnTo>
                  <a:close/>
                  <a:moveTo>
                    <a:pt x="5250" y="0"/>
                  </a:moveTo>
                  <a:cubicBezTo>
                    <a:pt x="5139" y="0"/>
                    <a:pt x="5028" y="37"/>
                    <a:pt x="4954" y="74"/>
                  </a:cubicBezTo>
                  <a:lnTo>
                    <a:pt x="74" y="4622"/>
                  </a:lnTo>
                  <a:cubicBezTo>
                    <a:pt x="37" y="4696"/>
                    <a:pt x="0" y="4770"/>
                    <a:pt x="0" y="4843"/>
                  </a:cubicBezTo>
                  <a:cubicBezTo>
                    <a:pt x="0" y="4954"/>
                    <a:pt x="37" y="5028"/>
                    <a:pt x="111" y="5065"/>
                  </a:cubicBezTo>
                  <a:lnTo>
                    <a:pt x="2995" y="7690"/>
                  </a:lnTo>
                  <a:cubicBezTo>
                    <a:pt x="3050" y="7727"/>
                    <a:pt x="3124" y="7746"/>
                    <a:pt x="3198" y="7746"/>
                  </a:cubicBezTo>
                  <a:cubicBezTo>
                    <a:pt x="3272" y="7746"/>
                    <a:pt x="3346" y="7727"/>
                    <a:pt x="3402" y="7690"/>
                  </a:cubicBezTo>
                  <a:lnTo>
                    <a:pt x="6951" y="5102"/>
                  </a:lnTo>
                  <a:cubicBezTo>
                    <a:pt x="7062" y="5028"/>
                    <a:pt x="7136" y="4880"/>
                    <a:pt x="7062" y="4733"/>
                  </a:cubicBezTo>
                  <a:lnTo>
                    <a:pt x="5435" y="222"/>
                  </a:lnTo>
                  <a:cubicBezTo>
                    <a:pt x="5435" y="111"/>
                    <a:pt x="5324" y="37"/>
                    <a:pt x="525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0"/>
            <p:cNvSpPr/>
            <p:nvPr/>
          </p:nvSpPr>
          <p:spPr>
            <a:xfrm>
              <a:off x="2021050" y="3965400"/>
              <a:ext cx="612825" cy="1046575"/>
            </a:xfrm>
            <a:custGeom>
              <a:avLst/>
              <a:gdLst/>
              <a:ahLst/>
              <a:cxnLst/>
              <a:rect l="l" t="t" r="r" b="b"/>
              <a:pathLst>
                <a:path w="24513" h="41863" extrusionOk="0">
                  <a:moveTo>
                    <a:pt x="19199" y="0"/>
                  </a:moveTo>
                  <a:cubicBezTo>
                    <a:pt x="13895" y="0"/>
                    <a:pt x="1258" y="2156"/>
                    <a:pt x="1258" y="2156"/>
                  </a:cubicBezTo>
                  <a:cubicBezTo>
                    <a:pt x="1258" y="2156"/>
                    <a:pt x="1" y="6879"/>
                    <a:pt x="2405" y="6879"/>
                  </a:cubicBezTo>
                  <a:cubicBezTo>
                    <a:pt x="2508" y="6879"/>
                    <a:pt x="2619" y="6870"/>
                    <a:pt x="2737" y="6851"/>
                  </a:cubicBezTo>
                  <a:cubicBezTo>
                    <a:pt x="4610" y="6556"/>
                    <a:pt x="9622" y="6506"/>
                    <a:pt x="12754" y="6506"/>
                  </a:cubicBezTo>
                  <a:cubicBezTo>
                    <a:pt x="14321" y="6506"/>
                    <a:pt x="15418" y="6519"/>
                    <a:pt x="15418" y="6519"/>
                  </a:cubicBezTo>
                  <a:cubicBezTo>
                    <a:pt x="15418" y="6519"/>
                    <a:pt x="9096" y="21270"/>
                    <a:pt x="7506" y="29182"/>
                  </a:cubicBezTo>
                  <a:cubicBezTo>
                    <a:pt x="6656" y="33470"/>
                    <a:pt x="4253" y="35800"/>
                    <a:pt x="3698" y="37648"/>
                  </a:cubicBezTo>
                  <a:cubicBezTo>
                    <a:pt x="3143" y="39460"/>
                    <a:pt x="4807" y="38757"/>
                    <a:pt x="6471" y="39829"/>
                  </a:cubicBezTo>
                  <a:cubicBezTo>
                    <a:pt x="8097" y="40938"/>
                    <a:pt x="10870" y="41863"/>
                    <a:pt x="12904" y="41863"/>
                  </a:cubicBezTo>
                  <a:cubicBezTo>
                    <a:pt x="14900" y="41863"/>
                    <a:pt x="9391" y="38203"/>
                    <a:pt x="9391" y="35245"/>
                  </a:cubicBezTo>
                  <a:cubicBezTo>
                    <a:pt x="9391" y="32287"/>
                    <a:pt x="16083" y="22527"/>
                    <a:pt x="19374" y="17018"/>
                  </a:cubicBezTo>
                  <a:cubicBezTo>
                    <a:pt x="21967" y="12729"/>
                    <a:pt x="22246" y="12240"/>
                    <a:pt x="22122" y="12240"/>
                  </a:cubicBezTo>
                  <a:cubicBezTo>
                    <a:pt x="22085" y="12240"/>
                    <a:pt x="22013" y="12282"/>
                    <a:pt x="21955" y="12282"/>
                  </a:cubicBezTo>
                  <a:cubicBezTo>
                    <a:pt x="21846" y="12282"/>
                    <a:pt x="21787" y="12130"/>
                    <a:pt x="22109" y="11251"/>
                  </a:cubicBezTo>
                  <a:cubicBezTo>
                    <a:pt x="22516" y="10733"/>
                    <a:pt x="22849" y="10142"/>
                    <a:pt x="23034" y="9513"/>
                  </a:cubicBezTo>
                  <a:cubicBezTo>
                    <a:pt x="24217" y="5668"/>
                    <a:pt x="24512" y="677"/>
                    <a:pt x="20667" y="86"/>
                  </a:cubicBezTo>
                  <a:cubicBezTo>
                    <a:pt x="20287" y="27"/>
                    <a:pt x="19788" y="0"/>
                    <a:pt x="19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0"/>
            <p:cNvSpPr/>
            <p:nvPr/>
          </p:nvSpPr>
          <p:spPr>
            <a:xfrm>
              <a:off x="2036775" y="3957375"/>
              <a:ext cx="586925" cy="1062000"/>
            </a:xfrm>
            <a:custGeom>
              <a:avLst/>
              <a:gdLst/>
              <a:ahLst/>
              <a:cxnLst/>
              <a:rect l="l" t="t" r="r" b="b"/>
              <a:pathLst>
                <a:path w="23477" h="42480" extrusionOk="0">
                  <a:moveTo>
                    <a:pt x="18560" y="629"/>
                  </a:moveTo>
                  <a:cubicBezTo>
                    <a:pt x="19151" y="629"/>
                    <a:pt x="19632" y="666"/>
                    <a:pt x="20002" y="703"/>
                  </a:cubicBezTo>
                  <a:cubicBezTo>
                    <a:pt x="21074" y="887"/>
                    <a:pt x="21776" y="1405"/>
                    <a:pt x="22220" y="2181"/>
                  </a:cubicBezTo>
                  <a:cubicBezTo>
                    <a:pt x="22663" y="2958"/>
                    <a:pt x="22885" y="3993"/>
                    <a:pt x="22885" y="5139"/>
                  </a:cubicBezTo>
                  <a:cubicBezTo>
                    <a:pt x="22885" y="6618"/>
                    <a:pt x="22552" y="8245"/>
                    <a:pt x="22109" y="9723"/>
                  </a:cubicBezTo>
                  <a:cubicBezTo>
                    <a:pt x="21924" y="10315"/>
                    <a:pt x="21628" y="10870"/>
                    <a:pt x="21259" y="11387"/>
                  </a:cubicBezTo>
                  <a:lnTo>
                    <a:pt x="21222" y="11461"/>
                  </a:lnTo>
                  <a:cubicBezTo>
                    <a:pt x="21037" y="11979"/>
                    <a:pt x="20926" y="12237"/>
                    <a:pt x="20926" y="12459"/>
                  </a:cubicBezTo>
                  <a:cubicBezTo>
                    <a:pt x="20926" y="12570"/>
                    <a:pt x="20963" y="12644"/>
                    <a:pt x="21037" y="12755"/>
                  </a:cubicBezTo>
                  <a:cubicBezTo>
                    <a:pt x="21048" y="12766"/>
                    <a:pt x="21059" y="12781"/>
                    <a:pt x="21072" y="12796"/>
                  </a:cubicBezTo>
                  <a:lnTo>
                    <a:pt x="21072" y="12796"/>
                  </a:lnTo>
                  <a:cubicBezTo>
                    <a:pt x="20811" y="13316"/>
                    <a:pt x="20071" y="14537"/>
                    <a:pt x="18486" y="17192"/>
                  </a:cubicBezTo>
                  <a:cubicBezTo>
                    <a:pt x="16859" y="19927"/>
                    <a:pt x="14345" y="23735"/>
                    <a:pt x="12275" y="27248"/>
                  </a:cubicBezTo>
                  <a:cubicBezTo>
                    <a:pt x="11203" y="29022"/>
                    <a:pt x="10278" y="30686"/>
                    <a:pt x="9576" y="32128"/>
                  </a:cubicBezTo>
                  <a:cubicBezTo>
                    <a:pt x="9243" y="32830"/>
                    <a:pt x="8984" y="33496"/>
                    <a:pt x="8762" y="34050"/>
                  </a:cubicBezTo>
                  <a:cubicBezTo>
                    <a:pt x="8578" y="34642"/>
                    <a:pt x="8467" y="35159"/>
                    <a:pt x="8467" y="35566"/>
                  </a:cubicBezTo>
                  <a:cubicBezTo>
                    <a:pt x="8467" y="36268"/>
                    <a:pt x="8725" y="36971"/>
                    <a:pt x="9132" y="37636"/>
                  </a:cubicBezTo>
                  <a:cubicBezTo>
                    <a:pt x="9687" y="38635"/>
                    <a:pt x="10537" y="39596"/>
                    <a:pt x="11239" y="40409"/>
                  </a:cubicBezTo>
                  <a:cubicBezTo>
                    <a:pt x="11572" y="40779"/>
                    <a:pt x="11868" y="41149"/>
                    <a:pt x="12090" y="41444"/>
                  </a:cubicBezTo>
                  <a:cubicBezTo>
                    <a:pt x="12201" y="41555"/>
                    <a:pt x="12275" y="41703"/>
                    <a:pt x="12349" y="41777"/>
                  </a:cubicBezTo>
                  <a:lnTo>
                    <a:pt x="12386" y="41888"/>
                  </a:lnTo>
                  <a:lnTo>
                    <a:pt x="12275" y="41888"/>
                  </a:lnTo>
                  <a:cubicBezTo>
                    <a:pt x="10315" y="41888"/>
                    <a:pt x="7579" y="40964"/>
                    <a:pt x="5990" y="39892"/>
                  </a:cubicBezTo>
                  <a:cubicBezTo>
                    <a:pt x="5213" y="39411"/>
                    <a:pt x="4437" y="39263"/>
                    <a:pt x="3919" y="39115"/>
                  </a:cubicBezTo>
                  <a:cubicBezTo>
                    <a:pt x="3661" y="39041"/>
                    <a:pt x="3476" y="38967"/>
                    <a:pt x="3402" y="38893"/>
                  </a:cubicBezTo>
                  <a:cubicBezTo>
                    <a:pt x="3328" y="38819"/>
                    <a:pt x="3291" y="38782"/>
                    <a:pt x="3254" y="38561"/>
                  </a:cubicBezTo>
                  <a:cubicBezTo>
                    <a:pt x="3254" y="38450"/>
                    <a:pt x="3291" y="38265"/>
                    <a:pt x="3365" y="38043"/>
                  </a:cubicBezTo>
                  <a:cubicBezTo>
                    <a:pt x="3624" y="37193"/>
                    <a:pt x="4326" y="36158"/>
                    <a:pt x="5139" y="34827"/>
                  </a:cubicBezTo>
                  <a:cubicBezTo>
                    <a:pt x="5916" y="33459"/>
                    <a:pt x="6729" y="31758"/>
                    <a:pt x="7173" y="29577"/>
                  </a:cubicBezTo>
                  <a:cubicBezTo>
                    <a:pt x="7949" y="25658"/>
                    <a:pt x="9946" y="20001"/>
                    <a:pt x="11720" y="15306"/>
                  </a:cubicBezTo>
                  <a:cubicBezTo>
                    <a:pt x="12607" y="12977"/>
                    <a:pt x="13458" y="10907"/>
                    <a:pt x="14049" y="9391"/>
                  </a:cubicBezTo>
                  <a:cubicBezTo>
                    <a:pt x="14382" y="8651"/>
                    <a:pt x="14641" y="8023"/>
                    <a:pt x="14789" y="7616"/>
                  </a:cubicBezTo>
                  <a:cubicBezTo>
                    <a:pt x="14974" y="7172"/>
                    <a:pt x="15084" y="6951"/>
                    <a:pt x="15084" y="6951"/>
                  </a:cubicBezTo>
                  <a:cubicBezTo>
                    <a:pt x="15121" y="6877"/>
                    <a:pt x="15121" y="6766"/>
                    <a:pt x="15047" y="6655"/>
                  </a:cubicBezTo>
                  <a:cubicBezTo>
                    <a:pt x="15010" y="6581"/>
                    <a:pt x="14900" y="6544"/>
                    <a:pt x="14789" y="6544"/>
                  </a:cubicBezTo>
                  <a:cubicBezTo>
                    <a:pt x="14789" y="6544"/>
                    <a:pt x="13790" y="6507"/>
                    <a:pt x="12312" y="6507"/>
                  </a:cubicBezTo>
                  <a:cubicBezTo>
                    <a:pt x="10722" y="6507"/>
                    <a:pt x="8652" y="6544"/>
                    <a:pt x="6729" y="6581"/>
                  </a:cubicBezTo>
                  <a:cubicBezTo>
                    <a:pt x="4807" y="6618"/>
                    <a:pt x="3032" y="6729"/>
                    <a:pt x="2071" y="6877"/>
                  </a:cubicBezTo>
                  <a:lnTo>
                    <a:pt x="1775" y="6877"/>
                  </a:lnTo>
                  <a:cubicBezTo>
                    <a:pt x="1516" y="6877"/>
                    <a:pt x="1368" y="6840"/>
                    <a:pt x="1220" y="6729"/>
                  </a:cubicBezTo>
                  <a:cubicBezTo>
                    <a:pt x="999" y="6618"/>
                    <a:pt x="851" y="6359"/>
                    <a:pt x="740" y="6063"/>
                  </a:cubicBezTo>
                  <a:cubicBezTo>
                    <a:pt x="666" y="5731"/>
                    <a:pt x="629" y="5324"/>
                    <a:pt x="629" y="4917"/>
                  </a:cubicBezTo>
                  <a:cubicBezTo>
                    <a:pt x="629" y="4326"/>
                    <a:pt x="703" y="3734"/>
                    <a:pt x="777" y="3291"/>
                  </a:cubicBezTo>
                  <a:cubicBezTo>
                    <a:pt x="814" y="3069"/>
                    <a:pt x="851" y="2884"/>
                    <a:pt x="888" y="2736"/>
                  </a:cubicBezTo>
                  <a:cubicBezTo>
                    <a:pt x="888" y="2735"/>
                    <a:pt x="888" y="2735"/>
                    <a:pt x="888" y="2734"/>
                  </a:cubicBezTo>
                  <a:lnTo>
                    <a:pt x="888" y="2734"/>
                  </a:lnTo>
                  <a:cubicBezTo>
                    <a:pt x="1212" y="2678"/>
                    <a:pt x="1868" y="2568"/>
                    <a:pt x="2736" y="2440"/>
                  </a:cubicBezTo>
                  <a:cubicBezTo>
                    <a:pt x="6544" y="1812"/>
                    <a:pt x="14641" y="629"/>
                    <a:pt x="18560" y="629"/>
                  </a:cubicBezTo>
                  <a:close/>
                  <a:moveTo>
                    <a:pt x="18560" y="0"/>
                  </a:moveTo>
                  <a:cubicBezTo>
                    <a:pt x="15898" y="0"/>
                    <a:pt x="11387" y="555"/>
                    <a:pt x="7579" y="1072"/>
                  </a:cubicBezTo>
                  <a:cubicBezTo>
                    <a:pt x="3734" y="1627"/>
                    <a:pt x="592" y="2144"/>
                    <a:pt x="592" y="2144"/>
                  </a:cubicBezTo>
                  <a:cubicBezTo>
                    <a:pt x="444" y="2181"/>
                    <a:pt x="370" y="2255"/>
                    <a:pt x="333" y="2366"/>
                  </a:cubicBezTo>
                  <a:cubicBezTo>
                    <a:pt x="333" y="2403"/>
                    <a:pt x="0" y="3623"/>
                    <a:pt x="0" y="4917"/>
                  </a:cubicBezTo>
                  <a:cubicBezTo>
                    <a:pt x="0" y="5509"/>
                    <a:pt x="74" y="6137"/>
                    <a:pt x="333" y="6618"/>
                  </a:cubicBezTo>
                  <a:cubicBezTo>
                    <a:pt x="444" y="6877"/>
                    <a:pt x="629" y="7099"/>
                    <a:pt x="888" y="7246"/>
                  </a:cubicBezTo>
                  <a:cubicBezTo>
                    <a:pt x="1147" y="7431"/>
                    <a:pt x="1442" y="7505"/>
                    <a:pt x="1775" y="7505"/>
                  </a:cubicBezTo>
                  <a:cubicBezTo>
                    <a:pt x="1886" y="7505"/>
                    <a:pt x="2034" y="7505"/>
                    <a:pt x="2145" y="7468"/>
                  </a:cubicBezTo>
                  <a:cubicBezTo>
                    <a:pt x="3069" y="7320"/>
                    <a:pt x="4844" y="7246"/>
                    <a:pt x="6766" y="7209"/>
                  </a:cubicBezTo>
                  <a:cubicBezTo>
                    <a:pt x="8652" y="7136"/>
                    <a:pt x="10722" y="7136"/>
                    <a:pt x="12312" y="7136"/>
                  </a:cubicBezTo>
                  <a:lnTo>
                    <a:pt x="14323" y="7136"/>
                  </a:lnTo>
                  <a:cubicBezTo>
                    <a:pt x="13873" y="8217"/>
                    <a:pt x="12585" y="11340"/>
                    <a:pt x="11129" y="15084"/>
                  </a:cubicBezTo>
                  <a:cubicBezTo>
                    <a:pt x="9354" y="19779"/>
                    <a:pt x="7395" y="25473"/>
                    <a:pt x="6581" y="29466"/>
                  </a:cubicBezTo>
                  <a:cubicBezTo>
                    <a:pt x="6175" y="31573"/>
                    <a:pt x="5361" y="33163"/>
                    <a:pt x="4585" y="34494"/>
                  </a:cubicBezTo>
                  <a:cubicBezTo>
                    <a:pt x="3808" y="35825"/>
                    <a:pt x="3069" y="36860"/>
                    <a:pt x="2773" y="37858"/>
                  </a:cubicBezTo>
                  <a:cubicBezTo>
                    <a:pt x="2699" y="38117"/>
                    <a:pt x="2662" y="38376"/>
                    <a:pt x="2662" y="38561"/>
                  </a:cubicBezTo>
                  <a:cubicBezTo>
                    <a:pt x="2625" y="38893"/>
                    <a:pt x="2773" y="39189"/>
                    <a:pt x="3032" y="39374"/>
                  </a:cubicBezTo>
                  <a:cubicBezTo>
                    <a:pt x="3365" y="39633"/>
                    <a:pt x="3771" y="39707"/>
                    <a:pt x="4215" y="39818"/>
                  </a:cubicBezTo>
                  <a:cubicBezTo>
                    <a:pt x="4659" y="39929"/>
                    <a:pt x="5176" y="40076"/>
                    <a:pt x="5657" y="40409"/>
                  </a:cubicBezTo>
                  <a:cubicBezTo>
                    <a:pt x="7395" y="41555"/>
                    <a:pt x="10167" y="42480"/>
                    <a:pt x="12275" y="42480"/>
                  </a:cubicBezTo>
                  <a:cubicBezTo>
                    <a:pt x="12460" y="42480"/>
                    <a:pt x="12607" y="42480"/>
                    <a:pt x="12755" y="42406"/>
                  </a:cubicBezTo>
                  <a:cubicBezTo>
                    <a:pt x="12829" y="42332"/>
                    <a:pt x="12903" y="42295"/>
                    <a:pt x="12940" y="42184"/>
                  </a:cubicBezTo>
                  <a:cubicBezTo>
                    <a:pt x="13014" y="42110"/>
                    <a:pt x="13014" y="42036"/>
                    <a:pt x="13014" y="41925"/>
                  </a:cubicBezTo>
                  <a:cubicBezTo>
                    <a:pt x="13014" y="41703"/>
                    <a:pt x="12903" y="41555"/>
                    <a:pt x="12792" y="41370"/>
                  </a:cubicBezTo>
                  <a:cubicBezTo>
                    <a:pt x="12607" y="41038"/>
                    <a:pt x="12238" y="40631"/>
                    <a:pt x="11868" y="40187"/>
                  </a:cubicBezTo>
                  <a:cubicBezTo>
                    <a:pt x="11276" y="39522"/>
                    <a:pt x="10574" y="38745"/>
                    <a:pt x="10019" y="37932"/>
                  </a:cubicBezTo>
                  <a:cubicBezTo>
                    <a:pt x="9465" y="37119"/>
                    <a:pt x="9058" y="36268"/>
                    <a:pt x="9095" y="35566"/>
                  </a:cubicBezTo>
                  <a:cubicBezTo>
                    <a:pt x="9058" y="35270"/>
                    <a:pt x="9169" y="34790"/>
                    <a:pt x="9354" y="34272"/>
                  </a:cubicBezTo>
                  <a:cubicBezTo>
                    <a:pt x="9982" y="32350"/>
                    <a:pt x="11683" y="29355"/>
                    <a:pt x="13606" y="26249"/>
                  </a:cubicBezTo>
                  <a:cubicBezTo>
                    <a:pt x="15491" y="23144"/>
                    <a:pt x="17561" y="19927"/>
                    <a:pt x="19040" y="17524"/>
                  </a:cubicBezTo>
                  <a:cubicBezTo>
                    <a:pt x="20149" y="15602"/>
                    <a:pt x="20852" y="14456"/>
                    <a:pt x="21259" y="13753"/>
                  </a:cubicBezTo>
                  <a:cubicBezTo>
                    <a:pt x="21443" y="13384"/>
                    <a:pt x="21591" y="13162"/>
                    <a:pt x="21665" y="12977"/>
                  </a:cubicBezTo>
                  <a:cubicBezTo>
                    <a:pt x="21702" y="12903"/>
                    <a:pt x="21739" y="12829"/>
                    <a:pt x="21776" y="12792"/>
                  </a:cubicBezTo>
                  <a:cubicBezTo>
                    <a:pt x="21813" y="12718"/>
                    <a:pt x="21813" y="12681"/>
                    <a:pt x="21813" y="12570"/>
                  </a:cubicBezTo>
                  <a:cubicBezTo>
                    <a:pt x="21813" y="12533"/>
                    <a:pt x="21813" y="12422"/>
                    <a:pt x="21739" y="12348"/>
                  </a:cubicBezTo>
                  <a:cubicBezTo>
                    <a:pt x="21681" y="12310"/>
                    <a:pt x="21633" y="12281"/>
                    <a:pt x="21590" y="12263"/>
                  </a:cubicBezTo>
                  <a:lnTo>
                    <a:pt x="21590" y="12263"/>
                  </a:lnTo>
                  <a:cubicBezTo>
                    <a:pt x="21619" y="12141"/>
                    <a:pt x="21670" y="11964"/>
                    <a:pt x="21758" y="11732"/>
                  </a:cubicBezTo>
                  <a:lnTo>
                    <a:pt x="21758" y="11732"/>
                  </a:lnTo>
                  <a:cubicBezTo>
                    <a:pt x="22156" y="11184"/>
                    <a:pt x="22482" y="10600"/>
                    <a:pt x="22700" y="9908"/>
                  </a:cubicBezTo>
                  <a:cubicBezTo>
                    <a:pt x="23181" y="8393"/>
                    <a:pt x="23477" y="6692"/>
                    <a:pt x="23477" y="5139"/>
                  </a:cubicBezTo>
                  <a:cubicBezTo>
                    <a:pt x="23477" y="3919"/>
                    <a:pt x="23292" y="2773"/>
                    <a:pt x="22774" y="1849"/>
                  </a:cubicBezTo>
                  <a:cubicBezTo>
                    <a:pt x="22220" y="961"/>
                    <a:pt x="21332" y="296"/>
                    <a:pt x="20112" y="111"/>
                  </a:cubicBezTo>
                  <a:cubicBezTo>
                    <a:pt x="19706" y="37"/>
                    <a:pt x="19188" y="0"/>
                    <a:pt x="1856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0"/>
            <p:cNvSpPr/>
            <p:nvPr/>
          </p:nvSpPr>
          <p:spPr>
            <a:xfrm>
              <a:off x="2073750" y="4916750"/>
              <a:ext cx="287200" cy="118325"/>
            </a:xfrm>
            <a:custGeom>
              <a:avLst/>
              <a:gdLst/>
              <a:ahLst/>
              <a:cxnLst/>
              <a:rect l="l" t="t" r="r" b="b"/>
              <a:pathLst>
                <a:path w="11488" h="4733" extrusionOk="0">
                  <a:moveTo>
                    <a:pt x="1072" y="1"/>
                  </a:moveTo>
                  <a:cubicBezTo>
                    <a:pt x="1072" y="1"/>
                    <a:pt x="0" y="1"/>
                    <a:pt x="888" y="888"/>
                  </a:cubicBezTo>
                  <a:cubicBezTo>
                    <a:pt x="1775" y="1775"/>
                    <a:pt x="1775" y="4585"/>
                    <a:pt x="1775" y="4585"/>
                  </a:cubicBezTo>
                  <a:lnTo>
                    <a:pt x="2810" y="4585"/>
                  </a:lnTo>
                  <a:cubicBezTo>
                    <a:pt x="2810" y="4585"/>
                    <a:pt x="2477" y="3180"/>
                    <a:pt x="2995" y="2478"/>
                  </a:cubicBezTo>
                  <a:cubicBezTo>
                    <a:pt x="2995" y="2478"/>
                    <a:pt x="3092" y="2470"/>
                    <a:pt x="3246" y="2470"/>
                  </a:cubicBezTo>
                  <a:cubicBezTo>
                    <a:pt x="3785" y="2470"/>
                    <a:pt x="5028" y="2560"/>
                    <a:pt x="5287" y="3365"/>
                  </a:cubicBezTo>
                  <a:cubicBezTo>
                    <a:pt x="5509" y="4031"/>
                    <a:pt x="6248" y="4733"/>
                    <a:pt x="6248" y="4733"/>
                  </a:cubicBezTo>
                  <a:lnTo>
                    <a:pt x="9650" y="4733"/>
                  </a:lnTo>
                  <a:cubicBezTo>
                    <a:pt x="10574" y="4733"/>
                    <a:pt x="11165" y="4326"/>
                    <a:pt x="11313" y="4031"/>
                  </a:cubicBezTo>
                  <a:cubicBezTo>
                    <a:pt x="11443" y="3804"/>
                    <a:pt x="11487" y="3691"/>
                    <a:pt x="11075" y="3691"/>
                  </a:cubicBezTo>
                  <a:cubicBezTo>
                    <a:pt x="11016" y="3691"/>
                    <a:pt x="10948" y="3693"/>
                    <a:pt x="10870" y="3698"/>
                  </a:cubicBezTo>
                  <a:cubicBezTo>
                    <a:pt x="10782" y="3703"/>
                    <a:pt x="10655" y="3706"/>
                    <a:pt x="10501" y="3706"/>
                  </a:cubicBezTo>
                  <a:cubicBezTo>
                    <a:pt x="9614" y="3706"/>
                    <a:pt x="7819" y="3606"/>
                    <a:pt x="7283" y="3291"/>
                  </a:cubicBezTo>
                  <a:cubicBezTo>
                    <a:pt x="6951" y="3069"/>
                    <a:pt x="6581" y="2626"/>
                    <a:pt x="6322" y="2256"/>
                  </a:cubicBezTo>
                  <a:cubicBezTo>
                    <a:pt x="6063" y="1923"/>
                    <a:pt x="3697" y="814"/>
                    <a:pt x="2403" y="370"/>
                  </a:cubicBezTo>
                  <a:lnTo>
                    <a:pt x="1072"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0"/>
            <p:cNvSpPr/>
            <p:nvPr/>
          </p:nvSpPr>
          <p:spPr>
            <a:xfrm>
              <a:off x="2079300" y="4909350"/>
              <a:ext cx="287450" cy="134050"/>
            </a:xfrm>
            <a:custGeom>
              <a:avLst/>
              <a:gdLst/>
              <a:ahLst/>
              <a:cxnLst/>
              <a:rect l="l" t="t" r="r" b="b"/>
              <a:pathLst>
                <a:path w="11498" h="5362" extrusionOk="0">
                  <a:moveTo>
                    <a:pt x="850" y="613"/>
                  </a:moveTo>
                  <a:lnTo>
                    <a:pt x="2107" y="962"/>
                  </a:lnTo>
                  <a:lnTo>
                    <a:pt x="2113" y="940"/>
                  </a:lnTo>
                  <a:lnTo>
                    <a:pt x="2113" y="940"/>
                  </a:lnTo>
                  <a:cubicBezTo>
                    <a:pt x="2740" y="1165"/>
                    <a:pt x="3640" y="1562"/>
                    <a:pt x="4400" y="1923"/>
                  </a:cubicBezTo>
                  <a:cubicBezTo>
                    <a:pt x="4769" y="2108"/>
                    <a:pt x="5139" y="2293"/>
                    <a:pt x="5398" y="2441"/>
                  </a:cubicBezTo>
                  <a:cubicBezTo>
                    <a:pt x="5546" y="2515"/>
                    <a:pt x="5657" y="2589"/>
                    <a:pt x="5731" y="2663"/>
                  </a:cubicBezTo>
                  <a:lnTo>
                    <a:pt x="5841" y="2737"/>
                  </a:lnTo>
                  <a:cubicBezTo>
                    <a:pt x="6137" y="3107"/>
                    <a:pt x="6507" y="3550"/>
                    <a:pt x="6914" y="3846"/>
                  </a:cubicBezTo>
                  <a:cubicBezTo>
                    <a:pt x="7098" y="3957"/>
                    <a:pt x="7320" y="4031"/>
                    <a:pt x="7616" y="4068"/>
                  </a:cubicBezTo>
                  <a:cubicBezTo>
                    <a:pt x="8429" y="4253"/>
                    <a:pt x="9575" y="4327"/>
                    <a:pt x="10278" y="4327"/>
                  </a:cubicBezTo>
                  <a:cubicBezTo>
                    <a:pt x="10426" y="4327"/>
                    <a:pt x="10574" y="4327"/>
                    <a:pt x="10685" y="4290"/>
                  </a:cubicBezTo>
                  <a:lnTo>
                    <a:pt x="10742" y="4290"/>
                  </a:lnTo>
                  <a:cubicBezTo>
                    <a:pt x="10666" y="4360"/>
                    <a:pt x="10549" y="4443"/>
                    <a:pt x="10389" y="4511"/>
                  </a:cubicBezTo>
                  <a:cubicBezTo>
                    <a:pt x="10167" y="4622"/>
                    <a:pt x="9834" y="4733"/>
                    <a:pt x="9428" y="4733"/>
                  </a:cubicBezTo>
                  <a:lnTo>
                    <a:pt x="6157" y="4733"/>
                  </a:lnTo>
                  <a:cubicBezTo>
                    <a:pt x="6066" y="4661"/>
                    <a:pt x="5917" y="4506"/>
                    <a:pt x="5767" y="4327"/>
                  </a:cubicBezTo>
                  <a:cubicBezTo>
                    <a:pt x="5620" y="4068"/>
                    <a:pt x="5435" y="3809"/>
                    <a:pt x="5361" y="3550"/>
                  </a:cubicBezTo>
                  <a:cubicBezTo>
                    <a:pt x="5250" y="3291"/>
                    <a:pt x="5102" y="3070"/>
                    <a:pt x="4880" y="2922"/>
                  </a:cubicBezTo>
                  <a:cubicBezTo>
                    <a:pt x="4584" y="2700"/>
                    <a:pt x="4215" y="2589"/>
                    <a:pt x="3882" y="2515"/>
                  </a:cubicBezTo>
                  <a:cubicBezTo>
                    <a:pt x="3549" y="2478"/>
                    <a:pt x="3217" y="2441"/>
                    <a:pt x="2995" y="2441"/>
                  </a:cubicBezTo>
                  <a:cubicBezTo>
                    <a:pt x="2847" y="2441"/>
                    <a:pt x="2773" y="2478"/>
                    <a:pt x="2736" y="2478"/>
                  </a:cubicBezTo>
                  <a:cubicBezTo>
                    <a:pt x="2662" y="2478"/>
                    <a:pt x="2588" y="2515"/>
                    <a:pt x="2514" y="2589"/>
                  </a:cubicBezTo>
                  <a:cubicBezTo>
                    <a:pt x="2218" y="2996"/>
                    <a:pt x="2181" y="3476"/>
                    <a:pt x="2181" y="3883"/>
                  </a:cubicBezTo>
                  <a:cubicBezTo>
                    <a:pt x="2181" y="4158"/>
                    <a:pt x="2205" y="4400"/>
                    <a:pt x="2231" y="4585"/>
                  </a:cubicBezTo>
                  <a:lnTo>
                    <a:pt x="1842" y="4585"/>
                  </a:lnTo>
                  <a:cubicBezTo>
                    <a:pt x="1832" y="4295"/>
                    <a:pt x="1806" y="3826"/>
                    <a:pt x="1738" y="3328"/>
                  </a:cubicBezTo>
                  <a:cubicBezTo>
                    <a:pt x="1664" y="2885"/>
                    <a:pt x="1590" y="2441"/>
                    <a:pt x="1479" y="2034"/>
                  </a:cubicBezTo>
                  <a:cubicBezTo>
                    <a:pt x="1331" y="1628"/>
                    <a:pt x="1146" y="1258"/>
                    <a:pt x="887" y="962"/>
                  </a:cubicBezTo>
                  <a:cubicBezTo>
                    <a:pt x="776" y="851"/>
                    <a:pt x="703" y="777"/>
                    <a:pt x="666" y="703"/>
                  </a:cubicBezTo>
                  <a:lnTo>
                    <a:pt x="642" y="656"/>
                  </a:lnTo>
                  <a:lnTo>
                    <a:pt x="642" y="656"/>
                  </a:lnTo>
                  <a:cubicBezTo>
                    <a:pt x="676" y="645"/>
                    <a:pt x="716" y="629"/>
                    <a:pt x="739" y="629"/>
                  </a:cubicBezTo>
                  <a:lnTo>
                    <a:pt x="850" y="629"/>
                  </a:lnTo>
                  <a:lnTo>
                    <a:pt x="850" y="613"/>
                  </a:lnTo>
                  <a:close/>
                  <a:moveTo>
                    <a:pt x="850" y="1"/>
                  </a:moveTo>
                  <a:cubicBezTo>
                    <a:pt x="813" y="1"/>
                    <a:pt x="666" y="1"/>
                    <a:pt x="481" y="38"/>
                  </a:cubicBezTo>
                  <a:cubicBezTo>
                    <a:pt x="407" y="75"/>
                    <a:pt x="296" y="112"/>
                    <a:pt x="185" y="223"/>
                  </a:cubicBezTo>
                  <a:cubicBezTo>
                    <a:pt x="74" y="297"/>
                    <a:pt x="0" y="445"/>
                    <a:pt x="0" y="629"/>
                  </a:cubicBezTo>
                  <a:cubicBezTo>
                    <a:pt x="0" y="740"/>
                    <a:pt x="37" y="888"/>
                    <a:pt x="111" y="999"/>
                  </a:cubicBezTo>
                  <a:cubicBezTo>
                    <a:pt x="185" y="1147"/>
                    <a:pt x="296" y="1258"/>
                    <a:pt x="444" y="1406"/>
                  </a:cubicBezTo>
                  <a:cubicBezTo>
                    <a:pt x="629" y="1554"/>
                    <a:pt x="776" y="1850"/>
                    <a:pt x="887" y="2219"/>
                  </a:cubicBezTo>
                  <a:cubicBezTo>
                    <a:pt x="1035" y="2774"/>
                    <a:pt x="1146" y="3439"/>
                    <a:pt x="1183" y="3957"/>
                  </a:cubicBezTo>
                  <a:cubicBezTo>
                    <a:pt x="1220" y="4216"/>
                    <a:pt x="1220" y="4474"/>
                    <a:pt x="1220" y="4622"/>
                  </a:cubicBezTo>
                  <a:cubicBezTo>
                    <a:pt x="1220" y="4770"/>
                    <a:pt x="1220" y="4881"/>
                    <a:pt x="1220" y="4881"/>
                  </a:cubicBezTo>
                  <a:cubicBezTo>
                    <a:pt x="1220" y="4955"/>
                    <a:pt x="1257" y="5029"/>
                    <a:pt x="1331" y="5103"/>
                  </a:cubicBezTo>
                  <a:cubicBezTo>
                    <a:pt x="1368" y="5140"/>
                    <a:pt x="1479" y="5177"/>
                    <a:pt x="1553" y="5177"/>
                  </a:cubicBezTo>
                  <a:lnTo>
                    <a:pt x="2588" y="5177"/>
                  </a:lnTo>
                  <a:cubicBezTo>
                    <a:pt x="2699" y="5177"/>
                    <a:pt x="2773" y="5140"/>
                    <a:pt x="2847" y="5066"/>
                  </a:cubicBezTo>
                  <a:cubicBezTo>
                    <a:pt x="2884" y="4992"/>
                    <a:pt x="2921" y="4881"/>
                    <a:pt x="2884" y="4807"/>
                  </a:cubicBezTo>
                  <a:lnTo>
                    <a:pt x="2884" y="4770"/>
                  </a:lnTo>
                  <a:cubicBezTo>
                    <a:pt x="2884" y="4696"/>
                    <a:pt x="2773" y="4327"/>
                    <a:pt x="2773" y="3883"/>
                  </a:cubicBezTo>
                  <a:cubicBezTo>
                    <a:pt x="2773" y="3577"/>
                    <a:pt x="2824" y="3271"/>
                    <a:pt x="2946" y="3070"/>
                  </a:cubicBezTo>
                  <a:lnTo>
                    <a:pt x="2995" y="3070"/>
                  </a:lnTo>
                  <a:cubicBezTo>
                    <a:pt x="3253" y="3070"/>
                    <a:pt x="3697" y="3107"/>
                    <a:pt x="4067" y="3217"/>
                  </a:cubicBezTo>
                  <a:cubicBezTo>
                    <a:pt x="4252" y="3254"/>
                    <a:pt x="4400" y="3328"/>
                    <a:pt x="4510" y="3402"/>
                  </a:cubicBezTo>
                  <a:cubicBezTo>
                    <a:pt x="4658" y="3513"/>
                    <a:pt x="4732" y="3624"/>
                    <a:pt x="4769" y="3735"/>
                  </a:cubicBezTo>
                  <a:cubicBezTo>
                    <a:pt x="4880" y="4142"/>
                    <a:pt x="5139" y="4511"/>
                    <a:pt x="5398" y="4807"/>
                  </a:cubicBezTo>
                  <a:cubicBezTo>
                    <a:pt x="5620" y="5066"/>
                    <a:pt x="5804" y="5251"/>
                    <a:pt x="5841" y="5251"/>
                  </a:cubicBezTo>
                  <a:cubicBezTo>
                    <a:pt x="5878" y="5325"/>
                    <a:pt x="5952" y="5362"/>
                    <a:pt x="6026" y="5362"/>
                  </a:cubicBezTo>
                  <a:lnTo>
                    <a:pt x="9428" y="5362"/>
                  </a:lnTo>
                  <a:cubicBezTo>
                    <a:pt x="9945" y="5362"/>
                    <a:pt x="10352" y="5214"/>
                    <a:pt x="10685" y="5066"/>
                  </a:cubicBezTo>
                  <a:cubicBezTo>
                    <a:pt x="11017" y="4918"/>
                    <a:pt x="11239" y="4696"/>
                    <a:pt x="11350" y="4511"/>
                  </a:cubicBezTo>
                  <a:cubicBezTo>
                    <a:pt x="11387" y="4437"/>
                    <a:pt x="11424" y="4401"/>
                    <a:pt x="11424" y="4327"/>
                  </a:cubicBezTo>
                  <a:cubicBezTo>
                    <a:pt x="11461" y="4290"/>
                    <a:pt x="11498" y="4216"/>
                    <a:pt x="11498" y="4105"/>
                  </a:cubicBezTo>
                  <a:cubicBezTo>
                    <a:pt x="11498" y="4031"/>
                    <a:pt x="11461" y="3957"/>
                    <a:pt x="11424" y="3883"/>
                  </a:cubicBezTo>
                  <a:cubicBezTo>
                    <a:pt x="11313" y="3772"/>
                    <a:pt x="11202" y="3735"/>
                    <a:pt x="11128" y="3698"/>
                  </a:cubicBezTo>
                  <a:lnTo>
                    <a:pt x="10278" y="3698"/>
                  </a:lnTo>
                  <a:cubicBezTo>
                    <a:pt x="9834" y="3698"/>
                    <a:pt x="9169" y="3661"/>
                    <a:pt x="8577" y="3587"/>
                  </a:cubicBezTo>
                  <a:cubicBezTo>
                    <a:pt x="8281" y="3587"/>
                    <a:pt x="7986" y="3513"/>
                    <a:pt x="7727" y="3476"/>
                  </a:cubicBezTo>
                  <a:cubicBezTo>
                    <a:pt x="7505" y="3439"/>
                    <a:pt x="7320" y="3365"/>
                    <a:pt x="7246" y="3328"/>
                  </a:cubicBezTo>
                  <a:cubicBezTo>
                    <a:pt x="6951" y="3144"/>
                    <a:pt x="6581" y="2700"/>
                    <a:pt x="6322" y="2367"/>
                  </a:cubicBezTo>
                  <a:cubicBezTo>
                    <a:pt x="6248" y="2256"/>
                    <a:pt x="6174" y="2219"/>
                    <a:pt x="6100" y="2145"/>
                  </a:cubicBezTo>
                  <a:cubicBezTo>
                    <a:pt x="5731" y="1886"/>
                    <a:pt x="5065" y="1554"/>
                    <a:pt x="4363" y="1221"/>
                  </a:cubicBezTo>
                  <a:cubicBezTo>
                    <a:pt x="3660" y="888"/>
                    <a:pt x="2847" y="556"/>
                    <a:pt x="2292" y="371"/>
                  </a:cubicBezTo>
                  <a:lnTo>
                    <a:pt x="2255" y="334"/>
                  </a:lnTo>
                  <a:lnTo>
                    <a:pt x="924"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0"/>
            <p:cNvSpPr/>
            <p:nvPr/>
          </p:nvSpPr>
          <p:spPr>
            <a:xfrm>
              <a:off x="2208675" y="4889025"/>
              <a:ext cx="101700" cy="88750"/>
            </a:xfrm>
            <a:custGeom>
              <a:avLst/>
              <a:gdLst/>
              <a:ahLst/>
              <a:cxnLst/>
              <a:rect l="l" t="t" r="r" b="b"/>
              <a:pathLst>
                <a:path w="4068" h="3550" extrusionOk="0">
                  <a:moveTo>
                    <a:pt x="2404" y="1"/>
                  </a:moveTo>
                  <a:cubicBezTo>
                    <a:pt x="2404" y="1"/>
                    <a:pt x="1" y="2293"/>
                    <a:pt x="1" y="2552"/>
                  </a:cubicBezTo>
                  <a:cubicBezTo>
                    <a:pt x="38" y="3180"/>
                    <a:pt x="1628" y="3550"/>
                    <a:pt x="1628" y="3550"/>
                  </a:cubicBezTo>
                  <a:lnTo>
                    <a:pt x="4068" y="2071"/>
                  </a:lnTo>
                  <a:lnTo>
                    <a:pt x="3994" y="1295"/>
                  </a:lnTo>
                  <a:cubicBezTo>
                    <a:pt x="3587" y="296"/>
                    <a:pt x="2404" y="1"/>
                    <a:pt x="240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0"/>
            <p:cNvSpPr/>
            <p:nvPr/>
          </p:nvSpPr>
          <p:spPr>
            <a:xfrm>
              <a:off x="2201300" y="4881625"/>
              <a:ext cx="117400" cy="103925"/>
            </a:xfrm>
            <a:custGeom>
              <a:avLst/>
              <a:gdLst/>
              <a:ahLst/>
              <a:cxnLst/>
              <a:rect l="l" t="t" r="r" b="b"/>
              <a:pathLst>
                <a:path w="4696" h="4157" extrusionOk="0">
                  <a:moveTo>
                    <a:pt x="2776" y="662"/>
                  </a:moveTo>
                  <a:cubicBezTo>
                    <a:pt x="2896" y="699"/>
                    <a:pt x="3067" y="772"/>
                    <a:pt x="3254" y="888"/>
                  </a:cubicBezTo>
                  <a:cubicBezTo>
                    <a:pt x="3529" y="1026"/>
                    <a:pt x="3805" y="1292"/>
                    <a:pt x="3961" y="1627"/>
                  </a:cubicBezTo>
                  <a:lnTo>
                    <a:pt x="3961" y="1627"/>
                  </a:lnTo>
                  <a:lnTo>
                    <a:pt x="3956" y="1628"/>
                  </a:lnTo>
                  <a:lnTo>
                    <a:pt x="4030" y="2219"/>
                  </a:lnTo>
                  <a:lnTo>
                    <a:pt x="1879" y="3503"/>
                  </a:lnTo>
                  <a:lnTo>
                    <a:pt x="1879" y="3503"/>
                  </a:lnTo>
                  <a:cubicBezTo>
                    <a:pt x="1711" y="3463"/>
                    <a:pt x="1379" y="3389"/>
                    <a:pt x="1109" y="3254"/>
                  </a:cubicBezTo>
                  <a:cubicBezTo>
                    <a:pt x="961" y="3180"/>
                    <a:pt x="814" y="3069"/>
                    <a:pt x="740" y="2995"/>
                  </a:cubicBezTo>
                  <a:cubicBezTo>
                    <a:pt x="680" y="2956"/>
                    <a:pt x="652" y="2916"/>
                    <a:pt x="639" y="2887"/>
                  </a:cubicBezTo>
                  <a:lnTo>
                    <a:pt x="639" y="2887"/>
                  </a:lnTo>
                  <a:cubicBezTo>
                    <a:pt x="665" y="2855"/>
                    <a:pt x="696" y="2802"/>
                    <a:pt x="740" y="2737"/>
                  </a:cubicBezTo>
                  <a:cubicBezTo>
                    <a:pt x="1035" y="2404"/>
                    <a:pt x="1553" y="1849"/>
                    <a:pt x="2034" y="1369"/>
                  </a:cubicBezTo>
                  <a:cubicBezTo>
                    <a:pt x="2340" y="1086"/>
                    <a:pt x="2616" y="819"/>
                    <a:pt x="2776" y="662"/>
                  </a:cubicBezTo>
                  <a:close/>
                  <a:moveTo>
                    <a:pt x="2773" y="1"/>
                  </a:moveTo>
                  <a:cubicBezTo>
                    <a:pt x="2662" y="1"/>
                    <a:pt x="2551" y="1"/>
                    <a:pt x="2477" y="75"/>
                  </a:cubicBezTo>
                  <a:cubicBezTo>
                    <a:pt x="2477" y="75"/>
                    <a:pt x="1886" y="666"/>
                    <a:pt x="1294" y="1258"/>
                  </a:cubicBezTo>
                  <a:cubicBezTo>
                    <a:pt x="998" y="1554"/>
                    <a:pt x="666" y="1886"/>
                    <a:pt x="444" y="2145"/>
                  </a:cubicBezTo>
                  <a:cubicBezTo>
                    <a:pt x="333" y="2256"/>
                    <a:pt x="222" y="2367"/>
                    <a:pt x="148" y="2478"/>
                  </a:cubicBezTo>
                  <a:lnTo>
                    <a:pt x="74" y="2626"/>
                  </a:lnTo>
                  <a:cubicBezTo>
                    <a:pt x="37" y="2700"/>
                    <a:pt x="0" y="2737"/>
                    <a:pt x="0" y="2848"/>
                  </a:cubicBezTo>
                  <a:cubicBezTo>
                    <a:pt x="0" y="2922"/>
                    <a:pt x="0" y="2959"/>
                    <a:pt x="0" y="2959"/>
                  </a:cubicBezTo>
                  <a:lnTo>
                    <a:pt x="6" y="2956"/>
                  </a:lnTo>
                  <a:lnTo>
                    <a:pt x="6" y="2956"/>
                  </a:lnTo>
                  <a:cubicBezTo>
                    <a:pt x="25" y="3070"/>
                    <a:pt x="87" y="3162"/>
                    <a:pt x="148" y="3254"/>
                  </a:cubicBezTo>
                  <a:cubicBezTo>
                    <a:pt x="259" y="3439"/>
                    <a:pt x="407" y="3550"/>
                    <a:pt x="592" y="3661"/>
                  </a:cubicBezTo>
                  <a:cubicBezTo>
                    <a:pt x="1146" y="3994"/>
                    <a:pt x="1812" y="4142"/>
                    <a:pt x="1849" y="4142"/>
                  </a:cubicBezTo>
                  <a:cubicBezTo>
                    <a:pt x="1870" y="4152"/>
                    <a:pt x="1892" y="4157"/>
                    <a:pt x="1914" y="4157"/>
                  </a:cubicBezTo>
                  <a:cubicBezTo>
                    <a:pt x="1966" y="4157"/>
                    <a:pt x="2018" y="4131"/>
                    <a:pt x="2071" y="4105"/>
                  </a:cubicBezTo>
                  <a:lnTo>
                    <a:pt x="4548" y="2663"/>
                  </a:lnTo>
                  <a:cubicBezTo>
                    <a:pt x="4622" y="2589"/>
                    <a:pt x="4695" y="2478"/>
                    <a:pt x="4695" y="2330"/>
                  </a:cubicBezTo>
                  <a:lnTo>
                    <a:pt x="4585" y="1554"/>
                  </a:lnTo>
                  <a:lnTo>
                    <a:pt x="4548" y="1480"/>
                  </a:lnTo>
                  <a:cubicBezTo>
                    <a:pt x="4326" y="888"/>
                    <a:pt x="3882" y="518"/>
                    <a:pt x="3475" y="297"/>
                  </a:cubicBezTo>
                  <a:cubicBezTo>
                    <a:pt x="3106" y="75"/>
                    <a:pt x="2773" y="1"/>
                    <a:pt x="277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0"/>
            <p:cNvSpPr/>
            <p:nvPr/>
          </p:nvSpPr>
          <p:spPr>
            <a:xfrm>
              <a:off x="2129500" y="3838700"/>
              <a:ext cx="832475" cy="1182875"/>
            </a:xfrm>
            <a:custGeom>
              <a:avLst/>
              <a:gdLst/>
              <a:ahLst/>
              <a:cxnLst/>
              <a:rect l="l" t="t" r="r" b="b"/>
              <a:pathLst>
                <a:path w="33299" h="47315" extrusionOk="0">
                  <a:moveTo>
                    <a:pt x="13450" y="1"/>
                  </a:moveTo>
                  <a:cubicBezTo>
                    <a:pt x="9313" y="1"/>
                    <a:pt x="4795" y="348"/>
                    <a:pt x="4795" y="348"/>
                  </a:cubicBezTo>
                  <a:cubicBezTo>
                    <a:pt x="2380" y="1336"/>
                    <a:pt x="1" y="10074"/>
                    <a:pt x="1673" y="10074"/>
                  </a:cubicBezTo>
                  <a:cubicBezTo>
                    <a:pt x="1690" y="10074"/>
                    <a:pt x="1708" y="10073"/>
                    <a:pt x="1726" y="10071"/>
                  </a:cubicBezTo>
                  <a:cubicBezTo>
                    <a:pt x="3501" y="9923"/>
                    <a:pt x="14296" y="8962"/>
                    <a:pt x="14296" y="8962"/>
                  </a:cubicBezTo>
                  <a:lnTo>
                    <a:pt x="14296" y="8962"/>
                  </a:lnTo>
                  <a:cubicBezTo>
                    <a:pt x="13963" y="13990"/>
                    <a:pt x="17217" y="23935"/>
                    <a:pt x="19620" y="27040"/>
                  </a:cubicBezTo>
                  <a:cubicBezTo>
                    <a:pt x="21210" y="29000"/>
                    <a:pt x="23095" y="35285"/>
                    <a:pt x="24056" y="37725"/>
                  </a:cubicBezTo>
                  <a:cubicBezTo>
                    <a:pt x="24574" y="39019"/>
                    <a:pt x="24537" y="40461"/>
                    <a:pt x="23982" y="41718"/>
                  </a:cubicBezTo>
                  <a:cubicBezTo>
                    <a:pt x="23687" y="42346"/>
                    <a:pt x="23502" y="43012"/>
                    <a:pt x="23613" y="43419"/>
                  </a:cubicBezTo>
                  <a:cubicBezTo>
                    <a:pt x="23945" y="44380"/>
                    <a:pt x="25092" y="44047"/>
                    <a:pt x="25720" y="44380"/>
                  </a:cubicBezTo>
                  <a:cubicBezTo>
                    <a:pt x="26385" y="44712"/>
                    <a:pt x="28456" y="46635"/>
                    <a:pt x="29047" y="47042"/>
                  </a:cubicBezTo>
                  <a:cubicBezTo>
                    <a:pt x="29371" y="47232"/>
                    <a:pt x="30214" y="47315"/>
                    <a:pt x="31026" y="47315"/>
                  </a:cubicBezTo>
                  <a:cubicBezTo>
                    <a:pt x="31792" y="47315"/>
                    <a:pt x="32530" y="47241"/>
                    <a:pt x="32781" y="47116"/>
                  </a:cubicBezTo>
                  <a:cubicBezTo>
                    <a:pt x="33299" y="46857"/>
                    <a:pt x="32338" y="46561"/>
                    <a:pt x="31746" y="46043"/>
                  </a:cubicBezTo>
                  <a:cubicBezTo>
                    <a:pt x="31155" y="45489"/>
                    <a:pt x="27679" y="39500"/>
                    <a:pt x="27679" y="39500"/>
                  </a:cubicBezTo>
                  <a:cubicBezTo>
                    <a:pt x="27679" y="39500"/>
                    <a:pt x="21357" y="2529"/>
                    <a:pt x="20064" y="902"/>
                  </a:cubicBezTo>
                  <a:cubicBezTo>
                    <a:pt x="19505" y="200"/>
                    <a:pt x="16587" y="1"/>
                    <a:pt x="134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0"/>
            <p:cNvSpPr/>
            <p:nvPr/>
          </p:nvSpPr>
          <p:spPr>
            <a:xfrm>
              <a:off x="2149525" y="3831675"/>
              <a:ext cx="811550" cy="1197875"/>
            </a:xfrm>
            <a:custGeom>
              <a:avLst/>
              <a:gdLst/>
              <a:ahLst/>
              <a:cxnLst/>
              <a:rect l="l" t="t" r="r" b="b"/>
              <a:pathLst>
                <a:path w="32462" h="47915" extrusionOk="0">
                  <a:moveTo>
                    <a:pt x="12682" y="592"/>
                  </a:moveTo>
                  <a:cubicBezTo>
                    <a:pt x="14235" y="592"/>
                    <a:pt x="15750" y="666"/>
                    <a:pt x="16896" y="777"/>
                  </a:cubicBezTo>
                  <a:cubicBezTo>
                    <a:pt x="17488" y="850"/>
                    <a:pt x="18006" y="924"/>
                    <a:pt x="18375" y="1035"/>
                  </a:cubicBezTo>
                  <a:cubicBezTo>
                    <a:pt x="18745" y="1146"/>
                    <a:pt x="18967" y="1294"/>
                    <a:pt x="19041" y="1368"/>
                  </a:cubicBezTo>
                  <a:cubicBezTo>
                    <a:pt x="19041" y="1405"/>
                    <a:pt x="19078" y="1442"/>
                    <a:pt x="19115" y="1553"/>
                  </a:cubicBezTo>
                  <a:cubicBezTo>
                    <a:pt x="19299" y="1960"/>
                    <a:pt x="19558" y="2921"/>
                    <a:pt x="19891" y="4215"/>
                  </a:cubicBezTo>
                  <a:cubicBezTo>
                    <a:pt x="20963" y="8725"/>
                    <a:pt x="22627" y="17635"/>
                    <a:pt x="24032" y="25436"/>
                  </a:cubicBezTo>
                  <a:cubicBezTo>
                    <a:pt x="24734" y="29318"/>
                    <a:pt x="25363" y="32904"/>
                    <a:pt x="25843" y="35566"/>
                  </a:cubicBezTo>
                  <a:cubicBezTo>
                    <a:pt x="26065" y="36860"/>
                    <a:pt x="26250" y="37932"/>
                    <a:pt x="26361" y="38672"/>
                  </a:cubicBezTo>
                  <a:cubicBezTo>
                    <a:pt x="26509" y="39448"/>
                    <a:pt x="26583" y="39855"/>
                    <a:pt x="26583" y="39855"/>
                  </a:cubicBezTo>
                  <a:lnTo>
                    <a:pt x="26620" y="39965"/>
                  </a:lnTo>
                  <a:cubicBezTo>
                    <a:pt x="26620" y="39965"/>
                    <a:pt x="27470" y="41444"/>
                    <a:pt x="28431" y="42997"/>
                  </a:cubicBezTo>
                  <a:cubicBezTo>
                    <a:pt x="28912" y="43773"/>
                    <a:pt x="29392" y="44587"/>
                    <a:pt x="29799" y="45215"/>
                  </a:cubicBezTo>
                  <a:cubicBezTo>
                    <a:pt x="30021" y="45548"/>
                    <a:pt x="30206" y="45807"/>
                    <a:pt x="30354" y="46029"/>
                  </a:cubicBezTo>
                  <a:cubicBezTo>
                    <a:pt x="30539" y="46251"/>
                    <a:pt x="30649" y="46435"/>
                    <a:pt x="30760" y="46546"/>
                  </a:cubicBezTo>
                  <a:cubicBezTo>
                    <a:pt x="31019" y="46768"/>
                    <a:pt x="31315" y="46953"/>
                    <a:pt x="31574" y="47101"/>
                  </a:cubicBezTo>
                  <a:cubicBezTo>
                    <a:pt x="31611" y="47126"/>
                    <a:pt x="31644" y="47151"/>
                    <a:pt x="31675" y="47174"/>
                  </a:cubicBezTo>
                  <a:lnTo>
                    <a:pt x="31675" y="47174"/>
                  </a:lnTo>
                  <a:cubicBezTo>
                    <a:pt x="31666" y="47175"/>
                    <a:pt x="31657" y="47175"/>
                    <a:pt x="31648" y="47175"/>
                  </a:cubicBezTo>
                  <a:cubicBezTo>
                    <a:pt x="31315" y="47249"/>
                    <a:pt x="30760" y="47286"/>
                    <a:pt x="30206" y="47286"/>
                  </a:cubicBezTo>
                  <a:cubicBezTo>
                    <a:pt x="29799" y="47286"/>
                    <a:pt x="29392" y="47286"/>
                    <a:pt x="29097" y="47249"/>
                  </a:cubicBezTo>
                  <a:cubicBezTo>
                    <a:pt x="28764" y="47175"/>
                    <a:pt x="28468" y="47101"/>
                    <a:pt x="28394" y="47064"/>
                  </a:cubicBezTo>
                  <a:cubicBezTo>
                    <a:pt x="28283" y="46990"/>
                    <a:pt x="28062" y="46768"/>
                    <a:pt x="27766" y="46546"/>
                  </a:cubicBezTo>
                  <a:cubicBezTo>
                    <a:pt x="27322" y="46177"/>
                    <a:pt x="26805" y="45733"/>
                    <a:pt x="26287" y="45289"/>
                  </a:cubicBezTo>
                  <a:cubicBezTo>
                    <a:pt x="26065" y="45104"/>
                    <a:pt x="25806" y="44920"/>
                    <a:pt x="25621" y="44735"/>
                  </a:cubicBezTo>
                  <a:cubicBezTo>
                    <a:pt x="25400" y="44587"/>
                    <a:pt x="25215" y="44476"/>
                    <a:pt x="25067" y="44365"/>
                  </a:cubicBezTo>
                  <a:cubicBezTo>
                    <a:pt x="24660" y="44180"/>
                    <a:pt x="24180" y="44180"/>
                    <a:pt x="23810" y="44106"/>
                  </a:cubicBezTo>
                  <a:cubicBezTo>
                    <a:pt x="23625" y="44069"/>
                    <a:pt x="23477" y="44032"/>
                    <a:pt x="23366" y="43958"/>
                  </a:cubicBezTo>
                  <a:cubicBezTo>
                    <a:pt x="23255" y="43884"/>
                    <a:pt x="23181" y="43773"/>
                    <a:pt x="23107" y="43589"/>
                  </a:cubicBezTo>
                  <a:cubicBezTo>
                    <a:pt x="23107" y="43552"/>
                    <a:pt x="23107" y="43478"/>
                    <a:pt x="23107" y="43404"/>
                  </a:cubicBezTo>
                  <a:cubicBezTo>
                    <a:pt x="23070" y="43071"/>
                    <a:pt x="23255" y="42590"/>
                    <a:pt x="23440" y="42147"/>
                  </a:cubicBezTo>
                  <a:cubicBezTo>
                    <a:pt x="23773" y="41407"/>
                    <a:pt x="23921" y="40631"/>
                    <a:pt x="23921" y="39892"/>
                  </a:cubicBezTo>
                  <a:cubicBezTo>
                    <a:pt x="23921" y="39189"/>
                    <a:pt x="23810" y="38524"/>
                    <a:pt x="23551" y="37895"/>
                  </a:cubicBezTo>
                  <a:cubicBezTo>
                    <a:pt x="23070" y="36675"/>
                    <a:pt x="22368" y="34494"/>
                    <a:pt x="21555" y="32386"/>
                  </a:cubicBezTo>
                  <a:cubicBezTo>
                    <a:pt x="21185" y="31314"/>
                    <a:pt x="20741" y="30242"/>
                    <a:pt x="20335" y="29355"/>
                  </a:cubicBezTo>
                  <a:cubicBezTo>
                    <a:pt x="19928" y="28431"/>
                    <a:pt x="19484" y="27654"/>
                    <a:pt x="19078" y="27100"/>
                  </a:cubicBezTo>
                  <a:cubicBezTo>
                    <a:pt x="18523" y="26434"/>
                    <a:pt x="17895" y="25325"/>
                    <a:pt x="17303" y="23957"/>
                  </a:cubicBezTo>
                  <a:cubicBezTo>
                    <a:pt x="15455" y="19964"/>
                    <a:pt x="13754" y="13827"/>
                    <a:pt x="13754" y="9982"/>
                  </a:cubicBezTo>
                  <a:cubicBezTo>
                    <a:pt x="13754" y="9723"/>
                    <a:pt x="13791" y="9502"/>
                    <a:pt x="13791" y="9280"/>
                  </a:cubicBezTo>
                  <a:cubicBezTo>
                    <a:pt x="13791" y="9169"/>
                    <a:pt x="13754" y="9095"/>
                    <a:pt x="13680" y="9021"/>
                  </a:cubicBezTo>
                  <a:cubicBezTo>
                    <a:pt x="13643" y="8984"/>
                    <a:pt x="13532" y="8947"/>
                    <a:pt x="13458" y="8947"/>
                  </a:cubicBezTo>
                  <a:cubicBezTo>
                    <a:pt x="13458" y="8947"/>
                    <a:pt x="2663" y="9908"/>
                    <a:pt x="888" y="10056"/>
                  </a:cubicBezTo>
                  <a:lnTo>
                    <a:pt x="814" y="10019"/>
                  </a:lnTo>
                  <a:cubicBezTo>
                    <a:pt x="777" y="10019"/>
                    <a:pt x="703" y="9945"/>
                    <a:pt x="666" y="9760"/>
                  </a:cubicBezTo>
                  <a:cubicBezTo>
                    <a:pt x="629" y="9613"/>
                    <a:pt x="629" y="9391"/>
                    <a:pt x="629" y="9132"/>
                  </a:cubicBezTo>
                  <a:cubicBezTo>
                    <a:pt x="592" y="7986"/>
                    <a:pt x="1073" y="6063"/>
                    <a:pt x="1738" y="4363"/>
                  </a:cubicBezTo>
                  <a:cubicBezTo>
                    <a:pt x="2071" y="3512"/>
                    <a:pt x="2478" y="2736"/>
                    <a:pt x="2885" y="2107"/>
                  </a:cubicBezTo>
                  <a:cubicBezTo>
                    <a:pt x="3299" y="1521"/>
                    <a:pt x="3681" y="1127"/>
                    <a:pt x="4030" y="957"/>
                  </a:cubicBezTo>
                  <a:lnTo>
                    <a:pt x="4030" y="957"/>
                  </a:lnTo>
                  <a:lnTo>
                    <a:pt x="4031" y="961"/>
                  </a:lnTo>
                  <a:cubicBezTo>
                    <a:pt x="4031" y="961"/>
                    <a:pt x="4289" y="924"/>
                    <a:pt x="4807" y="887"/>
                  </a:cubicBezTo>
                  <a:cubicBezTo>
                    <a:pt x="6249" y="813"/>
                    <a:pt x="9576" y="592"/>
                    <a:pt x="12682" y="592"/>
                  </a:cubicBezTo>
                  <a:close/>
                  <a:moveTo>
                    <a:pt x="12682" y="0"/>
                  </a:moveTo>
                  <a:cubicBezTo>
                    <a:pt x="8541" y="0"/>
                    <a:pt x="3994" y="333"/>
                    <a:pt x="3957" y="333"/>
                  </a:cubicBezTo>
                  <a:lnTo>
                    <a:pt x="3883" y="370"/>
                  </a:lnTo>
                  <a:cubicBezTo>
                    <a:pt x="3328" y="592"/>
                    <a:pt x="2848" y="1109"/>
                    <a:pt x="2404" y="1775"/>
                  </a:cubicBezTo>
                  <a:cubicBezTo>
                    <a:pt x="1701" y="2773"/>
                    <a:pt x="1110" y="4141"/>
                    <a:pt x="703" y="5472"/>
                  </a:cubicBezTo>
                  <a:cubicBezTo>
                    <a:pt x="260" y="6840"/>
                    <a:pt x="1" y="8171"/>
                    <a:pt x="1" y="9132"/>
                  </a:cubicBezTo>
                  <a:cubicBezTo>
                    <a:pt x="1" y="9539"/>
                    <a:pt x="38" y="9871"/>
                    <a:pt x="149" y="10167"/>
                  </a:cubicBezTo>
                  <a:cubicBezTo>
                    <a:pt x="223" y="10278"/>
                    <a:pt x="297" y="10426"/>
                    <a:pt x="444" y="10537"/>
                  </a:cubicBezTo>
                  <a:cubicBezTo>
                    <a:pt x="555" y="10611"/>
                    <a:pt x="703" y="10685"/>
                    <a:pt x="888" y="10685"/>
                  </a:cubicBezTo>
                  <a:lnTo>
                    <a:pt x="962" y="10685"/>
                  </a:lnTo>
                  <a:cubicBezTo>
                    <a:pt x="1849" y="10574"/>
                    <a:pt x="4992" y="10315"/>
                    <a:pt x="7913" y="10056"/>
                  </a:cubicBezTo>
                  <a:cubicBezTo>
                    <a:pt x="9354" y="9908"/>
                    <a:pt x="10759" y="9797"/>
                    <a:pt x="11794" y="9723"/>
                  </a:cubicBezTo>
                  <a:cubicBezTo>
                    <a:pt x="12393" y="9659"/>
                    <a:pt x="12868" y="9620"/>
                    <a:pt x="13162" y="9598"/>
                  </a:cubicBezTo>
                  <a:lnTo>
                    <a:pt x="13162" y="9598"/>
                  </a:lnTo>
                  <a:cubicBezTo>
                    <a:pt x="13162" y="9723"/>
                    <a:pt x="13162" y="9853"/>
                    <a:pt x="13162" y="9982"/>
                  </a:cubicBezTo>
                  <a:cubicBezTo>
                    <a:pt x="13162" y="12644"/>
                    <a:pt x="13939" y="16267"/>
                    <a:pt x="14974" y="19595"/>
                  </a:cubicBezTo>
                  <a:cubicBezTo>
                    <a:pt x="15528" y="21258"/>
                    <a:pt x="16120" y="22848"/>
                    <a:pt x="16749" y="24216"/>
                  </a:cubicBezTo>
                  <a:cubicBezTo>
                    <a:pt x="17340" y="25584"/>
                    <a:pt x="17969" y="26730"/>
                    <a:pt x="18597" y="27506"/>
                  </a:cubicBezTo>
                  <a:cubicBezTo>
                    <a:pt x="18967" y="27950"/>
                    <a:pt x="19373" y="28726"/>
                    <a:pt x="19780" y="29614"/>
                  </a:cubicBezTo>
                  <a:cubicBezTo>
                    <a:pt x="21000" y="32276"/>
                    <a:pt x="22257" y="36268"/>
                    <a:pt x="22997" y="38117"/>
                  </a:cubicBezTo>
                  <a:cubicBezTo>
                    <a:pt x="23218" y="38672"/>
                    <a:pt x="23329" y="39263"/>
                    <a:pt x="23329" y="39892"/>
                  </a:cubicBezTo>
                  <a:cubicBezTo>
                    <a:pt x="23329" y="40557"/>
                    <a:pt x="23181" y="41259"/>
                    <a:pt x="22886" y="41888"/>
                  </a:cubicBezTo>
                  <a:cubicBezTo>
                    <a:pt x="22664" y="42406"/>
                    <a:pt x="22479" y="42923"/>
                    <a:pt x="22479" y="43404"/>
                  </a:cubicBezTo>
                  <a:cubicBezTo>
                    <a:pt x="22479" y="43515"/>
                    <a:pt x="22479" y="43663"/>
                    <a:pt x="22553" y="43773"/>
                  </a:cubicBezTo>
                  <a:cubicBezTo>
                    <a:pt x="22627" y="44069"/>
                    <a:pt x="22812" y="44328"/>
                    <a:pt x="23034" y="44439"/>
                  </a:cubicBezTo>
                  <a:cubicBezTo>
                    <a:pt x="23366" y="44661"/>
                    <a:pt x="23699" y="44735"/>
                    <a:pt x="24032" y="44772"/>
                  </a:cubicBezTo>
                  <a:cubicBezTo>
                    <a:pt x="24364" y="44809"/>
                    <a:pt x="24623" y="44846"/>
                    <a:pt x="24808" y="44920"/>
                  </a:cubicBezTo>
                  <a:cubicBezTo>
                    <a:pt x="24919" y="44993"/>
                    <a:pt x="25178" y="45178"/>
                    <a:pt x="25437" y="45400"/>
                  </a:cubicBezTo>
                  <a:cubicBezTo>
                    <a:pt x="25880" y="45733"/>
                    <a:pt x="26398" y="46214"/>
                    <a:pt x="26915" y="46620"/>
                  </a:cubicBezTo>
                  <a:cubicBezTo>
                    <a:pt x="27396" y="47027"/>
                    <a:pt x="27803" y="47397"/>
                    <a:pt x="28062" y="47581"/>
                  </a:cubicBezTo>
                  <a:cubicBezTo>
                    <a:pt x="28320" y="47729"/>
                    <a:pt x="28616" y="47803"/>
                    <a:pt x="28986" y="47840"/>
                  </a:cubicBezTo>
                  <a:cubicBezTo>
                    <a:pt x="29355" y="47877"/>
                    <a:pt x="29799" y="47914"/>
                    <a:pt x="30206" y="47914"/>
                  </a:cubicBezTo>
                  <a:cubicBezTo>
                    <a:pt x="30612" y="47914"/>
                    <a:pt x="30982" y="47877"/>
                    <a:pt x="31315" y="47840"/>
                  </a:cubicBezTo>
                  <a:cubicBezTo>
                    <a:pt x="31500" y="47840"/>
                    <a:pt x="31648" y="47803"/>
                    <a:pt x="31759" y="47766"/>
                  </a:cubicBezTo>
                  <a:cubicBezTo>
                    <a:pt x="31906" y="47766"/>
                    <a:pt x="32017" y="47729"/>
                    <a:pt x="32128" y="47655"/>
                  </a:cubicBezTo>
                  <a:cubicBezTo>
                    <a:pt x="32202" y="47618"/>
                    <a:pt x="32276" y="47581"/>
                    <a:pt x="32313" y="47508"/>
                  </a:cubicBezTo>
                  <a:cubicBezTo>
                    <a:pt x="32387" y="47434"/>
                    <a:pt x="32461" y="47323"/>
                    <a:pt x="32461" y="47212"/>
                  </a:cubicBezTo>
                  <a:cubicBezTo>
                    <a:pt x="32424" y="47101"/>
                    <a:pt x="32387" y="47027"/>
                    <a:pt x="32350" y="46953"/>
                  </a:cubicBezTo>
                  <a:cubicBezTo>
                    <a:pt x="32276" y="46879"/>
                    <a:pt x="32202" y="46805"/>
                    <a:pt x="32091" y="46731"/>
                  </a:cubicBezTo>
                  <a:cubicBezTo>
                    <a:pt x="31833" y="46546"/>
                    <a:pt x="31426" y="46324"/>
                    <a:pt x="31167" y="46066"/>
                  </a:cubicBezTo>
                  <a:cubicBezTo>
                    <a:pt x="31130" y="46066"/>
                    <a:pt x="31019" y="45881"/>
                    <a:pt x="30871" y="45696"/>
                  </a:cubicBezTo>
                  <a:cubicBezTo>
                    <a:pt x="30354" y="44957"/>
                    <a:pt x="29429" y="43441"/>
                    <a:pt x="28616" y="42110"/>
                  </a:cubicBezTo>
                  <a:cubicBezTo>
                    <a:pt x="28209" y="41444"/>
                    <a:pt x="27840" y="40816"/>
                    <a:pt x="27581" y="40372"/>
                  </a:cubicBezTo>
                  <a:cubicBezTo>
                    <a:pt x="27378" y="40025"/>
                    <a:pt x="27221" y="39768"/>
                    <a:pt x="27162" y="39673"/>
                  </a:cubicBezTo>
                  <a:lnTo>
                    <a:pt x="27162" y="39673"/>
                  </a:lnTo>
                  <a:cubicBezTo>
                    <a:pt x="27016" y="38804"/>
                    <a:pt x="25533" y="30020"/>
                    <a:pt x="23884" y="21036"/>
                  </a:cubicBezTo>
                  <a:cubicBezTo>
                    <a:pt x="22997" y="16304"/>
                    <a:pt x="22072" y="11535"/>
                    <a:pt x="21296" y="7838"/>
                  </a:cubicBezTo>
                  <a:cubicBezTo>
                    <a:pt x="20926" y="5989"/>
                    <a:pt x="20556" y="4400"/>
                    <a:pt x="20261" y="3254"/>
                  </a:cubicBezTo>
                  <a:cubicBezTo>
                    <a:pt x="20113" y="2662"/>
                    <a:pt x="20002" y="2144"/>
                    <a:pt x="19854" y="1775"/>
                  </a:cubicBezTo>
                  <a:cubicBezTo>
                    <a:pt x="19817" y="1590"/>
                    <a:pt x="19743" y="1442"/>
                    <a:pt x="19706" y="1331"/>
                  </a:cubicBezTo>
                  <a:cubicBezTo>
                    <a:pt x="19632" y="1183"/>
                    <a:pt x="19595" y="1072"/>
                    <a:pt x="19521" y="998"/>
                  </a:cubicBezTo>
                  <a:cubicBezTo>
                    <a:pt x="19299" y="740"/>
                    <a:pt x="18967" y="592"/>
                    <a:pt x="18523" y="444"/>
                  </a:cubicBezTo>
                  <a:cubicBezTo>
                    <a:pt x="17895" y="259"/>
                    <a:pt x="17044" y="148"/>
                    <a:pt x="16009" y="74"/>
                  </a:cubicBezTo>
                  <a:cubicBezTo>
                    <a:pt x="15011" y="0"/>
                    <a:pt x="13865" y="0"/>
                    <a:pt x="12682"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0"/>
            <p:cNvSpPr/>
            <p:nvPr/>
          </p:nvSpPr>
          <p:spPr>
            <a:xfrm>
              <a:off x="2676375" y="4926925"/>
              <a:ext cx="287175" cy="118325"/>
            </a:xfrm>
            <a:custGeom>
              <a:avLst/>
              <a:gdLst/>
              <a:ahLst/>
              <a:cxnLst/>
              <a:rect l="l" t="t" r="r" b="b"/>
              <a:pathLst>
                <a:path w="11487" h="4733" extrusionOk="0">
                  <a:moveTo>
                    <a:pt x="1072" y="0"/>
                  </a:moveTo>
                  <a:cubicBezTo>
                    <a:pt x="1072" y="0"/>
                    <a:pt x="0" y="0"/>
                    <a:pt x="887" y="888"/>
                  </a:cubicBezTo>
                  <a:cubicBezTo>
                    <a:pt x="1775" y="1775"/>
                    <a:pt x="1775" y="4585"/>
                    <a:pt x="1775" y="4585"/>
                  </a:cubicBezTo>
                  <a:lnTo>
                    <a:pt x="2810" y="4585"/>
                  </a:lnTo>
                  <a:cubicBezTo>
                    <a:pt x="2810" y="4585"/>
                    <a:pt x="2477" y="3180"/>
                    <a:pt x="2995" y="2477"/>
                  </a:cubicBezTo>
                  <a:cubicBezTo>
                    <a:pt x="2995" y="2477"/>
                    <a:pt x="3097" y="2470"/>
                    <a:pt x="3259" y="2470"/>
                  </a:cubicBezTo>
                  <a:cubicBezTo>
                    <a:pt x="3805" y="2470"/>
                    <a:pt x="5030" y="2558"/>
                    <a:pt x="5287" y="3328"/>
                  </a:cubicBezTo>
                  <a:cubicBezTo>
                    <a:pt x="5509" y="4030"/>
                    <a:pt x="6248" y="4733"/>
                    <a:pt x="6248" y="4733"/>
                  </a:cubicBezTo>
                  <a:lnTo>
                    <a:pt x="9649" y="4733"/>
                  </a:lnTo>
                  <a:cubicBezTo>
                    <a:pt x="10574" y="4733"/>
                    <a:pt x="11165" y="4289"/>
                    <a:pt x="11313" y="4030"/>
                  </a:cubicBezTo>
                  <a:cubicBezTo>
                    <a:pt x="11442" y="3804"/>
                    <a:pt x="11487" y="3691"/>
                    <a:pt x="11075" y="3691"/>
                  </a:cubicBezTo>
                  <a:cubicBezTo>
                    <a:pt x="11016" y="3691"/>
                    <a:pt x="10948" y="3693"/>
                    <a:pt x="10869" y="3698"/>
                  </a:cubicBezTo>
                  <a:cubicBezTo>
                    <a:pt x="10783" y="3703"/>
                    <a:pt x="10660" y="3706"/>
                    <a:pt x="10509" y="3706"/>
                  </a:cubicBezTo>
                  <a:cubicBezTo>
                    <a:pt x="9626" y="3706"/>
                    <a:pt x="7820" y="3601"/>
                    <a:pt x="7283" y="3254"/>
                  </a:cubicBezTo>
                  <a:cubicBezTo>
                    <a:pt x="6951" y="3032"/>
                    <a:pt x="6581" y="2588"/>
                    <a:pt x="6322" y="2256"/>
                  </a:cubicBezTo>
                  <a:cubicBezTo>
                    <a:pt x="6063" y="1923"/>
                    <a:pt x="3697" y="814"/>
                    <a:pt x="2403" y="333"/>
                  </a:cubicBezTo>
                  <a:lnTo>
                    <a:pt x="1072"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0"/>
            <p:cNvSpPr/>
            <p:nvPr/>
          </p:nvSpPr>
          <p:spPr>
            <a:xfrm>
              <a:off x="2681900" y="4919525"/>
              <a:ext cx="287475" cy="133125"/>
            </a:xfrm>
            <a:custGeom>
              <a:avLst/>
              <a:gdLst/>
              <a:ahLst/>
              <a:cxnLst/>
              <a:rect l="l" t="t" r="r" b="b"/>
              <a:pathLst>
                <a:path w="11499" h="5325" extrusionOk="0">
                  <a:moveTo>
                    <a:pt x="802" y="598"/>
                  </a:moveTo>
                  <a:lnTo>
                    <a:pt x="2074" y="916"/>
                  </a:lnTo>
                  <a:lnTo>
                    <a:pt x="2074" y="916"/>
                  </a:lnTo>
                  <a:lnTo>
                    <a:pt x="2071" y="925"/>
                  </a:lnTo>
                  <a:cubicBezTo>
                    <a:pt x="2700" y="1147"/>
                    <a:pt x="3624" y="1553"/>
                    <a:pt x="4400" y="1923"/>
                  </a:cubicBezTo>
                  <a:cubicBezTo>
                    <a:pt x="4807" y="2108"/>
                    <a:pt x="5140" y="2293"/>
                    <a:pt x="5399" y="2441"/>
                  </a:cubicBezTo>
                  <a:cubicBezTo>
                    <a:pt x="5546" y="2515"/>
                    <a:pt x="5657" y="2589"/>
                    <a:pt x="5731" y="2626"/>
                  </a:cubicBezTo>
                  <a:lnTo>
                    <a:pt x="5842" y="2700"/>
                  </a:lnTo>
                  <a:lnTo>
                    <a:pt x="5842" y="2737"/>
                  </a:lnTo>
                  <a:cubicBezTo>
                    <a:pt x="6138" y="3106"/>
                    <a:pt x="6508" y="3550"/>
                    <a:pt x="6914" y="3809"/>
                  </a:cubicBezTo>
                  <a:cubicBezTo>
                    <a:pt x="7099" y="3957"/>
                    <a:pt x="7321" y="3994"/>
                    <a:pt x="7617" y="4067"/>
                  </a:cubicBezTo>
                  <a:cubicBezTo>
                    <a:pt x="8430" y="4252"/>
                    <a:pt x="9613" y="4289"/>
                    <a:pt x="10279" y="4289"/>
                  </a:cubicBezTo>
                  <a:lnTo>
                    <a:pt x="10744" y="4289"/>
                  </a:lnTo>
                  <a:cubicBezTo>
                    <a:pt x="10673" y="4360"/>
                    <a:pt x="10564" y="4443"/>
                    <a:pt x="10427" y="4511"/>
                  </a:cubicBezTo>
                  <a:cubicBezTo>
                    <a:pt x="10168" y="4622"/>
                    <a:pt x="9835" y="4733"/>
                    <a:pt x="9428" y="4733"/>
                  </a:cubicBezTo>
                  <a:lnTo>
                    <a:pt x="6175" y="4733"/>
                  </a:lnTo>
                  <a:cubicBezTo>
                    <a:pt x="6087" y="4644"/>
                    <a:pt x="5933" y="4480"/>
                    <a:pt x="5805" y="4289"/>
                  </a:cubicBezTo>
                  <a:cubicBezTo>
                    <a:pt x="5620" y="4067"/>
                    <a:pt x="5436" y="3772"/>
                    <a:pt x="5362" y="3550"/>
                  </a:cubicBezTo>
                  <a:cubicBezTo>
                    <a:pt x="5288" y="3291"/>
                    <a:pt x="5103" y="3069"/>
                    <a:pt x="4881" y="2921"/>
                  </a:cubicBezTo>
                  <a:cubicBezTo>
                    <a:pt x="4585" y="2700"/>
                    <a:pt x="4216" y="2589"/>
                    <a:pt x="3883" y="2515"/>
                  </a:cubicBezTo>
                  <a:cubicBezTo>
                    <a:pt x="3550" y="2441"/>
                    <a:pt x="3217" y="2441"/>
                    <a:pt x="3032" y="2441"/>
                  </a:cubicBezTo>
                  <a:lnTo>
                    <a:pt x="2774" y="2441"/>
                  </a:lnTo>
                  <a:cubicBezTo>
                    <a:pt x="2663" y="2441"/>
                    <a:pt x="2589" y="2515"/>
                    <a:pt x="2515" y="2589"/>
                  </a:cubicBezTo>
                  <a:cubicBezTo>
                    <a:pt x="2256" y="2958"/>
                    <a:pt x="2182" y="3439"/>
                    <a:pt x="2182" y="3883"/>
                  </a:cubicBezTo>
                  <a:cubicBezTo>
                    <a:pt x="2182" y="4130"/>
                    <a:pt x="2204" y="4363"/>
                    <a:pt x="2229" y="4548"/>
                  </a:cubicBezTo>
                  <a:lnTo>
                    <a:pt x="1842" y="4548"/>
                  </a:lnTo>
                  <a:cubicBezTo>
                    <a:pt x="1832" y="4256"/>
                    <a:pt x="1805" y="3800"/>
                    <a:pt x="1739" y="3291"/>
                  </a:cubicBezTo>
                  <a:cubicBezTo>
                    <a:pt x="1702" y="2884"/>
                    <a:pt x="1591" y="2441"/>
                    <a:pt x="1480" y="2034"/>
                  </a:cubicBezTo>
                  <a:cubicBezTo>
                    <a:pt x="1332" y="1627"/>
                    <a:pt x="1184" y="1258"/>
                    <a:pt x="888" y="962"/>
                  </a:cubicBezTo>
                  <a:cubicBezTo>
                    <a:pt x="777" y="851"/>
                    <a:pt x="703" y="740"/>
                    <a:pt x="666" y="703"/>
                  </a:cubicBezTo>
                  <a:lnTo>
                    <a:pt x="638" y="647"/>
                  </a:lnTo>
                  <a:lnTo>
                    <a:pt x="638" y="647"/>
                  </a:lnTo>
                  <a:cubicBezTo>
                    <a:pt x="659" y="629"/>
                    <a:pt x="711" y="629"/>
                    <a:pt x="740" y="629"/>
                  </a:cubicBezTo>
                  <a:lnTo>
                    <a:pt x="802" y="598"/>
                  </a:lnTo>
                  <a:close/>
                  <a:moveTo>
                    <a:pt x="851" y="1"/>
                  </a:moveTo>
                  <a:cubicBezTo>
                    <a:pt x="814" y="1"/>
                    <a:pt x="666" y="1"/>
                    <a:pt x="482" y="38"/>
                  </a:cubicBezTo>
                  <a:cubicBezTo>
                    <a:pt x="408" y="75"/>
                    <a:pt x="297" y="112"/>
                    <a:pt x="186" y="186"/>
                  </a:cubicBezTo>
                  <a:cubicBezTo>
                    <a:pt x="112" y="296"/>
                    <a:pt x="1" y="444"/>
                    <a:pt x="1" y="592"/>
                  </a:cubicBezTo>
                  <a:cubicBezTo>
                    <a:pt x="1" y="740"/>
                    <a:pt x="75" y="888"/>
                    <a:pt x="149" y="999"/>
                  </a:cubicBezTo>
                  <a:cubicBezTo>
                    <a:pt x="223" y="1110"/>
                    <a:pt x="297" y="1258"/>
                    <a:pt x="445" y="1406"/>
                  </a:cubicBezTo>
                  <a:cubicBezTo>
                    <a:pt x="629" y="1553"/>
                    <a:pt x="777" y="1849"/>
                    <a:pt x="888" y="2219"/>
                  </a:cubicBezTo>
                  <a:cubicBezTo>
                    <a:pt x="1073" y="2773"/>
                    <a:pt x="1147" y="3439"/>
                    <a:pt x="1184" y="3957"/>
                  </a:cubicBezTo>
                  <a:cubicBezTo>
                    <a:pt x="1221" y="4215"/>
                    <a:pt x="1221" y="4437"/>
                    <a:pt x="1221" y="4622"/>
                  </a:cubicBezTo>
                  <a:cubicBezTo>
                    <a:pt x="1258" y="4770"/>
                    <a:pt x="1258" y="4881"/>
                    <a:pt x="1258" y="4881"/>
                  </a:cubicBezTo>
                  <a:cubicBezTo>
                    <a:pt x="1258" y="4955"/>
                    <a:pt x="1258" y="5029"/>
                    <a:pt x="1332" y="5066"/>
                  </a:cubicBezTo>
                  <a:cubicBezTo>
                    <a:pt x="1406" y="5140"/>
                    <a:pt x="1480" y="5177"/>
                    <a:pt x="1554" y="5177"/>
                  </a:cubicBezTo>
                  <a:lnTo>
                    <a:pt x="2589" y="5177"/>
                  </a:lnTo>
                  <a:cubicBezTo>
                    <a:pt x="2700" y="5177"/>
                    <a:pt x="2774" y="5140"/>
                    <a:pt x="2848" y="5066"/>
                  </a:cubicBezTo>
                  <a:cubicBezTo>
                    <a:pt x="2922" y="4992"/>
                    <a:pt x="2922" y="4881"/>
                    <a:pt x="2885" y="4807"/>
                  </a:cubicBezTo>
                  <a:lnTo>
                    <a:pt x="2885" y="4770"/>
                  </a:lnTo>
                  <a:cubicBezTo>
                    <a:pt x="2885" y="4696"/>
                    <a:pt x="2811" y="4289"/>
                    <a:pt x="2811" y="3883"/>
                  </a:cubicBezTo>
                  <a:cubicBezTo>
                    <a:pt x="2811" y="3577"/>
                    <a:pt x="2836" y="3270"/>
                    <a:pt x="2950" y="3069"/>
                  </a:cubicBezTo>
                  <a:lnTo>
                    <a:pt x="3032" y="3069"/>
                  </a:lnTo>
                  <a:cubicBezTo>
                    <a:pt x="3254" y="3069"/>
                    <a:pt x="3698" y="3069"/>
                    <a:pt x="4068" y="3180"/>
                  </a:cubicBezTo>
                  <a:cubicBezTo>
                    <a:pt x="4253" y="3254"/>
                    <a:pt x="4400" y="3328"/>
                    <a:pt x="4511" y="3402"/>
                  </a:cubicBezTo>
                  <a:cubicBezTo>
                    <a:pt x="4659" y="3513"/>
                    <a:pt x="4733" y="3587"/>
                    <a:pt x="4770" y="3735"/>
                  </a:cubicBezTo>
                  <a:cubicBezTo>
                    <a:pt x="4881" y="4141"/>
                    <a:pt x="5177" y="4511"/>
                    <a:pt x="5399" y="4770"/>
                  </a:cubicBezTo>
                  <a:cubicBezTo>
                    <a:pt x="5620" y="5066"/>
                    <a:pt x="5842" y="5251"/>
                    <a:pt x="5842" y="5251"/>
                  </a:cubicBezTo>
                  <a:cubicBezTo>
                    <a:pt x="5879" y="5287"/>
                    <a:pt x="5953" y="5324"/>
                    <a:pt x="6027" y="5324"/>
                  </a:cubicBezTo>
                  <a:lnTo>
                    <a:pt x="9428" y="5324"/>
                  </a:lnTo>
                  <a:cubicBezTo>
                    <a:pt x="9946" y="5324"/>
                    <a:pt x="10353" y="5214"/>
                    <a:pt x="10685" y="5066"/>
                  </a:cubicBezTo>
                  <a:cubicBezTo>
                    <a:pt x="11018" y="4881"/>
                    <a:pt x="11240" y="4696"/>
                    <a:pt x="11351" y="4474"/>
                  </a:cubicBezTo>
                  <a:cubicBezTo>
                    <a:pt x="11388" y="4437"/>
                    <a:pt x="11425" y="4400"/>
                    <a:pt x="11425" y="4326"/>
                  </a:cubicBezTo>
                  <a:cubicBezTo>
                    <a:pt x="11462" y="4252"/>
                    <a:pt x="11499" y="4215"/>
                    <a:pt x="11499" y="4104"/>
                  </a:cubicBezTo>
                  <a:cubicBezTo>
                    <a:pt x="11499" y="4030"/>
                    <a:pt x="11462" y="3920"/>
                    <a:pt x="11425" y="3846"/>
                  </a:cubicBezTo>
                  <a:cubicBezTo>
                    <a:pt x="11314" y="3735"/>
                    <a:pt x="11240" y="3698"/>
                    <a:pt x="11129" y="3698"/>
                  </a:cubicBezTo>
                  <a:cubicBezTo>
                    <a:pt x="11055" y="3661"/>
                    <a:pt x="10981" y="3661"/>
                    <a:pt x="10870" y="3661"/>
                  </a:cubicBezTo>
                  <a:lnTo>
                    <a:pt x="10648" y="3661"/>
                  </a:lnTo>
                  <a:cubicBezTo>
                    <a:pt x="10574" y="3698"/>
                    <a:pt x="10427" y="3698"/>
                    <a:pt x="10279" y="3698"/>
                  </a:cubicBezTo>
                  <a:cubicBezTo>
                    <a:pt x="9835" y="3698"/>
                    <a:pt x="9170" y="3661"/>
                    <a:pt x="8578" y="3587"/>
                  </a:cubicBezTo>
                  <a:cubicBezTo>
                    <a:pt x="8282" y="3550"/>
                    <a:pt x="7987" y="3513"/>
                    <a:pt x="7728" y="3476"/>
                  </a:cubicBezTo>
                  <a:cubicBezTo>
                    <a:pt x="7506" y="3402"/>
                    <a:pt x="7321" y="3365"/>
                    <a:pt x="7247" y="3291"/>
                  </a:cubicBezTo>
                  <a:cubicBezTo>
                    <a:pt x="6951" y="3143"/>
                    <a:pt x="6582" y="2700"/>
                    <a:pt x="6360" y="2367"/>
                  </a:cubicBezTo>
                  <a:cubicBezTo>
                    <a:pt x="6286" y="2256"/>
                    <a:pt x="6212" y="2219"/>
                    <a:pt x="6101" y="2145"/>
                  </a:cubicBezTo>
                  <a:cubicBezTo>
                    <a:pt x="5731" y="1886"/>
                    <a:pt x="5103" y="1553"/>
                    <a:pt x="4363" y="1221"/>
                  </a:cubicBezTo>
                  <a:cubicBezTo>
                    <a:pt x="3661" y="888"/>
                    <a:pt x="2885" y="555"/>
                    <a:pt x="2293" y="333"/>
                  </a:cubicBezTo>
                  <a:lnTo>
                    <a:pt x="2256" y="333"/>
                  </a:lnTo>
                  <a:lnTo>
                    <a:pt x="925"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0"/>
            <p:cNvSpPr/>
            <p:nvPr/>
          </p:nvSpPr>
          <p:spPr>
            <a:xfrm>
              <a:off x="2816850" y="4909350"/>
              <a:ext cx="98000" cy="95225"/>
            </a:xfrm>
            <a:custGeom>
              <a:avLst/>
              <a:gdLst/>
              <a:ahLst/>
              <a:cxnLst/>
              <a:rect l="l" t="t" r="r" b="b"/>
              <a:pathLst>
                <a:path w="3920" h="3809" extrusionOk="0">
                  <a:moveTo>
                    <a:pt x="2404" y="1"/>
                  </a:moveTo>
                  <a:cubicBezTo>
                    <a:pt x="2404" y="1"/>
                    <a:pt x="1" y="2293"/>
                    <a:pt x="38" y="2552"/>
                  </a:cubicBezTo>
                  <a:cubicBezTo>
                    <a:pt x="75" y="3144"/>
                    <a:pt x="1442" y="3809"/>
                    <a:pt x="1442" y="3809"/>
                  </a:cubicBezTo>
                  <a:lnTo>
                    <a:pt x="3919" y="2367"/>
                  </a:lnTo>
                  <a:lnTo>
                    <a:pt x="3624" y="1258"/>
                  </a:lnTo>
                  <a:cubicBezTo>
                    <a:pt x="3217" y="260"/>
                    <a:pt x="2404" y="1"/>
                    <a:pt x="2404"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0"/>
            <p:cNvSpPr/>
            <p:nvPr/>
          </p:nvSpPr>
          <p:spPr>
            <a:xfrm>
              <a:off x="2809450" y="4901600"/>
              <a:ext cx="113725" cy="111000"/>
            </a:xfrm>
            <a:custGeom>
              <a:avLst/>
              <a:gdLst/>
              <a:ahLst/>
              <a:cxnLst/>
              <a:rect l="l" t="t" r="r" b="b"/>
              <a:pathLst>
                <a:path w="4549" h="4440" extrusionOk="0">
                  <a:moveTo>
                    <a:pt x="629" y="2751"/>
                  </a:moveTo>
                  <a:lnTo>
                    <a:pt x="614" y="2757"/>
                  </a:lnTo>
                  <a:lnTo>
                    <a:pt x="614" y="2757"/>
                  </a:lnTo>
                  <a:cubicBezTo>
                    <a:pt x="616" y="2753"/>
                    <a:pt x="621" y="2751"/>
                    <a:pt x="629" y="2751"/>
                  </a:cubicBezTo>
                  <a:close/>
                  <a:moveTo>
                    <a:pt x="2769" y="674"/>
                  </a:moveTo>
                  <a:lnTo>
                    <a:pt x="2769" y="674"/>
                  </a:lnTo>
                  <a:cubicBezTo>
                    <a:pt x="2840" y="710"/>
                    <a:pt x="2933" y="762"/>
                    <a:pt x="3032" y="829"/>
                  </a:cubicBezTo>
                  <a:cubicBezTo>
                    <a:pt x="3217" y="1013"/>
                    <a:pt x="3476" y="1272"/>
                    <a:pt x="3624" y="1679"/>
                  </a:cubicBezTo>
                  <a:lnTo>
                    <a:pt x="3846" y="2529"/>
                  </a:lnTo>
                  <a:lnTo>
                    <a:pt x="1733" y="3776"/>
                  </a:lnTo>
                  <a:lnTo>
                    <a:pt x="1733" y="3776"/>
                  </a:lnTo>
                  <a:cubicBezTo>
                    <a:pt x="1584" y="3694"/>
                    <a:pt x="1322" y="3562"/>
                    <a:pt x="1110" y="3380"/>
                  </a:cubicBezTo>
                  <a:cubicBezTo>
                    <a:pt x="962" y="3269"/>
                    <a:pt x="814" y="3158"/>
                    <a:pt x="740" y="3047"/>
                  </a:cubicBezTo>
                  <a:cubicBezTo>
                    <a:pt x="693" y="2999"/>
                    <a:pt x="660" y="2936"/>
                    <a:pt x="643" y="2887"/>
                  </a:cubicBezTo>
                  <a:lnTo>
                    <a:pt x="643" y="2887"/>
                  </a:lnTo>
                  <a:cubicBezTo>
                    <a:pt x="663" y="2849"/>
                    <a:pt x="704" y="2800"/>
                    <a:pt x="777" y="2751"/>
                  </a:cubicBezTo>
                  <a:cubicBezTo>
                    <a:pt x="1036" y="2418"/>
                    <a:pt x="1591" y="1864"/>
                    <a:pt x="2034" y="1383"/>
                  </a:cubicBezTo>
                  <a:cubicBezTo>
                    <a:pt x="2335" y="1082"/>
                    <a:pt x="2608" y="824"/>
                    <a:pt x="2769" y="674"/>
                  </a:cubicBezTo>
                  <a:close/>
                  <a:moveTo>
                    <a:pt x="2722" y="1"/>
                  </a:moveTo>
                  <a:cubicBezTo>
                    <a:pt x="2643" y="1"/>
                    <a:pt x="2569" y="35"/>
                    <a:pt x="2515" y="89"/>
                  </a:cubicBezTo>
                  <a:cubicBezTo>
                    <a:pt x="2515" y="89"/>
                    <a:pt x="1886" y="644"/>
                    <a:pt x="1295" y="1272"/>
                  </a:cubicBezTo>
                  <a:cubicBezTo>
                    <a:pt x="999" y="1568"/>
                    <a:pt x="703" y="1864"/>
                    <a:pt x="481" y="2123"/>
                  </a:cubicBezTo>
                  <a:cubicBezTo>
                    <a:pt x="334" y="2270"/>
                    <a:pt x="260" y="2381"/>
                    <a:pt x="186" y="2492"/>
                  </a:cubicBezTo>
                  <a:lnTo>
                    <a:pt x="75" y="2640"/>
                  </a:lnTo>
                  <a:cubicBezTo>
                    <a:pt x="38" y="2677"/>
                    <a:pt x="1" y="2714"/>
                    <a:pt x="1" y="2862"/>
                  </a:cubicBezTo>
                  <a:cubicBezTo>
                    <a:pt x="1" y="2862"/>
                    <a:pt x="1" y="2862"/>
                    <a:pt x="1" y="2862"/>
                  </a:cubicBezTo>
                  <a:lnTo>
                    <a:pt x="1" y="2862"/>
                  </a:lnTo>
                  <a:cubicBezTo>
                    <a:pt x="1" y="2882"/>
                    <a:pt x="4" y="2897"/>
                    <a:pt x="7" y="2907"/>
                  </a:cubicBezTo>
                  <a:lnTo>
                    <a:pt x="7" y="2907"/>
                  </a:lnTo>
                  <a:cubicBezTo>
                    <a:pt x="53" y="3177"/>
                    <a:pt x="193" y="3352"/>
                    <a:pt x="334" y="3527"/>
                  </a:cubicBezTo>
                  <a:cubicBezTo>
                    <a:pt x="555" y="3786"/>
                    <a:pt x="888" y="4008"/>
                    <a:pt x="1147" y="4156"/>
                  </a:cubicBezTo>
                  <a:cubicBezTo>
                    <a:pt x="1406" y="4304"/>
                    <a:pt x="1628" y="4415"/>
                    <a:pt x="1628" y="4415"/>
                  </a:cubicBezTo>
                  <a:cubicBezTo>
                    <a:pt x="1658" y="4430"/>
                    <a:pt x="1695" y="4439"/>
                    <a:pt x="1733" y="4439"/>
                  </a:cubicBezTo>
                  <a:cubicBezTo>
                    <a:pt x="1787" y="4439"/>
                    <a:pt x="1843" y="4421"/>
                    <a:pt x="1886" y="4378"/>
                  </a:cubicBezTo>
                  <a:lnTo>
                    <a:pt x="4363" y="2936"/>
                  </a:lnTo>
                  <a:cubicBezTo>
                    <a:pt x="4474" y="2862"/>
                    <a:pt x="4548" y="2714"/>
                    <a:pt x="4511" y="2566"/>
                  </a:cubicBezTo>
                  <a:lnTo>
                    <a:pt x="4215" y="1494"/>
                  </a:lnTo>
                  <a:lnTo>
                    <a:pt x="4179" y="1457"/>
                  </a:lnTo>
                  <a:cubicBezTo>
                    <a:pt x="3994" y="903"/>
                    <a:pt x="3624" y="533"/>
                    <a:pt x="3365" y="311"/>
                  </a:cubicBezTo>
                  <a:cubicBezTo>
                    <a:pt x="3069" y="89"/>
                    <a:pt x="2848" y="15"/>
                    <a:pt x="2811" y="15"/>
                  </a:cubicBezTo>
                  <a:cubicBezTo>
                    <a:pt x="2781" y="5"/>
                    <a:pt x="2751" y="1"/>
                    <a:pt x="2722"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0"/>
            <p:cNvSpPr/>
            <p:nvPr/>
          </p:nvSpPr>
          <p:spPr>
            <a:xfrm>
              <a:off x="1840825" y="3478600"/>
              <a:ext cx="636850" cy="232925"/>
            </a:xfrm>
            <a:custGeom>
              <a:avLst/>
              <a:gdLst/>
              <a:ahLst/>
              <a:cxnLst/>
              <a:rect l="l" t="t" r="r" b="b"/>
              <a:pathLst>
                <a:path w="25474" h="9317" extrusionOk="0">
                  <a:moveTo>
                    <a:pt x="22590" y="0"/>
                  </a:moveTo>
                  <a:cubicBezTo>
                    <a:pt x="21628" y="0"/>
                    <a:pt x="20187" y="333"/>
                    <a:pt x="20187" y="333"/>
                  </a:cubicBezTo>
                  <a:lnTo>
                    <a:pt x="17414" y="1442"/>
                  </a:lnTo>
                  <a:lnTo>
                    <a:pt x="1" y="4252"/>
                  </a:lnTo>
                  <a:lnTo>
                    <a:pt x="407" y="9317"/>
                  </a:lnTo>
                  <a:lnTo>
                    <a:pt x="17931" y="3623"/>
                  </a:lnTo>
                  <a:lnTo>
                    <a:pt x="23107" y="2071"/>
                  </a:lnTo>
                  <a:cubicBezTo>
                    <a:pt x="23107" y="2071"/>
                    <a:pt x="24327" y="2921"/>
                    <a:pt x="24845" y="3217"/>
                  </a:cubicBezTo>
                  <a:cubicBezTo>
                    <a:pt x="24954" y="3279"/>
                    <a:pt x="25044" y="3305"/>
                    <a:pt x="25120" y="3305"/>
                  </a:cubicBezTo>
                  <a:cubicBezTo>
                    <a:pt x="25404" y="3305"/>
                    <a:pt x="25473" y="2933"/>
                    <a:pt x="25473" y="2699"/>
                  </a:cubicBezTo>
                  <a:cubicBezTo>
                    <a:pt x="25473" y="2403"/>
                    <a:pt x="23514" y="0"/>
                    <a:pt x="22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0"/>
            <p:cNvSpPr/>
            <p:nvPr/>
          </p:nvSpPr>
          <p:spPr>
            <a:xfrm>
              <a:off x="1832500" y="3471200"/>
              <a:ext cx="652575" cy="248325"/>
            </a:xfrm>
            <a:custGeom>
              <a:avLst/>
              <a:gdLst/>
              <a:ahLst/>
              <a:cxnLst/>
              <a:rect l="l" t="t" r="r" b="b"/>
              <a:pathLst>
                <a:path w="26103" h="9933" extrusionOk="0">
                  <a:moveTo>
                    <a:pt x="22923" y="592"/>
                  </a:moveTo>
                  <a:cubicBezTo>
                    <a:pt x="22997" y="592"/>
                    <a:pt x="23292" y="703"/>
                    <a:pt x="23588" y="925"/>
                  </a:cubicBezTo>
                  <a:cubicBezTo>
                    <a:pt x="24032" y="1258"/>
                    <a:pt x="24512" y="1738"/>
                    <a:pt x="24919" y="2219"/>
                  </a:cubicBezTo>
                  <a:cubicBezTo>
                    <a:pt x="25104" y="2441"/>
                    <a:pt x="25252" y="2625"/>
                    <a:pt x="25363" y="2810"/>
                  </a:cubicBezTo>
                  <a:cubicBezTo>
                    <a:pt x="25437" y="2884"/>
                    <a:pt x="25474" y="2958"/>
                    <a:pt x="25474" y="2995"/>
                  </a:cubicBezTo>
                  <a:lnTo>
                    <a:pt x="25509" y="3031"/>
                  </a:lnTo>
                  <a:lnTo>
                    <a:pt x="25509" y="3031"/>
                  </a:lnTo>
                  <a:cubicBezTo>
                    <a:pt x="25503" y="3130"/>
                    <a:pt x="25474" y="3225"/>
                    <a:pt x="25474" y="3291"/>
                  </a:cubicBezTo>
                  <a:cubicBezTo>
                    <a:pt x="25474" y="3291"/>
                    <a:pt x="25437" y="3291"/>
                    <a:pt x="25363" y="3254"/>
                  </a:cubicBezTo>
                  <a:cubicBezTo>
                    <a:pt x="25104" y="3106"/>
                    <a:pt x="24660" y="2810"/>
                    <a:pt x="24291" y="2552"/>
                  </a:cubicBezTo>
                  <a:cubicBezTo>
                    <a:pt x="23921" y="2330"/>
                    <a:pt x="23588" y="2108"/>
                    <a:pt x="23588" y="2108"/>
                  </a:cubicBezTo>
                  <a:cubicBezTo>
                    <a:pt x="23536" y="2082"/>
                    <a:pt x="23484" y="2056"/>
                    <a:pt x="23418" y="2056"/>
                  </a:cubicBezTo>
                  <a:cubicBezTo>
                    <a:pt x="23391" y="2056"/>
                    <a:pt x="23362" y="2060"/>
                    <a:pt x="23329" y="2071"/>
                  </a:cubicBezTo>
                  <a:lnTo>
                    <a:pt x="18153" y="3624"/>
                  </a:lnTo>
                  <a:lnTo>
                    <a:pt x="1036" y="9206"/>
                  </a:lnTo>
                  <a:lnTo>
                    <a:pt x="666" y="4807"/>
                  </a:lnTo>
                  <a:lnTo>
                    <a:pt x="17784" y="2071"/>
                  </a:lnTo>
                  <a:lnTo>
                    <a:pt x="17858" y="2034"/>
                  </a:lnTo>
                  <a:lnTo>
                    <a:pt x="20589" y="905"/>
                  </a:lnTo>
                  <a:lnTo>
                    <a:pt x="20589" y="905"/>
                  </a:lnTo>
                  <a:lnTo>
                    <a:pt x="20594" y="925"/>
                  </a:lnTo>
                  <a:cubicBezTo>
                    <a:pt x="20594" y="925"/>
                    <a:pt x="20667" y="888"/>
                    <a:pt x="20815" y="851"/>
                  </a:cubicBezTo>
                  <a:cubicBezTo>
                    <a:pt x="21259" y="777"/>
                    <a:pt x="22257" y="592"/>
                    <a:pt x="22923" y="592"/>
                  </a:cubicBezTo>
                  <a:close/>
                  <a:moveTo>
                    <a:pt x="22923" y="1"/>
                  </a:moveTo>
                  <a:cubicBezTo>
                    <a:pt x="21924" y="1"/>
                    <a:pt x="20483" y="296"/>
                    <a:pt x="20446" y="296"/>
                  </a:cubicBezTo>
                  <a:lnTo>
                    <a:pt x="20409" y="333"/>
                  </a:lnTo>
                  <a:lnTo>
                    <a:pt x="17674" y="1449"/>
                  </a:lnTo>
                  <a:lnTo>
                    <a:pt x="17674" y="1449"/>
                  </a:lnTo>
                  <a:lnTo>
                    <a:pt x="17673" y="1442"/>
                  </a:lnTo>
                  <a:lnTo>
                    <a:pt x="297" y="4252"/>
                  </a:lnTo>
                  <a:cubicBezTo>
                    <a:pt x="112" y="4252"/>
                    <a:pt x="1" y="4400"/>
                    <a:pt x="38" y="4585"/>
                  </a:cubicBezTo>
                  <a:lnTo>
                    <a:pt x="445" y="9650"/>
                  </a:lnTo>
                  <a:cubicBezTo>
                    <a:pt x="445" y="9724"/>
                    <a:pt x="482" y="9835"/>
                    <a:pt x="592" y="9872"/>
                  </a:cubicBezTo>
                  <a:cubicBezTo>
                    <a:pt x="636" y="9915"/>
                    <a:pt x="679" y="9933"/>
                    <a:pt x="730" y="9933"/>
                  </a:cubicBezTo>
                  <a:cubicBezTo>
                    <a:pt x="766" y="9933"/>
                    <a:pt x="805" y="9924"/>
                    <a:pt x="851" y="9909"/>
                  </a:cubicBezTo>
                  <a:lnTo>
                    <a:pt x="18338" y="4215"/>
                  </a:lnTo>
                  <a:lnTo>
                    <a:pt x="23376" y="2704"/>
                  </a:lnTo>
                  <a:lnTo>
                    <a:pt x="23376" y="2704"/>
                  </a:lnTo>
                  <a:cubicBezTo>
                    <a:pt x="23704" y="2916"/>
                    <a:pt x="24610" y="3502"/>
                    <a:pt x="25030" y="3772"/>
                  </a:cubicBezTo>
                  <a:cubicBezTo>
                    <a:pt x="25178" y="3846"/>
                    <a:pt x="25326" y="3919"/>
                    <a:pt x="25474" y="3919"/>
                  </a:cubicBezTo>
                  <a:cubicBezTo>
                    <a:pt x="25622" y="3919"/>
                    <a:pt x="25732" y="3846"/>
                    <a:pt x="25843" y="3772"/>
                  </a:cubicBezTo>
                  <a:cubicBezTo>
                    <a:pt x="25991" y="3661"/>
                    <a:pt x="26028" y="3513"/>
                    <a:pt x="26065" y="3365"/>
                  </a:cubicBezTo>
                  <a:cubicBezTo>
                    <a:pt x="26102" y="3217"/>
                    <a:pt x="26102" y="3106"/>
                    <a:pt x="26102" y="2995"/>
                  </a:cubicBezTo>
                  <a:cubicBezTo>
                    <a:pt x="26102" y="2884"/>
                    <a:pt x="26102" y="2847"/>
                    <a:pt x="26065" y="2773"/>
                  </a:cubicBezTo>
                  <a:cubicBezTo>
                    <a:pt x="25991" y="2589"/>
                    <a:pt x="25843" y="2367"/>
                    <a:pt x="25622" y="2108"/>
                  </a:cubicBezTo>
                  <a:cubicBezTo>
                    <a:pt x="25289" y="1664"/>
                    <a:pt x="24808" y="1184"/>
                    <a:pt x="24365" y="777"/>
                  </a:cubicBezTo>
                  <a:cubicBezTo>
                    <a:pt x="24106" y="555"/>
                    <a:pt x="23884" y="370"/>
                    <a:pt x="23625" y="222"/>
                  </a:cubicBezTo>
                  <a:cubicBezTo>
                    <a:pt x="23403" y="111"/>
                    <a:pt x="23181" y="1"/>
                    <a:pt x="22923"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0"/>
            <p:cNvSpPr/>
            <p:nvPr/>
          </p:nvSpPr>
          <p:spPr>
            <a:xfrm>
              <a:off x="2303875" y="3514650"/>
              <a:ext cx="171025" cy="49925"/>
            </a:xfrm>
            <a:custGeom>
              <a:avLst/>
              <a:gdLst/>
              <a:ahLst/>
              <a:cxnLst/>
              <a:rect l="l" t="t" r="r" b="b"/>
              <a:pathLst>
                <a:path w="6841" h="1997" extrusionOk="0">
                  <a:moveTo>
                    <a:pt x="1665" y="0"/>
                  </a:moveTo>
                  <a:lnTo>
                    <a:pt x="1" y="1997"/>
                  </a:lnTo>
                  <a:cubicBezTo>
                    <a:pt x="1" y="1997"/>
                    <a:pt x="334" y="1997"/>
                    <a:pt x="1665" y="1886"/>
                  </a:cubicBezTo>
                  <a:cubicBezTo>
                    <a:pt x="3033" y="1775"/>
                    <a:pt x="3735" y="1146"/>
                    <a:pt x="3735" y="1146"/>
                  </a:cubicBezTo>
                  <a:cubicBezTo>
                    <a:pt x="3735" y="1146"/>
                    <a:pt x="4992" y="1257"/>
                    <a:pt x="5916" y="1257"/>
                  </a:cubicBezTo>
                  <a:cubicBezTo>
                    <a:pt x="6840" y="1257"/>
                    <a:pt x="6545" y="444"/>
                    <a:pt x="5805" y="333"/>
                  </a:cubicBezTo>
                  <a:cubicBezTo>
                    <a:pt x="5103" y="222"/>
                    <a:pt x="1665" y="0"/>
                    <a:pt x="1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0"/>
            <p:cNvSpPr/>
            <p:nvPr/>
          </p:nvSpPr>
          <p:spPr>
            <a:xfrm>
              <a:off x="2296500" y="3507250"/>
              <a:ext cx="177475" cy="64725"/>
            </a:xfrm>
            <a:custGeom>
              <a:avLst/>
              <a:gdLst/>
              <a:ahLst/>
              <a:cxnLst/>
              <a:rect l="l" t="t" r="r" b="b"/>
              <a:pathLst>
                <a:path w="7099" h="2589" extrusionOk="0">
                  <a:moveTo>
                    <a:pt x="1997" y="0"/>
                  </a:moveTo>
                  <a:cubicBezTo>
                    <a:pt x="1812" y="0"/>
                    <a:pt x="1664" y="111"/>
                    <a:pt x="1664" y="296"/>
                  </a:cubicBezTo>
                  <a:cubicBezTo>
                    <a:pt x="1664" y="444"/>
                    <a:pt x="1775" y="592"/>
                    <a:pt x="1960" y="629"/>
                  </a:cubicBezTo>
                  <a:cubicBezTo>
                    <a:pt x="1960" y="629"/>
                    <a:pt x="2810" y="666"/>
                    <a:pt x="3734" y="740"/>
                  </a:cubicBezTo>
                  <a:cubicBezTo>
                    <a:pt x="4695" y="814"/>
                    <a:pt x="5731" y="888"/>
                    <a:pt x="6063" y="925"/>
                  </a:cubicBezTo>
                  <a:cubicBezTo>
                    <a:pt x="6211" y="962"/>
                    <a:pt x="6322" y="999"/>
                    <a:pt x="6396" y="1073"/>
                  </a:cubicBezTo>
                  <a:lnTo>
                    <a:pt x="6470" y="1147"/>
                  </a:lnTo>
                  <a:lnTo>
                    <a:pt x="6470" y="1183"/>
                  </a:lnTo>
                  <a:cubicBezTo>
                    <a:pt x="6470" y="1220"/>
                    <a:pt x="6359" y="1257"/>
                    <a:pt x="6211" y="1257"/>
                  </a:cubicBezTo>
                  <a:cubicBezTo>
                    <a:pt x="5768" y="1257"/>
                    <a:pt x="5213" y="1220"/>
                    <a:pt x="4806" y="1183"/>
                  </a:cubicBezTo>
                  <a:cubicBezTo>
                    <a:pt x="4363" y="1183"/>
                    <a:pt x="4067" y="1147"/>
                    <a:pt x="4067" y="1147"/>
                  </a:cubicBezTo>
                  <a:cubicBezTo>
                    <a:pt x="3993" y="1147"/>
                    <a:pt x="3882" y="1147"/>
                    <a:pt x="3845" y="1220"/>
                  </a:cubicBezTo>
                  <a:cubicBezTo>
                    <a:pt x="3808" y="1220"/>
                    <a:pt x="3180" y="1775"/>
                    <a:pt x="1960" y="1849"/>
                  </a:cubicBezTo>
                  <a:cubicBezTo>
                    <a:pt x="1257" y="1923"/>
                    <a:pt x="850" y="1960"/>
                    <a:pt x="629" y="1960"/>
                  </a:cubicBezTo>
                  <a:lnTo>
                    <a:pt x="296" y="1960"/>
                  </a:lnTo>
                  <a:cubicBezTo>
                    <a:pt x="148" y="1960"/>
                    <a:pt x="0" y="2108"/>
                    <a:pt x="0" y="2293"/>
                  </a:cubicBezTo>
                  <a:cubicBezTo>
                    <a:pt x="0" y="2440"/>
                    <a:pt x="148" y="2588"/>
                    <a:pt x="296" y="2588"/>
                  </a:cubicBezTo>
                  <a:cubicBezTo>
                    <a:pt x="333" y="2588"/>
                    <a:pt x="629" y="2588"/>
                    <a:pt x="1997" y="2477"/>
                  </a:cubicBezTo>
                  <a:cubicBezTo>
                    <a:pt x="3158" y="2388"/>
                    <a:pt x="3888" y="1939"/>
                    <a:pt x="4147" y="1748"/>
                  </a:cubicBezTo>
                  <a:lnTo>
                    <a:pt x="4147" y="1748"/>
                  </a:lnTo>
                  <a:cubicBezTo>
                    <a:pt x="4475" y="1775"/>
                    <a:pt x="5429" y="1849"/>
                    <a:pt x="6211" y="1849"/>
                  </a:cubicBezTo>
                  <a:cubicBezTo>
                    <a:pt x="6470" y="1849"/>
                    <a:pt x="6655" y="1812"/>
                    <a:pt x="6840" y="1701"/>
                  </a:cubicBezTo>
                  <a:cubicBezTo>
                    <a:pt x="6988" y="1590"/>
                    <a:pt x="7099" y="1405"/>
                    <a:pt x="7099" y="1220"/>
                  </a:cubicBezTo>
                  <a:cubicBezTo>
                    <a:pt x="7099" y="962"/>
                    <a:pt x="6988" y="777"/>
                    <a:pt x="6803" y="629"/>
                  </a:cubicBezTo>
                  <a:cubicBezTo>
                    <a:pt x="6655" y="481"/>
                    <a:pt x="6433" y="370"/>
                    <a:pt x="6137" y="296"/>
                  </a:cubicBezTo>
                  <a:cubicBezTo>
                    <a:pt x="5768" y="259"/>
                    <a:pt x="4732" y="185"/>
                    <a:pt x="3771" y="111"/>
                  </a:cubicBezTo>
                  <a:cubicBezTo>
                    <a:pt x="2847" y="37"/>
                    <a:pt x="1997" y="0"/>
                    <a:pt x="199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0"/>
            <p:cNvSpPr/>
            <p:nvPr/>
          </p:nvSpPr>
          <p:spPr>
            <a:xfrm>
              <a:off x="1536750" y="3107250"/>
              <a:ext cx="905800" cy="1073350"/>
            </a:xfrm>
            <a:custGeom>
              <a:avLst/>
              <a:gdLst/>
              <a:ahLst/>
              <a:cxnLst/>
              <a:rect l="l" t="t" r="r" b="b"/>
              <a:pathLst>
                <a:path w="36232" h="42934" extrusionOk="0">
                  <a:moveTo>
                    <a:pt x="12856" y="1"/>
                  </a:moveTo>
                  <a:cubicBezTo>
                    <a:pt x="7710" y="1"/>
                    <a:pt x="4615" y="2378"/>
                    <a:pt x="4215" y="7090"/>
                  </a:cubicBezTo>
                  <a:cubicBezTo>
                    <a:pt x="3734" y="12784"/>
                    <a:pt x="2921" y="20881"/>
                    <a:pt x="2440" y="25095"/>
                  </a:cubicBezTo>
                  <a:cubicBezTo>
                    <a:pt x="1923" y="29310"/>
                    <a:pt x="0" y="30419"/>
                    <a:pt x="333" y="34819"/>
                  </a:cubicBezTo>
                  <a:cubicBezTo>
                    <a:pt x="629" y="39181"/>
                    <a:pt x="3069" y="42434"/>
                    <a:pt x="7284" y="42730"/>
                  </a:cubicBezTo>
                  <a:cubicBezTo>
                    <a:pt x="9090" y="42873"/>
                    <a:pt x="10563" y="42934"/>
                    <a:pt x="12094" y="42934"/>
                  </a:cubicBezTo>
                  <a:cubicBezTo>
                    <a:pt x="14135" y="42934"/>
                    <a:pt x="16278" y="42825"/>
                    <a:pt x="19447" y="42656"/>
                  </a:cubicBezTo>
                  <a:cubicBezTo>
                    <a:pt x="24105" y="42398"/>
                    <a:pt x="33754" y="41362"/>
                    <a:pt x="33754" y="41362"/>
                  </a:cubicBezTo>
                  <a:cubicBezTo>
                    <a:pt x="33754" y="41362"/>
                    <a:pt x="35455" y="37591"/>
                    <a:pt x="35603" y="35817"/>
                  </a:cubicBezTo>
                  <a:cubicBezTo>
                    <a:pt x="35751" y="34042"/>
                    <a:pt x="36232" y="28681"/>
                    <a:pt x="35270" y="28681"/>
                  </a:cubicBezTo>
                  <a:cubicBezTo>
                    <a:pt x="34309" y="28681"/>
                    <a:pt x="15713" y="29606"/>
                    <a:pt x="15713" y="29606"/>
                  </a:cubicBezTo>
                  <a:lnTo>
                    <a:pt x="16859" y="22507"/>
                  </a:lnTo>
                  <a:cubicBezTo>
                    <a:pt x="16859" y="22507"/>
                    <a:pt x="20741" y="19882"/>
                    <a:pt x="21074" y="18293"/>
                  </a:cubicBezTo>
                  <a:cubicBezTo>
                    <a:pt x="21369" y="16666"/>
                    <a:pt x="21221" y="9678"/>
                    <a:pt x="20408" y="5944"/>
                  </a:cubicBezTo>
                  <a:cubicBezTo>
                    <a:pt x="19595" y="2247"/>
                    <a:pt x="16193" y="288"/>
                    <a:pt x="16193" y="288"/>
                  </a:cubicBezTo>
                  <a:cubicBezTo>
                    <a:pt x="15002" y="97"/>
                    <a:pt x="13888" y="1"/>
                    <a:pt x="12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0"/>
            <p:cNvSpPr/>
            <p:nvPr/>
          </p:nvSpPr>
          <p:spPr>
            <a:xfrm>
              <a:off x="1535825" y="3099650"/>
              <a:ext cx="904875" cy="1088800"/>
            </a:xfrm>
            <a:custGeom>
              <a:avLst/>
              <a:gdLst/>
              <a:ahLst/>
              <a:cxnLst/>
              <a:rect l="l" t="t" r="r" b="b"/>
              <a:pathLst>
                <a:path w="36195" h="43552" extrusionOk="0">
                  <a:moveTo>
                    <a:pt x="12940" y="629"/>
                  </a:moveTo>
                  <a:cubicBezTo>
                    <a:pt x="13914" y="629"/>
                    <a:pt x="14958" y="699"/>
                    <a:pt x="16106" y="874"/>
                  </a:cubicBezTo>
                  <a:lnTo>
                    <a:pt x="16106" y="874"/>
                  </a:lnTo>
                  <a:lnTo>
                    <a:pt x="16120" y="888"/>
                  </a:lnTo>
                  <a:cubicBezTo>
                    <a:pt x="16267" y="999"/>
                    <a:pt x="17118" y="1516"/>
                    <a:pt x="18005" y="2440"/>
                  </a:cubicBezTo>
                  <a:cubicBezTo>
                    <a:pt x="18855" y="3365"/>
                    <a:pt x="19780" y="4659"/>
                    <a:pt x="20149" y="6322"/>
                  </a:cubicBezTo>
                  <a:cubicBezTo>
                    <a:pt x="20704" y="8836"/>
                    <a:pt x="20926" y="12903"/>
                    <a:pt x="20926" y="15713"/>
                  </a:cubicBezTo>
                  <a:cubicBezTo>
                    <a:pt x="20926" y="17007"/>
                    <a:pt x="20889" y="18042"/>
                    <a:pt x="20778" y="18523"/>
                  </a:cubicBezTo>
                  <a:cubicBezTo>
                    <a:pt x="20741" y="18818"/>
                    <a:pt x="20445" y="19262"/>
                    <a:pt x="20075" y="19706"/>
                  </a:cubicBezTo>
                  <a:cubicBezTo>
                    <a:pt x="19484" y="20408"/>
                    <a:pt x="18634" y="21111"/>
                    <a:pt x="17931" y="21628"/>
                  </a:cubicBezTo>
                  <a:cubicBezTo>
                    <a:pt x="17598" y="21924"/>
                    <a:pt x="17303" y="22146"/>
                    <a:pt x="17081" y="22294"/>
                  </a:cubicBezTo>
                  <a:cubicBezTo>
                    <a:pt x="16859" y="22442"/>
                    <a:pt x="16711" y="22552"/>
                    <a:pt x="16711" y="22552"/>
                  </a:cubicBezTo>
                  <a:cubicBezTo>
                    <a:pt x="16637" y="22589"/>
                    <a:pt x="16600" y="22663"/>
                    <a:pt x="16563" y="22737"/>
                  </a:cubicBezTo>
                  <a:lnTo>
                    <a:pt x="15454" y="29873"/>
                  </a:lnTo>
                  <a:cubicBezTo>
                    <a:pt x="15417" y="29984"/>
                    <a:pt x="15454" y="30058"/>
                    <a:pt x="15528" y="30131"/>
                  </a:cubicBezTo>
                  <a:cubicBezTo>
                    <a:pt x="15565" y="30205"/>
                    <a:pt x="15676" y="30242"/>
                    <a:pt x="15750" y="30242"/>
                  </a:cubicBezTo>
                  <a:cubicBezTo>
                    <a:pt x="15750" y="30242"/>
                    <a:pt x="16933" y="30168"/>
                    <a:pt x="18671" y="30094"/>
                  </a:cubicBezTo>
                  <a:cubicBezTo>
                    <a:pt x="21332" y="29947"/>
                    <a:pt x="25288" y="29762"/>
                    <a:pt x="28727" y="29614"/>
                  </a:cubicBezTo>
                  <a:cubicBezTo>
                    <a:pt x="30427" y="29503"/>
                    <a:pt x="31980" y="29429"/>
                    <a:pt x="33163" y="29392"/>
                  </a:cubicBezTo>
                  <a:cubicBezTo>
                    <a:pt x="34280" y="29357"/>
                    <a:pt x="35068" y="29322"/>
                    <a:pt x="35276" y="29318"/>
                  </a:cubicBezTo>
                  <a:lnTo>
                    <a:pt x="35276" y="29318"/>
                  </a:lnTo>
                  <a:cubicBezTo>
                    <a:pt x="35311" y="29322"/>
                    <a:pt x="35346" y="29361"/>
                    <a:pt x="35381" y="29466"/>
                  </a:cubicBezTo>
                  <a:cubicBezTo>
                    <a:pt x="35455" y="29651"/>
                    <a:pt x="35529" y="29984"/>
                    <a:pt x="35529" y="30316"/>
                  </a:cubicBezTo>
                  <a:cubicBezTo>
                    <a:pt x="35566" y="30686"/>
                    <a:pt x="35603" y="31130"/>
                    <a:pt x="35603" y="31573"/>
                  </a:cubicBezTo>
                  <a:cubicBezTo>
                    <a:pt x="35603" y="33200"/>
                    <a:pt x="35418" y="35159"/>
                    <a:pt x="35344" y="36121"/>
                  </a:cubicBezTo>
                  <a:cubicBezTo>
                    <a:pt x="35270" y="36934"/>
                    <a:pt x="34790" y="38302"/>
                    <a:pt x="34383" y="39448"/>
                  </a:cubicBezTo>
                  <a:cubicBezTo>
                    <a:pt x="34161" y="40040"/>
                    <a:pt x="33939" y="40557"/>
                    <a:pt x="33755" y="40927"/>
                  </a:cubicBezTo>
                  <a:cubicBezTo>
                    <a:pt x="33681" y="41129"/>
                    <a:pt x="33617" y="41286"/>
                    <a:pt x="33570" y="41392"/>
                  </a:cubicBezTo>
                  <a:lnTo>
                    <a:pt x="33570" y="41392"/>
                  </a:lnTo>
                  <a:cubicBezTo>
                    <a:pt x="33323" y="41419"/>
                    <a:pt x="32836" y="41469"/>
                    <a:pt x="32165" y="41518"/>
                  </a:cubicBezTo>
                  <a:cubicBezTo>
                    <a:pt x="29244" y="41851"/>
                    <a:pt x="22959" y="42443"/>
                    <a:pt x="19484" y="42628"/>
                  </a:cubicBezTo>
                  <a:cubicBezTo>
                    <a:pt x="16230" y="42812"/>
                    <a:pt x="14049" y="42923"/>
                    <a:pt x="11979" y="42923"/>
                  </a:cubicBezTo>
                  <a:cubicBezTo>
                    <a:pt x="10500" y="42923"/>
                    <a:pt x="9095" y="42886"/>
                    <a:pt x="7358" y="42738"/>
                  </a:cubicBezTo>
                  <a:cubicBezTo>
                    <a:pt x="5324" y="42591"/>
                    <a:pt x="3734" y="41740"/>
                    <a:pt x="2625" y="40409"/>
                  </a:cubicBezTo>
                  <a:cubicBezTo>
                    <a:pt x="1479" y="39078"/>
                    <a:pt x="814" y="37230"/>
                    <a:pt x="666" y="35086"/>
                  </a:cubicBezTo>
                  <a:cubicBezTo>
                    <a:pt x="629" y="34753"/>
                    <a:pt x="629" y="34457"/>
                    <a:pt x="629" y="34161"/>
                  </a:cubicBezTo>
                  <a:cubicBezTo>
                    <a:pt x="629" y="32387"/>
                    <a:pt x="1036" y="31241"/>
                    <a:pt x="1516" y="29984"/>
                  </a:cubicBezTo>
                  <a:cubicBezTo>
                    <a:pt x="1997" y="28727"/>
                    <a:pt x="2551" y="27396"/>
                    <a:pt x="2773" y="25436"/>
                  </a:cubicBezTo>
                  <a:cubicBezTo>
                    <a:pt x="3254" y="21222"/>
                    <a:pt x="4067" y="13088"/>
                    <a:pt x="4548" y="7431"/>
                  </a:cubicBezTo>
                  <a:cubicBezTo>
                    <a:pt x="4733" y="5102"/>
                    <a:pt x="5583" y="3439"/>
                    <a:pt x="6988" y="2329"/>
                  </a:cubicBezTo>
                  <a:cubicBezTo>
                    <a:pt x="8393" y="1183"/>
                    <a:pt x="10389" y="629"/>
                    <a:pt x="12940" y="629"/>
                  </a:cubicBezTo>
                  <a:close/>
                  <a:moveTo>
                    <a:pt x="12940" y="0"/>
                  </a:moveTo>
                  <a:cubicBezTo>
                    <a:pt x="10315" y="0"/>
                    <a:pt x="8171" y="592"/>
                    <a:pt x="6618" y="1849"/>
                  </a:cubicBezTo>
                  <a:cubicBezTo>
                    <a:pt x="5065" y="3069"/>
                    <a:pt x="4141" y="4954"/>
                    <a:pt x="3919" y="7358"/>
                  </a:cubicBezTo>
                  <a:cubicBezTo>
                    <a:pt x="3439" y="13051"/>
                    <a:pt x="2625" y="21148"/>
                    <a:pt x="2145" y="25362"/>
                  </a:cubicBezTo>
                  <a:cubicBezTo>
                    <a:pt x="1923" y="27248"/>
                    <a:pt x="1405" y="28505"/>
                    <a:pt x="925" y="29762"/>
                  </a:cubicBezTo>
                  <a:cubicBezTo>
                    <a:pt x="444" y="31019"/>
                    <a:pt x="0" y="32313"/>
                    <a:pt x="0" y="34161"/>
                  </a:cubicBezTo>
                  <a:cubicBezTo>
                    <a:pt x="0" y="34457"/>
                    <a:pt x="37" y="34790"/>
                    <a:pt x="37" y="35123"/>
                  </a:cubicBezTo>
                  <a:cubicBezTo>
                    <a:pt x="222" y="37378"/>
                    <a:pt x="925" y="39337"/>
                    <a:pt x="2145" y="40779"/>
                  </a:cubicBezTo>
                  <a:cubicBezTo>
                    <a:pt x="3365" y="42258"/>
                    <a:pt x="5102" y="43182"/>
                    <a:pt x="7284" y="43367"/>
                  </a:cubicBezTo>
                  <a:cubicBezTo>
                    <a:pt x="9058" y="43478"/>
                    <a:pt x="10500" y="43552"/>
                    <a:pt x="11979" y="43552"/>
                  </a:cubicBezTo>
                  <a:cubicBezTo>
                    <a:pt x="14086" y="43552"/>
                    <a:pt x="16267" y="43441"/>
                    <a:pt x="19521" y="43256"/>
                  </a:cubicBezTo>
                  <a:cubicBezTo>
                    <a:pt x="24179" y="42997"/>
                    <a:pt x="33828" y="41999"/>
                    <a:pt x="33828" y="41999"/>
                  </a:cubicBezTo>
                  <a:cubicBezTo>
                    <a:pt x="33939" y="41962"/>
                    <a:pt x="34013" y="41888"/>
                    <a:pt x="34087" y="41814"/>
                  </a:cubicBezTo>
                  <a:cubicBezTo>
                    <a:pt x="34087" y="41814"/>
                    <a:pt x="34494" y="40853"/>
                    <a:pt x="34938" y="39670"/>
                  </a:cubicBezTo>
                  <a:cubicBezTo>
                    <a:pt x="35381" y="38487"/>
                    <a:pt x="35862" y="37119"/>
                    <a:pt x="35936" y="36158"/>
                  </a:cubicBezTo>
                  <a:cubicBezTo>
                    <a:pt x="36047" y="35196"/>
                    <a:pt x="36195" y="33237"/>
                    <a:pt x="36195" y="31573"/>
                  </a:cubicBezTo>
                  <a:cubicBezTo>
                    <a:pt x="36195" y="30871"/>
                    <a:pt x="36195" y="30205"/>
                    <a:pt x="36084" y="29688"/>
                  </a:cubicBezTo>
                  <a:cubicBezTo>
                    <a:pt x="36047" y="29466"/>
                    <a:pt x="35973" y="29244"/>
                    <a:pt x="35862" y="29059"/>
                  </a:cubicBezTo>
                  <a:cubicBezTo>
                    <a:pt x="35825" y="28948"/>
                    <a:pt x="35751" y="28874"/>
                    <a:pt x="35640" y="28801"/>
                  </a:cubicBezTo>
                  <a:cubicBezTo>
                    <a:pt x="35566" y="28727"/>
                    <a:pt x="35455" y="28690"/>
                    <a:pt x="35307" y="28690"/>
                  </a:cubicBezTo>
                  <a:cubicBezTo>
                    <a:pt x="35048" y="28690"/>
                    <a:pt x="33718" y="28764"/>
                    <a:pt x="31832" y="28837"/>
                  </a:cubicBezTo>
                  <a:cubicBezTo>
                    <a:pt x="26798" y="29068"/>
                    <a:pt x="17985" y="29503"/>
                    <a:pt x="16108" y="29596"/>
                  </a:cubicBezTo>
                  <a:lnTo>
                    <a:pt x="16108" y="29596"/>
                  </a:lnTo>
                  <a:lnTo>
                    <a:pt x="17176" y="22948"/>
                  </a:lnTo>
                  <a:lnTo>
                    <a:pt x="17176" y="22948"/>
                  </a:lnTo>
                  <a:cubicBezTo>
                    <a:pt x="17480" y="22747"/>
                    <a:pt x="18267" y="22211"/>
                    <a:pt x="19077" y="21517"/>
                  </a:cubicBezTo>
                  <a:cubicBezTo>
                    <a:pt x="19595" y="21111"/>
                    <a:pt x="20112" y="20630"/>
                    <a:pt x="20519" y="20112"/>
                  </a:cubicBezTo>
                  <a:cubicBezTo>
                    <a:pt x="20963" y="19632"/>
                    <a:pt x="21295" y="19151"/>
                    <a:pt x="21406" y="18634"/>
                  </a:cubicBezTo>
                  <a:cubicBezTo>
                    <a:pt x="21517" y="18079"/>
                    <a:pt x="21554" y="17044"/>
                    <a:pt x="21554" y="15713"/>
                  </a:cubicBezTo>
                  <a:cubicBezTo>
                    <a:pt x="21554" y="12866"/>
                    <a:pt x="21295" y="8799"/>
                    <a:pt x="20741" y="6211"/>
                  </a:cubicBezTo>
                  <a:cubicBezTo>
                    <a:pt x="20334" y="4252"/>
                    <a:pt x="19225" y="2810"/>
                    <a:pt x="18264" y="1812"/>
                  </a:cubicBezTo>
                  <a:cubicBezTo>
                    <a:pt x="17266" y="851"/>
                    <a:pt x="16415" y="333"/>
                    <a:pt x="16378" y="333"/>
                  </a:cubicBezTo>
                  <a:lnTo>
                    <a:pt x="16267" y="296"/>
                  </a:lnTo>
                  <a:cubicBezTo>
                    <a:pt x="15084" y="111"/>
                    <a:pt x="13975" y="0"/>
                    <a:pt x="12940"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0"/>
            <p:cNvSpPr/>
            <p:nvPr/>
          </p:nvSpPr>
          <p:spPr>
            <a:xfrm>
              <a:off x="2022900" y="2863875"/>
              <a:ext cx="279150" cy="311575"/>
            </a:xfrm>
            <a:custGeom>
              <a:avLst/>
              <a:gdLst/>
              <a:ahLst/>
              <a:cxnLst/>
              <a:rect l="l" t="t" r="r" b="b"/>
              <a:pathLst>
                <a:path w="11166" h="12463" extrusionOk="0">
                  <a:moveTo>
                    <a:pt x="8878" y="1"/>
                  </a:moveTo>
                  <a:cubicBezTo>
                    <a:pt x="8592" y="1"/>
                    <a:pt x="8271" y="46"/>
                    <a:pt x="7913" y="152"/>
                  </a:cubicBezTo>
                  <a:cubicBezTo>
                    <a:pt x="5177" y="965"/>
                    <a:pt x="1" y="8396"/>
                    <a:pt x="1" y="8396"/>
                  </a:cubicBezTo>
                  <a:cubicBezTo>
                    <a:pt x="1" y="8396"/>
                    <a:pt x="1775" y="12463"/>
                    <a:pt x="2737" y="12463"/>
                  </a:cubicBezTo>
                  <a:cubicBezTo>
                    <a:pt x="3735" y="12463"/>
                    <a:pt x="7765" y="10836"/>
                    <a:pt x="9244" y="8248"/>
                  </a:cubicBezTo>
                  <a:cubicBezTo>
                    <a:pt x="10685" y="5660"/>
                    <a:pt x="11166" y="2074"/>
                    <a:pt x="11166" y="2074"/>
                  </a:cubicBezTo>
                  <a:cubicBezTo>
                    <a:pt x="11166" y="2074"/>
                    <a:pt x="10802" y="1"/>
                    <a:pt x="88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0"/>
            <p:cNvSpPr/>
            <p:nvPr/>
          </p:nvSpPr>
          <p:spPr>
            <a:xfrm>
              <a:off x="2014600" y="2855650"/>
              <a:ext cx="294850" cy="327200"/>
            </a:xfrm>
            <a:custGeom>
              <a:avLst/>
              <a:gdLst/>
              <a:ahLst/>
              <a:cxnLst/>
              <a:rect l="l" t="t" r="r" b="b"/>
              <a:pathLst>
                <a:path w="11794" h="13088" extrusionOk="0">
                  <a:moveTo>
                    <a:pt x="9206" y="629"/>
                  </a:moveTo>
                  <a:cubicBezTo>
                    <a:pt x="9649" y="629"/>
                    <a:pt x="9945" y="739"/>
                    <a:pt x="10204" y="924"/>
                  </a:cubicBezTo>
                  <a:cubicBezTo>
                    <a:pt x="10611" y="1146"/>
                    <a:pt x="10869" y="1553"/>
                    <a:pt x="11017" y="1886"/>
                  </a:cubicBezTo>
                  <a:cubicBezTo>
                    <a:pt x="11091" y="2033"/>
                    <a:pt x="11128" y="2181"/>
                    <a:pt x="11165" y="2292"/>
                  </a:cubicBezTo>
                  <a:lnTo>
                    <a:pt x="11197" y="2418"/>
                  </a:lnTo>
                  <a:lnTo>
                    <a:pt x="11197" y="2418"/>
                  </a:lnTo>
                  <a:cubicBezTo>
                    <a:pt x="11192" y="2445"/>
                    <a:pt x="11183" y="2479"/>
                    <a:pt x="11165" y="2514"/>
                  </a:cubicBezTo>
                  <a:cubicBezTo>
                    <a:pt x="11054" y="3217"/>
                    <a:pt x="10537" y="6211"/>
                    <a:pt x="9280" y="8429"/>
                  </a:cubicBezTo>
                  <a:cubicBezTo>
                    <a:pt x="8614" y="9649"/>
                    <a:pt x="7283" y="10685"/>
                    <a:pt x="5989" y="11387"/>
                  </a:cubicBezTo>
                  <a:cubicBezTo>
                    <a:pt x="5361" y="11757"/>
                    <a:pt x="4695" y="12016"/>
                    <a:pt x="4178" y="12200"/>
                  </a:cubicBezTo>
                  <a:cubicBezTo>
                    <a:pt x="3660" y="12385"/>
                    <a:pt x="3254" y="12496"/>
                    <a:pt x="3069" y="12496"/>
                  </a:cubicBezTo>
                  <a:cubicBezTo>
                    <a:pt x="3069" y="12496"/>
                    <a:pt x="2995" y="12459"/>
                    <a:pt x="2884" y="12385"/>
                  </a:cubicBezTo>
                  <a:cubicBezTo>
                    <a:pt x="2662" y="12200"/>
                    <a:pt x="2403" y="11905"/>
                    <a:pt x="2144" y="11498"/>
                  </a:cubicBezTo>
                  <a:cubicBezTo>
                    <a:pt x="1775" y="10943"/>
                    <a:pt x="1368" y="10204"/>
                    <a:pt x="1072" y="9612"/>
                  </a:cubicBezTo>
                  <a:cubicBezTo>
                    <a:pt x="924" y="9317"/>
                    <a:pt x="813" y="9095"/>
                    <a:pt x="740" y="8910"/>
                  </a:cubicBezTo>
                  <a:cubicBezTo>
                    <a:pt x="719" y="8860"/>
                    <a:pt x="699" y="8815"/>
                    <a:pt x="681" y="8776"/>
                  </a:cubicBezTo>
                  <a:lnTo>
                    <a:pt x="681" y="8776"/>
                  </a:lnTo>
                  <a:cubicBezTo>
                    <a:pt x="715" y="8725"/>
                    <a:pt x="759" y="8659"/>
                    <a:pt x="813" y="8577"/>
                  </a:cubicBezTo>
                  <a:cubicBezTo>
                    <a:pt x="1294" y="7875"/>
                    <a:pt x="2625" y="6063"/>
                    <a:pt x="4104" y="4363"/>
                  </a:cubicBezTo>
                  <a:cubicBezTo>
                    <a:pt x="4880" y="3512"/>
                    <a:pt x="5657" y="2699"/>
                    <a:pt x="6396" y="2033"/>
                  </a:cubicBezTo>
                  <a:cubicBezTo>
                    <a:pt x="7135" y="1405"/>
                    <a:pt x="7838" y="924"/>
                    <a:pt x="8355" y="776"/>
                  </a:cubicBezTo>
                  <a:cubicBezTo>
                    <a:pt x="8688" y="666"/>
                    <a:pt x="8947" y="629"/>
                    <a:pt x="9206" y="629"/>
                  </a:cubicBezTo>
                  <a:close/>
                  <a:moveTo>
                    <a:pt x="9206" y="0"/>
                  </a:moveTo>
                  <a:cubicBezTo>
                    <a:pt x="8910" y="0"/>
                    <a:pt x="8540" y="74"/>
                    <a:pt x="8171" y="185"/>
                  </a:cubicBezTo>
                  <a:cubicBezTo>
                    <a:pt x="7394" y="407"/>
                    <a:pt x="6544" y="1072"/>
                    <a:pt x="5657" y="1886"/>
                  </a:cubicBezTo>
                  <a:cubicBezTo>
                    <a:pt x="2995" y="4363"/>
                    <a:pt x="74" y="8540"/>
                    <a:pt x="74" y="8577"/>
                  </a:cubicBezTo>
                  <a:cubicBezTo>
                    <a:pt x="0" y="8651"/>
                    <a:pt x="0" y="8762"/>
                    <a:pt x="37" y="8873"/>
                  </a:cubicBezTo>
                  <a:cubicBezTo>
                    <a:pt x="37" y="8873"/>
                    <a:pt x="481" y="9871"/>
                    <a:pt x="1072" y="10906"/>
                  </a:cubicBezTo>
                  <a:cubicBezTo>
                    <a:pt x="1368" y="11424"/>
                    <a:pt x="1664" y="11942"/>
                    <a:pt x="1997" y="12348"/>
                  </a:cubicBezTo>
                  <a:cubicBezTo>
                    <a:pt x="2144" y="12533"/>
                    <a:pt x="2329" y="12718"/>
                    <a:pt x="2477" y="12866"/>
                  </a:cubicBezTo>
                  <a:cubicBezTo>
                    <a:pt x="2662" y="12977"/>
                    <a:pt x="2847" y="13088"/>
                    <a:pt x="3069" y="13088"/>
                  </a:cubicBezTo>
                  <a:cubicBezTo>
                    <a:pt x="3401" y="13088"/>
                    <a:pt x="3845" y="12977"/>
                    <a:pt x="4400" y="12792"/>
                  </a:cubicBezTo>
                  <a:cubicBezTo>
                    <a:pt x="5250" y="12496"/>
                    <a:pt x="6285" y="11979"/>
                    <a:pt x="7283" y="11313"/>
                  </a:cubicBezTo>
                  <a:cubicBezTo>
                    <a:pt x="8282" y="10611"/>
                    <a:pt x="9243" y="9760"/>
                    <a:pt x="9834" y="8725"/>
                  </a:cubicBezTo>
                  <a:cubicBezTo>
                    <a:pt x="11313" y="6063"/>
                    <a:pt x="11794" y="2477"/>
                    <a:pt x="11794" y="2440"/>
                  </a:cubicBezTo>
                  <a:lnTo>
                    <a:pt x="11794" y="2366"/>
                  </a:lnTo>
                  <a:cubicBezTo>
                    <a:pt x="11794" y="2329"/>
                    <a:pt x="11720" y="1775"/>
                    <a:pt x="11350" y="1220"/>
                  </a:cubicBezTo>
                  <a:cubicBezTo>
                    <a:pt x="11165" y="924"/>
                    <a:pt x="10906" y="629"/>
                    <a:pt x="10537" y="407"/>
                  </a:cubicBezTo>
                  <a:cubicBezTo>
                    <a:pt x="10204" y="148"/>
                    <a:pt x="9760" y="0"/>
                    <a:pt x="9206"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0"/>
            <p:cNvSpPr/>
            <p:nvPr/>
          </p:nvSpPr>
          <p:spPr>
            <a:xfrm>
              <a:off x="1440650" y="2636575"/>
              <a:ext cx="1007450" cy="899975"/>
            </a:xfrm>
            <a:custGeom>
              <a:avLst/>
              <a:gdLst/>
              <a:ahLst/>
              <a:cxnLst/>
              <a:rect l="l" t="t" r="r" b="b"/>
              <a:pathLst>
                <a:path w="40298" h="35999" extrusionOk="0">
                  <a:moveTo>
                    <a:pt x="25818" y="0"/>
                  </a:moveTo>
                  <a:cubicBezTo>
                    <a:pt x="24898" y="0"/>
                    <a:pt x="23943" y="132"/>
                    <a:pt x="22958" y="482"/>
                  </a:cubicBezTo>
                  <a:cubicBezTo>
                    <a:pt x="18891" y="1960"/>
                    <a:pt x="18891" y="6471"/>
                    <a:pt x="18743" y="9392"/>
                  </a:cubicBezTo>
                  <a:cubicBezTo>
                    <a:pt x="18596" y="12312"/>
                    <a:pt x="18411" y="13126"/>
                    <a:pt x="12089" y="15381"/>
                  </a:cubicBezTo>
                  <a:cubicBezTo>
                    <a:pt x="5767" y="17673"/>
                    <a:pt x="2070" y="21703"/>
                    <a:pt x="924" y="27544"/>
                  </a:cubicBezTo>
                  <a:cubicBezTo>
                    <a:pt x="0" y="32252"/>
                    <a:pt x="3927" y="35999"/>
                    <a:pt x="8040" y="35999"/>
                  </a:cubicBezTo>
                  <a:cubicBezTo>
                    <a:pt x="9031" y="35999"/>
                    <a:pt x="10033" y="35782"/>
                    <a:pt x="10980" y="35308"/>
                  </a:cubicBezTo>
                  <a:cubicBezTo>
                    <a:pt x="15823" y="32905"/>
                    <a:pt x="15823" y="21703"/>
                    <a:pt x="19409" y="20409"/>
                  </a:cubicBezTo>
                  <a:cubicBezTo>
                    <a:pt x="22958" y="19115"/>
                    <a:pt x="27653" y="18967"/>
                    <a:pt x="29428" y="14087"/>
                  </a:cubicBezTo>
                  <a:cubicBezTo>
                    <a:pt x="29428" y="14087"/>
                    <a:pt x="29280" y="12978"/>
                    <a:pt x="33014" y="12978"/>
                  </a:cubicBezTo>
                  <a:cubicBezTo>
                    <a:pt x="36711" y="12978"/>
                    <a:pt x="39632" y="9392"/>
                    <a:pt x="39965" y="5510"/>
                  </a:cubicBezTo>
                  <a:cubicBezTo>
                    <a:pt x="40297" y="1628"/>
                    <a:pt x="36083" y="1295"/>
                    <a:pt x="33310" y="1295"/>
                  </a:cubicBezTo>
                  <a:cubicBezTo>
                    <a:pt x="31237" y="1295"/>
                    <a:pt x="28697" y="0"/>
                    <a:pt x="25818"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0"/>
            <p:cNvSpPr/>
            <p:nvPr/>
          </p:nvSpPr>
          <p:spPr>
            <a:xfrm>
              <a:off x="1452650" y="2629200"/>
              <a:ext cx="995450" cy="915050"/>
            </a:xfrm>
            <a:custGeom>
              <a:avLst/>
              <a:gdLst/>
              <a:ahLst/>
              <a:cxnLst/>
              <a:rect l="l" t="t" r="r" b="b"/>
              <a:pathLst>
                <a:path w="39818" h="36602" extrusionOk="0">
                  <a:moveTo>
                    <a:pt x="25325" y="592"/>
                  </a:moveTo>
                  <a:cubicBezTo>
                    <a:pt x="26730" y="592"/>
                    <a:pt x="28061" y="925"/>
                    <a:pt x="29318" y="1257"/>
                  </a:cubicBezTo>
                  <a:cubicBezTo>
                    <a:pt x="30575" y="1553"/>
                    <a:pt x="31758" y="1886"/>
                    <a:pt x="32830" y="1886"/>
                  </a:cubicBezTo>
                  <a:cubicBezTo>
                    <a:pt x="34161" y="1886"/>
                    <a:pt x="35788" y="1960"/>
                    <a:pt x="37045" y="2477"/>
                  </a:cubicBezTo>
                  <a:cubicBezTo>
                    <a:pt x="37710" y="2699"/>
                    <a:pt x="38228" y="3032"/>
                    <a:pt x="38597" y="3512"/>
                  </a:cubicBezTo>
                  <a:cubicBezTo>
                    <a:pt x="38967" y="3993"/>
                    <a:pt x="39189" y="4585"/>
                    <a:pt x="39189" y="5398"/>
                  </a:cubicBezTo>
                  <a:cubicBezTo>
                    <a:pt x="39189" y="5509"/>
                    <a:pt x="39189" y="5657"/>
                    <a:pt x="39189" y="5768"/>
                  </a:cubicBezTo>
                  <a:cubicBezTo>
                    <a:pt x="39041" y="7653"/>
                    <a:pt x="38228" y="9465"/>
                    <a:pt x="37045" y="10796"/>
                  </a:cubicBezTo>
                  <a:cubicBezTo>
                    <a:pt x="35861" y="12090"/>
                    <a:pt x="34272" y="12940"/>
                    <a:pt x="32534" y="12940"/>
                  </a:cubicBezTo>
                  <a:cubicBezTo>
                    <a:pt x="30797" y="12940"/>
                    <a:pt x="29835" y="13199"/>
                    <a:pt x="29318" y="13495"/>
                  </a:cubicBezTo>
                  <a:cubicBezTo>
                    <a:pt x="29022" y="13642"/>
                    <a:pt x="28874" y="13827"/>
                    <a:pt x="28763" y="13975"/>
                  </a:cubicBezTo>
                  <a:cubicBezTo>
                    <a:pt x="28686" y="14078"/>
                    <a:pt x="28662" y="14181"/>
                    <a:pt x="28655" y="14272"/>
                  </a:cubicBezTo>
                  <a:lnTo>
                    <a:pt x="28652" y="14271"/>
                  </a:lnTo>
                  <a:cubicBezTo>
                    <a:pt x="27802" y="16637"/>
                    <a:pt x="26286" y="17820"/>
                    <a:pt x="24475" y="18597"/>
                  </a:cubicBezTo>
                  <a:cubicBezTo>
                    <a:pt x="22700" y="19410"/>
                    <a:pt x="20630" y="19743"/>
                    <a:pt x="18818" y="20408"/>
                  </a:cubicBezTo>
                  <a:cubicBezTo>
                    <a:pt x="18300" y="20593"/>
                    <a:pt x="17857" y="20963"/>
                    <a:pt x="17487" y="21443"/>
                  </a:cubicBezTo>
                  <a:cubicBezTo>
                    <a:pt x="16822" y="22257"/>
                    <a:pt x="16341" y="23403"/>
                    <a:pt x="15860" y="24697"/>
                  </a:cubicBezTo>
                  <a:cubicBezTo>
                    <a:pt x="15158" y="26656"/>
                    <a:pt x="14566" y="28948"/>
                    <a:pt x="13716" y="30945"/>
                  </a:cubicBezTo>
                  <a:cubicBezTo>
                    <a:pt x="12866" y="32941"/>
                    <a:pt x="11831" y="34605"/>
                    <a:pt x="10352" y="35344"/>
                  </a:cubicBezTo>
                  <a:cubicBezTo>
                    <a:pt x="9464" y="35788"/>
                    <a:pt x="8503" y="36010"/>
                    <a:pt x="7579" y="36010"/>
                  </a:cubicBezTo>
                  <a:cubicBezTo>
                    <a:pt x="5804" y="36010"/>
                    <a:pt x="4067" y="35270"/>
                    <a:pt x="2773" y="34050"/>
                  </a:cubicBezTo>
                  <a:cubicBezTo>
                    <a:pt x="1479" y="32830"/>
                    <a:pt x="629" y="31130"/>
                    <a:pt x="629" y="29207"/>
                  </a:cubicBezTo>
                  <a:cubicBezTo>
                    <a:pt x="629" y="28800"/>
                    <a:pt x="665" y="28357"/>
                    <a:pt x="739" y="27913"/>
                  </a:cubicBezTo>
                  <a:cubicBezTo>
                    <a:pt x="1294" y="25029"/>
                    <a:pt x="2477" y="22626"/>
                    <a:pt x="4326" y="20630"/>
                  </a:cubicBezTo>
                  <a:cubicBezTo>
                    <a:pt x="6137" y="18670"/>
                    <a:pt x="8614" y="17081"/>
                    <a:pt x="11720" y="15972"/>
                  </a:cubicBezTo>
                  <a:cubicBezTo>
                    <a:pt x="14899" y="14825"/>
                    <a:pt x="16526" y="14086"/>
                    <a:pt x="17487" y="13162"/>
                  </a:cubicBezTo>
                  <a:cubicBezTo>
                    <a:pt x="17931" y="12681"/>
                    <a:pt x="18190" y="12164"/>
                    <a:pt x="18337" y="11609"/>
                  </a:cubicBezTo>
                  <a:cubicBezTo>
                    <a:pt x="18485" y="11054"/>
                    <a:pt x="18522" y="10426"/>
                    <a:pt x="18559" y="9724"/>
                  </a:cubicBezTo>
                  <a:cubicBezTo>
                    <a:pt x="18633" y="8245"/>
                    <a:pt x="18707" y="6396"/>
                    <a:pt x="19188" y="4769"/>
                  </a:cubicBezTo>
                  <a:cubicBezTo>
                    <a:pt x="19705" y="3143"/>
                    <a:pt x="20667" y="1775"/>
                    <a:pt x="22589" y="1072"/>
                  </a:cubicBezTo>
                  <a:cubicBezTo>
                    <a:pt x="23513" y="740"/>
                    <a:pt x="24438" y="592"/>
                    <a:pt x="25325" y="592"/>
                  </a:cubicBezTo>
                  <a:close/>
                  <a:moveTo>
                    <a:pt x="25325" y="0"/>
                  </a:moveTo>
                  <a:cubicBezTo>
                    <a:pt x="24401" y="0"/>
                    <a:pt x="23402" y="111"/>
                    <a:pt x="22367" y="481"/>
                  </a:cubicBezTo>
                  <a:cubicBezTo>
                    <a:pt x="20260" y="1257"/>
                    <a:pt x="19151" y="2847"/>
                    <a:pt x="18633" y="4585"/>
                  </a:cubicBezTo>
                  <a:cubicBezTo>
                    <a:pt x="18079" y="6322"/>
                    <a:pt x="18042" y="8208"/>
                    <a:pt x="17968" y="9687"/>
                  </a:cubicBezTo>
                  <a:cubicBezTo>
                    <a:pt x="17931" y="10389"/>
                    <a:pt x="17857" y="10981"/>
                    <a:pt x="17746" y="11461"/>
                  </a:cubicBezTo>
                  <a:cubicBezTo>
                    <a:pt x="17561" y="12164"/>
                    <a:pt x="17191" y="12681"/>
                    <a:pt x="16304" y="13310"/>
                  </a:cubicBezTo>
                  <a:cubicBezTo>
                    <a:pt x="15380" y="13901"/>
                    <a:pt x="13864" y="14567"/>
                    <a:pt x="11535" y="15380"/>
                  </a:cubicBezTo>
                  <a:cubicBezTo>
                    <a:pt x="8318" y="16526"/>
                    <a:pt x="5767" y="18153"/>
                    <a:pt x="3845" y="20223"/>
                  </a:cubicBezTo>
                  <a:cubicBezTo>
                    <a:pt x="1959" y="22294"/>
                    <a:pt x="702" y="24808"/>
                    <a:pt x="148" y="27765"/>
                  </a:cubicBezTo>
                  <a:cubicBezTo>
                    <a:pt x="37" y="28283"/>
                    <a:pt x="0" y="28726"/>
                    <a:pt x="0" y="29207"/>
                  </a:cubicBezTo>
                  <a:cubicBezTo>
                    <a:pt x="0" y="31314"/>
                    <a:pt x="924" y="33163"/>
                    <a:pt x="2329" y="34494"/>
                  </a:cubicBezTo>
                  <a:cubicBezTo>
                    <a:pt x="3734" y="35825"/>
                    <a:pt x="5620" y="36601"/>
                    <a:pt x="7579" y="36601"/>
                  </a:cubicBezTo>
                  <a:cubicBezTo>
                    <a:pt x="8614" y="36601"/>
                    <a:pt x="9649" y="36379"/>
                    <a:pt x="10611" y="35899"/>
                  </a:cubicBezTo>
                  <a:cubicBezTo>
                    <a:pt x="11942" y="35233"/>
                    <a:pt x="12866" y="34013"/>
                    <a:pt x="13642" y="32571"/>
                  </a:cubicBezTo>
                  <a:cubicBezTo>
                    <a:pt x="14751" y="30427"/>
                    <a:pt x="15491" y="27728"/>
                    <a:pt x="16267" y="25436"/>
                  </a:cubicBezTo>
                  <a:cubicBezTo>
                    <a:pt x="16637" y="24327"/>
                    <a:pt x="17043" y="23292"/>
                    <a:pt x="17487" y="22515"/>
                  </a:cubicBezTo>
                  <a:cubicBezTo>
                    <a:pt x="17931" y="21739"/>
                    <a:pt x="18448" y="21184"/>
                    <a:pt x="19003" y="21000"/>
                  </a:cubicBezTo>
                  <a:cubicBezTo>
                    <a:pt x="20777" y="20371"/>
                    <a:pt x="22848" y="20001"/>
                    <a:pt x="24733" y="19151"/>
                  </a:cubicBezTo>
                  <a:cubicBezTo>
                    <a:pt x="26619" y="18338"/>
                    <a:pt x="28319" y="17007"/>
                    <a:pt x="29244" y="14493"/>
                  </a:cubicBezTo>
                  <a:cubicBezTo>
                    <a:pt x="29271" y="14466"/>
                    <a:pt x="29278" y="14419"/>
                    <a:pt x="29266" y="14382"/>
                  </a:cubicBezTo>
                  <a:lnTo>
                    <a:pt x="29281" y="14382"/>
                  </a:lnTo>
                  <a:lnTo>
                    <a:pt x="29281" y="14345"/>
                  </a:lnTo>
                  <a:cubicBezTo>
                    <a:pt x="29281" y="14308"/>
                    <a:pt x="29318" y="14123"/>
                    <a:pt x="29761" y="13938"/>
                  </a:cubicBezTo>
                  <a:cubicBezTo>
                    <a:pt x="30205" y="13753"/>
                    <a:pt x="31055" y="13568"/>
                    <a:pt x="32534" y="13568"/>
                  </a:cubicBezTo>
                  <a:cubicBezTo>
                    <a:pt x="34494" y="13568"/>
                    <a:pt x="36231" y="12607"/>
                    <a:pt x="37525" y="11202"/>
                  </a:cubicBezTo>
                  <a:cubicBezTo>
                    <a:pt x="38782" y="9761"/>
                    <a:pt x="39632" y="7838"/>
                    <a:pt x="39780" y="5842"/>
                  </a:cubicBezTo>
                  <a:cubicBezTo>
                    <a:pt x="39817" y="5694"/>
                    <a:pt x="39817" y="5546"/>
                    <a:pt x="39817" y="5398"/>
                  </a:cubicBezTo>
                  <a:cubicBezTo>
                    <a:pt x="39817" y="4474"/>
                    <a:pt x="39559" y="3697"/>
                    <a:pt x="39078" y="3143"/>
                  </a:cubicBezTo>
                  <a:cubicBezTo>
                    <a:pt x="38375" y="2255"/>
                    <a:pt x="37303" y="1812"/>
                    <a:pt x="36194" y="1553"/>
                  </a:cubicBezTo>
                  <a:cubicBezTo>
                    <a:pt x="35048" y="1331"/>
                    <a:pt x="33865" y="1294"/>
                    <a:pt x="32830" y="1294"/>
                  </a:cubicBezTo>
                  <a:cubicBezTo>
                    <a:pt x="31869" y="1294"/>
                    <a:pt x="30723" y="961"/>
                    <a:pt x="29466" y="629"/>
                  </a:cubicBezTo>
                  <a:cubicBezTo>
                    <a:pt x="28209" y="333"/>
                    <a:pt x="26841" y="0"/>
                    <a:pt x="2532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0"/>
            <p:cNvSpPr/>
            <p:nvPr/>
          </p:nvSpPr>
          <p:spPr>
            <a:xfrm>
              <a:off x="1917550" y="3189350"/>
              <a:ext cx="738725" cy="637725"/>
            </a:xfrm>
            <a:custGeom>
              <a:avLst/>
              <a:gdLst/>
              <a:ahLst/>
              <a:cxnLst/>
              <a:rect l="l" t="t" r="r" b="b"/>
              <a:pathLst>
                <a:path w="29549" h="25509" extrusionOk="0">
                  <a:moveTo>
                    <a:pt x="3335" y="0"/>
                  </a:moveTo>
                  <a:cubicBezTo>
                    <a:pt x="3240" y="0"/>
                    <a:pt x="3151" y="24"/>
                    <a:pt x="3069" y="72"/>
                  </a:cubicBezTo>
                  <a:lnTo>
                    <a:pt x="0" y="7873"/>
                  </a:lnTo>
                  <a:cubicBezTo>
                    <a:pt x="0" y="7873"/>
                    <a:pt x="8245" y="25508"/>
                    <a:pt x="9391" y="25508"/>
                  </a:cubicBezTo>
                  <a:cubicBezTo>
                    <a:pt x="10537" y="25508"/>
                    <a:pt x="23477" y="16783"/>
                    <a:pt x="23477" y="16783"/>
                  </a:cubicBezTo>
                  <a:cubicBezTo>
                    <a:pt x="23477" y="16783"/>
                    <a:pt x="23986" y="16931"/>
                    <a:pt x="24512" y="16931"/>
                  </a:cubicBezTo>
                  <a:cubicBezTo>
                    <a:pt x="24775" y="16931"/>
                    <a:pt x="25042" y="16894"/>
                    <a:pt x="25251" y="16783"/>
                  </a:cubicBezTo>
                  <a:cubicBezTo>
                    <a:pt x="25917" y="16450"/>
                    <a:pt x="27211" y="14824"/>
                    <a:pt x="27211" y="14824"/>
                  </a:cubicBezTo>
                  <a:cubicBezTo>
                    <a:pt x="27211" y="14824"/>
                    <a:pt x="28673" y="15931"/>
                    <a:pt x="29258" y="15931"/>
                  </a:cubicBezTo>
                  <a:cubicBezTo>
                    <a:pt x="29451" y="15931"/>
                    <a:pt x="29548" y="15810"/>
                    <a:pt x="29466" y="15489"/>
                  </a:cubicBezTo>
                  <a:cubicBezTo>
                    <a:pt x="29170" y="14195"/>
                    <a:pt x="27543" y="12901"/>
                    <a:pt x="26064" y="12901"/>
                  </a:cubicBezTo>
                  <a:cubicBezTo>
                    <a:pt x="24623" y="12901"/>
                    <a:pt x="22515" y="16303"/>
                    <a:pt x="22515" y="16303"/>
                  </a:cubicBezTo>
                  <a:lnTo>
                    <a:pt x="11165" y="20332"/>
                  </a:lnTo>
                  <a:cubicBezTo>
                    <a:pt x="11165" y="20332"/>
                    <a:pt x="8245" y="7688"/>
                    <a:pt x="6803" y="4620"/>
                  </a:cubicBezTo>
                  <a:cubicBezTo>
                    <a:pt x="5474" y="1862"/>
                    <a:pt x="4175"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0"/>
            <p:cNvSpPr/>
            <p:nvPr/>
          </p:nvSpPr>
          <p:spPr>
            <a:xfrm>
              <a:off x="1908300" y="3181900"/>
              <a:ext cx="755150" cy="653500"/>
            </a:xfrm>
            <a:custGeom>
              <a:avLst/>
              <a:gdLst/>
              <a:ahLst/>
              <a:cxnLst/>
              <a:rect l="l" t="t" r="r" b="b"/>
              <a:pathLst>
                <a:path w="30206" h="26140" extrusionOk="0">
                  <a:moveTo>
                    <a:pt x="3698" y="1"/>
                  </a:moveTo>
                  <a:cubicBezTo>
                    <a:pt x="3550" y="1"/>
                    <a:pt x="3402" y="38"/>
                    <a:pt x="3291" y="112"/>
                  </a:cubicBezTo>
                  <a:cubicBezTo>
                    <a:pt x="3143" y="223"/>
                    <a:pt x="3106" y="407"/>
                    <a:pt x="3180" y="555"/>
                  </a:cubicBezTo>
                  <a:cubicBezTo>
                    <a:pt x="3225" y="645"/>
                    <a:pt x="3310" y="694"/>
                    <a:pt x="3403" y="694"/>
                  </a:cubicBezTo>
                  <a:cubicBezTo>
                    <a:pt x="3464" y="694"/>
                    <a:pt x="3528" y="673"/>
                    <a:pt x="3587" y="629"/>
                  </a:cubicBezTo>
                  <a:lnTo>
                    <a:pt x="3698" y="629"/>
                  </a:lnTo>
                  <a:cubicBezTo>
                    <a:pt x="3808" y="629"/>
                    <a:pt x="3993" y="666"/>
                    <a:pt x="4215" y="888"/>
                  </a:cubicBezTo>
                  <a:cubicBezTo>
                    <a:pt x="4585" y="1184"/>
                    <a:pt x="4992" y="1701"/>
                    <a:pt x="5472" y="2404"/>
                  </a:cubicBezTo>
                  <a:cubicBezTo>
                    <a:pt x="5916" y="3143"/>
                    <a:pt x="6396" y="4031"/>
                    <a:pt x="6877" y="5066"/>
                  </a:cubicBezTo>
                  <a:cubicBezTo>
                    <a:pt x="7247" y="5805"/>
                    <a:pt x="7690" y="7136"/>
                    <a:pt x="8171" y="8763"/>
                  </a:cubicBezTo>
                  <a:cubicBezTo>
                    <a:pt x="8873" y="11166"/>
                    <a:pt x="9650" y="14161"/>
                    <a:pt x="10241" y="16564"/>
                  </a:cubicBezTo>
                  <a:cubicBezTo>
                    <a:pt x="10537" y="17747"/>
                    <a:pt x="10796" y="18782"/>
                    <a:pt x="10981" y="19521"/>
                  </a:cubicBezTo>
                  <a:cubicBezTo>
                    <a:pt x="11129" y="20261"/>
                    <a:pt x="11240" y="20704"/>
                    <a:pt x="11240" y="20704"/>
                  </a:cubicBezTo>
                  <a:cubicBezTo>
                    <a:pt x="11277" y="20778"/>
                    <a:pt x="11314" y="20852"/>
                    <a:pt x="11387" y="20889"/>
                  </a:cubicBezTo>
                  <a:cubicBezTo>
                    <a:pt x="11431" y="20932"/>
                    <a:pt x="11487" y="20950"/>
                    <a:pt x="11541" y="20950"/>
                  </a:cubicBezTo>
                  <a:cubicBezTo>
                    <a:pt x="11579" y="20950"/>
                    <a:pt x="11616" y="20941"/>
                    <a:pt x="11646" y="20926"/>
                  </a:cubicBezTo>
                  <a:lnTo>
                    <a:pt x="22996" y="16859"/>
                  </a:lnTo>
                  <a:cubicBezTo>
                    <a:pt x="23070" y="16859"/>
                    <a:pt x="23107" y="16822"/>
                    <a:pt x="23144" y="16748"/>
                  </a:cubicBezTo>
                  <a:cubicBezTo>
                    <a:pt x="23144" y="16748"/>
                    <a:pt x="23181" y="16711"/>
                    <a:pt x="23218" y="16601"/>
                  </a:cubicBezTo>
                  <a:cubicBezTo>
                    <a:pt x="23440" y="16305"/>
                    <a:pt x="23994" y="15491"/>
                    <a:pt x="24623" y="14789"/>
                  </a:cubicBezTo>
                  <a:cubicBezTo>
                    <a:pt x="24956" y="14419"/>
                    <a:pt x="25288" y="14087"/>
                    <a:pt x="25621" y="13865"/>
                  </a:cubicBezTo>
                  <a:cubicBezTo>
                    <a:pt x="25917" y="13606"/>
                    <a:pt x="26250" y="13495"/>
                    <a:pt x="26434" y="13495"/>
                  </a:cubicBezTo>
                  <a:cubicBezTo>
                    <a:pt x="27100" y="13495"/>
                    <a:pt x="27802" y="13791"/>
                    <a:pt x="28394" y="14234"/>
                  </a:cubicBezTo>
                  <a:cubicBezTo>
                    <a:pt x="28985" y="14678"/>
                    <a:pt x="29429" y="15307"/>
                    <a:pt x="29540" y="15861"/>
                  </a:cubicBezTo>
                  <a:cubicBezTo>
                    <a:pt x="29556" y="15877"/>
                    <a:pt x="29565" y="15892"/>
                    <a:pt x="29570" y="15908"/>
                  </a:cubicBezTo>
                  <a:lnTo>
                    <a:pt x="29570" y="15908"/>
                  </a:lnTo>
                  <a:cubicBezTo>
                    <a:pt x="29496" y="15903"/>
                    <a:pt x="29352" y="15845"/>
                    <a:pt x="29207" y="15787"/>
                  </a:cubicBezTo>
                  <a:cubicBezTo>
                    <a:pt x="28875" y="15639"/>
                    <a:pt x="28542" y="15418"/>
                    <a:pt x="28246" y="15233"/>
                  </a:cubicBezTo>
                  <a:cubicBezTo>
                    <a:pt x="28098" y="15122"/>
                    <a:pt x="27987" y="15048"/>
                    <a:pt x="27913" y="14974"/>
                  </a:cubicBezTo>
                  <a:cubicBezTo>
                    <a:pt x="27802" y="14900"/>
                    <a:pt x="27765" y="14900"/>
                    <a:pt x="27765" y="14900"/>
                  </a:cubicBezTo>
                  <a:cubicBezTo>
                    <a:pt x="27697" y="14848"/>
                    <a:pt x="27620" y="14821"/>
                    <a:pt x="27550" y="14821"/>
                  </a:cubicBezTo>
                  <a:cubicBezTo>
                    <a:pt x="27470" y="14821"/>
                    <a:pt x="27398" y="14858"/>
                    <a:pt x="27359" y="14937"/>
                  </a:cubicBezTo>
                  <a:cubicBezTo>
                    <a:pt x="27359" y="14937"/>
                    <a:pt x="27248" y="15048"/>
                    <a:pt x="27137" y="15196"/>
                  </a:cubicBezTo>
                  <a:cubicBezTo>
                    <a:pt x="26952" y="15418"/>
                    <a:pt x="26619" y="15787"/>
                    <a:pt x="26324" y="16083"/>
                  </a:cubicBezTo>
                  <a:cubicBezTo>
                    <a:pt x="25991" y="16416"/>
                    <a:pt x="25658" y="16711"/>
                    <a:pt x="25510" y="16785"/>
                  </a:cubicBezTo>
                  <a:cubicBezTo>
                    <a:pt x="25362" y="16859"/>
                    <a:pt x="25141" y="16896"/>
                    <a:pt x="24882" y="16896"/>
                  </a:cubicBezTo>
                  <a:cubicBezTo>
                    <a:pt x="24660" y="16896"/>
                    <a:pt x="24401" y="16859"/>
                    <a:pt x="24216" y="16859"/>
                  </a:cubicBezTo>
                  <a:cubicBezTo>
                    <a:pt x="24142" y="16822"/>
                    <a:pt x="24068" y="16822"/>
                    <a:pt x="24031" y="16785"/>
                  </a:cubicBezTo>
                  <a:lnTo>
                    <a:pt x="23957" y="16785"/>
                  </a:lnTo>
                  <a:cubicBezTo>
                    <a:pt x="23912" y="16770"/>
                    <a:pt x="23872" y="16761"/>
                    <a:pt x="23836" y="16761"/>
                  </a:cubicBezTo>
                  <a:cubicBezTo>
                    <a:pt x="23785" y="16761"/>
                    <a:pt x="23742" y="16779"/>
                    <a:pt x="23699" y="16822"/>
                  </a:cubicBezTo>
                  <a:cubicBezTo>
                    <a:pt x="23699" y="16822"/>
                    <a:pt x="23477" y="16970"/>
                    <a:pt x="23107" y="17192"/>
                  </a:cubicBezTo>
                  <a:cubicBezTo>
                    <a:pt x="21887" y="18042"/>
                    <a:pt x="18745" y="20113"/>
                    <a:pt x="15787" y="21998"/>
                  </a:cubicBezTo>
                  <a:cubicBezTo>
                    <a:pt x="14308" y="22960"/>
                    <a:pt x="12903" y="23847"/>
                    <a:pt x="11794" y="24475"/>
                  </a:cubicBezTo>
                  <a:cubicBezTo>
                    <a:pt x="11240" y="24808"/>
                    <a:pt x="10759" y="25067"/>
                    <a:pt x="10389" y="25252"/>
                  </a:cubicBezTo>
                  <a:cubicBezTo>
                    <a:pt x="10204" y="25363"/>
                    <a:pt x="10057" y="25400"/>
                    <a:pt x="9946" y="25474"/>
                  </a:cubicBezTo>
                  <a:cubicBezTo>
                    <a:pt x="9885" y="25474"/>
                    <a:pt x="9849" y="25498"/>
                    <a:pt x="9818" y="25507"/>
                  </a:cubicBezTo>
                  <a:lnTo>
                    <a:pt x="9818" y="25507"/>
                  </a:lnTo>
                  <a:cubicBezTo>
                    <a:pt x="9771" y="25492"/>
                    <a:pt x="9673" y="25419"/>
                    <a:pt x="9576" y="25289"/>
                  </a:cubicBezTo>
                  <a:cubicBezTo>
                    <a:pt x="9095" y="24697"/>
                    <a:pt x="8282" y="23292"/>
                    <a:pt x="7321" y="21555"/>
                  </a:cubicBezTo>
                  <a:cubicBezTo>
                    <a:pt x="5953" y="18967"/>
                    <a:pt x="4252" y="15565"/>
                    <a:pt x="2921" y="12830"/>
                  </a:cubicBezTo>
                  <a:cubicBezTo>
                    <a:pt x="2293" y="11462"/>
                    <a:pt x="1701" y="10279"/>
                    <a:pt x="1294" y="9428"/>
                  </a:cubicBezTo>
                  <a:cubicBezTo>
                    <a:pt x="888" y="8541"/>
                    <a:pt x="629" y="8023"/>
                    <a:pt x="629" y="8023"/>
                  </a:cubicBezTo>
                  <a:cubicBezTo>
                    <a:pt x="575" y="7915"/>
                    <a:pt x="461" y="7846"/>
                    <a:pt x="346" y="7846"/>
                  </a:cubicBezTo>
                  <a:cubicBezTo>
                    <a:pt x="304" y="7846"/>
                    <a:pt x="262" y="7856"/>
                    <a:pt x="222" y="7875"/>
                  </a:cubicBezTo>
                  <a:cubicBezTo>
                    <a:pt x="74" y="7949"/>
                    <a:pt x="1" y="8134"/>
                    <a:pt x="74" y="8282"/>
                  </a:cubicBezTo>
                  <a:cubicBezTo>
                    <a:pt x="74" y="8282"/>
                    <a:pt x="2145" y="12719"/>
                    <a:pt x="4363" y="17118"/>
                  </a:cubicBezTo>
                  <a:cubicBezTo>
                    <a:pt x="5472" y="19336"/>
                    <a:pt x="6618" y="21555"/>
                    <a:pt x="7543" y="23218"/>
                  </a:cubicBezTo>
                  <a:cubicBezTo>
                    <a:pt x="8023" y="24032"/>
                    <a:pt x="8430" y="24734"/>
                    <a:pt x="8763" y="25252"/>
                  </a:cubicBezTo>
                  <a:cubicBezTo>
                    <a:pt x="8947" y="25474"/>
                    <a:pt x="9095" y="25695"/>
                    <a:pt x="9243" y="25843"/>
                  </a:cubicBezTo>
                  <a:cubicBezTo>
                    <a:pt x="9317" y="25917"/>
                    <a:pt x="9391" y="25991"/>
                    <a:pt x="9465" y="26028"/>
                  </a:cubicBezTo>
                  <a:cubicBezTo>
                    <a:pt x="9539" y="26065"/>
                    <a:pt x="9613" y="26139"/>
                    <a:pt x="9761" y="26139"/>
                  </a:cubicBezTo>
                  <a:cubicBezTo>
                    <a:pt x="9909" y="26139"/>
                    <a:pt x="10057" y="26065"/>
                    <a:pt x="10204" y="25991"/>
                  </a:cubicBezTo>
                  <a:cubicBezTo>
                    <a:pt x="10870" y="25732"/>
                    <a:pt x="12016" y="25104"/>
                    <a:pt x="13421" y="24217"/>
                  </a:cubicBezTo>
                  <a:cubicBezTo>
                    <a:pt x="17312" y="21862"/>
                    <a:pt x="23062" y="17994"/>
                    <a:pt x="23922" y="17414"/>
                  </a:cubicBezTo>
                  <a:lnTo>
                    <a:pt x="23922" y="17414"/>
                  </a:lnTo>
                  <a:cubicBezTo>
                    <a:pt x="24118" y="17458"/>
                    <a:pt x="24483" y="17525"/>
                    <a:pt x="24882" y="17525"/>
                  </a:cubicBezTo>
                  <a:cubicBezTo>
                    <a:pt x="25177" y="17525"/>
                    <a:pt x="25473" y="17488"/>
                    <a:pt x="25769" y="17340"/>
                  </a:cubicBezTo>
                  <a:cubicBezTo>
                    <a:pt x="25991" y="17229"/>
                    <a:pt x="26213" y="17081"/>
                    <a:pt x="26434" y="16859"/>
                  </a:cubicBezTo>
                  <a:cubicBezTo>
                    <a:pt x="26896" y="16424"/>
                    <a:pt x="27375" y="15863"/>
                    <a:pt x="27638" y="15548"/>
                  </a:cubicBezTo>
                  <a:lnTo>
                    <a:pt x="27638" y="15548"/>
                  </a:lnTo>
                  <a:cubicBezTo>
                    <a:pt x="27786" y="15650"/>
                    <a:pt x="27988" y="15788"/>
                    <a:pt x="28209" y="15935"/>
                  </a:cubicBezTo>
                  <a:cubicBezTo>
                    <a:pt x="28431" y="16083"/>
                    <a:pt x="28690" y="16231"/>
                    <a:pt x="28948" y="16342"/>
                  </a:cubicBezTo>
                  <a:cubicBezTo>
                    <a:pt x="29170" y="16453"/>
                    <a:pt x="29392" y="16527"/>
                    <a:pt x="29614" y="16527"/>
                  </a:cubicBezTo>
                  <a:cubicBezTo>
                    <a:pt x="29762" y="16527"/>
                    <a:pt x="29910" y="16490"/>
                    <a:pt x="30021" y="16379"/>
                  </a:cubicBezTo>
                  <a:cubicBezTo>
                    <a:pt x="30132" y="16268"/>
                    <a:pt x="30205" y="16120"/>
                    <a:pt x="30169" y="15972"/>
                  </a:cubicBezTo>
                  <a:cubicBezTo>
                    <a:pt x="30169" y="15898"/>
                    <a:pt x="30169" y="15787"/>
                    <a:pt x="30132" y="15713"/>
                  </a:cubicBezTo>
                  <a:cubicBezTo>
                    <a:pt x="29947" y="14974"/>
                    <a:pt x="29429" y="14271"/>
                    <a:pt x="28764" y="13754"/>
                  </a:cubicBezTo>
                  <a:cubicBezTo>
                    <a:pt x="28098" y="13236"/>
                    <a:pt x="27285" y="12867"/>
                    <a:pt x="26434" y="12867"/>
                  </a:cubicBezTo>
                  <a:cubicBezTo>
                    <a:pt x="25954" y="12867"/>
                    <a:pt x="25510" y="13125"/>
                    <a:pt x="25067" y="13458"/>
                  </a:cubicBezTo>
                  <a:cubicBezTo>
                    <a:pt x="24438" y="13976"/>
                    <a:pt x="23847" y="14715"/>
                    <a:pt x="23366" y="15344"/>
                  </a:cubicBezTo>
                  <a:cubicBezTo>
                    <a:pt x="23027" y="15796"/>
                    <a:pt x="22774" y="16183"/>
                    <a:pt x="22674" y="16341"/>
                  </a:cubicBezTo>
                  <a:lnTo>
                    <a:pt x="22674" y="16341"/>
                  </a:lnTo>
                  <a:lnTo>
                    <a:pt x="11754" y="20217"/>
                  </a:lnTo>
                  <a:lnTo>
                    <a:pt x="11754" y="20217"/>
                  </a:lnTo>
                  <a:cubicBezTo>
                    <a:pt x="11548" y="19314"/>
                    <a:pt x="10948" y="16721"/>
                    <a:pt x="10204" y="13865"/>
                  </a:cubicBezTo>
                  <a:cubicBezTo>
                    <a:pt x="9761" y="12090"/>
                    <a:pt x="9243" y="10205"/>
                    <a:pt x="8763" y="8578"/>
                  </a:cubicBezTo>
                  <a:cubicBezTo>
                    <a:pt x="8282" y="6951"/>
                    <a:pt x="7838" y="5583"/>
                    <a:pt x="7432" y="4807"/>
                  </a:cubicBezTo>
                  <a:cubicBezTo>
                    <a:pt x="6803" y="3402"/>
                    <a:pt x="6138" y="2219"/>
                    <a:pt x="5509" y="1406"/>
                  </a:cubicBezTo>
                  <a:cubicBezTo>
                    <a:pt x="5213" y="962"/>
                    <a:pt x="4918" y="629"/>
                    <a:pt x="4622" y="407"/>
                  </a:cubicBezTo>
                  <a:cubicBezTo>
                    <a:pt x="4326" y="149"/>
                    <a:pt x="4030" y="1"/>
                    <a:pt x="3698"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0"/>
            <p:cNvSpPr/>
            <p:nvPr/>
          </p:nvSpPr>
          <p:spPr>
            <a:xfrm>
              <a:off x="2058950" y="3511875"/>
              <a:ext cx="597325" cy="315200"/>
            </a:xfrm>
            <a:custGeom>
              <a:avLst/>
              <a:gdLst/>
              <a:ahLst/>
              <a:cxnLst/>
              <a:rect l="l" t="t" r="r" b="b"/>
              <a:pathLst>
                <a:path w="23893" h="12608" extrusionOk="0">
                  <a:moveTo>
                    <a:pt x="20408" y="0"/>
                  </a:moveTo>
                  <a:cubicBezTo>
                    <a:pt x="18967" y="0"/>
                    <a:pt x="16859" y="3402"/>
                    <a:pt x="16859" y="3402"/>
                  </a:cubicBezTo>
                  <a:lnTo>
                    <a:pt x="5509" y="7431"/>
                  </a:lnTo>
                  <a:cubicBezTo>
                    <a:pt x="5509" y="7431"/>
                    <a:pt x="5140" y="5842"/>
                    <a:pt x="4622" y="3623"/>
                  </a:cubicBezTo>
                  <a:lnTo>
                    <a:pt x="1" y="6544"/>
                  </a:lnTo>
                  <a:cubicBezTo>
                    <a:pt x="1738" y="9871"/>
                    <a:pt x="3291" y="12607"/>
                    <a:pt x="3735" y="12607"/>
                  </a:cubicBezTo>
                  <a:cubicBezTo>
                    <a:pt x="4881" y="12607"/>
                    <a:pt x="17821" y="3882"/>
                    <a:pt x="17821" y="3882"/>
                  </a:cubicBezTo>
                  <a:cubicBezTo>
                    <a:pt x="17821" y="3882"/>
                    <a:pt x="18330" y="4030"/>
                    <a:pt x="18856" y="4030"/>
                  </a:cubicBezTo>
                  <a:cubicBezTo>
                    <a:pt x="19119" y="4030"/>
                    <a:pt x="19386" y="3993"/>
                    <a:pt x="19595" y="3882"/>
                  </a:cubicBezTo>
                  <a:cubicBezTo>
                    <a:pt x="20261" y="3549"/>
                    <a:pt x="21555" y="1923"/>
                    <a:pt x="21555" y="1923"/>
                  </a:cubicBezTo>
                  <a:cubicBezTo>
                    <a:pt x="21555" y="1923"/>
                    <a:pt x="23017" y="3030"/>
                    <a:pt x="23602" y="3030"/>
                  </a:cubicBezTo>
                  <a:cubicBezTo>
                    <a:pt x="23795" y="3030"/>
                    <a:pt x="23892" y="2909"/>
                    <a:pt x="23810" y="2588"/>
                  </a:cubicBezTo>
                  <a:cubicBezTo>
                    <a:pt x="23514" y="1294"/>
                    <a:pt x="21887" y="0"/>
                    <a:pt x="20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0"/>
            <p:cNvSpPr/>
            <p:nvPr/>
          </p:nvSpPr>
          <p:spPr>
            <a:xfrm>
              <a:off x="2050625" y="3503550"/>
              <a:ext cx="612825" cy="331850"/>
            </a:xfrm>
            <a:custGeom>
              <a:avLst/>
              <a:gdLst/>
              <a:ahLst/>
              <a:cxnLst/>
              <a:rect l="l" t="t" r="r" b="b"/>
              <a:pathLst>
                <a:path w="24513" h="13274" extrusionOk="0">
                  <a:moveTo>
                    <a:pt x="20741" y="629"/>
                  </a:moveTo>
                  <a:cubicBezTo>
                    <a:pt x="21407" y="629"/>
                    <a:pt x="22109" y="925"/>
                    <a:pt x="22701" y="1368"/>
                  </a:cubicBezTo>
                  <a:cubicBezTo>
                    <a:pt x="23292" y="1812"/>
                    <a:pt x="23736" y="2441"/>
                    <a:pt x="23847" y="2995"/>
                  </a:cubicBezTo>
                  <a:cubicBezTo>
                    <a:pt x="23863" y="3011"/>
                    <a:pt x="23872" y="3026"/>
                    <a:pt x="23877" y="3042"/>
                  </a:cubicBezTo>
                  <a:lnTo>
                    <a:pt x="23877" y="3042"/>
                  </a:lnTo>
                  <a:cubicBezTo>
                    <a:pt x="23803" y="3037"/>
                    <a:pt x="23659" y="2979"/>
                    <a:pt x="23514" y="2921"/>
                  </a:cubicBezTo>
                  <a:cubicBezTo>
                    <a:pt x="23182" y="2773"/>
                    <a:pt x="22849" y="2552"/>
                    <a:pt x="22553" y="2367"/>
                  </a:cubicBezTo>
                  <a:cubicBezTo>
                    <a:pt x="22405" y="2256"/>
                    <a:pt x="22294" y="2182"/>
                    <a:pt x="22220" y="2108"/>
                  </a:cubicBezTo>
                  <a:cubicBezTo>
                    <a:pt x="22109" y="2034"/>
                    <a:pt x="22072" y="2034"/>
                    <a:pt x="22072" y="2034"/>
                  </a:cubicBezTo>
                  <a:cubicBezTo>
                    <a:pt x="22004" y="1982"/>
                    <a:pt x="21927" y="1955"/>
                    <a:pt x="21857" y="1955"/>
                  </a:cubicBezTo>
                  <a:cubicBezTo>
                    <a:pt x="21777" y="1955"/>
                    <a:pt x="21705" y="1992"/>
                    <a:pt x="21666" y="2071"/>
                  </a:cubicBezTo>
                  <a:cubicBezTo>
                    <a:pt x="21666" y="2071"/>
                    <a:pt x="21555" y="2182"/>
                    <a:pt x="21444" y="2330"/>
                  </a:cubicBezTo>
                  <a:cubicBezTo>
                    <a:pt x="21259" y="2552"/>
                    <a:pt x="20926" y="2921"/>
                    <a:pt x="20631" y="3217"/>
                  </a:cubicBezTo>
                  <a:cubicBezTo>
                    <a:pt x="20298" y="3550"/>
                    <a:pt x="19965" y="3845"/>
                    <a:pt x="19817" y="3919"/>
                  </a:cubicBezTo>
                  <a:cubicBezTo>
                    <a:pt x="19669" y="3993"/>
                    <a:pt x="19448" y="4030"/>
                    <a:pt x="19189" y="4030"/>
                  </a:cubicBezTo>
                  <a:cubicBezTo>
                    <a:pt x="18967" y="4030"/>
                    <a:pt x="18708" y="3993"/>
                    <a:pt x="18523" y="3993"/>
                  </a:cubicBezTo>
                  <a:cubicBezTo>
                    <a:pt x="18449" y="3956"/>
                    <a:pt x="18375" y="3956"/>
                    <a:pt x="18338" y="3919"/>
                  </a:cubicBezTo>
                  <a:lnTo>
                    <a:pt x="18264" y="3919"/>
                  </a:lnTo>
                  <a:cubicBezTo>
                    <a:pt x="18219" y="3904"/>
                    <a:pt x="18179" y="3895"/>
                    <a:pt x="18143" y="3895"/>
                  </a:cubicBezTo>
                  <a:cubicBezTo>
                    <a:pt x="18092" y="3895"/>
                    <a:pt x="18049" y="3913"/>
                    <a:pt x="18006" y="3956"/>
                  </a:cubicBezTo>
                  <a:cubicBezTo>
                    <a:pt x="18006" y="3956"/>
                    <a:pt x="17784" y="4104"/>
                    <a:pt x="17414" y="4326"/>
                  </a:cubicBezTo>
                  <a:cubicBezTo>
                    <a:pt x="16194" y="5176"/>
                    <a:pt x="13052" y="7247"/>
                    <a:pt x="10094" y="9132"/>
                  </a:cubicBezTo>
                  <a:cubicBezTo>
                    <a:pt x="8615" y="10094"/>
                    <a:pt x="7210" y="10981"/>
                    <a:pt x="6101" y="11609"/>
                  </a:cubicBezTo>
                  <a:cubicBezTo>
                    <a:pt x="5547" y="11942"/>
                    <a:pt x="5066" y="12201"/>
                    <a:pt x="4696" y="12386"/>
                  </a:cubicBezTo>
                  <a:cubicBezTo>
                    <a:pt x="4511" y="12497"/>
                    <a:pt x="4364" y="12534"/>
                    <a:pt x="4253" y="12608"/>
                  </a:cubicBezTo>
                  <a:cubicBezTo>
                    <a:pt x="4179" y="12608"/>
                    <a:pt x="4142" y="12645"/>
                    <a:pt x="4105" y="12645"/>
                  </a:cubicBezTo>
                  <a:cubicBezTo>
                    <a:pt x="4031" y="12608"/>
                    <a:pt x="3846" y="12386"/>
                    <a:pt x="3624" y="12053"/>
                  </a:cubicBezTo>
                  <a:cubicBezTo>
                    <a:pt x="2948" y="11092"/>
                    <a:pt x="1894" y="9171"/>
                    <a:pt x="761" y="6983"/>
                  </a:cubicBezTo>
                  <a:lnTo>
                    <a:pt x="761" y="6983"/>
                  </a:lnTo>
                  <a:lnTo>
                    <a:pt x="4740" y="4480"/>
                  </a:lnTo>
                  <a:lnTo>
                    <a:pt x="4740" y="4480"/>
                  </a:lnTo>
                  <a:cubicBezTo>
                    <a:pt x="4978" y="5399"/>
                    <a:pt x="5160" y="6192"/>
                    <a:pt x="5288" y="6766"/>
                  </a:cubicBezTo>
                  <a:cubicBezTo>
                    <a:pt x="5473" y="7432"/>
                    <a:pt x="5547" y="7838"/>
                    <a:pt x="5547" y="7838"/>
                  </a:cubicBezTo>
                  <a:cubicBezTo>
                    <a:pt x="5584" y="7912"/>
                    <a:pt x="5621" y="7986"/>
                    <a:pt x="5694" y="8023"/>
                  </a:cubicBezTo>
                  <a:cubicBezTo>
                    <a:pt x="5738" y="8066"/>
                    <a:pt x="5794" y="8084"/>
                    <a:pt x="5848" y="8084"/>
                  </a:cubicBezTo>
                  <a:cubicBezTo>
                    <a:pt x="5886" y="8084"/>
                    <a:pt x="5923" y="8075"/>
                    <a:pt x="5953" y="8060"/>
                  </a:cubicBezTo>
                  <a:lnTo>
                    <a:pt x="17303" y="3993"/>
                  </a:lnTo>
                  <a:cubicBezTo>
                    <a:pt x="17377" y="3993"/>
                    <a:pt x="17414" y="3956"/>
                    <a:pt x="17451" y="3882"/>
                  </a:cubicBezTo>
                  <a:cubicBezTo>
                    <a:pt x="17451" y="3882"/>
                    <a:pt x="17488" y="3845"/>
                    <a:pt x="17525" y="3735"/>
                  </a:cubicBezTo>
                  <a:cubicBezTo>
                    <a:pt x="17747" y="3439"/>
                    <a:pt x="18301" y="2625"/>
                    <a:pt x="18930" y="1923"/>
                  </a:cubicBezTo>
                  <a:cubicBezTo>
                    <a:pt x="19263" y="1553"/>
                    <a:pt x="19595" y="1221"/>
                    <a:pt x="19928" y="999"/>
                  </a:cubicBezTo>
                  <a:cubicBezTo>
                    <a:pt x="20224" y="740"/>
                    <a:pt x="20557" y="629"/>
                    <a:pt x="20741" y="629"/>
                  </a:cubicBezTo>
                  <a:close/>
                  <a:moveTo>
                    <a:pt x="20741" y="1"/>
                  </a:moveTo>
                  <a:cubicBezTo>
                    <a:pt x="20261" y="1"/>
                    <a:pt x="19817" y="259"/>
                    <a:pt x="19374" y="592"/>
                  </a:cubicBezTo>
                  <a:cubicBezTo>
                    <a:pt x="18745" y="1110"/>
                    <a:pt x="18154" y="1849"/>
                    <a:pt x="17673" y="2478"/>
                  </a:cubicBezTo>
                  <a:cubicBezTo>
                    <a:pt x="17334" y="2930"/>
                    <a:pt x="17081" y="3317"/>
                    <a:pt x="16981" y="3475"/>
                  </a:cubicBezTo>
                  <a:lnTo>
                    <a:pt x="16981" y="3475"/>
                  </a:lnTo>
                  <a:lnTo>
                    <a:pt x="6059" y="7352"/>
                  </a:lnTo>
                  <a:lnTo>
                    <a:pt x="6059" y="7352"/>
                  </a:lnTo>
                  <a:cubicBezTo>
                    <a:pt x="5924" y="6772"/>
                    <a:pt x="5627" y="5493"/>
                    <a:pt x="5251" y="3882"/>
                  </a:cubicBezTo>
                  <a:cubicBezTo>
                    <a:pt x="5214" y="3809"/>
                    <a:pt x="5140" y="3735"/>
                    <a:pt x="5066" y="3698"/>
                  </a:cubicBezTo>
                  <a:cubicBezTo>
                    <a:pt x="5011" y="3679"/>
                    <a:pt x="4955" y="3670"/>
                    <a:pt x="4904" y="3670"/>
                  </a:cubicBezTo>
                  <a:cubicBezTo>
                    <a:pt x="4853" y="3670"/>
                    <a:pt x="4807" y="3679"/>
                    <a:pt x="4770" y="3698"/>
                  </a:cubicBezTo>
                  <a:lnTo>
                    <a:pt x="186" y="6618"/>
                  </a:lnTo>
                  <a:cubicBezTo>
                    <a:pt x="38" y="6692"/>
                    <a:pt x="1" y="6877"/>
                    <a:pt x="75" y="7025"/>
                  </a:cubicBezTo>
                  <a:cubicBezTo>
                    <a:pt x="925" y="8689"/>
                    <a:pt x="1739" y="10204"/>
                    <a:pt x="2404" y="11314"/>
                  </a:cubicBezTo>
                  <a:cubicBezTo>
                    <a:pt x="2737" y="11868"/>
                    <a:pt x="3033" y="12349"/>
                    <a:pt x="3291" y="12645"/>
                  </a:cubicBezTo>
                  <a:cubicBezTo>
                    <a:pt x="3402" y="12829"/>
                    <a:pt x="3513" y="12940"/>
                    <a:pt x="3624" y="13051"/>
                  </a:cubicBezTo>
                  <a:cubicBezTo>
                    <a:pt x="3698" y="13125"/>
                    <a:pt x="3735" y="13162"/>
                    <a:pt x="3809" y="13199"/>
                  </a:cubicBezTo>
                  <a:cubicBezTo>
                    <a:pt x="3883" y="13236"/>
                    <a:pt x="3957" y="13273"/>
                    <a:pt x="4068" y="13273"/>
                  </a:cubicBezTo>
                  <a:cubicBezTo>
                    <a:pt x="4216" y="13273"/>
                    <a:pt x="4364" y="13199"/>
                    <a:pt x="4511" y="13125"/>
                  </a:cubicBezTo>
                  <a:cubicBezTo>
                    <a:pt x="5177" y="12866"/>
                    <a:pt x="6323" y="12238"/>
                    <a:pt x="7728" y="11351"/>
                  </a:cubicBezTo>
                  <a:cubicBezTo>
                    <a:pt x="11619" y="8996"/>
                    <a:pt x="17369" y="5128"/>
                    <a:pt x="18229" y="4548"/>
                  </a:cubicBezTo>
                  <a:lnTo>
                    <a:pt x="18229" y="4548"/>
                  </a:lnTo>
                  <a:cubicBezTo>
                    <a:pt x="18425" y="4592"/>
                    <a:pt x="18790" y="4659"/>
                    <a:pt x="19189" y="4659"/>
                  </a:cubicBezTo>
                  <a:cubicBezTo>
                    <a:pt x="19484" y="4659"/>
                    <a:pt x="19780" y="4622"/>
                    <a:pt x="20076" y="4474"/>
                  </a:cubicBezTo>
                  <a:cubicBezTo>
                    <a:pt x="20298" y="4363"/>
                    <a:pt x="20520" y="4215"/>
                    <a:pt x="20741" y="3993"/>
                  </a:cubicBezTo>
                  <a:cubicBezTo>
                    <a:pt x="21203" y="3558"/>
                    <a:pt x="21682" y="2997"/>
                    <a:pt x="21945" y="2682"/>
                  </a:cubicBezTo>
                  <a:lnTo>
                    <a:pt x="21945" y="2682"/>
                  </a:lnTo>
                  <a:cubicBezTo>
                    <a:pt x="22093" y="2784"/>
                    <a:pt x="22295" y="2922"/>
                    <a:pt x="22516" y="3069"/>
                  </a:cubicBezTo>
                  <a:cubicBezTo>
                    <a:pt x="22738" y="3217"/>
                    <a:pt x="22997" y="3365"/>
                    <a:pt x="23255" y="3476"/>
                  </a:cubicBezTo>
                  <a:cubicBezTo>
                    <a:pt x="23477" y="3587"/>
                    <a:pt x="23699" y="3661"/>
                    <a:pt x="23921" y="3661"/>
                  </a:cubicBezTo>
                  <a:cubicBezTo>
                    <a:pt x="24069" y="3661"/>
                    <a:pt x="24217" y="3624"/>
                    <a:pt x="24328" y="3513"/>
                  </a:cubicBezTo>
                  <a:cubicBezTo>
                    <a:pt x="24439" y="3402"/>
                    <a:pt x="24512" y="3254"/>
                    <a:pt x="24476" y="3106"/>
                  </a:cubicBezTo>
                  <a:cubicBezTo>
                    <a:pt x="24476" y="3032"/>
                    <a:pt x="24476" y="2921"/>
                    <a:pt x="24439" y="2847"/>
                  </a:cubicBezTo>
                  <a:cubicBezTo>
                    <a:pt x="24254" y="2108"/>
                    <a:pt x="23736" y="1405"/>
                    <a:pt x="23071" y="888"/>
                  </a:cubicBezTo>
                  <a:cubicBezTo>
                    <a:pt x="22405" y="370"/>
                    <a:pt x="21592" y="1"/>
                    <a:pt x="20741"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0"/>
            <p:cNvSpPr/>
            <p:nvPr/>
          </p:nvSpPr>
          <p:spPr>
            <a:xfrm>
              <a:off x="1660600" y="4206925"/>
              <a:ext cx="147900" cy="871025"/>
            </a:xfrm>
            <a:custGeom>
              <a:avLst/>
              <a:gdLst/>
              <a:ahLst/>
              <a:cxnLst/>
              <a:rect l="l" t="t" r="r" b="b"/>
              <a:pathLst>
                <a:path w="5916" h="34841" extrusionOk="0">
                  <a:moveTo>
                    <a:pt x="2514" y="0"/>
                  </a:moveTo>
                  <a:lnTo>
                    <a:pt x="0" y="555"/>
                  </a:lnTo>
                  <a:lnTo>
                    <a:pt x="4733" y="34346"/>
                  </a:lnTo>
                  <a:cubicBezTo>
                    <a:pt x="4765" y="34635"/>
                    <a:pt x="5021" y="34841"/>
                    <a:pt x="5306" y="34841"/>
                  </a:cubicBezTo>
                  <a:cubicBezTo>
                    <a:pt x="5348" y="34841"/>
                    <a:pt x="5392" y="34836"/>
                    <a:pt x="5435" y="34827"/>
                  </a:cubicBezTo>
                  <a:cubicBezTo>
                    <a:pt x="5731" y="34790"/>
                    <a:pt x="5916" y="34531"/>
                    <a:pt x="5879" y="34235"/>
                  </a:cubicBezTo>
                  <a:lnTo>
                    <a:pt x="2514"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0"/>
            <p:cNvSpPr/>
            <p:nvPr/>
          </p:nvSpPr>
          <p:spPr>
            <a:xfrm>
              <a:off x="1652275" y="4199525"/>
              <a:ext cx="162700" cy="886400"/>
            </a:xfrm>
            <a:custGeom>
              <a:avLst/>
              <a:gdLst/>
              <a:ahLst/>
              <a:cxnLst/>
              <a:rect l="l" t="t" r="r" b="b"/>
              <a:pathLst>
                <a:path w="6508" h="35456" extrusionOk="0">
                  <a:moveTo>
                    <a:pt x="2589" y="703"/>
                  </a:moveTo>
                  <a:lnTo>
                    <a:pt x="5912" y="34531"/>
                  </a:lnTo>
                  <a:lnTo>
                    <a:pt x="5879" y="34531"/>
                  </a:lnTo>
                  <a:lnTo>
                    <a:pt x="5916" y="34568"/>
                  </a:lnTo>
                  <a:cubicBezTo>
                    <a:pt x="5916" y="34716"/>
                    <a:pt x="5805" y="34790"/>
                    <a:pt x="5694" y="34827"/>
                  </a:cubicBezTo>
                  <a:lnTo>
                    <a:pt x="5620" y="34827"/>
                  </a:lnTo>
                  <a:cubicBezTo>
                    <a:pt x="5509" y="34827"/>
                    <a:pt x="5398" y="34753"/>
                    <a:pt x="5361" y="34605"/>
                  </a:cubicBezTo>
                  <a:lnTo>
                    <a:pt x="672" y="1118"/>
                  </a:lnTo>
                  <a:lnTo>
                    <a:pt x="672" y="1118"/>
                  </a:lnTo>
                  <a:lnTo>
                    <a:pt x="2589" y="703"/>
                  </a:lnTo>
                  <a:close/>
                  <a:moveTo>
                    <a:pt x="2773" y="0"/>
                  </a:moveTo>
                  <a:lnTo>
                    <a:pt x="259" y="555"/>
                  </a:lnTo>
                  <a:cubicBezTo>
                    <a:pt x="112" y="592"/>
                    <a:pt x="1" y="740"/>
                    <a:pt x="1" y="925"/>
                  </a:cubicBezTo>
                  <a:lnTo>
                    <a:pt x="4770" y="34716"/>
                  </a:lnTo>
                  <a:cubicBezTo>
                    <a:pt x="4844" y="35160"/>
                    <a:pt x="5214" y="35455"/>
                    <a:pt x="5620" y="35455"/>
                  </a:cubicBezTo>
                  <a:cubicBezTo>
                    <a:pt x="5694" y="35455"/>
                    <a:pt x="5768" y="35455"/>
                    <a:pt x="5842" y="35418"/>
                  </a:cubicBezTo>
                  <a:cubicBezTo>
                    <a:pt x="6249" y="35344"/>
                    <a:pt x="6507" y="34975"/>
                    <a:pt x="6507" y="34568"/>
                  </a:cubicBezTo>
                  <a:lnTo>
                    <a:pt x="6507" y="34494"/>
                  </a:lnTo>
                  <a:lnTo>
                    <a:pt x="3143" y="296"/>
                  </a:lnTo>
                  <a:cubicBezTo>
                    <a:pt x="3143" y="185"/>
                    <a:pt x="3106" y="111"/>
                    <a:pt x="3032" y="74"/>
                  </a:cubicBezTo>
                  <a:cubicBezTo>
                    <a:pt x="2958" y="0"/>
                    <a:pt x="2884" y="0"/>
                    <a:pt x="2773"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0"/>
            <p:cNvSpPr/>
            <p:nvPr/>
          </p:nvSpPr>
          <p:spPr>
            <a:xfrm>
              <a:off x="1118050" y="4228175"/>
              <a:ext cx="260675" cy="847075"/>
            </a:xfrm>
            <a:custGeom>
              <a:avLst/>
              <a:gdLst/>
              <a:ahLst/>
              <a:cxnLst/>
              <a:rect l="l" t="t" r="r" b="b"/>
              <a:pathLst>
                <a:path w="10427" h="33883" extrusionOk="0">
                  <a:moveTo>
                    <a:pt x="8023" y="1"/>
                  </a:moveTo>
                  <a:lnTo>
                    <a:pt x="75" y="33200"/>
                  </a:lnTo>
                  <a:cubicBezTo>
                    <a:pt x="1" y="33496"/>
                    <a:pt x="222" y="33829"/>
                    <a:pt x="555" y="33866"/>
                  </a:cubicBezTo>
                  <a:cubicBezTo>
                    <a:pt x="599" y="33877"/>
                    <a:pt x="643" y="33882"/>
                    <a:pt x="685" y="33882"/>
                  </a:cubicBezTo>
                  <a:cubicBezTo>
                    <a:pt x="924" y="33882"/>
                    <a:pt x="1121" y="33711"/>
                    <a:pt x="1184" y="33459"/>
                  </a:cubicBezTo>
                  <a:lnTo>
                    <a:pt x="10426" y="1258"/>
                  </a:lnTo>
                  <a:lnTo>
                    <a:pt x="8023"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0"/>
            <p:cNvSpPr/>
            <p:nvPr/>
          </p:nvSpPr>
          <p:spPr>
            <a:xfrm>
              <a:off x="1112500" y="4220175"/>
              <a:ext cx="274550" cy="862975"/>
            </a:xfrm>
            <a:custGeom>
              <a:avLst/>
              <a:gdLst/>
              <a:ahLst/>
              <a:cxnLst/>
              <a:rect l="l" t="t" r="r" b="b"/>
              <a:pathLst>
                <a:path w="10982" h="34519" extrusionOk="0">
                  <a:moveTo>
                    <a:pt x="8452" y="766"/>
                  </a:moveTo>
                  <a:lnTo>
                    <a:pt x="10279" y="1725"/>
                  </a:lnTo>
                  <a:lnTo>
                    <a:pt x="1110" y="33705"/>
                  </a:lnTo>
                  <a:cubicBezTo>
                    <a:pt x="1073" y="33816"/>
                    <a:pt x="962" y="33890"/>
                    <a:pt x="851" y="33890"/>
                  </a:cubicBezTo>
                  <a:lnTo>
                    <a:pt x="814" y="33890"/>
                  </a:lnTo>
                  <a:cubicBezTo>
                    <a:pt x="703" y="33890"/>
                    <a:pt x="592" y="33779"/>
                    <a:pt x="592" y="33631"/>
                  </a:cubicBezTo>
                  <a:lnTo>
                    <a:pt x="592" y="33594"/>
                  </a:lnTo>
                  <a:lnTo>
                    <a:pt x="8452" y="766"/>
                  </a:lnTo>
                  <a:close/>
                  <a:moveTo>
                    <a:pt x="8240" y="1"/>
                  </a:moveTo>
                  <a:cubicBezTo>
                    <a:pt x="8202" y="1"/>
                    <a:pt x="8165" y="9"/>
                    <a:pt x="8134" y="25"/>
                  </a:cubicBezTo>
                  <a:cubicBezTo>
                    <a:pt x="8060" y="62"/>
                    <a:pt x="7986" y="173"/>
                    <a:pt x="7950" y="247"/>
                  </a:cubicBezTo>
                  <a:lnTo>
                    <a:pt x="1" y="33446"/>
                  </a:lnTo>
                  <a:cubicBezTo>
                    <a:pt x="1" y="33483"/>
                    <a:pt x="1" y="33557"/>
                    <a:pt x="1" y="33631"/>
                  </a:cubicBezTo>
                  <a:cubicBezTo>
                    <a:pt x="1" y="34075"/>
                    <a:pt x="297" y="34445"/>
                    <a:pt x="740" y="34518"/>
                  </a:cubicBezTo>
                  <a:lnTo>
                    <a:pt x="851" y="34518"/>
                  </a:lnTo>
                  <a:cubicBezTo>
                    <a:pt x="1258" y="34518"/>
                    <a:pt x="1591" y="34260"/>
                    <a:pt x="1701" y="33890"/>
                  </a:cubicBezTo>
                  <a:lnTo>
                    <a:pt x="10944" y="1688"/>
                  </a:lnTo>
                  <a:cubicBezTo>
                    <a:pt x="10981" y="1541"/>
                    <a:pt x="10907" y="1393"/>
                    <a:pt x="10796" y="1319"/>
                  </a:cubicBezTo>
                  <a:lnTo>
                    <a:pt x="8393" y="62"/>
                  </a:lnTo>
                  <a:cubicBezTo>
                    <a:pt x="8350" y="18"/>
                    <a:pt x="8294" y="1"/>
                    <a:pt x="824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0"/>
            <p:cNvSpPr/>
            <p:nvPr/>
          </p:nvSpPr>
          <p:spPr>
            <a:xfrm>
              <a:off x="1551525" y="4218000"/>
              <a:ext cx="190425" cy="859700"/>
            </a:xfrm>
            <a:custGeom>
              <a:avLst/>
              <a:gdLst/>
              <a:ahLst/>
              <a:cxnLst/>
              <a:rect l="l" t="t" r="r" b="b"/>
              <a:pathLst>
                <a:path w="7617" h="34388" extrusionOk="0">
                  <a:moveTo>
                    <a:pt x="5140" y="1"/>
                  </a:moveTo>
                  <a:lnTo>
                    <a:pt x="75" y="33755"/>
                  </a:lnTo>
                  <a:cubicBezTo>
                    <a:pt x="1" y="34088"/>
                    <a:pt x="260" y="34384"/>
                    <a:pt x="592" y="34384"/>
                  </a:cubicBezTo>
                  <a:cubicBezTo>
                    <a:pt x="614" y="34386"/>
                    <a:pt x="636" y="34388"/>
                    <a:pt x="657" y="34388"/>
                  </a:cubicBezTo>
                  <a:cubicBezTo>
                    <a:pt x="925" y="34388"/>
                    <a:pt x="1150" y="34180"/>
                    <a:pt x="1184" y="33940"/>
                  </a:cubicBezTo>
                  <a:lnTo>
                    <a:pt x="7617" y="1073"/>
                  </a:lnTo>
                  <a:lnTo>
                    <a:pt x="5140"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0"/>
            <p:cNvSpPr/>
            <p:nvPr/>
          </p:nvSpPr>
          <p:spPr>
            <a:xfrm>
              <a:off x="1545075" y="4210000"/>
              <a:ext cx="205200" cy="875925"/>
            </a:xfrm>
            <a:custGeom>
              <a:avLst/>
              <a:gdLst/>
              <a:ahLst/>
              <a:cxnLst/>
              <a:rect l="l" t="t" r="r" b="b"/>
              <a:pathLst>
                <a:path w="8208" h="35037" extrusionOk="0">
                  <a:moveTo>
                    <a:pt x="5630" y="779"/>
                  </a:moveTo>
                  <a:lnTo>
                    <a:pt x="7505" y="1578"/>
                  </a:lnTo>
                  <a:lnTo>
                    <a:pt x="1146" y="34186"/>
                  </a:lnTo>
                  <a:cubicBezTo>
                    <a:pt x="1109" y="34334"/>
                    <a:pt x="998" y="34408"/>
                    <a:pt x="887" y="34408"/>
                  </a:cubicBezTo>
                  <a:cubicBezTo>
                    <a:pt x="739" y="34408"/>
                    <a:pt x="629" y="34297"/>
                    <a:pt x="629" y="34149"/>
                  </a:cubicBezTo>
                  <a:lnTo>
                    <a:pt x="629" y="34112"/>
                  </a:lnTo>
                  <a:lnTo>
                    <a:pt x="5630" y="779"/>
                  </a:lnTo>
                  <a:close/>
                  <a:moveTo>
                    <a:pt x="5385" y="1"/>
                  </a:moveTo>
                  <a:cubicBezTo>
                    <a:pt x="5330" y="1"/>
                    <a:pt x="5278" y="19"/>
                    <a:pt x="5213" y="62"/>
                  </a:cubicBezTo>
                  <a:cubicBezTo>
                    <a:pt x="5139" y="99"/>
                    <a:pt x="5102" y="173"/>
                    <a:pt x="5065" y="284"/>
                  </a:cubicBezTo>
                  <a:lnTo>
                    <a:pt x="0" y="34001"/>
                  </a:lnTo>
                  <a:lnTo>
                    <a:pt x="37" y="34001"/>
                  </a:lnTo>
                  <a:lnTo>
                    <a:pt x="0" y="34149"/>
                  </a:lnTo>
                  <a:cubicBezTo>
                    <a:pt x="0" y="34593"/>
                    <a:pt x="370" y="34999"/>
                    <a:pt x="850" y="35036"/>
                  </a:cubicBezTo>
                  <a:lnTo>
                    <a:pt x="887" y="35036"/>
                  </a:lnTo>
                  <a:cubicBezTo>
                    <a:pt x="1294" y="35036"/>
                    <a:pt x="1664" y="34741"/>
                    <a:pt x="1738" y="34334"/>
                  </a:cubicBezTo>
                  <a:lnTo>
                    <a:pt x="8171" y="1430"/>
                  </a:lnTo>
                  <a:cubicBezTo>
                    <a:pt x="8208" y="1282"/>
                    <a:pt x="8134" y="1134"/>
                    <a:pt x="7986" y="1097"/>
                  </a:cubicBezTo>
                  <a:lnTo>
                    <a:pt x="5509" y="25"/>
                  </a:lnTo>
                  <a:cubicBezTo>
                    <a:pt x="5463" y="10"/>
                    <a:pt x="5423" y="1"/>
                    <a:pt x="5385"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50"/>
            <p:cNvSpPr/>
            <p:nvPr/>
          </p:nvSpPr>
          <p:spPr>
            <a:xfrm>
              <a:off x="2127350" y="4206925"/>
              <a:ext cx="147900" cy="871025"/>
            </a:xfrm>
            <a:custGeom>
              <a:avLst/>
              <a:gdLst/>
              <a:ahLst/>
              <a:cxnLst/>
              <a:rect l="l" t="t" r="r" b="b"/>
              <a:pathLst>
                <a:path w="5916" h="34841" extrusionOk="0">
                  <a:moveTo>
                    <a:pt x="2515" y="0"/>
                  </a:moveTo>
                  <a:lnTo>
                    <a:pt x="1" y="555"/>
                  </a:lnTo>
                  <a:lnTo>
                    <a:pt x="4733" y="34346"/>
                  </a:lnTo>
                  <a:cubicBezTo>
                    <a:pt x="4797" y="34635"/>
                    <a:pt x="5029" y="34841"/>
                    <a:pt x="5307" y="34841"/>
                  </a:cubicBezTo>
                  <a:cubicBezTo>
                    <a:pt x="5349" y="34841"/>
                    <a:pt x="5392" y="34836"/>
                    <a:pt x="5435" y="34827"/>
                  </a:cubicBezTo>
                  <a:cubicBezTo>
                    <a:pt x="5731" y="34790"/>
                    <a:pt x="5916" y="34531"/>
                    <a:pt x="5879" y="34235"/>
                  </a:cubicBezTo>
                  <a:lnTo>
                    <a:pt x="2515" y="0"/>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50"/>
            <p:cNvSpPr/>
            <p:nvPr/>
          </p:nvSpPr>
          <p:spPr>
            <a:xfrm>
              <a:off x="2119025" y="4199525"/>
              <a:ext cx="162700" cy="886400"/>
            </a:xfrm>
            <a:custGeom>
              <a:avLst/>
              <a:gdLst/>
              <a:ahLst/>
              <a:cxnLst/>
              <a:rect l="l" t="t" r="r" b="b"/>
              <a:pathLst>
                <a:path w="6508" h="35456" extrusionOk="0">
                  <a:moveTo>
                    <a:pt x="2589" y="703"/>
                  </a:moveTo>
                  <a:lnTo>
                    <a:pt x="5916" y="34568"/>
                  </a:lnTo>
                  <a:cubicBezTo>
                    <a:pt x="5916" y="34716"/>
                    <a:pt x="5805" y="34790"/>
                    <a:pt x="5694" y="34827"/>
                  </a:cubicBezTo>
                  <a:lnTo>
                    <a:pt x="5657" y="34827"/>
                  </a:lnTo>
                  <a:cubicBezTo>
                    <a:pt x="5509" y="34827"/>
                    <a:pt x="5399" y="34753"/>
                    <a:pt x="5399" y="34605"/>
                  </a:cubicBezTo>
                  <a:lnTo>
                    <a:pt x="673" y="1125"/>
                  </a:lnTo>
                  <a:lnTo>
                    <a:pt x="673" y="1125"/>
                  </a:lnTo>
                  <a:lnTo>
                    <a:pt x="2589" y="703"/>
                  </a:lnTo>
                  <a:close/>
                  <a:moveTo>
                    <a:pt x="2811" y="0"/>
                  </a:moveTo>
                  <a:lnTo>
                    <a:pt x="260" y="555"/>
                  </a:lnTo>
                  <a:cubicBezTo>
                    <a:pt x="112" y="592"/>
                    <a:pt x="1" y="740"/>
                    <a:pt x="1" y="925"/>
                  </a:cubicBezTo>
                  <a:lnTo>
                    <a:pt x="4770" y="34716"/>
                  </a:lnTo>
                  <a:cubicBezTo>
                    <a:pt x="4844" y="35160"/>
                    <a:pt x="5214" y="35455"/>
                    <a:pt x="5657" y="35455"/>
                  </a:cubicBezTo>
                  <a:cubicBezTo>
                    <a:pt x="5694" y="35455"/>
                    <a:pt x="5768" y="35455"/>
                    <a:pt x="5842" y="35418"/>
                  </a:cubicBezTo>
                  <a:cubicBezTo>
                    <a:pt x="6249" y="35344"/>
                    <a:pt x="6508" y="34975"/>
                    <a:pt x="6508" y="34568"/>
                  </a:cubicBezTo>
                  <a:lnTo>
                    <a:pt x="6508" y="34494"/>
                  </a:lnTo>
                  <a:lnTo>
                    <a:pt x="3180" y="296"/>
                  </a:lnTo>
                  <a:cubicBezTo>
                    <a:pt x="3143" y="185"/>
                    <a:pt x="3106" y="111"/>
                    <a:pt x="3032" y="74"/>
                  </a:cubicBezTo>
                  <a:cubicBezTo>
                    <a:pt x="2958" y="0"/>
                    <a:pt x="2885" y="0"/>
                    <a:pt x="2811"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50"/>
            <p:cNvSpPr/>
            <p:nvPr/>
          </p:nvSpPr>
          <p:spPr>
            <a:xfrm>
              <a:off x="1121750" y="3236425"/>
              <a:ext cx="1197875" cy="1049075"/>
            </a:xfrm>
            <a:custGeom>
              <a:avLst/>
              <a:gdLst/>
              <a:ahLst/>
              <a:cxnLst/>
              <a:rect l="l" t="t" r="r" b="b"/>
              <a:pathLst>
                <a:path w="47915" h="41963" extrusionOk="0">
                  <a:moveTo>
                    <a:pt x="4067" y="1"/>
                  </a:moveTo>
                  <a:cubicBezTo>
                    <a:pt x="1775" y="1"/>
                    <a:pt x="1" y="2071"/>
                    <a:pt x="370" y="4327"/>
                  </a:cubicBezTo>
                  <a:lnTo>
                    <a:pt x="6138" y="41963"/>
                  </a:lnTo>
                  <a:lnTo>
                    <a:pt x="47286" y="41963"/>
                  </a:lnTo>
                  <a:cubicBezTo>
                    <a:pt x="47286" y="41963"/>
                    <a:pt x="47914" y="31130"/>
                    <a:pt x="46103" y="27285"/>
                  </a:cubicBezTo>
                  <a:cubicBezTo>
                    <a:pt x="45759" y="26556"/>
                    <a:pt x="44676" y="26262"/>
                    <a:pt x="43140" y="26262"/>
                  </a:cubicBezTo>
                  <a:cubicBezTo>
                    <a:pt x="36681" y="26262"/>
                    <a:pt x="22218" y="31467"/>
                    <a:pt x="21118" y="31467"/>
                  </a:cubicBezTo>
                  <a:cubicBezTo>
                    <a:pt x="21099" y="31467"/>
                    <a:pt x="21085" y="31466"/>
                    <a:pt x="21074" y="31463"/>
                  </a:cubicBezTo>
                  <a:cubicBezTo>
                    <a:pt x="20482" y="31315"/>
                    <a:pt x="21370" y="11906"/>
                    <a:pt x="22442" y="4290"/>
                  </a:cubicBezTo>
                  <a:cubicBezTo>
                    <a:pt x="22774" y="2034"/>
                    <a:pt x="21037" y="1"/>
                    <a:pt x="18745" y="1"/>
                  </a:cubicBezTo>
                  <a:close/>
                </a:path>
              </a:pathLst>
            </a:custGeom>
            <a:solidFill>
              <a:srgbClr val="77C6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50"/>
            <p:cNvSpPr/>
            <p:nvPr/>
          </p:nvSpPr>
          <p:spPr>
            <a:xfrm>
              <a:off x="1121750" y="3229050"/>
              <a:ext cx="1192325" cy="1063850"/>
            </a:xfrm>
            <a:custGeom>
              <a:avLst/>
              <a:gdLst/>
              <a:ahLst/>
              <a:cxnLst/>
              <a:rect l="l" t="t" r="r" b="b"/>
              <a:pathLst>
                <a:path w="47693" h="42554" extrusionOk="0">
                  <a:moveTo>
                    <a:pt x="18745" y="592"/>
                  </a:moveTo>
                  <a:cubicBezTo>
                    <a:pt x="19706" y="592"/>
                    <a:pt x="20556" y="998"/>
                    <a:pt x="21185" y="1627"/>
                  </a:cubicBezTo>
                  <a:cubicBezTo>
                    <a:pt x="21813" y="2255"/>
                    <a:pt x="22183" y="3106"/>
                    <a:pt x="22183" y="4067"/>
                  </a:cubicBezTo>
                  <a:cubicBezTo>
                    <a:pt x="22183" y="4215"/>
                    <a:pt x="22183" y="4400"/>
                    <a:pt x="22146" y="4548"/>
                  </a:cubicBezTo>
                  <a:cubicBezTo>
                    <a:pt x="21296" y="10463"/>
                    <a:pt x="20556" y="23477"/>
                    <a:pt x="20556" y="29096"/>
                  </a:cubicBezTo>
                  <a:cubicBezTo>
                    <a:pt x="20556" y="29910"/>
                    <a:pt x="20593" y="30575"/>
                    <a:pt x="20630" y="31056"/>
                  </a:cubicBezTo>
                  <a:cubicBezTo>
                    <a:pt x="20630" y="31277"/>
                    <a:pt x="20667" y="31462"/>
                    <a:pt x="20704" y="31610"/>
                  </a:cubicBezTo>
                  <a:cubicBezTo>
                    <a:pt x="20704" y="31684"/>
                    <a:pt x="20704" y="31758"/>
                    <a:pt x="20741" y="31832"/>
                  </a:cubicBezTo>
                  <a:lnTo>
                    <a:pt x="20815" y="31943"/>
                  </a:lnTo>
                  <a:cubicBezTo>
                    <a:pt x="20852" y="31980"/>
                    <a:pt x="20889" y="32054"/>
                    <a:pt x="21000" y="32054"/>
                  </a:cubicBezTo>
                  <a:lnTo>
                    <a:pt x="21111" y="32091"/>
                  </a:lnTo>
                  <a:cubicBezTo>
                    <a:pt x="21222" y="32091"/>
                    <a:pt x="21370" y="32054"/>
                    <a:pt x="21517" y="32017"/>
                  </a:cubicBezTo>
                  <a:cubicBezTo>
                    <a:pt x="22183" y="31869"/>
                    <a:pt x="23477" y="31462"/>
                    <a:pt x="25141" y="30945"/>
                  </a:cubicBezTo>
                  <a:cubicBezTo>
                    <a:pt x="27655" y="30205"/>
                    <a:pt x="31019" y="29170"/>
                    <a:pt x="34346" y="28320"/>
                  </a:cubicBezTo>
                  <a:cubicBezTo>
                    <a:pt x="37637" y="27506"/>
                    <a:pt x="40927" y="26878"/>
                    <a:pt x="43145" y="26878"/>
                  </a:cubicBezTo>
                  <a:cubicBezTo>
                    <a:pt x="43885" y="26878"/>
                    <a:pt x="44513" y="26952"/>
                    <a:pt x="44957" y="27100"/>
                  </a:cubicBezTo>
                  <a:cubicBezTo>
                    <a:pt x="45437" y="27248"/>
                    <a:pt x="45696" y="27469"/>
                    <a:pt x="45807" y="27728"/>
                  </a:cubicBezTo>
                  <a:cubicBezTo>
                    <a:pt x="46325" y="28800"/>
                    <a:pt x="46657" y="30538"/>
                    <a:pt x="46842" y="32461"/>
                  </a:cubicBezTo>
                  <a:cubicBezTo>
                    <a:pt x="47027" y="34346"/>
                    <a:pt x="47101" y="36416"/>
                    <a:pt x="47101" y="38154"/>
                  </a:cubicBezTo>
                  <a:cubicBezTo>
                    <a:pt x="47101" y="39337"/>
                    <a:pt x="47064" y="40335"/>
                    <a:pt x="47027" y="41075"/>
                  </a:cubicBezTo>
                  <a:cubicBezTo>
                    <a:pt x="47027" y="41469"/>
                    <a:pt x="47017" y="41768"/>
                    <a:pt x="47007" y="41962"/>
                  </a:cubicBezTo>
                  <a:lnTo>
                    <a:pt x="6396" y="41962"/>
                  </a:lnTo>
                  <a:lnTo>
                    <a:pt x="666" y="4585"/>
                  </a:lnTo>
                  <a:cubicBezTo>
                    <a:pt x="629" y="4400"/>
                    <a:pt x="629" y="4215"/>
                    <a:pt x="629" y="4067"/>
                  </a:cubicBezTo>
                  <a:cubicBezTo>
                    <a:pt x="629" y="3106"/>
                    <a:pt x="999" y="2255"/>
                    <a:pt x="1627" y="1627"/>
                  </a:cubicBezTo>
                  <a:cubicBezTo>
                    <a:pt x="2256" y="998"/>
                    <a:pt x="3106" y="592"/>
                    <a:pt x="4067" y="592"/>
                  </a:cubicBezTo>
                  <a:close/>
                  <a:moveTo>
                    <a:pt x="4067" y="0"/>
                  </a:moveTo>
                  <a:cubicBezTo>
                    <a:pt x="1812" y="0"/>
                    <a:pt x="1" y="1849"/>
                    <a:pt x="1" y="4067"/>
                  </a:cubicBezTo>
                  <a:cubicBezTo>
                    <a:pt x="1" y="4252"/>
                    <a:pt x="38" y="4474"/>
                    <a:pt x="38" y="4696"/>
                  </a:cubicBezTo>
                  <a:lnTo>
                    <a:pt x="5842" y="42295"/>
                  </a:lnTo>
                  <a:cubicBezTo>
                    <a:pt x="5879" y="42443"/>
                    <a:pt x="5990" y="42554"/>
                    <a:pt x="6138" y="42554"/>
                  </a:cubicBezTo>
                  <a:lnTo>
                    <a:pt x="47286" y="42554"/>
                  </a:lnTo>
                  <a:cubicBezTo>
                    <a:pt x="47471" y="42554"/>
                    <a:pt x="47582" y="42443"/>
                    <a:pt x="47619" y="42258"/>
                  </a:cubicBezTo>
                  <a:cubicBezTo>
                    <a:pt x="47619" y="42258"/>
                    <a:pt x="47693" y="40520"/>
                    <a:pt x="47693" y="38154"/>
                  </a:cubicBezTo>
                  <a:cubicBezTo>
                    <a:pt x="47693" y="36416"/>
                    <a:pt x="47656" y="34309"/>
                    <a:pt x="47471" y="32387"/>
                  </a:cubicBezTo>
                  <a:cubicBezTo>
                    <a:pt x="47249" y="30464"/>
                    <a:pt x="46953" y="28653"/>
                    <a:pt x="46362" y="27433"/>
                  </a:cubicBezTo>
                  <a:cubicBezTo>
                    <a:pt x="46140" y="26989"/>
                    <a:pt x="45696" y="26693"/>
                    <a:pt x="45142" y="26508"/>
                  </a:cubicBezTo>
                  <a:cubicBezTo>
                    <a:pt x="44587" y="26323"/>
                    <a:pt x="43922" y="26249"/>
                    <a:pt x="43145" y="26249"/>
                  </a:cubicBezTo>
                  <a:cubicBezTo>
                    <a:pt x="39818" y="26249"/>
                    <a:pt x="34568" y="27580"/>
                    <a:pt x="30021" y="28874"/>
                  </a:cubicBezTo>
                  <a:cubicBezTo>
                    <a:pt x="27728" y="29503"/>
                    <a:pt x="25621" y="30168"/>
                    <a:pt x="23994" y="30649"/>
                  </a:cubicBezTo>
                  <a:cubicBezTo>
                    <a:pt x="23181" y="30908"/>
                    <a:pt x="22516" y="31093"/>
                    <a:pt x="21998" y="31240"/>
                  </a:cubicBezTo>
                  <a:cubicBezTo>
                    <a:pt x="21776" y="31314"/>
                    <a:pt x="21554" y="31388"/>
                    <a:pt x="21407" y="31425"/>
                  </a:cubicBezTo>
                  <a:cubicBezTo>
                    <a:pt x="21362" y="31436"/>
                    <a:pt x="21318" y="31444"/>
                    <a:pt x="21277" y="31450"/>
                  </a:cubicBezTo>
                  <a:lnTo>
                    <a:pt x="21277" y="31450"/>
                  </a:lnTo>
                  <a:cubicBezTo>
                    <a:pt x="21247" y="31286"/>
                    <a:pt x="21222" y="31024"/>
                    <a:pt x="21222" y="30686"/>
                  </a:cubicBezTo>
                  <a:cubicBezTo>
                    <a:pt x="21185" y="30242"/>
                    <a:pt x="21185" y="29725"/>
                    <a:pt x="21185" y="29096"/>
                  </a:cubicBezTo>
                  <a:cubicBezTo>
                    <a:pt x="21185" y="23514"/>
                    <a:pt x="21924" y="10500"/>
                    <a:pt x="22774" y="4659"/>
                  </a:cubicBezTo>
                  <a:cubicBezTo>
                    <a:pt x="22774" y="4437"/>
                    <a:pt x="22811" y="4252"/>
                    <a:pt x="22811" y="4067"/>
                  </a:cubicBezTo>
                  <a:cubicBezTo>
                    <a:pt x="22811" y="1849"/>
                    <a:pt x="21000" y="0"/>
                    <a:pt x="18745"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50"/>
            <p:cNvSpPr/>
            <p:nvPr/>
          </p:nvSpPr>
          <p:spPr>
            <a:xfrm>
              <a:off x="1495150" y="3236425"/>
              <a:ext cx="824475" cy="1049075"/>
            </a:xfrm>
            <a:custGeom>
              <a:avLst/>
              <a:gdLst/>
              <a:ahLst/>
              <a:cxnLst/>
              <a:rect l="l" t="t" r="r" b="b"/>
              <a:pathLst>
                <a:path w="32979" h="41963" extrusionOk="0">
                  <a:moveTo>
                    <a:pt x="3920" y="1"/>
                  </a:moveTo>
                  <a:cubicBezTo>
                    <a:pt x="1701" y="75"/>
                    <a:pt x="1" y="2108"/>
                    <a:pt x="333" y="4327"/>
                  </a:cubicBezTo>
                  <a:lnTo>
                    <a:pt x="6138" y="41963"/>
                  </a:lnTo>
                  <a:lnTo>
                    <a:pt x="32350" y="41963"/>
                  </a:lnTo>
                  <a:cubicBezTo>
                    <a:pt x="32350" y="41963"/>
                    <a:pt x="32978" y="31130"/>
                    <a:pt x="31167" y="27285"/>
                  </a:cubicBezTo>
                  <a:cubicBezTo>
                    <a:pt x="30823" y="26556"/>
                    <a:pt x="29740" y="26262"/>
                    <a:pt x="28204" y="26262"/>
                  </a:cubicBezTo>
                  <a:cubicBezTo>
                    <a:pt x="21745" y="26262"/>
                    <a:pt x="7282" y="31467"/>
                    <a:pt x="6182" y="31467"/>
                  </a:cubicBezTo>
                  <a:cubicBezTo>
                    <a:pt x="6163" y="31467"/>
                    <a:pt x="6149" y="31466"/>
                    <a:pt x="6138" y="31463"/>
                  </a:cubicBezTo>
                  <a:cubicBezTo>
                    <a:pt x="5546" y="31315"/>
                    <a:pt x="6434" y="11906"/>
                    <a:pt x="7506" y="4290"/>
                  </a:cubicBezTo>
                  <a:cubicBezTo>
                    <a:pt x="7838" y="2071"/>
                    <a:pt x="6175" y="75"/>
                    <a:pt x="3920"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0"/>
            <p:cNvSpPr/>
            <p:nvPr/>
          </p:nvSpPr>
          <p:spPr>
            <a:xfrm>
              <a:off x="1495150" y="3229050"/>
              <a:ext cx="818925" cy="1063850"/>
            </a:xfrm>
            <a:custGeom>
              <a:avLst/>
              <a:gdLst/>
              <a:ahLst/>
              <a:cxnLst/>
              <a:rect l="l" t="t" r="r" b="b"/>
              <a:pathLst>
                <a:path w="32757" h="42554" extrusionOk="0">
                  <a:moveTo>
                    <a:pt x="3938" y="629"/>
                  </a:moveTo>
                  <a:cubicBezTo>
                    <a:pt x="5814" y="676"/>
                    <a:pt x="7247" y="2225"/>
                    <a:pt x="7247" y="4067"/>
                  </a:cubicBezTo>
                  <a:cubicBezTo>
                    <a:pt x="7247" y="4215"/>
                    <a:pt x="7247" y="4400"/>
                    <a:pt x="7210" y="4548"/>
                  </a:cubicBezTo>
                  <a:cubicBezTo>
                    <a:pt x="6360" y="10463"/>
                    <a:pt x="5620" y="23477"/>
                    <a:pt x="5620" y="29096"/>
                  </a:cubicBezTo>
                  <a:cubicBezTo>
                    <a:pt x="5620" y="29910"/>
                    <a:pt x="5657" y="30575"/>
                    <a:pt x="5694" y="31056"/>
                  </a:cubicBezTo>
                  <a:cubicBezTo>
                    <a:pt x="5694" y="31277"/>
                    <a:pt x="5731" y="31462"/>
                    <a:pt x="5768" y="31610"/>
                  </a:cubicBezTo>
                  <a:cubicBezTo>
                    <a:pt x="5768" y="31684"/>
                    <a:pt x="5768" y="31758"/>
                    <a:pt x="5805" y="31832"/>
                  </a:cubicBezTo>
                  <a:lnTo>
                    <a:pt x="5879" y="31943"/>
                  </a:lnTo>
                  <a:cubicBezTo>
                    <a:pt x="5916" y="31980"/>
                    <a:pt x="5953" y="32054"/>
                    <a:pt x="6064" y="32054"/>
                  </a:cubicBezTo>
                  <a:lnTo>
                    <a:pt x="6175" y="32091"/>
                  </a:lnTo>
                  <a:cubicBezTo>
                    <a:pt x="6286" y="32091"/>
                    <a:pt x="6434" y="32054"/>
                    <a:pt x="6581" y="32017"/>
                  </a:cubicBezTo>
                  <a:cubicBezTo>
                    <a:pt x="7247" y="31869"/>
                    <a:pt x="8541" y="31462"/>
                    <a:pt x="10205" y="30945"/>
                  </a:cubicBezTo>
                  <a:cubicBezTo>
                    <a:pt x="12719" y="30205"/>
                    <a:pt x="16083" y="29170"/>
                    <a:pt x="19410" y="28320"/>
                  </a:cubicBezTo>
                  <a:cubicBezTo>
                    <a:pt x="22701" y="27506"/>
                    <a:pt x="25991" y="26878"/>
                    <a:pt x="28209" y="26878"/>
                  </a:cubicBezTo>
                  <a:cubicBezTo>
                    <a:pt x="28949" y="26878"/>
                    <a:pt x="29577" y="26952"/>
                    <a:pt x="30021" y="27100"/>
                  </a:cubicBezTo>
                  <a:cubicBezTo>
                    <a:pt x="30501" y="27248"/>
                    <a:pt x="30760" y="27469"/>
                    <a:pt x="30871" y="27728"/>
                  </a:cubicBezTo>
                  <a:cubicBezTo>
                    <a:pt x="31389" y="28800"/>
                    <a:pt x="31721" y="30538"/>
                    <a:pt x="31906" y="32461"/>
                  </a:cubicBezTo>
                  <a:cubicBezTo>
                    <a:pt x="32091" y="34346"/>
                    <a:pt x="32165" y="36416"/>
                    <a:pt x="32165" y="38154"/>
                  </a:cubicBezTo>
                  <a:cubicBezTo>
                    <a:pt x="32165" y="39337"/>
                    <a:pt x="32128" y="40335"/>
                    <a:pt x="32091" y="41075"/>
                  </a:cubicBezTo>
                  <a:cubicBezTo>
                    <a:pt x="32091" y="41469"/>
                    <a:pt x="32081" y="41768"/>
                    <a:pt x="32071" y="41962"/>
                  </a:cubicBezTo>
                  <a:lnTo>
                    <a:pt x="6397" y="41962"/>
                  </a:lnTo>
                  <a:lnTo>
                    <a:pt x="666" y="4585"/>
                  </a:lnTo>
                  <a:cubicBezTo>
                    <a:pt x="629" y="4400"/>
                    <a:pt x="629" y="4215"/>
                    <a:pt x="629" y="4067"/>
                  </a:cubicBezTo>
                  <a:cubicBezTo>
                    <a:pt x="629" y="2225"/>
                    <a:pt x="2062" y="676"/>
                    <a:pt x="3938" y="629"/>
                  </a:cubicBezTo>
                  <a:close/>
                  <a:moveTo>
                    <a:pt x="3920" y="0"/>
                  </a:moveTo>
                  <a:cubicBezTo>
                    <a:pt x="1701" y="74"/>
                    <a:pt x="1" y="1886"/>
                    <a:pt x="1" y="4067"/>
                  </a:cubicBezTo>
                  <a:cubicBezTo>
                    <a:pt x="1" y="4252"/>
                    <a:pt x="1" y="4474"/>
                    <a:pt x="38" y="4696"/>
                  </a:cubicBezTo>
                  <a:lnTo>
                    <a:pt x="5842" y="42295"/>
                  </a:lnTo>
                  <a:cubicBezTo>
                    <a:pt x="5842" y="42443"/>
                    <a:pt x="5990" y="42554"/>
                    <a:pt x="6138" y="42554"/>
                  </a:cubicBezTo>
                  <a:lnTo>
                    <a:pt x="32350" y="42554"/>
                  </a:lnTo>
                  <a:cubicBezTo>
                    <a:pt x="32535" y="42554"/>
                    <a:pt x="32646" y="42443"/>
                    <a:pt x="32683" y="42258"/>
                  </a:cubicBezTo>
                  <a:cubicBezTo>
                    <a:pt x="32683" y="42258"/>
                    <a:pt x="32757" y="40520"/>
                    <a:pt x="32757" y="38154"/>
                  </a:cubicBezTo>
                  <a:cubicBezTo>
                    <a:pt x="32757" y="36416"/>
                    <a:pt x="32720" y="34309"/>
                    <a:pt x="32535" y="32387"/>
                  </a:cubicBezTo>
                  <a:cubicBezTo>
                    <a:pt x="32313" y="30464"/>
                    <a:pt x="32017" y="28653"/>
                    <a:pt x="31426" y="27433"/>
                  </a:cubicBezTo>
                  <a:cubicBezTo>
                    <a:pt x="31204" y="26989"/>
                    <a:pt x="30760" y="26693"/>
                    <a:pt x="30206" y="26508"/>
                  </a:cubicBezTo>
                  <a:cubicBezTo>
                    <a:pt x="29651" y="26323"/>
                    <a:pt x="28986" y="26249"/>
                    <a:pt x="28209" y="26249"/>
                  </a:cubicBezTo>
                  <a:cubicBezTo>
                    <a:pt x="24882" y="26249"/>
                    <a:pt x="19632" y="27580"/>
                    <a:pt x="15085" y="28874"/>
                  </a:cubicBezTo>
                  <a:cubicBezTo>
                    <a:pt x="12792" y="29503"/>
                    <a:pt x="10685" y="30168"/>
                    <a:pt x="9058" y="30649"/>
                  </a:cubicBezTo>
                  <a:cubicBezTo>
                    <a:pt x="8245" y="30908"/>
                    <a:pt x="7580" y="31093"/>
                    <a:pt x="7062" y="31240"/>
                  </a:cubicBezTo>
                  <a:cubicBezTo>
                    <a:pt x="6840" y="31314"/>
                    <a:pt x="6618" y="31388"/>
                    <a:pt x="6471" y="31425"/>
                  </a:cubicBezTo>
                  <a:cubicBezTo>
                    <a:pt x="6426" y="31436"/>
                    <a:pt x="6382" y="31444"/>
                    <a:pt x="6341" y="31450"/>
                  </a:cubicBezTo>
                  <a:lnTo>
                    <a:pt x="6341" y="31450"/>
                  </a:lnTo>
                  <a:cubicBezTo>
                    <a:pt x="6311" y="31286"/>
                    <a:pt x="6286" y="31024"/>
                    <a:pt x="6286" y="30686"/>
                  </a:cubicBezTo>
                  <a:cubicBezTo>
                    <a:pt x="6249" y="30242"/>
                    <a:pt x="6249" y="29725"/>
                    <a:pt x="6249" y="29096"/>
                  </a:cubicBezTo>
                  <a:cubicBezTo>
                    <a:pt x="6249" y="23514"/>
                    <a:pt x="6988" y="10500"/>
                    <a:pt x="7838" y="4659"/>
                  </a:cubicBezTo>
                  <a:cubicBezTo>
                    <a:pt x="7838" y="4437"/>
                    <a:pt x="7875" y="4252"/>
                    <a:pt x="7875" y="4067"/>
                  </a:cubicBezTo>
                  <a:cubicBezTo>
                    <a:pt x="7875" y="1886"/>
                    <a:pt x="6138" y="74"/>
                    <a:pt x="3957" y="0"/>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0" name="Google Shape;2900;p50"/>
          <p:cNvGrpSpPr/>
          <p:nvPr/>
        </p:nvGrpSpPr>
        <p:grpSpPr>
          <a:xfrm>
            <a:off x="4893792" y="3202131"/>
            <a:ext cx="155557" cy="144567"/>
            <a:chOff x="-1667150" y="2801950"/>
            <a:chExt cx="222925" cy="207175"/>
          </a:xfrm>
        </p:grpSpPr>
        <p:sp>
          <p:nvSpPr>
            <p:cNvPr id="2902" name="Google Shape;2902;p50"/>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50"/>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50"/>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0"/>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0"/>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Metin kutusu 236">
            <a:extLst>
              <a:ext uri="{FF2B5EF4-FFF2-40B4-BE49-F238E27FC236}">
                <a16:creationId xmlns:a16="http://schemas.microsoft.com/office/drawing/2014/main" id="{FD00C98C-A254-41B6-A058-FA237977DA0A}"/>
              </a:ext>
            </a:extLst>
          </p:cNvPr>
          <p:cNvSpPr txBox="1"/>
          <p:nvPr/>
        </p:nvSpPr>
        <p:spPr>
          <a:xfrm>
            <a:off x="3353210" y="1363325"/>
            <a:ext cx="4583722" cy="807913"/>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
                <a:srgbClr val="434343"/>
              </a:buClr>
              <a:buSzPts val="600"/>
              <a:buFont typeface="Arial"/>
              <a:buNone/>
              <a:tabLst/>
              <a:defRPr/>
            </a:pPr>
            <a:r>
              <a:rPr kumimoji="0" lang="tr-TR" sz="4400" b="1" i="0" u="none" strike="noStrike" kern="0" cap="none" spc="0" normalizeH="0" baseline="0" noProof="0" dirty="0">
                <a:ln>
                  <a:noFill/>
                </a:ln>
                <a:solidFill>
                  <a:srgbClr val="434343"/>
                </a:solidFill>
                <a:effectLst/>
                <a:uLnTx/>
                <a:uFillTx/>
                <a:latin typeface="Advent Pro Light"/>
                <a:sym typeface="Advent Pro Light"/>
              </a:rPr>
              <a:t>Ne İçin </a:t>
            </a:r>
            <a:r>
              <a:rPr lang="tr-TR" sz="4400" b="1" dirty="0">
                <a:solidFill>
                  <a:srgbClr val="434343"/>
                </a:solidFill>
                <a:latin typeface="Advent Pro Light"/>
                <a:sym typeface="Advent Pro Light"/>
              </a:rPr>
              <a:t>Kullanırsın?</a:t>
            </a:r>
            <a:endParaRPr kumimoji="0" lang="tr-TR" sz="4400" b="1" i="0" u="none" strike="noStrike" kern="0" cap="none" spc="0" normalizeH="0" baseline="0" noProof="0" dirty="0">
              <a:ln>
                <a:noFill/>
              </a:ln>
              <a:solidFill>
                <a:srgbClr val="434343"/>
              </a:solidFill>
              <a:effectLst/>
              <a:uLnTx/>
              <a:uFillTx/>
              <a:latin typeface="Advent Pro Light"/>
              <a:sym typeface="Advent Pro Light"/>
            </a:endParaRPr>
          </a:p>
        </p:txBody>
      </p:sp>
      <p:sp>
        <p:nvSpPr>
          <p:cNvPr id="255" name="Google Shape;513;p37">
            <a:extLst>
              <a:ext uri="{FF2B5EF4-FFF2-40B4-BE49-F238E27FC236}">
                <a16:creationId xmlns:a16="http://schemas.microsoft.com/office/drawing/2014/main" id="{AD1F8ED4-99A8-4BF0-98C4-66366B8AE62E}"/>
              </a:ext>
            </a:extLst>
          </p:cNvPr>
          <p:cNvSpPr txBox="1">
            <a:spLocks/>
          </p:cNvSpPr>
          <p:nvPr/>
        </p:nvSpPr>
        <p:spPr>
          <a:xfrm>
            <a:off x="1901498" y="266166"/>
            <a:ext cx="3189000" cy="10329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700"/>
              <a:buFont typeface="Oswald Regular"/>
              <a:buNone/>
              <a:defRPr sz="3300" b="0" i="0" u="none" strike="noStrike" cap="none">
                <a:solidFill>
                  <a:srgbClr val="434343"/>
                </a:solidFill>
                <a:latin typeface="Oswald Regular"/>
                <a:ea typeface="Oswald Regular"/>
                <a:cs typeface="Oswald Regular"/>
                <a:sym typeface="Oswald Regular"/>
              </a:defRPr>
            </a:lvl1pPr>
            <a:lvl2pPr marR="0" lvl="1"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2pPr>
            <a:lvl3pPr marR="0" lvl="2"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3pPr>
            <a:lvl4pPr marR="0" lvl="3"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4pPr>
            <a:lvl5pPr marR="0" lvl="4"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5pPr>
            <a:lvl6pPr marR="0" lvl="5"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6pPr>
            <a:lvl7pPr marR="0" lvl="6"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7pPr>
            <a:lvl8pPr marR="0" lvl="7"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8pPr>
            <a:lvl9pPr marR="0" lvl="8" algn="l" rtl="0">
              <a:lnSpc>
                <a:spcPct val="100000"/>
              </a:lnSpc>
              <a:spcBef>
                <a:spcPts val="0"/>
              </a:spcBef>
              <a:spcAft>
                <a:spcPts val="0"/>
              </a:spcAft>
              <a:buClr>
                <a:srgbClr val="434343"/>
              </a:buClr>
              <a:buSzPts val="700"/>
              <a:buFont typeface="Oswald Regular"/>
              <a:buNone/>
              <a:defRPr sz="900" b="0" i="0" u="none" strike="noStrike" cap="none">
                <a:solidFill>
                  <a:srgbClr val="434343"/>
                </a:solidFill>
                <a:latin typeface="Oswald Regular"/>
                <a:ea typeface="Oswald Regular"/>
                <a:cs typeface="Oswald Regular"/>
                <a:sym typeface="Oswald Regular"/>
              </a:defRPr>
            </a:lvl9pPr>
          </a:lstStyle>
          <a:p>
            <a:pPr marL="0" marR="0" lvl="0" indent="0" algn="l" defTabSz="914400" rtl="0" eaLnBrk="1" fontAlgn="auto" latinLnBrk="0" hangingPunct="1">
              <a:lnSpc>
                <a:spcPct val="100000"/>
              </a:lnSpc>
              <a:spcBef>
                <a:spcPts val="0"/>
              </a:spcBef>
              <a:spcAft>
                <a:spcPts val="0"/>
              </a:spcAft>
              <a:buClr>
                <a:srgbClr val="434343"/>
              </a:buClr>
              <a:buSzPts val="700"/>
              <a:buFont typeface="Oswald Regular"/>
              <a:buNone/>
              <a:tabLst/>
              <a:defRPr/>
            </a:pPr>
            <a:r>
              <a:rPr kumimoji="0" lang="tr-TR" sz="3300" b="0" i="0" u="none" strike="noStrike" kern="0" cap="none" spc="0" normalizeH="0" baseline="0" noProof="0" dirty="0">
                <a:ln>
                  <a:noFill/>
                </a:ln>
                <a:solidFill>
                  <a:srgbClr val="434343"/>
                </a:solidFill>
                <a:effectLst/>
                <a:uLnTx/>
                <a:uFillTx/>
                <a:latin typeface="Oswald Regular"/>
                <a:sym typeface="Oswald Regular"/>
              </a:rPr>
              <a:t>SEN TEKNOLOJİYİ,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a:extLst>
              <a:ext uri="{FF2B5EF4-FFF2-40B4-BE49-F238E27FC236}">
                <a16:creationId xmlns:a16="http://schemas.microsoft.com/office/drawing/2014/main" id="{586302D2-09C4-4092-A506-397ABA74079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30539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FCADA4-0C1F-AC05-88B3-BE6ED5187FD7}"/>
              </a:ext>
            </a:extLst>
          </p:cNvPr>
          <p:cNvSpPr>
            <a:spLocks noGrp="1"/>
          </p:cNvSpPr>
          <p:nvPr>
            <p:ph type="ctrTitle"/>
          </p:nvPr>
        </p:nvSpPr>
        <p:spPr>
          <a:xfrm>
            <a:off x="1182414" y="2191723"/>
            <a:ext cx="6921062" cy="1792200"/>
          </a:xfrm>
        </p:spPr>
        <p:txBody>
          <a:bodyPr/>
          <a:lstStyle/>
          <a:p>
            <a:r>
              <a:rPr lang="tr-TR" dirty="0"/>
              <a:t>TEKNOLOJİ KULLANIMININ AKADEMİK BAŞARIYA ETKİSİ</a:t>
            </a:r>
          </a:p>
        </p:txBody>
      </p:sp>
    </p:spTree>
    <p:extLst>
      <p:ext uri="{BB962C8B-B14F-4D97-AF65-F5344CB8AC3E}">
        <p14:creationId xmlns:p14="http://schemas.microsoft.com/office/powerpoint/2010/main" val="1449842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knoloji Ile Ilgili Tasarım Stok Vektör Sanatı &amp; Adamlar'nin Daha Fazla  Görseli - Adamlar, Asma Kilit, Bardak - iStock">
            <a:extLst>
              <a:ext uri="{FF2B5EF4-FFF2-40B4-BE49-F238E27FC236}">
                <a16:creationId xmlns:a16="http://schemas.microsoft.com/office/drawing/2014/main" id="{38676884-1020-1C49-3F77-ADC8A14B7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25404">
            <a:off x="1254360" y="2035160"/>
            <a:ext cx="2214562" cy="221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9F016127-60A7-F760-AD3A-EB4659FF1964}"/>
              </a:ext>
            </a:extLst>
          </p:cNvPr>
          <p:cNvSpPr txBox="1"/>
          <p:nvPr/>
        </p:nvSpPr>
        <p:spPr>
          <a:xfrm>
            <a:off x="798419" y="440702"/>
            <a:ext cx="6873128" cy="1569660"/>
          </a:xfrm>
          <a:prstGeom prst="rect">
            <a:avLst/>
          </a:prstGeom>
          <a:noFill/>
        </p:spPr>
        <p:txBody>
          <a:bodyPr wrap="square">
            <a:spAutoFit/>
          </a:bodyPr>
          <a:lstStyle/>
          <a:p>
            <a:pPr algn="ctr"/>
            <a:r>
              <a:rPr lang="tr-TR" sz="2800" b="1" dirty="0">
                <a:solidFill>
                  <a:srgbClr val="222222"/>
                </a:solidFill>
                <a:effectLst/>
                <a:latin typeface="Segoe Print" panose="02000600000000000000" pitchFamily="2" charset="0"/>
                <a:ea typeface="Times New Roman" panose="02020603050405020304" pitchFamily="18" charset="0"/>
                <a:cs typeface="Times New Roman" panose="02020603050405020304" pitchFamily="18" charset="0"/>
              </a:rPr>
              <a:t>Akademik Başarı için Teknoloji Önemli Bir Aracımız</a:t>
            </a:r>
          </a:p>
          <a:p>
            <a:pPr algn="ctr"/>
            <a:endParaRPr lang="tr-TR" sz="2000" b="1" dirty="0">
              <a:solidFill>
                <a:srgbClr val="222222"/>
              </a:solidFill>
              <a:latin typeface="Segoe Print" panose="02000600000000000000" pitchFamily="2" charset="0"/>
              <a:cs typeface="Times New Roman" panose="02020603050405020304" pitchFamily="18" charset="0"/>
            </a:endParaRPr>
          </a:p>
          <a:p>
            <a:endParaRPr lang="tr-TR" sz="2000" dirty="0"/>
          </a:p>
        </p:txBody>
      </p:sp>
      <p:sp>
        <p:nvSpPr>
          <p:cNvPr id="6" name="Metin kutusu 5">
            <a:extLst>
              <a:ext uri="{FF2B5EF4-FFF2-40B4-BE49-F238E27FC236}">
                <a16:creationId xmlns:a16="http://schemas.microsoft.com/office/drawing/2014/main" id="{B6974A59-E9EA-12BA-6583-359CBFAF7AA3}"/>
              </a:ext>
            </a:extLst>
          </p:cNvPr>
          <p:cNvSpPr txBox="1"/>
          <p:nvPr/>
        </p:nvSpPr>
        <p:spPr>
          <a:xfrm>
            <a:off x="3924861" y="2010362"/>
            <a:ext cx="4582084" cy="1384995"/>
          </a:xfrm>
          <a:prstGeom prst="rect">
            <a:avLst/>
          </a:prstGeom>
          <a:noFill/>
        </p:spPr>
        <p:txBody>
          <a:bodyPr wrap="square">
            <a:spAutoFit/>
          </a:bodyPr>
          <a:lstStyle/>
          <a:p>
            <a:pPr algn="ctr"/>
            <a:endParaRPr lang="tr-TR" sz="1400" b="1" dirty="0">
              <a:solidFill>
                <a:srgbClr val="222222"/>
              </a:solidFill>
              <a:latin typeface="Segoe Print" panose="02000600000000000000" pitchFamily="2" charset="0"/>
              <a:cs typeface="Times New Roman" panose="02020603050405020304" pitchFamily="18" charset="0"/>
            </a:endParaRPr>
          </a:p>
          <a:p>
            <a:pPr algn="ctr"/>
            <a:r>
              <a:rPr lang="tr-TR" sz="1400" dirty="0">
                <a:solidFill>
                  <a:srgbClr val="333333"/>
                </a:solidFill>
                <a:effectLst/>
                <a:latin typeface="Segoe Print" panose="02000600000000000000" pitchFamily="2" charset="0"/>
                <a:ea typeface="Times New Roman" panose="02020603050405020304" pitchFamily="18" charset="0"/>
              </a:rPr>
              <a:t> Bugünün koşulları değerlendirildiğinde </a:t>
            </a:r>
            <a:r>
              <a:rPr lang="tr-TR" sz="1400" b="1" dirty="0">
                <a:solidFill>
                  <a:srgbClr val="333333"/>
                </a:solidFill>
                <a:effectLst/>
                <a:latin typeface="Segoe Print" panose="02000600000000000000" pitchFamily="2" charset="0"/>
                <a:ea typeface="Times New Roman" panose="02020603050405020304" pitchFamily="18" charset="0"/>
              </a:rPr>
              <a:t>akademik başarı için teknoloji</a:t>
            </a:r>
            <a:r>
              <a:rPr lang="tr-TR" sz="1400" dirty="0">
                <a:solidFill>
                  <a:srgbClr val="333333"/>
                </a:solidFill>
                <a:effectLst/>
                <a:latin typeface="Segoe Print" panose="02000600000000000000" pitchFamily="2" charset="0"/>
                <a:ea typeface="Times New Roman" panose="02020603050405020304" pitchFamily="18" charset="0"/>
              </a:rPr>
              <a:t> öğrenci, öğretmen ve ebeveynler için önemli bir araç. Bu araç verimli kullanıldığında başarıyı olumlu yönde desteklemesi kaçınılmaz. </a:t>
            </a:r>
            <a:endParaRPr lang="tr-TR" sz="1600" dirty="0">
              <a:latin typeface="Segoe Print" panose="02000600000000000000" pitchFamily="2" charset="0"/>
            </a:endParaRPr>
          </a:p>
        </p:txBody>
      </p:sp>
    </p:spTree>
    <p:extLst>
      <p:ext uri="{BB962C8B-B14F-4D97-AF65-F5344CB8AC3E}">
        <p14:creationId xmlns:p14="http://schemas.microsoft.com/office/powerpoint/2010/main" val="395847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7750" y="3657599"/>
            <a:ext cx="7368600" cy="817123"/>
          </a:xfrm>
        </p:spPr>
        <p:txBody>
          <a:bodyPr/>
          <a:lstStyle/>
          <a:p>
            <a:r>
              <a:rPr lang="tr-TR" sz="2800" dirty="0"/>
              <a:t>https://www.youtube.com/watch?v=siverMxDaBo</a:t>
            </a:r>
          </a:p>
        </p:txBody>
      </p:sp>
      <p:sp>
        <p:nvSpPr>
          <p:cNvPr id="3" name="Dikdörtgen 2"/>
          <p:cNvSpPr/>
          <p:nvPr/>
        </p:nvSpPr>
        <p:spPr>
          <a:xfrm>
            <a:off x="2286000" y="2310140"/>
            <a:ext cx="4572000" cy="523220"/>
          </a:xfrm>
          <a:prstGeom prst="rect">
            <a:avLst/>
          </a:prstGeom>
        </p:spPr>
        <p:txBody>
          <a:bodyPr>
            <a:spAutoFit/>
          </a:bodyPr>
          <a:lstStyle/>
          <a:p>
            <a:r>
              <a:rPr lang="tr-TR" dirty="0"/>
              <a:t>https://wordwall.net/tr/resource/8962960/bilin%C3%A7li-teknoloji-kullan%C4%B1m%C4%B1</a:t>
            </a:r>
          </a:p>
        </p:txBody>
      </p:sp>
    </p:spTree>
    <p:extLst>
      <p:ext uri="{BB962C8B-B14F-4D97-AF65-F5344CB8AC3E}">
        <p14:creationId xmlns:p14="http://schemas.microsoft.com/office/powerpoint/2010/main" val="75080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a:extLst>
              <a:ext uri="{FF2B5EF4-FFF2-40B4-BE49-F238E27FC236}">
                <a16:creationId xmlns:a16="http://schemas.microsoft.com/office/drawing/2014/main" id="{00270E69-8401-844A-BEBE-E11BE80C990B}"/>
              </a:ext>
            </a:extLst>
          </p:cNvPr>
          <p:cNvSpPr>
            <a:spLocks noGrp="1"/>
          </p:cNvSpPr>
          <p:nvPr>
            <p:ph type="body" idx="1"/>
          </p:nvPr>
        </p:nvSpPr>
        <p:spPr>
          <a:xfrm>
            <a:off x="292208" y="2339558"/>
            <a:ext cx="5318312" cy="1362600"/>
          </a:xfrm>
        </p:spPr>
        <p:txBody>
          <a:bodyPr/>
          <a:lstStyle/>
          <a:p>
            <a:r>
              <a:rPr lang="tr-TR" sz="1800" b="1" dirty="0">
                <a:solidFill>
                  <a:srgbClr val="333333"/>
                </a:solidFill>
                <a:effectLst/>
                <a:latin typeface="Advent Pro Light" panose="020B0604020202020204" charset="-94"/>
                <a:ea typeface="Calibri" panose="020F0502020204030204" pitchFamily="34" charset="0"/>
                <a:cs typeface="Times New Roman" panose="02020603050405020304" pitchFamily="18" charset="0"/>
              </a:rPr>
              <a:t>Teknoloji bilgilerin her yerde her zaman öğrenebilmesini destekliyor.</a:t>
            </a:r>
            <a:r>
              <a:rPr lang="tr-TR" sz="1800" b="1" dirty="0">
                <a:effectLst/>
                <a:latin typeface="Advent Pro Light" panose="020B0604020202020204" charset="-94"/>
                <a:ea typeface="Calibri" panose="020F0502020204030204" pitchFamily="34" charset="0"/>
                <a:cs typeface="Times New Roman" panose="02020603050405020304" pitchFamily="18" charset="0"/>
              </a:rPr>
              <a:t> Bu sayede kişiler okulda, evde, yolda dahi bilgiye erişim sağlayabiliyorlar. </a:t>
            </a:r>
          </a:p>
          <a:p>
            <a:endParaRPr lang="tr-TR" dirty="0"/>
          </a:p>
        </p:txBody>
      </p:sp>
      <p:sp>
        <p:nvSpPr>
          <p:cNvPr id="3" name="Başlık 2">
            <a:extLst>
              <a:ext uri="{FF2B5EF4-FFF2-40B4-BE49-F238E27FC236}">
                <a16:creationId xmlns:a16="http://schemas.microsoft.com/office/drawing/2014/main" id="{A39B2323-A315-7D53-21BB-37EE4507F5B9}"/>
              </a:ext>
            </a:extLst>
          </p:cNvPr>
          <p:cNvSpPr>
            <a:spLocks noGrp="1"/>
          </p:cNvSpPr>
          <p:nvPr>
            <p:ph type="title"/>
          </p:nvPr>
        </p:nvSpPr>
        <p:spPr>
          <a:xfrm>
            <a:off x="1795800" y="681299"/>
            <a:ext cx="4947000" cy="1362600"/>
          </a:xfrm>
        </p:spPr>
        <p:txBody>
          <a:bodyPr/>
          <a:lstStyle/>
          <a:p>
            <a:r>
              <a:rPr lang="tr-TR" sz="3200" b="1" dirty="0">
                <a:solidFill>
                  <a:srgbClr val="222222"/>
                </a:solidFill>
                <a:effectLst/>
                <a:latin typeface="Advent Pro Light" panose="020B0604020202020204" charset="-94"/>
                <a:ea typeface="Times New Roman" panose="02020603050405020304" pitchFamily="18" charset="0"/>
                <a:cs typeface="Times New Roman" panose="02020603050405020304" pitchFamily="18" charset="0"/>
              </a:rPr>
              <a:t>Kaynak Zenginliği ile Güncel Bilgilere Hızla Erişilebilir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pic>
        <p:nvPicPr>
          <p:cNvPr id="3076" name="Picture 4" descr="Güvenli Web - TEKNOLOJİ BİZİ HASTA EDİYOR -1">
            <a:extLst>
              <a:ext uri="{FF2B5EF4-FFF2-40B4-BE49-F238E27FC236}">
                <a16:creationId xmlns:a16="http://schemas.microsoft.com/office/drawing/2014/main" id="{311BC4A8-748F-0680-CE34-B6296FEC0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4971" y="1947673"/>
            <a:ext cx="3252341" cy="2514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863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56AC63-7F90-E5DA-8F42-10DB1F75895E}"/>
              </a:ext>
            </a:extLst>
          </p:cNvPr>
          <p:cNvSpPr>
            <a:spLocks noGrp="1"/>
          </p:cNvSpPr>
          <p:nvPr>
            <p:ph type="title"/>
          </p:nvPr>
        </p:nvSpPr>
        <p:spPr>
          <a:xfrm>
            <a:off x="2075337" y="1444716"/>
            <a:ext cx="3904500" cy="1902000"/>
          </a:xfrm>
        </p:spPr>
        <p:txBody>
          <a:bodyPr/>
          <a:lstStyle/>
          <a:p>
            <a:r>
              <a:rPr lang="tr-TR" sz="4400" dirty="0">
                <a:solidFill>
                  <a:srgbClr val="333333"/>
                </a:solidFill>
                <a:latin typeface="Bahnschrift Condensed" panose="020B0502040204020203" pitchFamily="34" charset="0"/>
                <a:ea typeface="Calibri" panose="020F0502020204030204" pitchFamily="34" charset="0"/>
              </a:rPr>
              <a:t>T</a:t>
            </a:r>
            <a:r>
              <a:rPr lang="tr-TR" sz="4400" dirty="0">
                <a:solidFill>
                  <a:srgbClr val="333333"/>
                </a:solidFill>
                <a:effectLst/>
                <a:latin typeface="Bahnschrift Condensed" panose="020B0502040204020203" pitchFamily="34" charset="0"/>
                <a:ea typeface="Calibri" panose="020F0502020204030204" pitchFamily="34" charset="0"/>
              </a:rPr>
              <a:t>eknoloji sayesinde her dilde kaynak ve kitaba her ortamda ve zamanda erişilebilmektedir.</a:t>
            </a:r>
            <a:endParaRPr lang="tr-TR" sz="4400" dirty="0">
              <a:latin typeface="Bahnschrift Condensed" panose="020B0502040204020203" pitchFamily="34" charset="0"/>
            </a:endParaRPr>
          </a:p>
        </p:txBody>
      </p:sp>
      <p:pic>
        <p:nvPicPr>
          <p:cNvPr id="3" name="Picture 2" descr="Teknoloji ile ilgili söylenmiş güzel sözler – starfikir">
            <a:extLst>
              <a:ext uri="{FF2B5EF4-FFF2-40B4-BE49-F238E27FC236}">
                <a16:creationId xmlns:a16="http://schemas.microsoft.com/office/drawing/2014/main" id="{096E610F-0261-8A5A-2CF5-57066A19C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583" y="1524000"/>
            <a:ext cx="2557824" cy="307165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73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81B54A-E8FB-0493-0AF3-23E0ACCA174C}"/>
              </a:ext>
            </a:extLst>
          </p:cNvPr>
          <p:cNvSpPr>
            <a:spLocks noGrp="1"/>
          </p:cNvSpPr>
          <p:nvPr>
            <p:ph type="title"/>
          </p:nvPr>
        </p:nvSpPr>
        <p:spPr>
          <a:xfrm>
            <a:off x="1726324" y="722957"/>
            <a:ext cx="6611100" cy="548700"/>
          </a:xfrm>
        </p:spPr>
        <p:txBody>
          <a:bodyPr/>
          <a:lstStyle/>
          <a:p>
            <a:pPr fontAlgn="base">
              <a:lnSpc>
                <a:spcPts val="2100"/>
              </a:lnSpc>
              <a:spcAft>
                <a:spcPts val="800"/>
              </a:spcAft>
            </a:pPr>
            <a:r>
              <a:rPr lang="tr-TR" b="1" dirty="0">
                <a:solidFill>
                  <a:srgbClr val="222222"/>
                </a:solidFill>
                <a:effectLst/>
                <a:latin typeface="Eras Demi ITC" panose="020B0805030504020804" pitchFamily="34" charset="0"/>
                <a:ea typeface="Times New Roman" panose="02020603050405020304" pitchFamily="18" charset="0"/>
                <a:cs typeface="Times New Roman" panose="02020603050405020304" pitchFamily="18" charset="0"/>
              </a:rPr>
              <a:t>Dijital Uygulamalar ile Öğrenme Desteklenebiliyor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solidFill>
                  <a:srgbClr val="333333"/>
                </a:solidFill>
                <a:effectLst/>
                <a:latin typeface="Poppins" panose="00000500000000000000" pitchFamily="2" charset="-94"/>
                <a:ea typeface="Calibri" panose="020F0502020204030204" pitchFamily="34" charset="0"/>
                <a:cs typeface="Times New Roman" panose="02020603050405020304" pitchFamily="18" charset="0"/>
              </a:rPr>
              <a:t>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Alt Başlık 2">
            <a:extLst>
              <a:ext uri="{FF2B5EF4-FFF2-40B4-BE49-F238E27FC236}">
                <a16:creationId xmlns:a16="http://schemas.microsoft.com/office/drawing/2014/main" id="{72D0950B-773D-31FF-F6BA-6E967586BD97}"/>
              </a:ext>
            </a:extLst>
          </p:cNvPr>
          <p:cNvSpPr>
            <a:spLocks noGrp="1"/>
          </p:cNvSpPr>
          <p:nvPr>
            <p:ph type="subTitle" idx="1"/>
          </p:nvPr>
        </p:nvSpPr>
        <p:spPr>
          <a:xfrm>
            <a:off x="3930832" y="2034043"/>
            <a:ext cx="5007428" cy="2386500"/>
          </a:xfrm>
        </p:spPr>
        <p:txBody>
          <a:bodyPr/>
          <a:lstStyle/>
          <a:p>
            <a:r>
              <a:rPr lang="tr-TR" sz="1400" dirty="0">
                <a:solidFill>
                  <a:srgbClr val="333333"/>
                </a:solidFill>
                <a:effectLst/>
                <a:latin typeface="Poppins" panose="00000500000000000000" pitchFamily="2" charset="-94"/>
                <a:ea typeface="Calibri" panose="020F0502020204030204" pitchFamily="34" charset="0"/>
              </a:rPr>
              <a:t>Dijital uygulamalar öğrenmeyi hem eğlenceli hale getiriyor hem de destekliyor. Öğrencilerin öğrenme stillerine, zeka alanlarına ve son dönem trendlere göre hazırlanmış sınırsız dijital uygulama var. Bu uygulamalar bilgisayara, tablete ya da telefona kolayca indirilebiliyor. Bu sayede çocuklar öğrenirken keyif alıyor</a:t>
            </a:r>
            <a:r>
              <a:rPr lang="tr-TR" sz="1800" dirty="0">
                <a:solidFill>
                  <a:srgbClr val="333333"/>
                </a:solidFill>
                <a:effectLst/>
                <a:latin typeface="Poppins" panose="00000500000000000000" pitchFamily="2" charset="-94"/>
                <a:ea typeface="Calibri" panose="020F0502020204030204" pitchFamily="34" charset="0"/>
              </a:rPr>
              <a:t>. </a:t>
            </a:r>
            <a:endParaRPr lang="tr-TR" dirty="0"/>
          </a:p>
        </p:txBody>
      </p:sp>
      <p:pic>
        <p:nvPicPr>
          <p:cNvPr id="4098" name="Picture 2" descr="Çarpım Tablosu Öğrenme Oyunu Matematik - YouTube">
            <a:extLst>
              <a:ext uri="{FF2B5EF4-FFF2-40B4-BE49-F238E27FC236}">
                <a16:creationId xmlns:a16="http://schemas.microsoft.com/office/drawing/2014/main" id="{D6C33C73-FB34-8519-E781-FF38F2964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79" y="1554480"/>
            <a:ext cx="3656693" cy="26974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87451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3A335-F657-6030-6E3A-F48834BBB232}"/>
              </a:ext>
            </a:extLst>
          </p:cNvPr>
          <p:cNvSpPr>
            <a:spLocks noGrp="1"/>
          </p:cNvSpPr>
          <p:nvPr>
            <p:ph type="title"/>
          </p:nvPr>
        </p:nvSpPr>
        <p:spPr>
          <a:xfrm>
            <a:off x="1510502" y="447185"/>
            <a:ext cx="6611100" cy="548700"/>
          </a:xfrm>
        </p:spPr>
        <p:txBody>
          <a:bodyPr/>
          <a:lstStyle/>
          <a:p>
            <a:r>
              <a:rPr lang="tr-TR" sz="2400" b="1" dirty="0">
                <a:solidFill>
                  <a:srgbClr val="222222"/>
                </a:solidFill>
                <a:effectLst/>
                <a:latin typeface="Poppins" panose="00000500000000000000" pitchFamily="2" charset="-94"/>
                <a:ea typeface="Times New Roman" panose="02020603050405020304" pitchFamily="18" charset="0"/>
                <a:cs typeface="Times New Roman" panose="02020603050405020304" pitchFamily="18" charset="0"/>
              </a:rPr>
              <a:t>Çevrimiçi Testler ve Sınavlarla Seviye Tespit Edilebilir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Alt Başlık 2">
            <a:extLst>
              <a:ext uri="{FF2B5EF4-FFF2-40B4-BE49-F238E27FC236}">
                <a16:creationId xmlns:a16="http://schemas.microsoft.com/office/drawing/2014/main" id="{23ED549E-354E-17DF-A7F9-2435A8BE6136}"/>
              </a:ext>
            </a:extLst>
          </p:cNvPr>
          <p:cNvSpPr>
            <a:spLocks noGrp="1"/>
          </p:cNvSpPr>
          <p:nvPr>
            <p:ph type="subTitle" idx="1"/>
          </p:nvPr>
        </p:nvSpPr>
        <p:spPr>
          <a:xfrm>
            <a:off x="4672301" y="1828926"/>
            <a:ext cx="3865299" cy="2425918"/>
          </a:xfrm>
        </p:spPr>
        <p:txBody>
          <a:bodyPr/>
          <a:lstStyle/>
          <a:p>
            <a:r>
              <a:rPr lang="tr-TR" sz="1800" dirty="0">
                <a:solidFill>
                  <a:srgbClr val="333333"/>
                </a:solidFill>
                <a:effectLst/>
                <a:latin typeface="Poppins" panose="00000500000000000000" pitchFamily="2" charset="-94"/>
                <a:ea typeface="Times New Roman" panose="02020603050405020304" pitchFamily="18" charset="0"/>
                <a:cs typeface="Times New Roman" panose="02020603050405020304" pitchFamily="18" charset="0"/>
              </a:rPr>
              <a:t>Çevrimiçi anket ve testlerin sonuçlarının hemen alınabiliyor olması öğrenmeye hemen etki ediyor. Çocuk neyi yanlış yaptığını hemen görüp düzeltmek için aksiyona geçebiliyor.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6146" name="Picture 2" descr="8.Sınıf Matematik Online Testler - Matematik Vakti">
            <a:extLst>
              <a:ext uri="{FF2B5EF4-FFF2-40B4-BE49-F238E27FC236}">
                <a16:creationId xmlns:a16="http://schemas.microsoft.com/office/drawing/2014/main" id="{169AD32D-AF76-9F4B-5952-AA24A7FB1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49" y="1640003"/>
            <a:ext cx="3660777" cy="2614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80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F2D2BE-F167-9830-9C58-0C4377FC8CE3}"/>
              </a:ext>
            </a:extLst>
          </p:cNvPr>
          <p:cNvSpPr>
            <a:spLocks noGrp="1"/>
          </p:cNvSpPr>
          <p:nvPr>
            <p:ph type="title"/>
          </p:nvPr>
        </p:nvSpPr>
        <p:spPr>
          <a:xfrm>
            <a:off x="2208150" y="449338"/>
            <a:ext cx="4727700" cy="572700"/>
          </a:xfrm>
        </p:spPr>
        <p:txBody>
          <a:bodyPr/>
          <a:lstStyle/>
          <a:p>
            <a:br>
              <a:rPr lang="tr-TR" sz="2000" b="1" dirty="0">
                <a:solidFill>
                  <a:srgbClr val="222222"/>
                </a:solidFill>
                <a:effectLst/>
                <a:latin typeface="Poppins" panose="00000500000000000000" pitchFamily="2" charset="-94"/>
                <a:ea typeface="Times New Roman" panose="02020603050405020304" pitchFamily="18" charset="0"/>
                <a:cs typeface="Times New Roman" panose="02020603050405020304" pitchFamily="18" charset="0"/>
              </a:rPr>
            </a:br>
            <a:r>
              <a:rPr lang="tr-TR" sz="2000" b="1" dirty="0">
                <a:solidFill>
                  <a:srgbClr val="222222"/>
                </a:solidFill>
                <a:effectLst/>
                <a:latin typeface="Poppins" panose="00000500000000000000" pitchFamily="2" charset="-94"/>
                <a:ea typeface="Times New Roman" panose="02020603050405020304" pitchFamily="18" charset="0"/>
                <a:cs typeface="Times New Roman" panose="02020603050405020304" pitchFamily="18" charset="0"/>
              </a:rPr>
              <a:t>Eğitim Videoları, Online Program ve Kurslarla Eğitim Desteklenebilir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5" name="Alt Başlık 4">
            <a:extLst>
              <a:ext uri="{FF2B5EF4-FFF2-40B4-BE49-F238E27FC236}">
                <a16:creationId xmlns:a16="http://schemas.microsoft.com/office/drawing/2014/main" id="{FE81F0D7-9AE6-0703-F716-076C141D8FC0}"/>
              </a:ext>
            </a:extLst>
          </p:cNvPr>
          <p:cNvSpPr>
            <a:spLocks noGrp="1"/>
          </p:cNvSpPr>
          <p:nvPr>
            <p:ph type="subTitle" idx="3"/>
          </p:nvPr>
        </p:nvSpPr>
        <p:spPr>
          <a:xfrm>
            <a:off x="762798" y="1701300"/>
            <a:ext cx="2557482" cy="356700"/>
          </a:xfrm>
        </p:spPr>
        <p:txBody>
          <a:bodyPr/>
          <a:lstStyle/>
          <a:p>
            <a:r>
              <a:rPr lang="tr-TR" sz="1800" dirty="0">
                <a:solidFill>
                  <a:srgbClr val="333333"/>
                </a:solidFill>
                <a:effectLst/>
                <a:latin typeface="Poppins" panose="00000500000000000000" pitchFamily="2" charset="-94"/>
                <a:ea typeface="Times New Roman" panose="02020603050405020304" pitchFamily="18" charset="0"/>
              </a:rPr>
              <a:t>Eskiden okuldan sonra kursa gitmek ya da hafta sonları kurs programlarına katılmak çocuklar için yorucu ve zahmetliydi. </a:t>
            </a:r>
            <a:endParaRPr lang="tr-TR" dirty="0"/>
          </a:p>
        </p:txBody>
      </p:sp>
      <p:sp>
        <p:nvSpPr>
          <p:cNvPr id="6" name="Alt Başlık 5">
            <a:extLst>
              <a:ext uri="{FF2B5EF4-FFF2-40B4-BE49-F238E27FC236}">
                <a16:creationId xmlns:a16="http://schemas.microsoft.com/office/drawing/2014/main" id="{B6E7E969-1FE9-5D66-52E9-916A5454BB39}"/>
              </a:ext>
            </a:extLst>
          </p:cNvPr>
          <p:cNvSpPr>
            <a:spLocks noGrp="1"/>
          </p:cNvSpPr>
          <p:nvPr>
            <p:ph type="subTitle" idx="4"/>
          </p:nvPr>
        </p:nvSpPr>
        <p:spPr>
          <a:xfrm>
            <a:off x="6187752" y="1879650"/>
            <a:ext cx="2478679" cy="877800"/>
          </a:xfrm>
        </p:spPr>
        <p:txBody>
          <a:bodyPr/>
          <a:lstStyle/>
          <a:p>
            <a:r>
              <a:rPr lang="tr-TR" sz="1600" dirty="0">
                <a:solidFill>
                  <a:srgbClr val="333333"/>
                </a:solidFill>
                <a:effectLst/>
                <a:latin typeface="Poppins" panose="00000500000000000000" pitchFamily="2" charset="-94"/>
                <a:ea typeface="Times New Roman" panose="02020603050405020304" pitchFamily="18" charset="0"/>
              </a:rPr>
              <a:t>Ülkenin her köşesinden online özel ders alınabiliyor ya da öğrenciler online kurslara katılabiliyor</a:t>
            </a:r>
            <a:endParaRPr lang="tr-TR" dirty="0"/>
          </a:p>
          <a:p>
            <a:endParaRPr lang="tr-TR" dirty="0"/>
          </a:p>
        </p:txBody>
      </p:sp>
      <p:pic>
        <p:nvPicPr>
          <p:cNvPr id="7170" name="Picture 2" descr="YKS, LGS ve YÖS Online Kurslarımız Ağustos'ta Başlıyor! - A+ Eğitim Kurs">
            <a:extLst>
              <a:ext uri="{FF2B5EF4-FFF2-40B4-BE49-F238E27FC236}">
                <a16:creationId xmlns:a16="http://schemas.microsoft.com/office/drawing/2014/main" id="{9C15572A-42E7-0690-A76D-A22EA1E2D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119" y="2843825"/>
            <a:ext cx="3036621" cy="20432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64835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F44AA5-4F94-95F2-63C8-95D13B857763}"/>
              </a:ext>
            </a:extLst>
          </p:cNvPr>
          <p:cNvSpPr>
            <a:spLocks noGrp="1"/>
          </p:cNvSpPr>
          <p:nvPr>
            <p:ph type="title"/>
          </p:nvPr>
        </p:nvSpPr>
        <p:spPr>
          <a:xfrm>
            <a:off x="1983441" y="1055594"/>
            <a:ext cx="5372099" cy="2239959"/>
          </a:xfrm>
        </p:spPr>
        <p:txBody>
          <a:bodyPr/>
          <a:lstStyle/>
          <a:p>
            <a:r>
              <a:rPr lang="tr-TR" sz="1400" dirty="0" err="1"/>
              <a:t>Kaynakça:</a:t>
            </a:r>
            <a:r>
              <a:rPr lang="tr-TR" sz="1800" dirty="0" err="1">
                <a:solidFill>
                  <a:srgbClr val="333333"/>
                </a:solidFill>
                <a:effectLst/>
                <a:latin typeface="Poppins" panose="00000500000000000000" pitchFamily="2" charset="-94"/>
                <a:ea typeface="Times New Roman" panose="02020603050405020304" pitchFamily="18" charset="0"/>
              </a:rPr>
              <a:t>https</a:t>
            </a:r>
            <a:r>
              <a:rPr lang="tr-TR" sz="1800" dirty="0">
                <a:solidFill>
                  <a:srgbClr val="333333"/>
                </a:solidFill>
                <a:effectLst/>
                <a:latin typeface="Poppins" panose="00000500000000000000" pitchFamily="2" charset="-94"/>
                <a:ea typeface="Times New Roman" panose="02020603050405020304" pitchFamily="18" charset="0"/>
              </a:rPr>
              <a:t>://abapsikoloji.com/akademik-basari-icin-teknoloji-nasil-daha-verimli-kullanilabilir/#:~:text=Teknoloji%20do%C4%9Fru%20%C5%9Fekilde%20kullan%C4%B1ld%C4%B1%C4%9F%C4%B1nda%20s%C4%B1n%C4%B1f,y%C3%B6nelik%20kullan%C4%B1labiliyorsa%20akademik%20ba%C5%9Far%C4%B1y%C4%B1%20destekliyor.</a:t>
            </a:r>
            <a:endParaRPr lang="tr-TR" sz="1400" dirty="0"/>
          </a:p>
        </p:txBody>
      </p:sp>
    </p:spTree>
    <p:extLst>
      <p:ext uri="{BB962C8B-B14F-4D97-AF65-F5344CB8AC3E}">
        <p14:creationId xmlns:p14="http://schemas.microsoft.com/office/powerpoint/2010/main" val="372816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90000"/>
          </a:schemeClr>
        </a:solidFill>
        <a:effectLst/>
      </p:bgPr>
    </p:bg>
    <p:spTree>
      <p:nvGrpSpPr>
        <p:cNvPr id="1" name="Shape 2262"/>
        <p:cNvGrpSpPr/>
        <p:nvPr/>
      </p:nvGrpSpPr>
      <p:grpSpPr>
        <a:xfrm>
          <a:off x="0" y="0"/>
          <a:ext cx="0" cy="0"/>
          <a:chOff x="0" y="0"/>
          <a:chExt cx="0" cy="0"/>
        </a:xfrm>
      </p:grpSpPr>
      <p:sp>
        <p:nvSpPr>
          <p:cNvPr id="2266" name="Google Shape;2266;p43"/>
          <p:cNvSpPr txBox="1">
            <a:spLocks noGrp="1"/>
          </p:cNvSpPr>
          <p:nvPr>
            <p:ph type="title"/>
          </p:nvPr>
        </p:nvSpPr>
        <p:spPr>
          <a:xfrm>
            <a:off x="867365" y="2594027"/>
            <a:ext cx="3291900" cy="40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accent6">
                    <a:lumMod val="50000"/>
                  </a:schemeClr>
                </a:solidFill>
                <a:latin typeface="Barlow Semi Condensed Medium"/>
                <a:ea typeface="Barlow Semi Condensed Medium"/>
                <a:cs typeface="Barlow Semi Condensed Medium"/>
                <a:sym typeface="Barlow Semi Condensed Medium"/>
              </a:rPr>
              <a:t>—</a:t>
            </a:r>
            <a:r>
              <a:rPr lang="tr-TR" dirty="0" err="1">
                <a:solidFill>
                  <a:srgbClr val="FF0000"/>
                </a:solidFill>
                <a:latin typeface="Barlow Semi Condensed Medium"/>
                <a:ea typeface="Barlow Semi Condensed Medium"/>
                <a:cs typeface="Barlow Semi Condensed Medium"/>
                <a:sym typeface="Barlow Semi Condensed Medium"/>
              </a:rPr>
              <a:t>Christian</a:t>
            </a:r>
            <a:r>
              <a:rPr lang="tr-TR" dirty="0">
                <a:solidFill>
                  <a:srgbClr val="FF0000"/>
                </a:solidFill>
                <a:latin typeface="Barlow Semi Condensed Medium"/>
                <a:ea typeface="Barlow Semi Condensed Medium"/>
                <a:cs typeface="Barlow Semi Condensed Medium"/>
                <a:sym typeface="Barlow Semi Condensed Medium"/>
              </a:rPr>
              <a:t> </a:t>
            </a:r>
            <a:r>
              <a:rPr lang="tr-TR" dirty="0" err="1">
                <a:solidFill>
                  <a:srgbClr val="FF0000"/>
                </a:solidFill>
                <a:latin typeface="Barlow Semi Condensed Medium"/>
                <a:ea typeface="Barlow Semi Condensed Medium"/>
                <a:cs typeface="Barlow Semi Condensed Medium"/>
                <a:sym typeface="Barlow Semi Condensed Medium"/>
              </a:rPr>
              <a:t>Louise</a:t>
            </a:r>
            <a:r>
              <a:rPr lang="tr-TR" dirty="0">
                <a:solidFill>
                  <a:srgbClr val="FF0000"/>
                </a:solidFill>
                <a:latin typeface="Barlow Semi Condensed Medium"/>
                <a:ea typeface="Barlow Semi Condensed Medium"/>
                <a:cs typeface="Barlow Semi Condensed Medium"/>
                <a:sym typeface="Barlow Semi Condensed Medium"/>
              </a:rPr>
              <a:t> </a:t>
            </a:r>
            <a:r>
              <a:rPr lang="tr-TR" dirty="0" err="1">
                <a:solidFill>
                  <a:srgbClr val="FF0000"/>
                </a:solidFill>
                <a:latin typeface="Barlow Semi Condensed Medium"/>
                <a:ea typeface="Barlow Semi Condensed Medium"/>
                <a:cs typeface="Barlow Semi Condensed Medium"/>
                <a:sym typeface="Barlow Semi Condensed Medium"/>
              </a:rPr>
              <a:t>Lange</a:t>
            </a:r>
            <a:r>
              <a:rPr lang="tr-TR" dirty="0">
                <a:solidFill>
                  <a:srgbClr val="FF0000"/>
                </a:solidFill>
                <a:latin typeface="Barlow Semi Condensed Medium"/>
                <a:ea typeface="Barlow Semi Condensed Medium"/>
                <a:cs typeface="Barlow Semi Condensed Medium"/>
                <a:sym typeface="Barlow Semi Condensed Medium"/>
              </a:rPr>
              <a:t> </a:t>
            </a:r>
            <a:endParaRPr dirty="0">
              <a:solidFill>
                <a:srgbClr val="FF0000"/>
              </a:solidFill>
              <a:latin typeface="Barlow Semi Condensed Medium"/>
              <a:ea typeface="Barlow Semi Condensed Medium"/>
              <a:cs typeface="Barlow Semi Condensed Medium"/>
              <a:sym typeface="Barlow Semi Condensed Medium"/>
            </a:endParaRPr>
          </a:p>
        </p:txBody>
      </p:sp>
      <p:sp>
        <p:nvSpPr>
          <p:cNvPr id="2267" name="Google Shape;2267;p43"/>
          <p:cNvSpPr txBox="1">
            <a:spLocks noGrp="1"/>
          </p:cNvSpPr>
          <p:nvPr>
            <p:ph type="subTitle" idx="1"/>
          </p:nvPr>
        </p:nvSpPr>
        <p:spPr>
          <a:xfrm>
            <a:off x="867365" y="1624727"/>
            <a:ext cx="3291900" cy="137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sz="1900" b="1" dirty="0">
                <a:solidFill>
                  <a:srgbClr val="FFFF00"/>
                </a:solidFill>
                <a:latin typeface="Barlow Semi Condensed"/>
                <a:ea typeface="Barlow Semi Condensed"/>
                <a:cs typeface="Barlow Semi Condensed"/>
                <a:sym typeface="Barlow Semi Condensed"/>
              </a:rPr>
              <a:t>Teknoloji hem yararlı bir hizmetçi</a:t>
            </a:r>
            <a:r>
              <a:rPr lang="tr-TR" sz="1900" b="1" dirty="0">
                <a:solidFill>
                  <a:srgbClr val="FFFF00"/>
                </a:solidFill>
              </a:rPr>
              <a:t> hem de tehlikeli bir ustadır.</a:t>
            </a:r>
            <a:endParaRPr sz="1900" b="1" dirty="0">
              <a:solidFill>
                <a:srgbClr val="FFFF00"/>
              </a:solidFill>
              <a:latin typeface="Barlow Semi Condensed"/>
              <a:ea typeface="Barlow Semi Condensed"/>
              <a:cs typeface="Barlow Semi Condensed"/>
              <a:sym typeface="Barlow Semi Condensed"/>
            </a:endParaRPr>
          </a:p>
        </p:txBody>
      </p:sp>
      <p:sp>
        <p:nvSpPr>
          <p:cNvPr id="8" name="Google Shape;2267;p43">
            <a:extLst>
              <a:ext uri="{FF2B5EF4-FFF2-40B4-BE49-F238E27FC236}">
                <a16:creationId xmlns:a16="http://schemas.microsoft.com/office/drawing/2014/main" id="{51CB5608-D312-480F-88A5-4579760EC3D9}"/>
              </a:ext>
            </a:extLst>
          </p:cNvPr>
          <p:cNvSpPr txBox="1">
            <a:spLocks/>
          </p:cNvSpPr>
          <p:nvPr/>
        </p:nvSpPr>
        <p:spPr>
          <a:xfrm>
            <a:off x="1281247" y="3227982"/>
            <a:ext cx="3291900" cy="137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1pPr>
            <a:lvl2pPr marR="0" lvl="1"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2pPr>
            <a:lvl3pPr marR="0" lvl="2"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3pPr>
            <a:lvl4pPr marR="0" lvl="3"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4pPr>
            <a:lvl5pPr marR="0" lvl="4"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5pPr>
            <a:lvl6pPr marR="0" lvl="5"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6pPr>
            <a:lvl7pPr marR="0" lvl="6"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7pPr>
            <a:lvl8pPr marR="0" lvl="7"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8pPr>
            <a:lvl9pPr marR="0" lvl="8" algn="l" rtl="0">
              <a:lnSpc>
                <a:spcPct val="100000"/>
              </a:lnSpc>
              <a:spcBef>
                <a:spcPts val="0"/>
              </a:spcBef>
              <a:spcAft>
                <a:spcPts val="0"/>
              </a:spcAft>
              <a:buClr>
                <a:srgbClr val="000000"/>
              </a:buClr>
              <a:buFont typeface="Arial"/>
              <a:buNone/>
              <a:defRPr sz="1800" b="0" i="0" u="none" strike="noStrike" cap="none">
                <a:solidFill>
                  <a:schemeClr val="dk2"/>
                </a:solidFill>
                <a:latin typeface="Barlow Semi Condensed"/>
                <a:ea typeface="Barlow Semi Condensed"/>
                <a:cs typeface="Barlow Semi Condensed"/>
                <a:sym typeface="Barlow Semi Condensed"/>
              </a:defRPr>
            </a:lvl9pPr>
          </a:lstStyle>
          <a:p>
            <a:pPr marL="342900" indent="-342900">
              <a:buFont typeface="Wingdings" panose="05000000000000000000" pitchFamily="2" charset="2"/>
              <a:buChar char="v"/>
            </a:pPr>
            <a:r>
              <a:rPr lang="tr-TR" sz="1900" b="1" dirty="0">
                <a:solidFill>
                  <a:srgbClr val="FFFF00"/>
                </a:solidFill>
              </a:rPr>
              <a:t>Teknoloji ile ilgili söylenmiş bu söz sizce ne anlatıyor?</a:t>
            </a:r>
          </a:p>
        </p:txBody>
      </p:sp>
      <p:pic>
        <p:nvPicPr>
          <p:cNvPr id="3" name="Resim 2">
            <a:extLst>
              <a:ext uri="{FF2B5EF4-FFF2-40B4-BE49-F238E27FC236}">
                <a16:creationId xmlns:a16="http://schemas.microsoft.com/office/drawing/2014/main" id="{24574DE8-BD30-4AF3-BFB9-13CEE2B56B30}"/>
              </a:ext>
            </a:extLst>
          </p:cNvPr>
          <p:cNvPicPr>
            <a:picLocks noChangeAspect="1"/>
          </p:cNvPicPr>
          <p:nvPr/>
        </p:nvPicPr>
        <p:blipFill>
          <a:blip r:embed="rId3"/>
          <a:stretch>
            <a:fillRect/>
          </a:stretch>
        </p:blipFill>
        <p:spPr>
          <a:xfrm>
            <a:off x="4159265" y="146648"/>
            <a:ext cx="4503201" cy="46237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B5D19E2-E9E5-415A-9024-FA2F6FEC1AA2}"/>
              </a:ext>
            </a:extLst>
          </p:cNvPr>
          <p:cNvPicPr>
            <a:picLocks noChangeAspect="1"/>
          </p:cNvPicPr>
          <p:nvPr/>
        </p:nvPicPr>
        <p:blipFill>
          <a:blip r:embed="rId2"/>
          <a:stretch>
            <a:fillRect/>
          </a:stretch>
        </p:blipFill>
        <p:spPr>
          <a:xfrm>
            <a:off x="0" y="0"/>
            <a:ext cx="3468756" cy="5143500"/>
          </a:xfrm>
          <a:prstGeom prst="rect">
            <a:avLst/>
          </a:prstGeom>
        </p:spPr>
      </p:pic>
      <p:sp>
        <p:nvSpPr>
          <p:cNvPr id="2" name="Başlık 1">
            <a:extLst>
              <a:ext uri="{FF2B5EF4-FFF2-40B4-BE49-F238E27FC236}">
                <a16:creationId xmlns:a16="http://schemas.microsoft.com/office/drawing/2014/main" id="{2AEB9798-FB13-427B-A2DC-6F03C497E147}"/>
              </a:ext>
            </a:extLst>
          </p:cNvPr>
          <p:cNvSpPr>
            <a:spLocks noGrp="1"/>
          </p:cNvSpPr>
          <p:nvPr>
            <p:ph type="title"/>
          </p:nvPr>
        </p:nvSpPr>
        <p:spPr>
          <a:xfrm>
            <a:off x="2722065" y="356347"/>
            <a:ext cx="3904500" cy="1068294"/>
          </a:xfrm>
        </p:spPr>
        <p:txBody>
          <a:bodyPr/>
          <a:lstStyle/>
          <a:p>
            <a:r>
              <a:rPr lang="tr-TR" sz="3600" dirty="0">
                <a:solidFill>
                  <a:srgbClr val="7030A0"/>
                </a:solidFill>
                <a:latin typeface="Eras Bold ITC" panose="020B0907030504020204" pitchFamily="34" charset="0"/>
              </a:rPr>
              <a:t>TEKNOLOJİ NEDİR?</a:t>
            </a:r>
          </a:p>
        </p:txBody>
      </p:sp>
      <p:sp>
        <p:nvSpPr>
          <p:cNvPr id="9" name="Metin kutusu 8">
            <a:extLst>
              <a:ext uri="{FF2B5EF4-FFF2-40B4-BE49-F238E27FC236}">
                <a16:creationId xmlns:a16="http://schemas.microsoft.com/office/drawing/2014/main" id="{8343B354-50E3-4FD3-ABC3-222E7C4037AB}"/>
              </a:ext>
            </a:extLst>
          </p:cNvPr>
          <p:cNvSpPr txBox="1"/>
          <p:nvPr/>
        </p:nvSpPr>
        <p:spPr>
          <a:xfrm>
            <a:off x="2722065" y="1544243"/>
            <a:ext cx="4586908" cy="2246769"/>
          </a:xfrm>
          <a:prstGeom prst="rect">
            <a:avLst/>
          </a:prstGeom>
          <a:noFill/>
        </p:spPr>
        <p:txBody>
          <a:bodyPr wrap="square">
            <a:spAutoFit/>
          </a:bodyPr>
          <a:lstStyle/>
          <a:p>
            <a:pPr algn="ctr"/>
            <a:r>
              <a:rPr lang="tr-TR" sz="2000" b="0" i="0" dirty="0">
                <a:solidFill>
                  <a:srgbClr val="000000"/>
                </a:solidFill>
                <a:effectLst/>
                <a:latin typeface="axiformaregular"/>
              </a:rPr>
              <a:t>Teknoloji insanların ihtiyaçlarının karşılanması için aletlerin yapılması, üretimin gerçekleşmesini sağlayan bilgi, teknik ve yetenekler bütünü olarak adlandırılmaktadır. Bilimin günlük yaşama aktarılmış hali teknoloji olarak nitelendirilebilir. </a:t>
            </a:r>
            <a:endParaRPr lang="tr-TR" sz="2000" dirty="0"/>
          </a:p>
        </p:txBody>
      </p:sp>
    </p:spTree>
    <p:extLst>
      <p:ext uri="{BB962C8B-B14F-4D97-AF65-F5344CB8AC3E}">
        <p14:creationId xmlns:p14="http://schemas.microsoft.com/office/powerpoint/2010/main" val="358694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268F57A-90A7-4446-9288-35E8A2726D32}"/>
              </a:ext>
            </a:extLst>
          </p:cNvPr>
          <p:cNvPicPr>
            <a:picLocks noChangeAspect="1"/>
          </p:cNvPicPr>
          <p:nvPr/>
        </p:nvPicPr>
        <p:blipFill>
          <a:blip r:embed="rId2"/>
          <a:stretch>
            <a:fillRect/>
          </a:stretch>
        </p:blipFill>
        <p:spPr>
          <a:xfrm>
            <a:off x="0" y="656170"/>
            <a:ext cx="3160643" cy="2142425"/>
          </a:xfrm>
          <a:prstGeom prst="rect">
            <a:avLst/>
          </a:prstGeom>
        </p:spPr>
      </p:pic>
      <p:sp>
        <p:nvSpPr>
          <p:cNvPr id="2" name="Başlık 1">
            <a:extLst>
              <a:ext uri="{FF2B5EF4-FFF2-40B4-BE49-F238E27FC236}">
                <a16:creationId xmlns:a16="http://schemas.microsoft.com/office/drawing/2014/main" id="{A9F8F108-E1D3-4F95-ACC5-4F06FD031933}"/>
              </a:ext>
            </a:extLst>
          </p:cNvPr>
          <p:cNvSpPr>
            <a:spLocks noGrp="1"/>
          </p:cNvSpPr>
          <p:nvPr>
            <p:ph type="title"/>
          </p:nvPr>
        </p:nvSpPr>
        <p:spPr>
          <a:xfrm>
            <a:off x="308114" y="45457"/>
            <a:ext cx="8378686" cy="815008"/>
          </a:xfrm>
        </p:spPr>
        <p:txBody>
          <a:bodyPr/>
          <a:lstStyle/>
          <a:p>
            <a:r>
              <a:rPr lang="tr-TR" sz="3200" b="1" dirty="0">
                <a:solidFill>
                  <a:schemeClr val="accent2">
                    <a:lumMod val="50000"/>
                  </a:schemeClr>
                </a:solidFill>
                <a:latin typeface="Bauhaus 93" panose="04030905020B02020C02" pitchFamily="82" charset="0"/>
              </a:rPr>
              <a:t>Teknolojinin faydalarını kendin bul… </a:t>
            </a:r>
          </a:p>
        </p:txBody>
      </p:sp>
      <p:pic>
        <p:nvPicPr>
          <p:cNvPr id="6" name="Resim 5">
            <a:extLst>
              <a:ext uri="{FF2B5EF4-FFF2-40B4-BE49-F238E27FC236}">
                <a16:creationId xmlns:a16="http://schemas.microsoft.com/office/drawing/2014/main" id="{86D21107-5C21-4ED2-9C5A-59FAF520B81D}"/>
              </a:ext>
            </a:extLst>
          </p:cNvPr>
          <p:cNvPicPr>
            <a:picLocks noChangeAspect="1"/>
          </p:cNvPicPr>
          <p:nvPr/>
        </p:nvPicPr>
        <p:blipFill>
          <a:blip r:embed="rId3"/>
          <a:stretch>
            <a:fillRect/>
          </a:stretch>
        </p:blipFill>
        <p:spPr>
          <a:xfrm>
            <a:off x="-54663" y="2798595"/>
            <a:ext cx="3160642" cy="2299448"/>
          </a:xfrm>
          <a:prstGeom prst="rect">
            <a:avLst/>
          </a:prstGeom>
        </p:spPr>
      </p:pic>
      <p:pic>
        <p:nvPicPr>
          <p:cNvPr id="8" name="Resim 7">
            <a:extLst>
              <a:ext uri="{FF2B5EF4-FFF2-40B4-BE49-F238E27FC236}">
                <a16:creationId xmlns:a16="http://schemas.microsoft.com/office/drawing/2014/main" id="{3C6A5A78-DF83-4C70-BD13-247EEBD66C7B}"/>
              </a:ext>
            </a:extLst>
          </p:cNvPr>
          <p:cNvPicPr>
            <a:picLocks noChangeAspect="1"/>
          </p:cNvPicPr>
          <p:nvPr/>
        </p:nvPicPr>
        <p:blipFill>
          <a:blip r:embed="rId4"/>
          <a:stretch>
            <a:fillRect/>
          </a:stretch>
        </p:blipFill>
        <p:spPr>
          <a:xfrm>
            <a:off x="3051313" y="2714842"/>
            <a:ext cx="3379304" cy="2299447"/>
          </a:xfrm>
          <a:prstGeom prst="rect">
            <a:avLst/>
          </a:prstGeom>
        </p:spPr>
      </p:pic>
      <p:pic>
        <p:nvPicPr>
          <p:cNvPr id="10" name="Resim 9">
            <a:extLst>
              <a:ext uri="{FF2B5EF4-FFF2-40B4-BE49-F238E27FC236}">
                <a16:creationId xmlns:a16="http://schemas.microsoft.com/office/drawing/2014/main" id="{FE5AD3E8-3FF8-4CFD-B451-24F217F70C89}"/>
              </a:ext>
            </a:extLst>
          </p:cNvPr>
          <p:cNvPicPr>
            <a:picLocks noChangeAspect="1"/>
          </p:cNvPicPr>
          <p:nvPr/>
        </p:nvPicPr>
        <p:blipFill>
          <a:blip r:embed="rId5"/>
          <a:stretch>
            <a:fillRect/>
          </a:stretch>
        </p:blipFill>
        <p:spPr>
          <a:xfrm>
            <a:off x="6321286" y="2714841"/>
            <a:ext cx="2723323" cy="2299448"/>
          </a:xfrm>
          <a:prstGeom prst="rect">
            <a:avLst/>
          </a:prstGeom>
        </p:spPr>
      </p:pic>
      <p:pic>
        <p:nvPicPr>
          <p:cNvPr id="12" name="Resim 11">
            <a:extLst>
              <a:ext uri="{FF2B5EF4-FFF2-40B4-BE49-F238E27FC236}">
                <a16:creationId xmlns:a16="http://schemas.microsoft.com/office/drawing/2014/main" id="{1C7E3069-DBE4-4FCB-861A-9120C2E0B6B6}"/>
              </a:ext>
            </a:extLst>
          </p:cNvPr>
          <p:cNvPicPr>
            <a:picLocks noChangeAspect="1"/>
          </p:cNvPicPr>
          <p:nvPr/>
        </p:nvPicPr>
        <p:blipFill>
          <a:blip r:embed="rId6"/>
          <a:stretch>
            <a:fillRect/>
          </a:stretch>
        </p:blipFill>
        <p:spPr>
          <a:xfrm>
            <a:off x="3384276" y="791920"/>
            <a:ext cx="2902225" cy="2397446"/>
          </a:xfrm>
          <a:prstGeom prst="rect">
            <a:avLst/>
          </a:prstGeom>
        </p:spPr>
      </p:pic>
      <p:pic>
        <p:nvPicPr>
          <p:cNvPr id="14" name="Resim 13">
            <a:extLst>
              <a:ext uri="{FF2B5EF4-FFF2-40B4-BE49-F238E27FC236}">
                <a16:creationId xmlns:a16="http://schemas.microsoft.com/office/drawing/2014/main" id="{8ECCB03B-B3C3-4A08-93FD-A4DFD111E3A1}"/>
              </a:ext>
            </a:extLst>
          </p:cNvPr>
          <p:cNvPicPr>
            <a:picLocks noChangeAspect="1"/>
          </p:cNvPicPr>
          <p:nvPr/>
        </p:nvPicPr>
        <p:blipFill>
          <a:blip r:embed="rId7"/>
          <a:stretch>
            <a:fillRect/>
          </a:stretch>
        </p:blipFill>
        <p:spPr>
          <a:xfrm>
            <a:off x="6221826" y="791920"/>
            <a:ext cx="2922241" cy="2142425"/>
          </a:xfrm>
          <a:prstGeom prst="rect">
            <a:avLst/>
          </a:prstGeom>
        </p:spPr>
      </p:pic>
    </p:spTree>
    <p:extLst>
      <p:ext uri="{BB962C8B-B14F-4D97-AF65-F5344CB8AC3E}">
        <p14:creationId xmlns:p14="http://schemas.microsoft.com/office/powerpoint/2010/main" val="289504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1620"/>
        <p:cNvGrpSpPr/>
        <p:nvPr/>
      </p:nvGrpSpPr>
      <p:grpSpPr>
        <a:xfrm>
          <a:off x="0" y="0"/>
          <a:ext cx="0" cy="0"/>
          <a:chOff x="0" y="0"/>
          <a:chExt cx="0" cy="0"/>
        </a:xfrm>
      </p:grpSpPr>
      <p:grpSp>
        <p:nvGrpSpPr>
          <p:cNvPr id="1624" name="Google Shape;1624;p49"/>
          <p:cNvGrpSpPr/>
          <p:nvPr/>
        </p:nvGrpSpPr>
        <p:grpSpPr>
          <a:xfrm>
            <a:off x="1626875" y="1894996"/>
            <a:ext cx="5890902" cy="2082738"/>
            <a:chOff x="1626875" y="1894996"/>
            <a:chExt cx="5890902" cy="2082738"/>
          </a:xfrm>
        </p:grpSpPr>
        <p:sp>
          <p:nvSpPr>
            <p:cNvPr id="1625" name="Google Shape;1625;p49"/>
            <p:cNvSpPr/>
            <p:nvPr/>
          </p:nvSpPr>
          <p:spPr>
            <a:xfrm rot="900158">
              <a:off x="6173102" y="2252866"/>
              <a:ext cx="46020" cy="54349"/>
            </a:xfrm>
            <a:custGeom>
              <a:avLst/>
              <a:gdLst/>
              <a:ahLst/>
              <a:cxnLst/>
              <a:rect l="l" t="t" r="r" b="b"/>
              <a:pathLst>
                <a:path w="1083" h="1279" extrusionOk="0">
                  <a:moveTo>
                    <a:pt x="702" y="0"/>
                  </a:moveTo>
                  <a:cubicBezTo>
                    <a:pt x="689" y="0"/>
                    <a:pt x="675" y="2"/>
                    <a:pt x="662" y="5"/>
                  </a:cubicBezTo>
                  <a:cubicBezTo>
                    <a:pt x="582" y="30"/>
                    <a:pt x="537" y="113"/>
                    <a:pt x="561" y="193"/>
                  </a:cubicBezTo>
                  <a:lnTo>
                    <a:pt x="742" y="805"/>
                  </a:lnTo>
                  <a:lnTo>
                    <a:pt x="126" y="987"/>
                  </a:lnTo>
                  <a:cubicBezTo>
                    <a:pt x="46" y="1011"/>
                    <a:pt x="1" y="1094"/>
                    <a:pt x="25" y="1174"/>
                  </a:cubicBezTo>
                  <a:cubicBezTo>
                    <a:pt x="42" y="1237"/>
                    <a:pt x="102" y="1279"/>
                    <a:pt x="168" y="1279"/>
                  </a:cubicBezTo>
                  <a:cubicBezTo>
                    <a:pt x="182" y="1279"/>
                    <a:pt x="196" y="1279"/>
                    <a:pt x="209" y="1276"/>
                  </a:cubicBezTo>
                  <a:lnTo>
                    <a:pt x="969" y="1053"/>
                  </a:lnTo>
                  <a:cubicBezTo>
                    <a:pt x="1006" y="1043"/>
                    <a:pt x="1038" y="1014"/>
                    <a:pt x="1059" y="980"/>
                  </a:cubicBezTo>
                  <a:cubicBezTo>
                    <a:pt x="1076" y="945"/>
                    <a:pt x="1083" y="906"/>
                    <a:pt x="1069" y="868"/>
                  </a:cubicBezTo>
                  <a:lnTo>
                    <a:pt x="850" y="110"/>
                  </a:lnTo>
                  <a:cubicBezTo>
                    <a:pt x="830" y="43"/>
                    <a:pt x="768"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9"/>
            <p:cNvSpPr/>
            <p:nvPr/>
          </p:nvSpPr>
          <p:spPr>
            <a:xfrm>
              <a:off x="1725248" y="2312295"/>
              <a:ext cx="1034480" cy="933165"/>
            </a:xfrm>
            <a:custGeom>
              <a:avLst/>
              <a:gdLst/>
              <a:ahLst/>
              <a:cxnLst/>
              <a:rect l="l" t="t" r="r" b="b"/>
              <a:pathLst>
                <a:path w="24345" h="21962" extrusionOk="0">
                  <a:moveTo>
                    <a:pt x="12172" y="1"/>
                  </a:moveTo>
                  <a:cubicBezTo>
                    <a:pt x="11234" y="1"/>
                    <a:pt x="10280" y="122"/>
                    <a:pt x="9332" y="377"/>
                  </a:cubicBezTo>
                  <a:cubicBezTo>
                    <a:pt x="3483" y="1943"/>
                    <a:pt x="0" y="7976"/>
                    <a:pt x="1566" y="13825"/>
                  </a:cubicBezTo>
                  <a:cubicBezTo>
                    <a:pt x="2881" y="18722"/>
                    <a:pt x="7327" y="21961"/>
                    <a:pt x="12175" y="21961"/>
                  </a:cubicBezTo>
                  <a:cubicBezTo>
                    <a:pt x="13112" y="21961"/>
                    <a:pt x="14065" y="21840"/>
                    <a:pt x="15013" y="21586"/>
                  </a:cubicBezTo>
                  <a:cubicBezTo>
                    <a:pt x="20862" y="20021"/>
                    <a:pt x="24344" y="13988"/>
                    <a:pt x="22775" y="8139"/>
                  </a:cubicBezTo>
                  <a:cubicBezTo>
                    <a:pt x="21464" y="3240"/>
                    <a:pt x="17017" y="1"/>
                    <a:pt x="12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9"/>
            <p:cNvSpPr/>
            <p:nvPr/>
          </p:nvSpPr>
          <p:spPr>
            <a:xfrm>
              <a:off x="2890309" y="2312339"/>
              <a:ext cx="1034437" cy="933080"/>
            </a:xfrm>
            <a:custGeom>
              <a:avLst/>
              <a:gdLst/>
              <a:ahLst/>
              <a:cxnLst/>
              <a:rect l="l" t="t" r="r" b="b"/>
              <a:pathLst>
                <a:path w="24344" h="21960" extrusionOk="0">
                  <a:moveTo>
                    <a:pt x="12169" y="1"/>
                  </a:moveTo>
                  <a:cubicBezTo>
                    <a:pt x="11231" y="1"/>
                    <a:pt x="10279" y="122"/>
                    <a:pt x="9331" y="376"/>
                  </a:cubicBezTo>
                  <a:cubicBezTo>
                    <a:pt x="3483" y="1941"/>
                    <a:pt x="0" y="7974"/>
                    <a:pt x="1569" y="13823"/>
                  </a:cubicBezTo>
                  <a:cubicBezTo>
                    <a:pt x="2881" y="18721"/>
                    <a:pt x="7329" y="21960"/>
                    <a:pt x="12176" y="21960"/>
                  </a:cubicBezTo>
                  <a:cubicBezTo>
                    <a:pt x="13113" y="21960"/>
                    <a:pt x="14065" y="21838"/>
                    <a:pt x="15013" y="21585"/>
                  </a:cubicBezTo>
                  <a:cubicBezTo>
                    <a:pt x="20861" y="20019"/>
                    <a:pt x="24344" y="13986"/>
                    <a:pt x="22778" y="8138"/>
                  </a:cubicBezTo>
                  <a:cubicBezTo>
                    <a:pt x="21463" y="3240"/>
                    <a:pt x="17017" y="1"/>
                    <a:pt x="12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9"/>
            <p:cNvSpPr/>
            <p:nvPr/>
          </p:nvSpPr>
          <p:spPr>
            <a:xfrm rot="-202">
              <a:off x="4055487" y="2312329"/>
              <a:ext cx="1034310" cy="933123"/>
            </a:xfrm>
            <a:custGeom>
              <a:avLst/>
              <a:gdLst/>
              <a:ahLst/>
              <a:cxnLst/>
              <a:rect l="l" t="t" r="r" b="b"/>
              <a:pathLst>
                <a:path w="24341" h="21961" extrusionOk="0">
                  <a:moveTo>
                    <a:pt x="12166" y="0"/>
                  </a:moveTo>
                  <a:cubicBezTo>
                    <a:pt x="11228" y="0"/>
                    <a:pt x="10276" y="121"/>
                    <a:pt x="9328" y="375"/>
                  </a:cubicBezTo>
                  <a:cubicBezTo>
                    <a:pt x="3483" y="1945"/>
                    <a:pt x="0" y="7974"/>
                    <a:pt x="1566" y="13823"/>
                  </a:cubicBezTo>
                  <a:cubicBezTo>
                    <a:pt x="2877" y="18722"/>
                    <a:pt x="7323" y="21961"/>
                    <a:pt x="12169" y="21961"/>
                  </a:cubicBezTo>
                  <a:cubicBezTo>
                    <a:pt x="13109" y="21961"/>
                    <a:pt x="14063" y="21839"/>
                    <a:pt x="15013" y="21584"/>
                  </a:cubicBezTo>
                  <a:cubicBezTo>
                    <a:pt x="20858" y="20019"/>
                    <a:pt x="24340" y="13986"/>
                    <a:pt x="22775" y="8141"/>
                  </a:cubicBezTo>
                  <a:cubicBezTo>
                    <a:pt x="21463" y="3240"/>
                    <a:pt x="17014" y="0"/>
                    <a:pt x="12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9"/>
            <p:cNvSpPr/>
            <p:nvPr/>
          </p:nvSpPr>
          <p:spPr>
            <a:xfrm rot="900019">
              <a:off x="4185332" y="2434274"/>
              <a:ext cx="732591" cy="678567"/>
            </a:xfrm>
            <a:custGeom>
              <a:avLst/>
              <a:gdLst/>
              <a:ahLst/>
              <a:cxnLst/>
              <a:rect l="l" t="t" r="r" b="b"/>
              <a:pathLst>
                <a:path w="17240" h="15970" extrusionOk="0">
                  <a:moveTo>
                    <a:pt x="9002" y="0"/>
                  </a:moveTo>
                  <a:cubicBezTo>
                    <a:pt x="8072" y="0"/>
                    <a:pt x="7157" y="160"/>
                    <a:pt x="6280" y="480"/>
                  </a:cubicBezTo>
                  <a:cubicBezTo>
                    <a:pt x="2144" y="1986"/>
                    <a:pt x="0" y="6579"/>
                    <a:pt x="1508" y="10716"/>
                  </a:cubicBezTo>
                  <a:cubicBezTo>
                    <a:pt x="2651" y="13858"/>
                    <a:pt x="5672" y="15969"/>
                    <a:pt x="9023" y="15969"/>
                  </a:cubicBezTo>
                  <a:cubicBezTo>
                    <a:pt x="9948" y="15969"/>
                    <a:pt x="10863" y="15806"/>
                    <a:pt x="11743" y="15486"/>
                  </a:cubicBezTo>
                  <a:cubicBezTo>
                    <a:pt x="13740" y="14759"/>
                    <a:pt x="15340" y="13291"/>
                    <a:pt x="16241" y="11356"/>
                  </a:cubicBezTo>
                  <a:cubicBezTo>
                    <a:pt x="17146" y="9422"/>
                    <a:pt x="17240" y="7255"/>
                    <a:pt x="16512" y="5254"/>
                  </a:cubicBezTo>
                  <a:cubicBezTo>
                    <a:pt x="15369" y="2108"/>
                    <a:pt x="12348"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49"/>
            <p:cNvSpPr/>
            <p:nvPr/>
          </p:nvSpPr>
          <p:spPr>
            <a:xfrm rot="900019">
              <a:off x="3025229" y="2435288"/>
              <a:ext cx="732591" cy="678610"/>
            </a:xfrm>
            <a:custGeom>
              <a:avLst/>
              <a:gdLst/>
              <a:ahLst/>
              <a:cxnLst/>
              <a:rect l="l" t="t" r="r" b="b"/>
              <a:pathLst>
                <a:path w="17240" h="15971" extrusionOk="0">
                  <a:moveTo>
                    <a:pt x="8997" y="1"/>
                  </a:moveTo>
                  <a:cubicBezTo>
                    <a:pt x="8072" y="1"/>
                    <a:pt x="7157" y="165"/>
                    <a:pt x="6277" y="481"/>
                  </a:cubicBezTo>
                  <a:cubicBezTo>
                    <a:pt x="2140" y="1987"/>
                    <a:pt x="0" y="6580"/>
                    <a:pt x="1507" y="10716"/>
                  </a:cubicBezTo>
                  <a:cubicBezTo>
                    <a:pt x="2651" y="13859"/>
                    <a:pt x="5672" y="15970"/>
                    <a:pt x="9022" y="15970"/>
                  </a:cubicBezTo>
                  <a:cubicBezTo>
                    <a:pt x="9948" y="15970"/>
                    <a:pt x="10863" y="15810"/>
                    <a:pt x="11740" y="15490"/>
                  </a:cubicBezTo>
                  <a:cubicBezTo>
                    <a:pt x="13740" y="14759"/>
                    <a:pt x="15340" y="13295"/>
                    <a:pt x="16241" y="11357"/>
                  </a:cubicBezTo>
                  <a:cubicBezTo>
                    <a:pt x="17143" y="9422"/>
                    <a:pt x="17240" y="7254"/>
                    <a:pt x="16512" y="5255"/>
                  </a:cubicBezTo>
                  <a:cubicBezTo>
                    <a:pt x="15368" y="2113"/>
                    <a:pt x="12348" y="1"/>
                    <a:pt x="8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49"/>
            <p:cNvSpPr/>
            <p:nvPr/>
          </p:nvSpPr>
          <p:spPr>
            <a:xfrm rot="900019">
              <a:off x="1860205" y="2435334"/>
              <a:ext cx="732591" cy="678567"/>
            </a:xfrm>
            <a:custGeom>
              <a:avLst/>
              <a:gdLst/>
              <a:ahLst/>
              <a:cxnLst/>
              <a:rect l="l" t="t" r="r" b="b"/>
              <a:pathLst>
                <a:path w="17240" h="15970" extrusionOk="0">
                  <a:moveTo>
                    <a:pt x="8998" y="0"/>
                  </a:moveTo>
                  <a:cubicBezTo>
                    <a:pt x="8072" y="0"/>
                    <a:pt x="7157" y="161"/>
                    <a:pt x="6276" y="480"/>
                  </a:cubicBezTo>
                  <a:cubicBezTo>
                    <a:pt x="2140" y="1987"/>
                    <a:pt x="0" y="6579"/>
                    <a:pt x="1503" y="10716"/>
                  </a:cubicBezTo>
                  <a:cubicBezTo>
                    <a:pt x="2648" y="13858"/>
                    <a:pt x="5668" y="15970"/>
                    <a:pt x="9018" y="15970"/>
                  </a:cubicBezTo>
                  <a:cubicBezTo>
                    <a:pt x="9944" y="15970"/>
                    <a:pt x="10859" y="15806"/>
                    <a:pt x="11739" y="15486"/>
                  </a:cubicBezTo>
                  <a:cubicBezTo>
                    <a:pt x="13740" y="14759"/>
                    <a:pt x="15336" y="13291"/>
                    <a:pt x="16241" y="11356"/>
                  </a:cubicBezTo>
                  <a:cubicBezTo>
                    <a:pt x="17142" y="9422"/>
                    <a:pt x="17240" y="7254"/>
                    <a:pt x="16513" y="5254"/>
                  </a:cubicBezTo>
                  <a:cubicBezTo>
                    <a:pt x="15368" y="2112"/>
                    <a:pt x="12348" y="0"/>
                    <a:pt x="89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49"/>
            <p:cNvSpPr/>
            <p:nvPr/>
          </p:nvSpPr>
          <p:spPr>
            <a:xfrm>
              <a:off x="5220440" y="2312455"/>
              <a:ext cx="1034522" cy="933123"/>
            </a:xfrm>
            <a:custGeom>
              <a:avLst/>
              <a:gdLst/>
              <a:ahLst/>
              <a:cxnLst/>
              <a:rect l="l" t="t" r="r" b="b"/>
              <a:pathLst>
                <a:path w="24346" h="21961" extrusionOk="0">
                  <a:moveTo>
                    <a:pt x="12174" y="0"/>
                  </a:moveTo>
                  <a:cubicBezTo>
                    <a:pt x="11235" y="0"/>
                    <a:pt x="10281" y="122"/>
                    <a:pt x="9332" y="377"/>
                  </a:cubicBezTo>
                  <a:cubicBezTo>
                    <a:pt x="3484" y="1942"/>
                    <a:pt x="1" y="7975"/>
                    <a:pt x="1567" y="13820"/>
                  </a:cubicBezTo>
                  <a:cubicBezTo>
                    <a:pt x="2882" y="18721"/>
                    <a:pt x="7328" y="21961"/>
                    <a:pt x="12176" y="21961"/>
                  </a:cubicBezTo>
                  <a:cubicBezTo>
                    <a:pt x="13114" y="21961"/>
                    <a:pt x="14066" y="21839"/>
                    <a:pt x="15014" y="21586"/>
                  </a:cubicBezTo>
                  <a:cubicBezTo>
                    <a:pt x="20863" y="20016"/>
                    <a:pt x="24345" y="13987"/>
                    <a:pt x="22776" y="8138"/>
                  </a:cubicBezTo>
                  <a:cubicBezTo>
                    <a:pt x="21464" y="3239"/>
                    <a:pt x="17018" y="0"/>
                    <a:pt x="1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9"/>
            <p:cNvSpPr/>
            <p:nvPr/>
          </p:nvSpPr>
          <p:spPr>
            <a:xfrm rot="-123605">
              <a:off x="6385511" y="2312409"/>
              <a:ext cx="1034479" cy="933165"/>
            </a:xfrm>
            <a:custGeom>
              <a:avLst/>
              <a:gdLst/>
              <a:ahLst/>
              <a:cxnLst/>
              <a:rect l="l" t="t" r="r" b="b"/>
              <a:pathLst>
                <a:path w="24345" h="21962" extrusionOk="0">
                  <a:moveTo>
                    <a:pt x="12175" y="1"/>
                  </a:moveTo>
                  <a:cubicBezTo>
                    <a:pt x="11236" y="1"/>
                    <a:pt x="10281" y="122"/>
                    <a:pt x="9332" y="377"/>
                  </a:cubicBezTo>
                  <a:cubicBezTo>
                    <a:pt x="3483" y="1943"/>
                    <a:pt x="1" y="7976"/>
                    <a:pt x="1570" y="13824"/>
                  </a:cubicBezTo>
                  <a:cubicBezTo>
                    <a:pt x="2882" y="18722"/>
                    <a:pt x="7330" y="21961"/>
                    <a:pt x="12177" y="21961"/>
                  </a:cubicBezTo>
                  <a:cubicBezTo>
                    <a:pt x="13114" y="21961"/>
                    <a:pt x="14066" y="21840"/>
                    <a:pt x="15013" y="21586"/>
                  </a:cubicBezTo>
                  <a:cubicBezTo>
                    <a:pt x="20861" y="20021"/>
                    <a:pt x="24344" y="13988"/>
                    <a:pt x="22779" y="8139"/>
                  </a:cubicBezTo>
                  <a:cubicBezTo>
                    <a:pt x="21467" y="3240"/>
                    <a:pt x="17021" y="1"/>
                    <a:pt x="1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9"/>
            <p:cNvSpPr/>
            <p:nvPr/>
          </p:nvSpPr>
          <p:spPr>
            <a:xfrm rot="900019">
              <a:off x="1718543" y="1894996"/>
              <a:ext cx="5717398" cy="2082738"/>
            </a:xfrm>
            <a:custGeom>
              <a:avLst/>
              <a:gdLst/>
              <a:ahLst/>
              <a:cxnLst/>
              <a:rect l="l" t="t" r="r" b="b"/>
              <a:pathLst>
                <a:path w="134547" h="49017" extrusionOk="0">
                  <a:moveTo>
                    <a:pt x="92695" y="0"/>
                  </a:moveTo>
                  <a:cubicBezTo>
                    <a:pt x="91510" y="0"/>
                    <a:pt x="90306" y="154"/>
                    <a:pt x="89109" y="475"/>
                  </a:cubicBezTo>
                  <a:cubicBezTo>
                    <a:pt x="85535" y="1432"/>
                    <a:pt x="82547" y="3725"/>
                    <a:pt x="80696" y="6933"/>
                  </a:cubicBezTo>
                  <a:cubicBezTo>
                    <a:pt x="78845" y="10137"/>
                    <a:pt x="78351" y="13873"/>
                    <a:pt x="79311" y="17450"/>
                  </a:cubicBezTo>
                  <a:cubicBezTo>
                    <a:pt x="80247" y="20947"/>
                    <a:pt x="79767" y="24600"/>
                    <a:pt x="77954" y="27738"/>
                  </a:cubicBezTo>
                  <a:cubicBezTo>
                    <a:pt x="76145" y="30876"/>
                    <a:pt x="73219" y="33117"/>
                    <a:pt x="69723" y="34056"/>
                  </a:cubicBezTo>
                  <a:cubicBezTo>
                    <a:pt x="68554" y="34369"/>
                    <a:pt x="67368" y="34523"/>
                    <a:pt x="66190" y="34523"/>
                  </a:cubicBezTo>
                  <a:cubicBezTo>
                    <a:pt x="63840" y="34523"/>
                    <a:pt x="61521" y="33908"/>
                    <a:pt x="59431" y="32703"/>
                  </a:cubicBezTo>
                  <a:cubicBezTo>
                    <a:pt x="56297" y="30890"/>
                    <a:pt x="54052" y="27967"/>
                    <a:pt x="53113" y="24468"/>
                  </a:cubicBezTo>
                  <a:cubicBezTo>
                    <a:pt x="51457" y="18281"/>
                    <a:pt x="45844" y="14193"/>
                    <a:pt x="39725" y="14193"/>
                  </a:cubicBezTo>
                  <a:cubicBezTo>
                    <a:pt x="38541" y="14193"/>
                    <a:pt x="37338" y="14346"/>
                    <a:pt x="36141" y="14667"/>
                  </a:cubicBezTo>
                  <a:cubicBezTo>
                    <a:pt x="28759" y="16646"/>
                    <a:pt x="24361" y="24259"/>
                    <a:pt x="26341" y="31641"/>
                  </a:cubicBezTo>
                  <a:cubicBezTo>
                    <a:pt x="28275" y="38864"/>
                    <a:pt x="23975" y="46313"/>
                    <a:pt x="16752" y="48248"/>
                  </a:cubicBezTo>
                  <a:cubicBezTo>
                    <a:pt x="15569" y="48565"/>
                    <a:pt x="14380" y="48717"/>
                    <a:pt x="13211" y="48717"/>
                  </a:cubicBezTo>
                  <a:cubicBezTo>
                    <a:pt x="7430" y="48717"/>
                    <a:pt x="2127" y="45006"/>
                    <a:pt x="310" y="39230"/>
                  </a:cubicBezTo>
                  <a:cubicBezTo>
                    <a:pt x="290" y="39165"/>
                    <a:pt x="232" y="39125"/>
                    <a:pt x="168" y="39125"/>
                  </a:cubicBezTo>
                  <a:cubicBezTo>
                    <a:pt x="153" y="39125"/>
                    <a:pt x="137" y="39127"/>
                    <a:pt x="122" y="39132"/>
                  </a:cubicBezTo>
                  <a:cubicBezTo>
                    <a:pt x="45" y="39156"/>
                    <a:pt x="0" y="39240"/>
                    <a:pt x="24" y="39320"/>
                  </a:cubicBezTo>
                  <a:cubicBezTo>
                    <a:pt x="1882" y="45224"/>
                    <a:pt x="7300" y="49017"/>
                    <a:pt x="13211" y="49017"/>
                  </a:cubicBezTo>
                  <a:cubicBezTo>
                    <a:pt x="14404" y="49017"/>
                    <a:pt x="15621" y="48863"/>
                    <a:pt x="16829" y="48540"/>
                  </a:cubicBezTo>
                  <a:cubicBezTo>
                    <a:pt x="24212" y="46560"/>
                    <a:pt x="28606" y="38944"/>
                    <a:pt x="26630" y="31565"/>
                  </a:cubicBezTo>
                  <a:cubicBezTo>
                    <a:pt x="24695" y="24343"/>
                    <a:pt x="28996" y="16894"/>
                    <a:pt x="36218" y="14955"/>
                  </a:cubicBezTo>
                  <a:cubicBezTo>
                    <a:pt x="37389" y="14642"/>
                    <a:pt x="38565" y="14492"/>
                    <a:pt x="39723" y="14492"/>
                  </a:cubicBezTo>
                  <a:cubicBezTo>
                    <a:pt x="45711" y="14492"/>
                    <a:pt x="51203" y="18494"/>
                    <a:pt x="52824" y="24544"/>
                  </a:cubicBezTo>
                  <a:cubicBezTo>
                    <a:pt x="53784" y="28121"/>
                    <a:pt x="56077" y="31109"/>
                    <a:pt x="59282" y="32960"/>
                  </a:cubicBezTo>
                  <a:cubicBezTo>
                    <a:pt x="61418" y="34193"/>
                    <a:pt x="63788" y="34824"/>
                    <a:pt x="66190" y="34824"/>
                  </a:cubicBezTo>
                  <a:cubicBezTo>
                    <a:pt x="67394" y="34824"/>
                    <a:pt x="68605" y="34666"/>
                    <a:pt x="69799" y="34345"/>
                  </a:cubicBezTo>
                  <a:cubicBezTo>
                    <a:pt x="73376" y="33388"/>
                    <a:pt x="76364" y="31095"/>
                    <a:pt x="78215" y="27887"/>
                  </a:cubicBezTo>
                  <a:cubicBezTo>
                    <a:pt x="80066" y="24683"/>
                    <a:pt x="80557" y="20947"/>
                    <a:pt x="79600" y="17370"/>
                  </a:cubicBezTo>
                  <a:cubicBezTo>
                    <a:pt x="78660" y="13873"/>
                    <a:pt x="79144" y="10217"/>
                    <a:pt x="80953" y="7082"/>
                  </a:cubicBezTo>
                  <a:cubicBezTo>
                    <a:pt x="82766" y="3943"/>
                    <a:pt x="85689" y="1700"/>
                    <a:pt x="89188" y="764"/>
                  </a:cubicBezTo>
                  <a:cubicBezTo>
                    <a:pt x="90359" y="450"/>
                    <a:pt x="91535" y="300"/>
                    <a:pt x="92693" y="300"/>
                  </a:cubicBezTo>
                  <a:cubicBezTo>
                    <a:pt x="98679" y="300"/>
                    <a:pt x="104174" y="4300"/>
                    <a:pt x="105795" y="10352"/>
                  </a:cubicBezTo>
                  <a:cubicBezTo>
                    <a:pt x="107450" y="16539"/>
                    <a:pt x="113066" y="20627"/>
                    <a:pt x="119185" y="20627"/>
                  </a:cubicBezTo>
                  <a:cubicBezTo>
                    <a:pt x="120369" y="20627"/>
                    <a:pt x="121573" y="20473"/>
                    <a:pt x="122769" y="20153"/>
                  </a:cubicBezTo>
                  <a:cubicBezTo>
                    <a:pt x="130149" y="18174"/>
                    <a:pt x="134546" y="10558"/>
                    <a:pt x="132570" y="3179"/>
                  </a:cubicBezTo>
                  <a:cubicBezTo>
                    <a:pt x="132549" y="3111"/>
                    <a:pt x="132490" y="3066"/>
                    <a:pt x="132423" y="3066"/>
                  </a:cubicBezTo>
                  <a:cubicBezTo>
                    <a:pt x="132411" y="3066"/>
                    <a:pt x="132399" y="3068"/>
                    <a:pt x="132386" y="3071"/>
                  </a:cubicBezTo>
                  <a:cubicBezTo>
                    <a:pt x="132306" y="3095"/>
                    <a:pt x="132257" y="3175"/>
                    <a:pt x="132278" y="3255"/>
                  </a:cubicBezTo>
                  <a:cubicBezTo>
                    <a:pt x="134215" y="10477"/>
                    <a:pt x="129912" y="17926"/>
                    <a:pt x="122692" y="19861"/>
                  </a:cubicBezTo>
                  <a:cubicBezTo>
                    <a:pt x="121523" y="20175"/>
                    <a:pt x="120336" y="20331"/>
                    <a:pt x="119156" y="20331"/>
                  </a:cubicBezTo>
                  <a:cubicBezTo>
                    <a:pt x="116808" y="20331"/>
                    <a:pt x="114491" y="19714"/>
                    <a:pt x="112401" y="18508"/>
                  </a:cubicBezTo>
                  <a:cubicBezTo>
                    <a:pt x="109266" y="16698"/>
                    <a:pt x="107023" y="13772"/>
                    <a:pt x="106083" y="10276"/>
                  </a:cubicBezTo>
                  <a:cubicBezTo>
                    <a:pt x="104428" y="4091"/>
                    <a:pt x="98813" y="0"/>
                    <a:pt x="92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9"/>
            <p:cNvSpPr/>
            <p:nvPr/>
          </p:nvSpPr>
          <p:spPr>
            <a:xfrm rot="900019">
              <a:off x="1626875" y="2747328"/>
              <a:ext cx="68330" cy="63650"/>
            </a:xfrm>
            <a:custGeom>
              <a:avLst/>
              <a:gdLst/>
              <a:ahLst/>
              <a:cxnLst/>
              <a:rect l="l" t="t" r="r" b="b"/>
              <a:pathLst>
                <a:path w="1608" h="1498" extrusionOk="0">
                  <a:moveTo>
                    <a:pt x="776" y="301"/>
                  </a:moveTo>
                  <a:cubicBezTo>
                    <a:pt x="974" y="301"/>
                    <a:pt x="1155" y="433"/>
                    <a:pt x="1211" y="632"/>
                  </a:cubicBezTo>
                  <a:cubicBezTo>
                    <a:pt x="1274" y="871"/>
                    <a:pt x="1131" y="1118"/>
                    <a:pt x="895" y="1181"/>
                  </a:cubicBezTo>
                  <a:cubicBezTo>
                    <a:pt x="855" y="1192"/>
                    <a:pt x="815" y="1197"/>
                    <a:pt x="776" y="1197"/>
                  </a:cubicBezTo>
                  <a:cubicBezTo>
                    <a:pt x="577" y="1197"/>
                    <a:pt x="396" y="1065"/>
                    <a:pt x="341" y="865"/>
                  </a:cubicBezTo>
                  <a:cubicBezTo>
                    <a:pt x="310" y="749"/>
                    <a:pt x="327" y="628"/>
                    <a:pt x="386" y="524"/>
                  </a:cubicBezTo>
                  <a:cubicBezTo>
                    <a:pt x="449" y="420"/>
                    <a:pt x="543" y="346"/>
                    <a:pt x="661" y="315"/>
                  </a:cubicBezTo>
                  <a:cubicBezTo>
                    <a:pt x="699" y="304"/>
                    <a:pt x="738" y="301"/>
                    <a:pt x="776" y="301"/>
                  </a:cubicBezTo>
                  <a:close/>
                  <a:moveTo>
                    <a:pt x="777" y="0"/>
                  </a:moveTo>
                  <a:cubicBezTo>
                    <a:pt x="713" y="0"/>
                    <a:pt x="647" y="9"/>
                    <a:pt x="582" y="26"/>
                  </a:cubicBezTo>
                  <a:cubicBezTo>
                    <a:pt x="390" y="78"/>
                    <a:pt x="227" y="200"/>
                    <a:pt x="129" y="374"/>
                  </a:cubicBezTo>
                  <a:cubicBezTo>
                    <a:pt x="28" y="548"/>
                    <a:pt x="0" y="749"/>
                    <a:pt x="52" y="941"/>
                  </a:cubicBezTo>
                  <a:cubicBezTo>
                    <a:pt x="143" y="1275"/>
                    <a:pt x="446" y="1498"/>
                    <a:pt x="776" y="1498"/>
                  </a:cubicBezTo>
                  <a:cubicBezTo>
                    <a:pt x="842" y="1498"/>
                    <a:pt x="905" y="1488"/>
                    <a:pt x="971" y="1470"/>
                  </a:cubicBezTo>
                  <a:cubicBezTo>
                    <a:pt x="1367" y="1366"/>
                    <a:pt x="1608" y="955"/>
                    <a:pt x="1500" y="555"/>
                  </a:cubicBezTo>
                  <a:cubicBezTo>
                    <a:pt x="1409" y="220"/>
                    <a:pt x="1108"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9"/>
            <p:cNvSpPr/>
            <p:nvPr/>
          </p:nvSpPr>
          <p:spPr>
            <a:xfrm rot="900019">
              <a:off x="7457223" y="2773638"/>
              <a:ext cx="60554" cy="41980"/>
            </a:xfrm>
            <a:custGeom>
              <a:avLst/>
              <a:gdLst/>
              <a:ahLst/>
              <a:cxnLst/>
              <a:rect l="l" t="t" r="r" b="b"/>
              <a:pathLst>
                <a:path w="1425" h="988" extrusionOk="0">
                  <a:moveTo>
                    <a:pt x="567" y="1"/>
                  </a:moveTo>
                  <a:cubicBezTo>
                    <a:pt x="555" y="1"/>
                    <a:pt x="542" y="2"/>
                    <a:pt x="530" y="6"/>
                  </a:cubicBezTo>
                  <a:cubicBezTo>
                    <a:pt x="492" y="16"/>
                    <a:pt x="456" y="43"/>
                    <a:pt x="439" y="75"/>
                  </a:cubicBezTo>
                  <a:lnTo>
                    <a:pt x="42" y="761"/>
                  </a:lnTo>
                  <a:cubicBezTo>
                    <a:pt x="1" y="833"/>
                    <a:pt x="26" y="924"/>
                    <a:pt x="98" y="966"/>
                  </a:cubicBezTo>
                  <a:cubicBezTo>
                    <a:pt x="122" y="980"/>
                    <a:pt x="147" y="987"/>
                    <a:pt x="172" y="987"/>
                  </a:cubicBezTo>
                  <a:cubicBezTo>
                    <a:pt x="223" y="987"/>
                    <a:pt x="276" y="959"/>
                    <a:pt x="304" y="910"/>
                  </a:cubicBezTo>
                  <a:lnTo>
                    <a:pt x="623" y="357"/>
                  </a:lnTo>
                  <a:lnTo>
                    <a:pt x="1177" y="677"/>
                  </a:lnTo>
                  <a:cubicBezTo>
                    <a:pt x="1201" y="691"/>
                    <a:pt x="1227" y="698"/>
                    <a:pt x="1253" y="698"/>
                  </a:cubicBezTo>
                  <a:cubicBezTo>
                    <a:pt x="1304" y="698"/>
                    <a:pt x="1355" y="671"/>
                    <a:pt x="1382" y="621"/>
                  </a:cubicBezTo>
                  <a:cubicBezTo>
                    <a:pt x="1424" y="552"/>
                    <a:pt x="1399" y="458"/>
                    <a:pt x="1327" y="416"/>
                  </a:cubicBezTo>
                  <a:lnTo>
                    <a:pt x="641" y="23"/>
                  </a:lnTo>
                  <a:cubicBezTo>
                    <a:pt x="620" y="8"/>
                    <a:pt x="594"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9"/>
            <p:cNvSpPr/>
            <p:nvPr/>
          </p:nvSpPr>
          <p:spPr>
            <a:xfrm rot="900019">
              <a:off x="1787683" y="3114262"/>
              <a:ext cx="924493" cy="369197"/>
            </a:xfrm>
            <a:custGeom>
              <a:avLst/>
              <a:gdLst/>
              <a:ahLst/>
              <a:cxnLst/>
              <a:rect l="l" t="t" r="r" b="b"/>
              <a:pathLst>
                <a:path w="21756" h="8689" extrusionOk="0">
                  <a:moveTo>
                    <a:pt x="21589" y="1"/>
                  </a:moveTo>
                  <a:cubicBezTo>
                    <a:pt x="21535" y="1"/>
                    <a:pt x="21482" y="30"/>
                    <a:pt x="21453" y="80"/>
                  </a:cubicBezTo>
                  <a:cubicBezTo>
                    <a:pt x="19414" y="3862"/>
                    <a:pt x="16018" y="6593"/>
                    <a:pt x="11902" y="7776"/>
                  </a:cubicBezTo>
                  <a:cubicBezTo>
                    <a:pt x="10570" y="8156"/>
                    <a:pt x="9196" y="8361"/>
                    <a:pt x="7818" y="8385"/>
                  </a:cubicBezTo>
                  <a:cubicBezTo>
                    <a:pt x="7729" y="8387"/>
                    <a:pt x="7639" y="8388"/>
                    <a:pt x="7549" y="8388"/>
                  </a:cubicBezTo>
                  <a:cubicBezTo>
                    <a:pt x="5013" y="8388"/>
                    <a:pt x="2492" y="7773"/>
                    <a:pt x="241" y="6597"/>
                  </a:cubicBezTo>
                  <a:cubicBezTo>
                    <a:pt x="219" y="6585"/>
                    <a:pt x="195" y="6580"/>
                    <a:pt x="171" y="6580"/>
                  </a:cubicBezTo>
                  <a:cubicBezTo>
                    <a:pt x="118" y="6580"/>
                    <a:pt x="66" y="6609"/>
                    <a:pt x="39" y="6659"/>
                  </a:cubicBezTo>
                  <a:cubicBezTo>
                    <a:pt x="0" y="6733"/>
                    <a:pt x="28" y="6823"/>
                    <a:pt x="101" y="6861"/>
                  </a:cubicBezTo>
                  <a:cubicBezTo>
                    <a:pt x="2394" y="8058"/>
                    <a:pt x="4965" y="8688"/>
                    <a:pt x="7547" y="8688"/>
                  </a:cubicBezTo>
                  <a:cubicBezTo>
                    <a:pt x="7641" y="8688"/>
                    <a:pt x="7731" y="8688"/>
                    <a:pt x="7825" y="8684"/>
                  </a:cubicBezTo>
                  <a:cubicBezTo>
                    <a:pt x="9227" y="8660"/>
                    <a:pt x="10626" y="8451"/>
                    <a:pt x="11983" y="8062"/>
                  </a:cubicBezTo>
                  <a:cubicBezTo>
                    <a:pt x="16182" y="6858"/>
                    <a:pt x="19637" y="4075"/>
                    <a:pt x="21717" y="223"/>
                  </a:cubicBezTo>
                  <a:cubicBezTo>
                    <a:pt x="21755" y="150"/>
                    <a:pt x="21731" y="59"/>
                    <a:pt x="21659" y="18"/>
                  </a:cubicBezTo>
                  <a:cubicBezTo>
                    <a:pt x="21636" y="6"/>
                    <a:pt x="21613" y="1"/>
                    <a:pt x="2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9"/>
            <p:cNvSpPr/>
            <p:nvPr/>
          </p:nvSpPr>
          <p:spPr>
            <a:xfrm rot="900019">
              <a:off x="2692350" y="3234590"/>
              <a:ext cx="55624" cy="45082"/>
            </a:xfrm>
            <a:custGeom>
              <a:avLst/>
              <a:gdLst/>
              <a:ahLst/>
              <a:cxnLst/>
              <a:rect l="l" t="t" r="r" b="b"/>
              <a:pathLst>
                <a:path w="1309" h="1061" extrusionOk="0">
                  <a:moveTo>
                    <a:pt x="930" y="1"/>
                  </a:moveTo>
                  <a:cubicBezTo>
                    <a:pt x="916" y="1"/>
                    <a:pt x="902" y="3"/>
                    <a:pt x="888" y="7"/>
                  </a:cubicBezTo>
                  <a:lnTo>
                    <a:pt x="126" y="219"/>
                  </a:lnTo>
                  <a:cubicBezTo>
                    <a:pt x="46" y="243"/>
                    <a:pt x="1" y="326"/>
                    <a:pt x="22" y="403"/>
                  </a:cubicBezTo>
                  <a:cubicBezTo>
                    <a:pt x="42" y="469"/>
                    <a:pt x="100" y="514"/>
                    <a:pt x="164" y="514"/>
                  </a:cubicBezTo>
                  <a:cubicBezTo>
                    <a:pt x="178" y="514"/>
                    <a:pt x="192" y="512"/>
                    <a:pt x="206" y="508"/>
                  </a:cubicBezTo>
                  <a:lnTo>
                    <a:pt x="825" y="333"/>
                  </a:lnTo>
                  <a:lnTo>
                    <a:pt x="995" y="953"/>
                  </a:lnTo>
                  <a:cubicBezTo>
                    <a:pt x="1016" y="1019"/>
                    <a:pt x="1076" y="1060"/>
                    <a:pt x="1142" y="1060"/>
                  </a:cubicBezTo>
                  <a:cubicBezTo>
                    <a:pt x="1156" y="1060"/>
                    <a:pt x="1170" y="1060"/>
                    <a:pt x="1180" y="1054"/>
                  </a:cubicBezTo>
                  <a:cubicBezTo>
                    <a:pt x="1260" y="1033"/>
                    <a:pt x="1309" y="949"/>
                    <a:pt x="1284" y="869"/>
                  </a:cubicBezTo>
                  <a:lnTo>
                    <a:pt x="1072" y="111"/>
                  </a:lnTo>
                  <a:cubicBezTo>
                    <a:pt x="1062" y="73"/>
                    <a:pt x="1034" y="38"/>
                    <a:pt x="1000" y="20"/>
                  </a:cubicBezTo>
                  <a:cubicBezTo>
                    <a:pt x="977" y="7"/>
                    <a:pt x="954"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9"/>
            <p:cNvSpPr/>
            <p:nvPr/>
          </p:nvSpPr>
          <p:spPr>
            <a:xfrm rot="900019">
              <a:off x="2952547" y="2078992"/>
              <a:ext cx="934394" cy="347187"/>
            </a:xfrm>
            <a:custGeom>
              <a:avLst/>
              <a:gdLst/>
              <a:ahLst/>
              <a:cxnLst/>
              <a:rect l="l" t="t" r="r" b="b"/>
              <a:pathLst>
                <a:path w="21989" h="8171" extrusionOk="0">
                  <a:moveTo>
                    <a:pt x="13942" y="0"/>
                  </a:moveTo>
                  <a:cubicBezTo>
                    <a:pt x="12453" y="0"/>
                    <a:pt x="10955" y="209"/>
                    <a:pt x="9482" y="632"/>
                  </a:cubicBezTo>
                  <a:cubicBezTo>
                    <a:pt x="8125" y="1021"/>
                    <a:pt x="6827" y="1585"/>
                    <a:pt x="5627" y="2305"/>
                  </a:cubicBezTo>
                  <a:cubicBezTo>
                    <a:pt x="3331" y="3687"/>
                    <a:pt x="1400" y="5635"/>
                    <a:pt x="43" y="7945"/>
                  </a:cubicBezTo>
                  <a:cubicBezTo>
                    <a:pt x="1" y="8018"/>
                    <a:pt x="25" y="8108"/>
                    <a:pt x="95" y="8150"/>
                  </a:cubicBezTo>
                  <a:cubicBezTo>
                    <a:pt x="120" y="8164"/>
                    <a:pt x="144" y="8171"/>
                    <a:pt x="171" y="8171"/>
                  </a:cubicBezTo>
                  <a:cubicBezTo>
                    <a:pt x="224" y="8171"/>
                    <a:pt x="272" y="8143"/>
                    <a:pt x="300" y="8098"/>
                  </a:cubicBezTo>
                  <a:cubicBezTo>
                    <a:pt x="1633" y="5829"/>
                    <a:pt x="3529" y="3916"/>
                    <a:pt x="5780" y="2563"/>
                  </a:cubicBezTo>
                  <a:cubicBezTo>
                    <a:pt x="6959" y="1853"/>
                    <a:pt x="8232" y="1300"/>
                    <a:pt x="9565" y="920"/>
                  </a:cubicBezTo>
                  <a:cubicBezTo>
                    <a:pt x="11010" y="505"/>
                    <a:pt x="12480" y="300"/>
                    <a:pt x="13941" y="300"/>
                  </a:cubicBezTo>
                  <a:cubicBezTo>
                    <a:pt x="16646" y="300"/>
                    <a:pt x="19320" y="1004"/>
                    <a:pt x="21746" y="2382"/>
                  </a:cubicBezTo>
                  <a:cubicBezTo>
                    <a:pt x="21769" y="2395"/>
                    <a:pt x="21795" y="2402"/>
                    <a:pt x="21820" y="2402"/>
                  </a:cubicBezTo>
                  <a:cubicBezTo>
                    <a:pt x="21871" y="2402"/>
                    <a:pt x="21922" y="2375"/>
                    <a:pt x="21947" y="2326"/>
                  </a:cubicBezTo>
                  <a:cubicBezTo>
                    <a:pt x="21989" y="2253"/>
                    <a:pt x="21965" y="2163"/>
                    <a:pt x="21892" y="2121"/>
                  </a:cubicBezTo>
                  <a:cubicBezTo>
                    <a:pt x="19421" y="716"/>
                    <a:pt x="16698" y="0"/>
                    <a:pt x="13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9"/>
            <p:cNvSpPr/>
            <p:nvPr/>
          </p:nvSpPr>
          <p:spPr>
            <a:xfrm rot="900019">
              <a:off x="3848315" y="2253965"/>
              <a:ext cx="46446" cy="54515"/>
            </a:xfrm>
            <a:custGeom>
              <a:avLst/>
              <a:gdLst/>
              <a:ahLst/>
              <a:cxnLst/>
              <a:rect l="l" t="t" r="r" b="b"/>
              <a:pathLst>
                <a:path w="1093" h="1283" extrusionOk="0">
                  <a:moveTo>
                    <a:pt x="701" y="1"/>
                  </a:moveTo>
                  <a:cubicBezTo>
                    <a:pt x="688" y="1"/>
                    <a:pt x="675" y="2"/>
                    <a:pt x="662" y="6"/>
                  </a:cubicBezTo>
                  <a:cubicBezTo>
                    <a:pt x="582" y="30"/>
                    <a:pt x="537" y="114"/>
                    <a:pt x="561" y="194"/>
                  </a:cubicBezTo>
                  <a:lnTo>
                    <a:pt x="741" y="809"/>
                  </a:lnTo>
                  <a:lnTo>
                    <a:pt x="126" y="987"/>
                  </a:lnTo>
                  <a:cubicBezTo>
                    <a:pt x="46" y="1011"/>
                    <a:pt x="0" y="1095"/>
                    <a:pt x="25" y="1175"/>
                  </a:cubicBezTo>
                  <a:cubicBezTo>
                    <a:pt x="42" y="1237"/>
                    <a:pt x="102" y="1283"/>
                    <a:pt x="167" y="1283"/>
                  </a:cubicBezTo>
                  <a:cubicBezTo>
                    <a:pt x="182" y="1283"/>
                    <a:pt x="195" y="1279"/>
                    <a:pt x="209" y="1275"/>
                  </a:cubicBezTo>
                  <a:lnTo>
                    <a:pt x="967" y="1053"/>
                  </a:lnTo>
                  <a:cubicBezTo>
                    <a:pt x="1048" y="1029"/>
                    <a:pt x="1093" y="949"/>
                    <a:pt x="1068" y="868"/>
                  </a:cubicBezTo>
                  <a:lnTo>
                    <a:pt x="846" y="110"/>
                  </a:lnTo>
                  <a:cubicBezTo>
                    <a:pt x="828" y="43"/>
                    <a:pt x="767" y="1"/>
                    <a:pt x="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9"/>
            <p:cNvSpPr/>
            <p:nvPr/>
          </p:nvSpPr>
          <p:spPr>
            <a:xfrm rot="900019">
              <a:off x="2882400" y="2281423"/>
              <a:ext cx="64038" cy="63650"/>
            </a:xfrm>
            <a:custGeom>
              <a:avLst/>
              <a:gdLst/>
              <a:ahLst/>
              <a:cxnLst/>
              <a:rect l="l" t="t" r="r" b="b"/>
              <a:pathLst>
                <a:path w="1507" h="1498" extrusionOk="0">
                  <a:moveTo>
                    <a:pt x="755" y="301"/>
                  </a:moveTo>
                  <a:cubicBezTo>
                    <a:pt x="999" y="301"/>
                    <a:pt x="1201" y="495"/>
                    <a:pt x="1204" y="742"/>
                  </a:cubicBezTo>
                  <a:cubicBezTo>
                    <a:pt x="1204" y="861"/>
                    <a:pt x="1163" y="975"/>
                    <a:pt x="1079" y="1062"/>
                  </a:cubicBezTo>
                  <a:cubicBezTo>
                    <a:pt x="996" y="1149"/>
                    <a:pt x="880" y="1198"/>
                    <a:pt x="763" y="1198"/>
                  </a:cubicBezTo>
                  <a:cubicBezTo>
                    <a:pt x="641" y="1198"/>
                    <a:pt x="529" y="1157"/>
                    <a:pt x="442" y="1073"/>
                  </a:cubicBezTo>
                  <a:cubicBezTo>
                    <a:pt x="355" y="990"/>
                    <a:pt x="307" y="878"/>
                    <a:pt x="307" y="757"/>
                  </a:cubicBezTo>
                  <a:cubicBezTo>
                    <a:pt x="299" y="510"/>
                    <a:pt x="498" y="304"/>
                    <a:pt x="745" y="301"/>
                  </a:cubicBezTo>
                  <a:close/>
                  <a:moveTo>
                    <a:pt x="742" y="1"/>
                  </a:moveTo>
                  <a:cubicBezTo>
                    <a:pt x="328" y="9"/>
                    <a:pt x="0" y="349"/>
                    <a:pt x="7" y="763"/>
                  </a:cubicBezTo>
                  <a:cubicBezTo>
                    <a:pt x="11" y="961"/>
                    <a:pt x="90" y="1149"/>
                    <a:pt x="233" y="1289"/>
                  </a:cubicBezTo>
                  <a:cubicBezTo>
                    <a:pt x="376" y="1425"/>
                    <a:pt x="561" y="1497"/>
                    <a:pt x="755" y="1497"/>
                  </a:cubicBezTo>
                  <a:lnTo>
                    <a:pt x="766" y="1497"/>
                  </a:lnTo>
                  <a:cubicBezTo>
                    <a:pt x="967" y="1494"/>
                    <a:pt x="1155" y="1414"/>
                    <a:pt x="1294" y="1271"/>
                  </a:cubicBezTo>
                  <a:cubicBezTo>
                    <a:pt x="1431" y="1125"/>
                    <a:pt x="1507" y="937"/>
                    <a:pt x="1503" y="736"/>
                  </a:cubicBezTo>
                  <a:cubicBezTo>
                    <a:pt x="1497" y="325"/>
                    <a:pt x="1148" y="1"/>
                    <a:pt x="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9"/>
            <p:cNvSpPr/>
            <p:nvPr/>
          </p:nvSpPr>
          <p:spPr>
            <a:xfrm rot="900019">
              <a:off x="4112526" y="3113147"/>
              <a:ext cx="924663" cy="369154"/>
            </a:xfrm>
            <a:custGeom>
              <a:avLst/>
              <a:gdLst/>
              <a:ahLst/>
              <a:cxnLst/>
              <a:rect l="l" t="t" r="r" b="b"/>
              <a:pathLst>
                <a:path w="21760" h="8688" extrusionOk="0">
                  <a:moveTo>
                    <a:pt x="21589" y="1"/>
                  </a:moveTo>
                  <a:cubicBezTo>
                    <a:pt x="21535" y="1"/>
                    <a:pt x="21483" y="30"/>
                    <a:pt x="21457" y="81"/>
                  </a:cubicBezTo>
                  <a:cubicBezTo>
                    <a:pt x="19414" y="3863"/>
                    <a:pt x="16023" y="6594"/>
                    <a:pt x="11904" y="7776"/>
                  </a:cubicBezTo>
                  <a:cubicBezTo>
                    <a:pt x="10571" y="8155"/>
                    <a:pt x="9196" y="8361"/>
                    <a:pt x="7822" y="8385"/>
                  </a:cubicBezTo>
                  <a:cubicBezTo>
                    <a:pt x="7731" y="8386"/>
                    <a:pt x="7640" y="8387"/>
                    <a:pt x="7548" y="8387"/>
                  </a:cubicBezTo>
                  <a:cubicBezTo>
                    <a:pt x="5013" y="8387"/>
                    <a:pt x="2491" y="7772"/>
                    <a:pt x="241" y="6597"/>
                  </a:cubicBezTo>
                  <a:cubicBezTo>
                    <a:pt x="219" y="6585"/>
                    <a:pt x="195" y="6580"/>
                    <a:pt x="171" y="6580"/>
                  </a:cubicBezTo>
                  <a:cubicBezTo>
                    <a:pt x="117" y="6580"/>
                    <a:pt x="66" y="6609"/>
                    <a:pt x="39" y="6660"/>
                  </a:cubicBezTo>
                  <a:cubicBezTo>
                    <a:pt x="1" y="6732"/>
                    <a:pt x="29" y="6823"/>
                    <a:pt x="102" y="6861"/>
                  </a:cubicBezTo>
                  <a:cubicBezTo>
                    <a:pt x="2398" y="8058"/>
                    <a:pt x="4966" y="8688"/>
                    <a:pt x="7547" y="8688"/>
                  </a:cubicBezTo>
                  <a:cubicBezTo>
                    <a:pt x="7641" y="8688"/>
                    <a:pt x="7735" y="8688"/>
                    <a:pt x="7825" y="8685"/>
                  </a:cubicBezTo>
                  <a:cubicBezTo>
                    <a:pt x="9227" y="8660"/>
                    <a:pt x="10626" y="8452"/>
                    <a:pt x="11987" y="8062"/>
                  </a:cubicBezTo>
                  <a:cubicBezTo>
                    <a:pt x="16183" y="6858"/>
                    <a:pt x="19637" y="4075"/>
                    <a:pt x="21718" y="223"/>
                  </a:cubicBezTo>
                  <a:cubicBezTo>
                    <a:pt x="21760" y="150"/>
                    <a:pt x="21731" y="60"/>
                    <a:pt x="21659" y="18"/>
                  </a:cubicBezTo>
                  <a:cubicBezTo>
                    <a:pt x="21636" y="6"/>
                    <a:pt x="21612" y="1"/>
                    <a:pt x="2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9"/>
            <p:cNvSpPr/>
            <p:nvPr/>
          </p:nvSpPr>
          <p:spPr>
            <a:xfrm rot="900019">
              <a:off x="5017231" y="3233464"/>
              <a:ext cx="55624" cy="45082"/>
            </a:xfrm>
            <a:custGeom>
              <a:avLst/>
              <a:gdLst/>
              <a:ahLst/>
              <a:cxnLst/>
              <a:rect l="l" t="t" r="r" b="b"/>
              <a:pathLst>
                <a:path w="1309" h="1061" extrusionOk="0">
                  <a:moveTo>
                    <a:pt x="930" y="0"/>
                  </a:moveTo>
                  <a:cubicBezTo>
                    <a:pt x="916" y="0"/>
                    <a:pt x="902" y="2"/>
                    <a:pt x="888" y="6"/>
                  </a:cubicBezTo>
                  <a:lnTo>
                    <a:pt x="125" y="218"/>
                  </a:lnTo>
                  <a:cubicBezTo>
                    <a:pt x="45" y="243"/>
                    <a:pt x="0" y="323"/>
                    <a:pt x="21" y="403"/>
                  </a:cubicBezTo>
                  <a:cubicBezTo>
                    <a:pt x="41" y="469"/>
                    <a:pt x="99" y="514"/>
                    <a:pt x="164" y="514"/>
                  </a:cubicBezTo>
                  <a:cubicBezTo>
                    <a:pt x="177" y="514"/>
                    <a:pt x="192" y="512"/>
                    <a:pt x="206" y="507"/>
                  </a:cubicBezTo>
                  <a:lnTo>
                    <a:pt x="825" y="334"/>
                  </a:lnTo>
                  <a:lnTo>
                    <a:pt x="999" y="952"/>
                  </a:lnTo>
                  <a:cubicBezTo>
                    <a:pt x="1016" y="1019"/>
                    <a:pt x="1076" y="1061"/>
                    <a:pt x="1142" y="1061"/>
                  </a:cubicBezTo>
                  <a:cubicBezTo>
                    <a:pt x="1155" y="1061"/>
                    <a:pt x="1169" y="1057"/>
                    <a:pt x="1183" y="1053"/>
                  </a:cubicBezTo>
                  <a:cubicBezTo>
                    <a:pt x="1259" y="1033"/>
                    <a:pt x="1309" y="949"/>
                    <a:pt x="1284" y="869"/>
                  </a:cubicBezTo>
                  <a:lnTo>
                    <a:pt x="1071" y="111"/>
                  </a:lnTo>
                  <a:cubicBezTo>
                    <a:pt x="1054" y="45"/>
                    <a:pt x="994" y="0"/>
                    <a:pt x="930" y="0"/>
                  </a:cubicBezTo>
                  <a:close/>
                </a:path>
              </a:pathLst>
            </a:custGeom>
            <a:solidFill>
              <a:srgbClr val="31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9"/>
            <p:cNvSpPr/>
            <p:nvPr/>
          </p:nvSpPr>
          <p:spPr>
            <a:xfrm rot="900019">
              <a:off x="4057824" y="3228461"/>
              <a:ext cx="65865" cy="63693"/>
            </a:xfrm>
            <a:custGeom>
              <a:avLst/>
              <a:gdLst/>
              <a:ahLst/>
              <a:cxnLst/>
              <a:rect l="l" t="t" r="r" b="b"/>
              <a:pathLst>
                <a:path w="1550" h="1499" extrusionOk="0">
                  <a:moveTo>
                    <a:pt x="773" y="299"/>
                  </a:moveTo>
                  <a:cubicBezTo>
                    <a:pt x="811" y="299"/>
                    <a:pt x="846" y="305"/>
                    <a:pt x="885" y="312"/>
                  </a:cubicBezTo>
                  <a:cubicBezTo>
                    <a:pt x="999" y="344"/>
                    <a:pt x="1097" y="413"/>
                    <a:pt x="1159" y="518"/>
                  </a:cubicBezTo>
                  <a:cubicBezTo>
                    <a:pt x="1222" y="622"/>
                    <a:pt x="1240" y="740"/>
                    <a:pt x="1211" y="859"/>
                  </a:cubicBezTo>
                  <a:cubicBezTo>
                    <a:pt x="1180" y="973"/>
                    <a:pt x="1107" y="1071"/>
                    <a:pt x="1007" y="1134"/>
                  </a:cubicBezTo>
                  <a:cubicBezTo>
                    <a:pt x="935" y="1177"/>
                    <a:pt x="856" y="1199"/>
                    <a:pt x="775" y="1199"/>
                  </a:cubicBezTo>
                  <a:cubicBezTo>
                    <a:pt x="739" y="1199"/>
                    <a:pt x="702" y="1194"/>
                    <a:pt x="665" y="1186"/>
                  </a:cubicBezTo>
                  <a:cubicBezTo>
                    <a:pt x="551" y="1155"/>
                    <a:pt x="450" y="1081"/>
                    <a:pt x="390" y="980"/>
                  </a:cubicBezTo>
                  <a:cubicBezTo>
                    <a:pt x="328" y="876"/>
                    <a:pt x="310" y="758"/>
                    <a:pt x="339" y="639"/>
                  </a:cubicBezTo>
                  <a:cubicBezTo>
                    <a:pt x="366" y="525"/>
                    <a:pt x="439" y="427"/>
                    <a:pt x="543" y="365"/>
                  </a:cubicBezTo>
                  <a:cubicBezTo>
                    <a:pt x="613" y="323"/>
                    <a:pt x="693" y="299"/>
                    <a:pt x="773" y="299"/>
                  </a:cubicBezTo>
                  <a:close/>
                  <a:moveTo>
                    <a:pt x="769" y="1"/>
                  </a:moveTo>
                  <a:cubicBezTo>
                    <a:pt x="637" y="1"/>
                    <a:pt x="506" y="36"/>
                    <a:pt x="390" y="108"/>
                  </a:cubicBezTo>
                  <a:cubicBezTo>
                    <a:pt x="217" y="212"/>
                    <a:pt x="95" y="375"/>
                    <a:pt x="50" y="567"/>
                  </a:cubicBezTo>
                  <a:cubicBezTo>
                    <a:pt x="0" y="761"/>
                    <a:pt x="29" y="963"/>
                    <a:pt x="133" y="1134"/>
                  </a:cubicBezTo>
                  <a:cubicBezTo>
                    <a:pt x="234" y="1307"/>
                    <a:pt x="397" y="1426"/>
                    <a:pt x="592" y="1474"/>
                  </a:cubicBezTo>
                  <a:cubicBezTo>
                    <a:pt x="655" y="1492"/>
                    <a:pt x="714" y="1499"/>
                    <a:pt x="777" y="1499"/>
                  </a:cubicBezTo>
                  <a:cubicBezTo>
                    <a:pt x="909" y="1499"/>
                    <a:pt x="1041" y="1460"/>
                    <a:pt x="1159" y="1391"/>
                  </a:cubicBezTo>
                  <a:cubicBezTo>
                    <a:pt x="1330" y="1287"/>
                    <a:pt x="1452" y="1123"/>
                    <a:pt x="1500" y="928"/>
                  </a:cubicBezTo>
                  <a:cubicBezTo>
                    <a:pt x="1549" y="737"/>
                    <a:pt x="1518" y="535"/>
                    <a:pt x="1417" y="365"/>
                  </a:cubicBezTo>
                  <a:cubicBezTo>
                    <a:pt x="1312" y="191"/>
                    <a:pt x="1148" y="72"/>
                    <a:pt x="954" y="24"/>
                  </a:cubicBezTo>
                  <a:cubicBezTo>
                    <a:pt x="893" y="8"/>
                    <a:pt x="831"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9"/>
            <p:cNvSpPr/>
            <p:nvPr/>
          </p:nvSpPr>
          <p:spPr>
            <a:xfrm rot="900019">
              <a:off x="5277423" y="2077871"/>
              <a:ext cx="934436" cy="347229"/>
            </a:xfrm>
            <a:custGeom>
              <a:avLst/>
              <a:gdLst/>
              <a:ahLst/>
              <a:cxnLst/>
              <a:rect l="l" t="t" r="r" b="b"/>
              <a:pathLst>
                <a:path w="21990" h="8172" extrusionOk="0">
                  <a:moveTo>
                    <a:pt x="13944" y="0"/>
                  </a:moveTo>
                  <a:cubicBezTo>
                    <a:pt x="12454" y="0"/>
                    <a:pt x="10955" y="210"/>
                    <a:pt x="9482" y="632"/>
                  </a:cubicBezTo>
                  <a:cubicBezTo>
                    <a:pt x="8128" y="1021"/>
                    <a:pt x="6831" y="1585"/>
                    <a:pt x="5626" y="2305"/>
                  </a:cubicBezTo>
                  <a:cubicBezTo>
                    <a:pt x="3330" y="3686"/>
                    <a:pt x="1399" y="5635"/>
                    <a:pt x="42" y="7945"/>
                  </a:cubicBezTo>
                  <a:cubicBezTo>
                    <a:pt x="0" y="8018"/>
                    <a:pt x="25" y="8109"/>
                    <a:pt x="95" y="8150"/>
                  </a:cubicBezTo>
                  <a:cubicBezTo>
                    <a:pt x="119" y="8164"/>
                    <a:pt x="146" y="8171"/>
                    <a:pt x="171" y="8171"/>
                  </a:cubicBezTo>
                  <a:cubicBezTo>
                    <a:pt x="223" y="8171"/>
                    <a:pt x="272" y="8143"/>
                    <a:pt x="300" y="8098"/>
                  </a:cubicBezTo>
                  <a:cubicBezTo>
                    <a:pt x="1633" y="5830"/>
                    <a:pt x="3528" y="3916"/>
                    <a:pt x="5779" y="2563"/>
                  </a:cubicBezTo>
                  <a:cubicBezTo>
                    <a:pt x="6959" y="1853"/>
                    <a:pt x="8232" y="1300"/>
                    <a:pt x="9565" y="920"/>
                  </a:cubicBezTo>
                  <a:cubicBezTo>
                    <a:pt x="11011" y="505"/>
                    <a:pt x="12482" y="300"/>
                    <a:pt x="13944" y="300"/>
                  </a:cubicBezTo>
                  <a:cubicBezTo>
                    <a:pt x="16647" y="300"/>
                    <a:pt x="19320" y="1002"/>
                    <a:pt x="21745" y="2381"/>
                  </a:cubicBezTo>
                  <a:cubicBezTo>
                    <a:pt x="21770" y="2395"/>
                    <a:pt x="21796" y="2402"/>
                    <a:pt x="21821" y="2402"/>
                  </a:cubicBezTo>
                  <a:cubicBezTo>
                    <a:pt x="21873" y="2402"/>
                    <a:pt x="21923" y="2375"/>
                    <a:pt x="21951" y="2326"/>
                  </a:cubicBezTo>
                  <a:cubicBezTo>
                    <a:pt x="21989" y="2253"/>
                    <a:pt x="21965" y="2163"/>
                    <a:pt x="21891" y="2121"/>
                  </a:cubicBezTo>
                  <a:cubicBezTo>
                    <a:pt x="19423" y="716"/>
                    <a:pt x="16700" y="0"/>
                    <a:pt x="13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9"/>
            <p:cNvSpPr/>
            <p:nvPr/>
          </p:nvSpPr>
          <p:spPr>
            <a:xfrm rot="900019">
              <a:off x="5207240" y="2280333"/>
              <a:ext cx="64080" cy="63565"/>
            </a:xfrm>
            <a:custGeom>
              <a:avLst/>
              <a:gdLst/>
              <a:ahLst/>
              <a:cxnLst/>
              <a:rect l="l" t="t" r="r" b="b"/>
              <a:pathLst>
                <a:path w="1508" h="1496" extrusionOk="0">
                  <a:moveTo>
                    <a:pt x="756" y="299"/>
                  </a:moveTo>
                  <a:cubicBezTo>
                    <a:pt x="874" y="299"/>
                    <a:pt x="982" y="345"/>
                    <a:pt x="1069" y="425"/>
                  </a:cubicBezTo>
                  <a:cubicBezTo>
                    <a:pt x="1153" y="508"/>
                    <a:pt x="1201" y="619"/>
                    <a:pt x="1205" y="741"/>
                  </a:cubicBezTo>
                  <a:cubicBezTo>
                    <a:pt x="1208" y="860"/>
                    <a:pt x="1163" y="974"/>
                    <a:pt x="1079" y="1062"/>
                  </a:cubicBezTo>
                  <a:cubicBezTo>
                    <a:pt x="996" y="1145"/>
                    <a:pt x="885" y="1194"/>
                    <a:pt x="763" y="1197"/>
                  </a:cubicBezTo>
                  <a:cubicBezTo>
                    <a:pt x="755" y="1198"/>
                    <a:pt x="747" y="1198"/>
                    <a:pt x="739" y="1198"/>
                  </a:cubicBezTo>
                  <a:cubicBezTo>
                    <a:pt x="503" y="1198"/>
                    <a:pt x="310" y="995"/>
                    <a:pt x="307" y="755"/>
                  </a:cubicBezTo>
                  <a:cubicBezTo>
                    <a:pt x="304" y="508"/>
                    <a:pt x="501" y="303"/>
                    <a:pt x="749" y="299"/>
                  </a:cubicBezTo>
                  <a:close/>
                  <a:moveTo>
                    <a:pt x="769" y="0"/>
                  </a:moveTo>
                  <a:cubicBezTo>
                    <a:pt x="760" y="0"/>
                    <a:pt x="751" y="0"/>
                    <a:pt x="742" y="1"/>
                  </a:cubicBezTo>
                  <a:cubicBezTo>
                    <a:pt x="331" y="7"/>
                    <a:pt x="0" y="348"/>
                    <a:pt x="8" y="762"/>
                  </a:cubicBezTo>
                  <a:cubicBezTo>
                    <a:pt x="15" y="1170"/>
                    <a:pt x="349" y="1496"/>
                    <a:pt x="756" y="1496"/>
                  </a:cubicBezTo>
                  <a:lnTo>
                    <a:pt x="770" y="1496"/>
                  </a:lnTo>
                  <a:cubicBezTo>
                    <a:pt x="968" y="1493"/>
                    <a:pt x="1156" y="1412"/>
                    <a:pt x="1295" y="1266"/>
                  </a:cubicBezTo>
                  <a:cubicBezTo>
                    <a:pt x="1434" y="1124"/>
                    <a:pt x="1508" y="937"/>
                    <a:pt x="1503" y="734"/>
                  </a:cubicBezTo>
                  <a:cubicBezTo>
                    <a:pt x="1500" y="536"/>
                    <a:pt x="1420" y="348"/>
                    <a:pt x="1274" y="209"/>
                  </a:cubicBezTo>
                  <a:cubicBezTo>
                    <a:pt x="1138" y="76"/>
                    <a:pt x="957"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9"/>
            <p:cNvSpPr/>
            <p:nvPr/>
          </p:nvSpPr>
          <p:spPr>
            <a:xfrm rot="900019">
              <a:off x="6442744" y="3113253"/>
              <a:ext cx="924493" cy="369197"/>
            </a:xfrm>
            <a:custGeom>
              <a:avLst/>
              <a:gdLst/>
              <a:ahLst/>
              <a:cxnLst/>
              <a:rect l="l" t="t" r="r" b="b"/>
              <a:pathLst>
                <a:path w="21756" h="8689" extrusionOk="0">
                  <a:moveTo>
                    <a:pt x="21585" y="0"/>
                  </a:moveTo>
                  <a:cubicBezTo>
                    <a:pt x="21533" y="0"/>
                    <a:pt x="21482" y="28"/>
                    <a:pt x="21453" y="78"/>
                  </a:cubicBezTo>
                  <a:cubicBezTo>
                    <a:pt x="19414" y="3860"/>
                    <a:pt x="16018" y="6594"/>
                    <a:pt x="11899" y="7773"/>
                  </a:cubicBezTo>
                  <a:cubicBezTo>
                    <a:pt x="10570" y="8156"/>
                    <a:pt x="9195" y="8361"/>
                    <a:pt x="7818" y="8386"/>
                  </a:cubicBezTo>
                  <a:cubicBezTo>
                    <a:pt x="7734" y="8387"/>
                    <a:pt x="7650" y="8388"/>
                    <a:pt x="7567" y="8388"/>
                  </a:cubicBezTo>
                  <a:cubicBezTo>
                    <a:pt x="5021" y="8388"/>
                    <a:pt x="2497" y="7773"/>
                    <a:pt x="240" y="6597"/>
                  </a:cubicBezTo>
                  <a:cubicBezTo>
                    <a:pt x="218" y="6585"/>
                    <a:pt x="194" y="6579"/>
                    <a:pt x="170" y="6579"/>
                  </a:cubicBezTo>
                  <a:cubicBezTo>
                    <a:pt x="117" y="6579"/>
                    <a:pt x="65" y="6609"/>
                    <a:pt x="39" y="6660"/>
                  </a:cubicBezTo>
                  <a:cubicBezTo>
                    <a:pt x="0" y="6733"/>
                    <a:pt x="28" y="6824"/>
                    <a:pt x="101" y="6862"/>
                  </a:cubicBezTo>
                  <a:cubicBezTo>
                    <a:pt x="2394" y="8059"/>
                    <a:pt x="4962" y="8688"/>
                    <a:pt x="7546" y="8688"/>
                  </a:cubicBezTo>
                  <a:cubicBezTo>
                    <a:pt x="7641" y="8688"/>
                    <a:pt x="7731" y="8685"/>
                    <a:pt x="7825" y="8685"/>
                  </a:cubicBezTo>
                  <a:cubicBezTo>
                    <a:pt x="9227" y="8661"/>
                    <a:pt x="10626" y="8452"/>
                    <a:pt x="11983" y="8062"/>
                  </a:cubicBezTo>
                  <a:cubicBezTo>
                    <a:pt x="16182" y="6858"/>
                    <a:pt x="19637" y="4072"/>
                    <a:pt x="21717" y="220"/>
                  </a:cubicBezTo>
                  <a:cubicBezTo>
                    <a:pt x="21755" y="147"/>
                    <a:pt x="21731" y="57"/>
                    <a:pt x="21658" y="19"/>
                  </a:cubicBezTo>
                  <a:cubicBezTo>
                    <a:pt x="21635" y="6"/>
                    <a:pt x="21610" y="0"/>
                    <a:pt x="2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9"/>
            <p:cNvSpPr/>
            <p:nvPr/>
          </p:nvSpPr>
          <p:spPr>
            <a:xfrm rot="900019">
              <a:off x="7347416" y="3233497"/>
              <a:ext cx="55624" cy="45209"/>
            </a:xfrm>
            <a:custGeom>
              <a:avLst/>
              <a:gdLst/>
              <a:ahLst/>
              <a:cxnLst/>
              <a:rect l="l" t="t" r="r" b="b"/>
              <a:pathLst>
                <a:path w="1309" h="1064" extrusionOk="0">
                  <a:moveTo>
                    <a:pt x="923" y="1"/>
                  </a:moveTo>
                  <a:cubicBezTo>
                    <a:pt x="911" y="1"/>
                    <a:pt x="899" y="2"/>
                    <a:pt x="888" y="5"/>
                  </a:cubicBezTo>
                  <a:lnTo>
                    <a:pt x="126" y="221"/>
                  </a:lnTo>
                  <a:cubicBezTo>
                    <a:pt x="46" y="242"/>
                    <a:pt x="1" y="325"/>
                    <a:pt x="22" y="405"/>
                  </a:cubicBezTo>
                  <a:cubicBezTo>
                    <a:pt x="39" y="472"/>
                    <a:pt x="100" y="515"/>
                    <a:pt x="166" y="515"/>
                  </a:cubicBezTo>
                  <a:cubicBezTo>
                    <a:pt x="179" y="515"/>
                    <a:pt x="192" y="513"/>
                    <a:pt x="205" y="510"/>
                  </a:cubicBezTo>
                  <a:lnTo>
                    <a:pt x="822" y="336"/>
                  </a:lnTo>
                  <a:lnTo>
                    <a:pt x="995" y="951"/>
                  </a:lnTo>
                  <a:cubicBezTo>
                    <a:pt x="1016" y="1018"/>
                    <a:pt x="1075" y="1063"/>
                    <a:pt x="1141" y="1063"/>
                  </a:cubicBezTo>
                  <a:cubicBezTo>
                    <a:pt x="1156" y="1063"/>
                    <a:pt x="1166" y="1060"/>
                    <a:pt x="1180" y="1056"/>
                  </a:cubicBezTo>
                  <a:cubicBezTo>
                    <a:pt x="1260" y="1032"/>
                    <a:pt x="1308" y="951"/>
                    <a:pt x="1284" y="872"/>
                  </a:cubicBezTo>
                  <a:lnTo>
                    <a:pt x="1072" y="110"/>
                  </a:lnTo>
                  <a:cubicBezTo>
                    <a:pt x="1061" y="71"/>
                    <a:pt x="1034" y="40"/>
                    <a:pt x="999" y="20"/>
                  </a:cubicBezTo>
                  <a:cubicBezTo>
                    <a:pt x="975" y="8"/>
                    <a:pt x="948" y="1"/>
                    <a:pt x="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9"/>
            <p:cNvSpPr/>
            <p:nvPr/>
          </p:nvSpPr>
          <p:spPr>
            <a:xfrm rot="900019">
              <a:off x="6387900" y="3228522"/>
              <a:ext cx="65993" cy="63608"/>
            </a:xfrm>
            <a:custGeom>
              <a:avLst/>
              <a:gdLst/>
              <a:ahLst/>
              <a:cxnLst/>
              <a:rect l="l" t="t" r="r" b="b"/>
              <a:pathLst>
                <a:path w="1553" h="1497" extrusionOk="0">
                  <a:moveTo>
                    <a:pt x="776" y="300"/>
                  </a:moveTo>
                  <a:cubicBezTo>
                    <a:pt x="929" y="300"/>
                    <a:pt x="1079" y="377"/>
                    <a:pt x="1162" y="519"/>
                  </a:cubicBezTo>
                  <a:cubicBezTo>
                    <a:pt x="1225" y="620"/>
                    <a:pt x="1242" y="742"/>
                    <a:pt x="1211" y="857"/>
                  </a:cubicBezTo>
                  <a:cubicBezTo>
                    <a:pt x="1183" y="975"/>
                    <a:pt x="1110" y="1072"/>
                    <a:pt x="1009" y="1135"/>
                  </a:cubicBezTo>
                  <a:cubicBezTo>
                    <a:pt x="938" y="1176"/>
                    <a:pt x="858" y="1198"/>
                    <a:pt x="778" y="1198"/>
                  </a:cubicBezTo>
                  <a:cubicBezTo>
                    <a:pt x="742" y="1198"/>
                    <a:pt x="705" y="1194"/>
                    <a:pt x="669" y="1184"/>
                  </a:cubicBezTo>
                  <a:cubicBezTo>
                    <a:pt x="550" y="1156"/>
                    <a:pt x="452" y="1082"/>
                    <a:pt x="390" y="978"/>
                  </a:cubicBezTo>
                  <a:cubicBezTo>
                    <a:pt x="331" y="878"/>
                    <a:pt x="314" y="756"/>
                    <a:pt x="341" y="641"/>
                  </a:cubicBezTo>
                  <a:cubicBezTo>
                    <a:pt x="369" y="523"/>
                    <a:pt x="442" y="425"/>
                    <a:pt x="547" y="363"/>
                  </a:cubicBezTo>
                  <a:cubicBezTo>
                    <a:pt x="616" y="321"/>
                    <a:pt x="696" y="300"/>
                    <a:pt x="776" y="300"/>
                  </a:cubicBezTo>
                  <a:close/>
                  <a:moveTo>
                    <a:pt x="775" y="0"/>
                  </a:moveTo>
                  <a:cubicBezTo>
                    <a:pt x="644" y="0"/>
                    <a:pt x="511" y="35"/>
                    <a:pt x="390" y="109"/>
                  </a:cubicBezTo>
                  <a:cubicBezTo>
                    <a:pt x="219" y="210"/>
                    <a:pt x="98" y="373"/>
                    <a:pt x="49" y="568"/>
                  </a:cubicBezTo>
                  <a:cubicBezTo>
                    <a:pt x="1" y="763"/>
                    <a:pt x="32" y="965"/>
                    <a:pt x="136" y="1135"/>
                  </a:cubicBezTo>
                  <a:cubicBezTo>
                    <a:pt x="237" y="1305"/>
                    <a:pt x="401" y="1427"/>
                    <a:pt x="595" y="1476"/>
                  </a:cubicBezTo>
                  <a:cubicBezTo>
                    <a:pt x="655" y="1490"/>
                    <a:pt x="717" y="1497"/>
                    <a:pt x="776" y="1497"/>
                  </a:cubicBezTo>
                  <a:cubicBezTo>
                    <a:pt x="912" y="1497"/>
                    <a:pt x="1044" y="1462"/>
                    <a:pt x="1162" y="1389"/>
                  </a:cubicBezTo>
                  <a:cubicBezTo>
                    <a:pt x="1333" y="1288"/>
                    <a:pt x="1454" y="1124"/>
                    <a:pt x="1504" y="930"/>
                  </a:cubicBezTo>
                  <a:cubicBezTo>
                    <a:pt x="1552" y="735"/>
                    <a:pt x="1521" y="533"/>
                    <a:pt x="1417" y="363"/>
                  </a:cubicBezTo>
                  <a:cubicBezTo>
                    <a:pt x="1276" y="131"/>
                    <a:pt x="1029"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9"/>
            <p:cNvSpPr/>
            <p:nvPr/>
          </p:nvSpPr>
          <p:spPr>
            <a:xfrm rot="900019">
              <a:off x="5356570" y="2437881"/>
              <a:ext cx="732634" cy="678780"/>
            </a:xfrm>
            <a:custGeom>
              <a:avLst/>
              <a:gdLst/>
              <a:ahLst/>
              <a:cxnLst/>
              <a:rect l="l" t="t" r="r" b="b"/>
              <a:pathLst>
                <a:path w="17241" h="15975" extrusionOk="0">
                  <a:moveTo>
                    <a:pt x="8998" y="1"/>
                  </a:moveTo>
                  <a:cubicBezTo>
                    <a:pt x="8073" y="1"/>
                    <a:pt x="7157" y="164"/>
                    <a:pt x="6281" y="485"/>
                  </a:cubicBezTo>
                  <a:cubicBezTo>
                    <a:pt x="2144" y="1991"/>
                    <a:pt x="1" y="6580"/>
                    <a:pt x="1507" y="10720"/>
                  </a:cubicBezTo>
                  <a:cubicBezTo>
                    <a:pt x="2652" y="13862"/>
                    <a:pt x="5672" y="15974"/>
                    <a:pt x="9022" y="15974"/>
                  </a:cubicBezTo>
                  <a:cubicBezTo>
                    <a:pt x="9947" y="15974"/>
                    <a:pt x="10862" y="15811"/>
                    <a:pt x="11742" y="15490"/>
                  </a:cubicBezTo>
                  <a:cubicBezTo>
                    <a:pt x="13740" y="14763"/>
                    <a:pt x="15340" y="13295"/>
                    <a:pt x="16241" y="11361"/>
                  </a:cubicBezTo>
                  <a:cubicBezTo>
                    <a:pt x="17146" y="9423"/>
                    <a:pt x="17240" y="7255"/>
                    <a:pt x="16513" y="5258"/>
                  </a:cubicBezTo>
                  <a:cubicBezTo>
                    <a:pt x="15368" y="2113"/>
                    <a:pt x="12348" y="1"/>
                    <a:pt x="8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9"/>
            <p:cNvSpPr/>
            <p:nvPr/>
          </p:nvSpPr>
          <p:spPr>
            <a:xfrm rot="900019">
              <a:off x="6515337" y="2434032"/>
              <a:ext cx="732549" cy="678610"/>
            </a:xfrm>
            <a:custGeom>
              <a:avLst/>
              <a:gdLst/>
              <a:ahLst/>
              <a:cxnLst/>
              <a:rect l="l" t="t" r="r" b="b"/>
              <a:pathLst>
                <a:path w="17239" h="15971" extrusionOk="0">
                  <a:moveTo>
                    <a:pt x="8997" y="1"/>
                  </a:moveTo>
                  <a:cubicBezTo>
                    <a:pt x="8071" y="1"/>
                    <a:pt x="7156" y="161"/>
                    <a:pt x="6276" y="481"/>
                  </a:cubicBezTo>
                  <a:cubicBezTo>
                    <a:pt x="2140" y="1987"/>
                    <a:pt x="0" y="6580"/>
                    <a:pt x="1503" y="10716"/>
                  </a:cubicBezTo>
                  <a:cubicBezTo>
                    <a:pt x="2647" y="13858"/>
                    <a:pt x="5668" y="15970"/>
                    <a:pt x="9018" y="15970"/>
                  </a:cubicBezTo>
                  <a:cubicBezTo>
                    <a:pt x="9944" y="15970"/>
                    <a:pt x="10859" y="15806"/>
                    <a:pt x="11739" y="15487"/>
                  </a:cubicBezTo>
                  <a:cubicBezTo>
                    <a:pt x="13739" y="14759"/>
                    <a:pt x="15336" y="13295"/>
                    <a:pt x="16241" y="11357"/>
                  </a:cubicBezTo>
                  <a:cubicBezTo>
                    <a:pt x="17142" y="9422"/>
                    <a:pt x="17239" y="7255"/>
                    <a:pt x="16512" y="5255"/>
                  </a:cubicBezTo>
                  <a:cubicBezTo>
                    <a:pt x="15368" y="2112"/>
                    <a:pt x="12348" y="1"/>
                    <a:pt x="8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98" name="Google Shape;1698;p49"/>
          <p:cNvSpPr txBox="1">
            <a:spLocks noGrp="1"/>
          </p:cNvSpPr>
          <p:nvPr>
            <p:ph type="title"/>
          </p:nvPr>
        </p:nvSpPr>
        <p:spPr>
          <a:xfrm>
            <a:off x="420361" y="1476047"/>
            <a:ext cx="8545800" cy="401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a:t>Teknolojik cihaz ve bazı internet uygulamaları, hayatımızı iletişim gibi alanlar da kolaylaştırıyor olsa da; teknoloji ve interneti doğru şekilde kullanmak önemlidir.</a:t>
            </a:r>
            <a:endParaRPr dirty="0"/>
          </a:p>
        </p:txBody>
      </p:sp>
      <p:pic>
        <p:nvPicPr>
          <p:cNvPr id="3" name="Resim 2">
            <a:extLst>
              <a:ext uri="{FF2B5EF4-FFF2-40B4-BE49-F238E27FC236}">
                <a16:creationId xmlns:a16="http://schemas.microsoft.com/office/drawing/2014/main" id="{CE88FDC0-ADB4-4C19-8194-48FA416F19DF}"/>
              </a:ext>
            </a:extLst>
          </p:cNvPr>
          <p:cNvPicPr>
            <a:picLocks noChangeAspect="1"/>
          </p:cNvPicPr>
          <p:nvPr/>
        </p:nvPicPr>
        <p:blipFill>
          <a:blip r:embed="rId3"/>
          <a:stretch>
            <a:fillRect/>
          </a:stretch>
        </p:blipFill>
        <p:spPr>
          <a:xfrm>
            <a:off x="3170055" y="2532959"/>
            <a:ext cx="442937" cy="442937"/>
          </a:xfrm>
          <a:prstGeom prst="rect">
            <a:avLst/>
          </a:prstGeom>
        </p:spPr>
      </p:pic>
      <p:pic>
        <p:nvPicPr>
          <p:cNvPr id="5" name="Resim 4">
            <a:extLst>
              <a:ext uri="{FF2B5EF4-FFF2-40B4-BE49-F238E27FC236}">
                <a16:creationId xmlns:a16="http://schemas.microsoft.com/office/drawing/2014/main" id="{823E4E55-D02C-4435-AA2C-BB9E24B8B9FD}"/>
              </a:ext>
            </a:extLst>
          </p:cNvPr>
          <p:cNvPicPr>
            <a:picLocks noChangeAspect="1"/>
          </p:cNvPicPr>
          <p:nvPr/>
        </p:nvPicPr>
        <p:blipFill>
          <a:blip r:embed="rId4"/>
          <a:stretch>
            <a:fillRect/>
          </a:stretch>
        </p:blipFill>
        <p:spPr>
          <a:xfrm>
            <a:off x="1973685" y="2536937"/>
            <a:ext cx="509466" cy="509466"/>
          </a:xfrm>
          <a:prstGeom prst="rect">
            <a:avLst/>
          </a:prstGeom>
        </p:spPr>
      </p:pic>
      <p:pic>
        <p:nvPicPr>
          <p:cNvPr id="7" name="Resim 6">
            <a:extLst>
              <a:ext uri="{FF2B5EF4-FFF2-40B4-BE49-F238E27FC236}">
                <a16:creationId xmlns:a16="http://schemas.microsoft.com/office/drawing/2014/main" id="{7ABBF356-01D7-4089-99F8-FB27E91A261D}"/>
              </a:ext>
            </a:extLst>
          </p:cNvPr>
          <p:cNvPicPr>
            <a:picLocks noChangeAspect="1"/>
          </p:cNvPicPr>
          <p:nvPr/>
        </p:nvPicPr>
        <p:blipFill>
          <a:blip r:embed="rId5"/>
          <a:stretch>
            <a:fillRect/>
          </a:stretch>
        </p:blipFill>
        <p:spPr>
          <a:xfrm>
            <a:off x="4299003" y="2509866"/>
            <a:ext cx="499351" cy="499351"/>
          </a:xfrm>
          <a:prstGeom prst="rect">
            <a:avLst/>
          </a:prstGeom>
        </p:spPr>
      </p:pic>
      <p:pic>
        <p:nvPicPr>
          <p:cNvPr id="15" name="Resim 14">
            <a:extLst>
              <a:ext uri="{FF2B5EF4-FFF2-40B4-BE49-F238E27FC236}">
                <a16:creationId xmlns:a16="http://schemas.microsoft.com/office/drawing/2014/main" id="{B0084146-A246-4A4C-8761-9079718B6578}"/>
              </a:ext>
            </a:extLst>
          </p:cNvPr>
          <p:cNvPicPr>
            <a:picLocks noChangeAspect="1"/>
          </p:cNvPicPr>
          <p:nvPr/>
        </p:nvPicPr>
        <p:blipFill>
          <a:blip r:embed="rId6"/>
          <a:stretch>
            <a:fillRect/>
          </a:stretch>
        </p:blipFill>
        <p:spPr>
          <a:xfrm>
            <a:off x="5437221" y="2433947"/>
            <a:ext cx="607353" cy="607353"/>
          </a:xfrm>
          <a:prstGeom prst="rect">
            <a:avLst/>
          </a:prstGeom>
        </p:spPr>
      </p:pic>
      <p:pic>
        <p:nvPicPr>
          <p:cNvPr id="21" name="Resim 20">
            <a:extLst>
              <a:ext uri="{FF2B5EF4-FFF2-40B4-BE49-F238E27FC236}">
                <a16:creationId xmlns:a16="http://schemas.microsoft.com/office/drawing/2014/main" id="{D9DFD3F1-C1C8-4444-80DE-6C8038757FFB}"/>
              </a:ext>
            </a:extLst>
          </p:cNvPr>
          <p:cNvPicPr>
            <a:picLocks noChangeAspect="1"/>
          </p:cNvPicPr>
          <p:nvPr/>
        </p:nvPicPr>
        <p:blipFill>
          <a:blip r:embed="rId7"/>
          <a:stretch>
            <a:fillRect/>
          </a:stretch>
        </p:blipFill>
        <p:spPr>
          <a:xfrm>
            <a:off x="6653648" y="2523946"/>
            <a:ext cx="509466" cy="509466"/>
          </a:xfrm>
          <a:prstGeom prst="rect">
            <a:avLst/>
          </a:prstGeom>
        </p:spPr>
      </p:pic>
      <p:sp>
        <p:nvSpPr>
          <p:cNvPr id="80" name="Google Shape;1698;p49">
            <a:extLst>
              <a:ext uri="{FF2B5EF4-FFF2-40B4-BE49-F238E27FC236}">
                <a16:creationId xmlns:a16="http://schemas.microsoft.com/office/drawing/2014/main" id="{8587183A-7E6F-4F66-9075-4F559DF04B7A}"/>
              </a:ext>
            </a:extLst>
          </p:cNvPr>
          <p:cNvSpPr txBox="1">
            <a:spLocks/>
          </p:cNvSpPr>
          <p:nvPr/>
        </p:nvSpPr>
        <p:spPr>
          <a:xfrm>
            <a:off x="525454" y="4352492"/>
            <a:ext cx="8545800" cy="401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200"/>
              <a:buFont typeface="Oswald Regular"/>
              <a:buNone/>
              <a:defRPr sz="2200" b="0" i="0" u="none" strike="noStrike" cap="none">
                <a:solidFill>
                  <a:srgbClr val="434343"/>
                </a:solidFill>
                <a:latin typeface="Oswald Regular"/>
                <a:ea typeface="Oswald Regular"/>
                <a:cs typeface="Oswald Regular"/>
                <a:sym typeface="Oswald Regular"/>
              </a:defRPr>
            </a:lvl1pPr>
            <a:lvl2pPr marR="0" lvl="1"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2pPr>
            <a:lvl3pPr marR="0" lvl="2"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3pPr>
            <a:lvl4pPr marR="0" lvl="3"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4pPr>
            <a:lvl5pPr marR="0" lvl="4"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5pPr>
            <a:lvl6pPr marR="0" lvl="5"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6pPr>
            <a:lvl7pPr marR="0" lvl="6"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7pPr>
            <a:lvl8pPr marR="0" lvl="7"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8pPr>
            <a:lvl9pPr marR="0" lvl="8" algn="ctr" rtl="0">
              <a:lnSpc>
                <a:spcPct val="100000"/>
              </a:lnSpc>
              <a:spcBef>
                <a:spcPts val="0"/>
              </a:spcBef>
              <a:spcAft>
                <a:spcPts val="0"/>
              </a:spcAft>
              <a:buClr>
                <a:srgbClr val="434343"/>
              </a:buClr>
              <a:buSzPts val="3300"/>
              <a:buFont typeface="Oswald Regular"/>
              <a:buNone/>
              <a:defRPr sz="3300" b="0" i="0" u="none" strike="noStrike" cap="none">
                <a:solidFill>
                  <a:srgbClr val="434343"/>
                </a:solidFill>
                <a:latin typeface="Oswald Regular"/>
                <a:ea typeface="Oswald Regular"/>
                <a:cs typeface="Oswald Regular"/>
                <a:sym typeface="Oswald Regular"/>
              </a:defRPr>
            </a:lvl9pPr>
          </a:lstStyle>
          <a:p>
            <a:pPr algn="l"/>
            <a:r>
              <a:rPr lang="tr-TR" dirty="0"/>
              <a:t>Çok internet ve teknoloji kullanımı yerine doğru ve kararında internet ve teknoloji kullanımı önemlidir.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85000"/>
          </a:schemeClr>
        </a:solidFill>
        <a:effectLst/>
      </p:bgPr>
    </p:bg>
    <p:spTree>
      <p:nvGrpSpPr>
        <p:cNvPr id="1" name="Shape 323"/>
        <p:cNvGrpSpPr/>
        <p:nvPr/>
      </p:nvGrpSpPr>
      <p:grpSpPr>
        <a:xfrm>
          <a:off x="0" y="0"/>
          <a:ext cx="0" cy="0"/>
          <a:chOff x="0" y="0"/>
          <a:chExt cx="0" cy="0"/>
        </a:xfrm>
      </p:grpSpPr>
      <p:grpSp>
        <p:nvGrpSpPr>
          <p:cNvPr id="324" name="Google Shape;324;p33"/>
          <p:cNvGrpSpPr/>
          <p:nvPr/>
        </p:nvGrpSpPr>
        <p:grpSpPr>
          <a:xfrm>
            <a:off x="-73959" y="794339"/>
            <a:ext cx="9144015" cy="4191831"/>
            <a:chOff x="0" y="962950"/>
            <a:chExt cx="9144015" cy="4191831"/>
          </a:xfrm>
        </p:grpSpPr>
        <p:sp>
          <p:nvSpPr>
            <p:cNvPr id="325" name="Google Shape;325;p33"/>
            <p:cNvSpPr/>
            <p:nvPr/>
          </p:nvSpPr>
          <p:spPr>
            <a:xfrm>
              <a:off x="0" y="2999239"/>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33"/>
            <p:cNvSpPr/>
            <p:nvPr/>
          </p:nvSpPr>
          <p:spPr>
            <a:xfrm>
              <a:off x="3540895" y="962950"/>
              <a:ext cx="1147283" cy="273644"/>
            </a:xfrm>
            <a:custGeom>
              <a:avLst/>
              <a:gdLst/>
              <a:ahLst/>
              <a:cxnLst/>
              <a:rect l="l" t="t" r="r" b="b"/>
              <a:pathLst>
                <a:path w="17022" h="4060" extrusionOk="0">
                  <a:moveTo>
                    <a:pt x="12069" y="1"/>
                  </a:moveTo>
                  <a:cubicBezTo>
                    <a:pt x="10648" y="1"/>
                    <a:pt x="10881" y="1407"/>
                    <a:pt x="9840" y="1798"/>
                  </a:cubicBezTo>
                  <a:cubicBezTo>
                    <a:pt x="9677" y="1859"/>
                    <a:pt x="9530" y="1885"/>
                    <a:pt x="9394" y="1885"/>
                  </a:cubicBezTo>
                  <a:cubicBezTo>
                    <a:pt x="8737" y="1885"/>
                    <a:pt x="8344" y="1291"/>
                    <a:pt x="7728" y="1291"/>
                  </a:cubicBezTo>
                  <a:cubicBezTo>
                    <a:pt x="7639" y="1291"/>
                    <a:pt x="7546" y="1304"/>
                    <a:pt x="7446" y="1332"/>
                  </a:cubicBezTo>
                  <a:cubicBezTo>
                    <a:pt x="6518" y="1600"/>
                    <a:pt x="7116" y="2331"/>
                    <a:pt x="6316" y="2595"/>
                  </a:cubicBezTo>
                  <a:cubicBezTo>
                    <a:pt x="6184" y="2639"/>
                    <a:pt x="6075" y="2656"/>
                    <a:pt x="5981" y="2656"/>
                  </a:cubicBezTo>
                  <a:cubicBezTo>
                    <a:pt x="5681" y="2656"/>
                    <a:pt x="5523" y="2485"/>
                    <a:pt x="5196" y="2485"/>
                  </a:cubicBezTo>
                  <a:cubicBezTo>
                    <a:pt x="5005" y="2485"/>
                    <a:pt x="4756" y="2543"/>
                    <a:pt x="4389" y="2727"/>
                  </a:cubicBezTo>
                  <a:cubicBezTo>
                    <a:pt x="3191" y="3325"/>
                    <a:pt x="2927" y="3527"/>
                    <a:pt x="2659" y="3593"/>
                  </a:cubicBezTo>
                  <a:cubicBezTo>
                    <a:pt x="2395" y="3659"/>
                    <a:pt x="1" y="4060"/>
                    <a:pt x="1" y="4060"/>
                  </a:cubicBezTo>
                  <a:lnTo>
                    <a:pt x="16554" y="4060"/>
                  </a:lnTo>
                  <a:cubicBezTo>
                    <a:pt x="16554" y="4060"/>
                    <a:pt x="17021" y="2595"/>
                    <a:pt x="16089" y="1997"/>
                  </a:cubicBezTo>
                  <a:cubicBezTo>
                    <a:pt x="15779" y="1797"/>
                    <a:pt x="15580" y="1745"/>
                    <a:pt x="15415" y="1745"/>
                  </a:cubicBezTo>
                  <a:cubicBezTo>
                    <a:pt x="15237" y="1745"/>
                    <a:pt x="15099" y="1806"/>
                    <a:pt x="14905" y="1806"/>
                  </a:cubicBezTo>
                  <a:cubicBezTo>
                    <a:pt x="14739" y="1806"/>
                    <a:pt x="14533" y="1762"/>
                    <a:pt x="14227" y="1600"/>
                  </a:cubicBezTo>
                  <a:cubicBezTo>
                    <a:pt x="14227" y="1600"/>
                    <a:pt x="13695" y="69"/>
                    <a:pt x="12167" y="3"/>
                  </a:cubicBezTo>
                  <a:cubicBezTo>
                    <a:pt x="12134" y="1"/>
                    <a:pt x="12101" y="1"/>
                    <a:pt x="12069"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8" name="Google Shape;328;p33"/>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329" name="Google Shape;329;p33"/>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2216132" y="4002983"/>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33"/>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6299784" y="1167846"/>
              <a:ext cx="1892188" cy="450973"/>
            </a:xfrm>
            <a:custGeom>
              <a:avLst/>
              <a:gdLst/>
              <a:ahLst/>
              <a:cxnLst/>
              <a:rect l="l" t="t" r="r" b="b"/>
              <a:pathLst>
                <a:path w="28074" h="6691" extrusionOk="0">
                  <a:moveTo>
                    <a:pt x="19903" y="0"/>
                  </a:moveTo>
                  <a:cubicBezTo>
                    <a:pt x="17565" y="0"/>
                    <a:pt x="17945" y="2321"/>
                    <a:pt x="16231" y="2965"/>
                  </a:cubicBezTo>
                  <a:cubicBezTo>
                    <a:pt x="15963" y="3065"/>
                    <a:pt x="15721" y="3107"/>
                    <a:pt x="15498" y="3107"/>
                  </a:cubicBezTo>
                  <a:cubicBezTo>
                    <a:pt x="14413" y="3107"/>
                    <a:pt x="13764" y="2128"/>
                    <a:pt x="12749" y="2128"/>
                  </a:cubicBezTo>
                  <a:cubicBezTo>
                    <a:pt x="12602" y="2128"/>
                    <a:pt x="12447" y="2149"/>
                    <a:pt x="12282" y="2196"/>
                  </a:cubicBezTo>
                  <a:cubicBezTo>
                    <a:pt x="10747" y="2634"/>
                    <a:pt x="11735" y="3841"/>
                    <a:pt x="10420" y="4280"/>
                  </a:cubicBezTo>
                  <a:cubicBezTo>
                    <a:pt x="10203" y="4352"/>
                    <a:pt x="10024" y="4380"/>
                    <a:pt x="9869" y="4380"/>
                  </a:cubicBezTo>
                  <a:cubicBezTo>
                    <a:pt x="9372" y="4380"/>
                    <a:pt x="9112" y="4098"/>
                    <a:pt x="8573" y="4098"/>
                  </a:cubicBezTo>
                  <a:cubicBezTo>
                    <a:pt x="8258" y="4098"/>
                    <a:pt x="7848" y="4194"/>
                    <a:pt x="7240" y="4499"/>
                  </a:cubicBezTo>
                  <a:cubicBezTo>
                    <a:pt x="5264" y="5487"/>
                    <a:pt x="4826" y="5814"/>
                    <a:pt x="4387" y="5926"/>
                  </a:cubicBezTo>
                  <a:cubicBezTo>
                    <a:pt x="3949" y="6033"/>
                    <a:pt x="0" y="6690"/>
                    <a:pt x="0" y="6690"/>
                  </a:cubicBezTo>
                  <a:lnTo>
                    <a:pt x="27308" y="6690"/>
                  </a:lnTo>
                  <a:cubicBezTo>
                    <a:pt x="27308" y="6690"/>
                    <a:pt x="28074" y="4280"/>
                    <a:pt x="26540" y="3291"/>
                  </a:cubicBezTo>
                  <a:cubicBezTo>
                    <a:pt x="26028" y="2963"/>
                    <a:pt x="25699" y="2878"/>
                    <a:pt x="25427" y="2878"/>
                  </a:cubicBezTo>
                  <a:cubicBezTo>
                    <a:pt x="25134" y="2878"/>
                    <a:pt x="24906" y="2977"/>
                    <a:pt x="24588" y="2977"/>
                  </a:cubicBezTo>
                  <a:cubicBezTo>
                    <a:pt x="24314" y="2977"/>
                    <a:pt x="23974" y="2904"/>
                    <a:pt x="23467" y="2634"/>
                  </a:cubicBezTo>
                  <a:cubicBezTo>
                    <a:pt x="23467" y="2634"/>
                    <a:pt x="22590" y="112"/>
                    <a:pt x="20069" y="4"/>
                  </a:cubicBezTo>
                  <a:cubicBezTo>
                    <a:pt x="20012" y="1"/>
                    <a:pt x="19957" y="0"/>
                    <a:pt x="19903"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33"/>
            <p:cNvSpPr/>
            <p:nvPr/>
          </p:nvSpPr>
          <p:spPr>
            <a:xfrm>
              <a:off x="1364814" y="1549600"/>
              <a:ext cx="1544673" cy="368206"/>
            </a:xfrm>
            <a:custGeom>
              <a:avLst/>
              <a:gdLst/>
              <a:ahLst/>
              <a:cxnLst/>
              <a:rect l="l" t="t" r="r" b="b"/>
              <a:pathLst>
                <a:path w="22918" h="5463" extrusionOk="0">
                  <a:moveTo>
                    <a:pt x="16250" y="1"/>
                  </a:moveTo>
                  <a:cubicBezTo>
                    <a:pt x="14339" y="1"/>
                    <a:pt x="14650" y="1894"/>
                    <a:pt x="13249" y="2418"/>
                  </a:cubicBezTo>
                  <a:cubicBezTo>
                    <a:pt x="13029" y="2501"/>
                    <a:pt x="12831" y="2535"/>
                    <a:pt x="12648" y="2535"/>
                  </a:cubicBezTo>
                  <a:cubicBezTo>
                    <a:pt x="11763" y="2535"/>
                    <a:pt x="11234" y="1737"/>
                    <a:pt x="10407" y="1737"/>
                  </a:cubicBezTo>
                  <a:cubicBezTo>
                    <a:pt x="10288" y="1737"/>
                    <a:pt x="10162" y="1754"/>
                    <a:pt x="10027" y="1792"/>
                  </a:cubicBezTo>
                  <a:cubicBezTo>
                    <a:pt x="8771" y="2150"/>
                    <a:pt x="9579" y="3135"/>
                    <a:pt x="8503" y="3493"/>
                  </a:cubicBezTo>
                  <a:cubicBezTo>
                    <a:pt x="8326" y="3552"/>
                    <a:pt x="8180" y="3575"/>
                    <a:pt x="8054" y="3575"/>
                  </a:cubicBezTo>
                  <a:cubicBezTo>
                    <a:pt x="7651" y="3575"/>
                    <a:pt x="7437" y="3347"/>
                    <a:pt x="6998" y="3347"/>
                  </a:cubicBezTo>
                  <a:cubicBezTo>
                    <a:pt x="6740" y="3347"/>
                    <a:pt x="6405" y="3425"/>
                    <a:pt x="5908" y="3674"/>
                  </a:cubicBezTo>
                  <a:cubicBezTo>
                    <a:pt x="4297" y="4478"/>
                    <a:pt x="3938" y="4746"/>
                    <a:pt x="3580" y="4837"/>
                  </a:cubicBezTo>
                  <a:cubicBezTo>
                    <a:pt x="3222" y="4927"/>
                    <a:pt x="1" y="5463"/>
                    <a:pt x="1" y="5463"/>
                  </a:cubicBezTo>
                  <a:lnTo>
                    <a:pt x="22292" y="5463"/>
                  </a:lnTo>
                  <a:cubicBezTo>
                    <a:pt x="22292" y="5463"/>
                    <a:pt x="22918" y="3493"/>
                    <a:pt x="21665" y="2690"/>
                  </a:cubicBezTo>
                  <a:cubicBezTo>
                    <a:pt x="21246" y="2420"/>
                    <a:pt x="20976" y="2350"/>
                    <a:pt x="20753" y="2350"/>
                  </a:cubicBezTo>
                  <a:cubicBezTo>
                    <a:pt x="20515" y="2350"/>
                    <a:pt x="20330" y="2430"/>
                    <a:pt x="20071" y="2430"/>
                  </a:cubicBezTo>
                  <a:cubicBezTo>
                    <a:pt x="19848" y="2430"/>
                    <a:pt x="19570" y="2371"/>
                    <a:pt x="19156" y="2150"/>
                  </a:cubicBezTo>
                  <a:cubicBezTo>
                    <a:pt x="19156" y="2150"/>
                    <a:pt x="18440" y="90"/>
                    <a:pt x="16384" y="4"/>
                  </a:cubicBezTo>
                  <a:cubicBezTo>
                    <a:pt x="16338" y="2"/>
                    <a:pt x="16293" y="1"/>
                    <a:pt x="1625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3"/>
          <p:cNvSpPr txBox="1">
            <a:spLocks noGrp="1"/>
          </p:cNvSpPr>
          <p:nvPr>
            <p:ph type="title"/>
          </p:nvPr>
        </p:nvSpPr>
        <p:spPr>
          <a:xfrm>
            <a:off x="1255514" y="2465761"/>
            <a:ext cx="7368600"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sz="3600" b="1" dirty="0">
                <a:solidFill>
                  <a:schemeClr val="dk1"/>
                </a:solidFill>
                <a:latin typeface="Oswald"/>
                <a:ea typeface="Oswald"/>
                <a:cs typeface="Oswald"/>
                <a:sym typeface="Oswald"/>
              </a:rPr>
              <a:t>Teknoloji Ve Sosyal Medyayı Kullanırken Dikkat Edilmesi Gerekenler</a:t>
            </a:r>
          </a:p>
        </p:txBody>
      </p:sp>
      <p:grpSp>
        <p:nvGrpSpPr>
          <p:cNvPr id="16" name="Google Shape;2157;p60">
            <a:extLst>
              <a:ext uri="{FF2B5EF4-FFF2-40B4-BE49-F238E27FC236}">
                <a16:creationId xmlns:a16="http://schemas.microsoft.com/office/drawing/2014/main" id="{099DC45E-5A28-4FD0-805D-3AA71592F2D3}"/>
              </a:ext>
            </a:extLst>
          </p:cNvPr>
          <p:cNvGrpSpPr/>
          <p:nvPr/>
        </p:nvGrpSpPr>
        <p:grpSpPr>
          <a:xfrm>
            <a:off x="6206102" y="2847964"/>
            <a:ext cx="2772184" cy="2133286"/>
            <a:chOff x="590800" y="960850"/>
            <a:chExt cx="4463520" cy="3672552"/>
          </a:xfrm>
        </p:grpSpPr>
        <p:sp>
          <p:nvSpPr>
            <p:cNvPr id="17" name="Google Shape;2158;p60">
              <a:extLst>
                <a:ext uri="{FF2B5EF4-FFF2-40B4-BE49-F238E27FC236}">
                  <a16:creationId xmlns:a16="http://schemas.microsoft.com/office/drawing/2014/main" id="{1C714202-F7C7-48EE-A344-E58924BECD05}"/>
                </a:ext>
              </a:extLst>
            </p:cNvPr>
            <p:cNvSpPr/>
            <p:nvPr/>
          </p:nvSpPr>
          <p:spPr>
            <a:xfrm>
              <a:off x="3667023" y="1754693"/>
              <a:ext cx="283863" cy="100805"/>
            </a:xfrm>
            <a:custGeom>
              <a:avLst/>
              <a:gdLst/>
              <a:ahLst/>
              <a:cxnLst/>
              <a:rect l="l" t="t" r="r" b="b"/>
              <a:pathLst>
                <a:path w="5432" h="1929" extrusionOk="0">
                  <a:moveTo>
                    <a:pt x="1" y="0"/>
                  </a:moveTo>
                  <a:lnTo>
                    <a:pt x="1" y="1928"/>
                  </a:lnTo>
                  <a:lnTo>
                    <a:pt x="5431" y="1928"/>
                  </a:lnTo>
                  <a:lnTo>
                    <a:pt x="54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59;p60">
              <a:extLst>
                <a:ext uri="{FF2B5EF4-FFF2-40B4-BE49-F238E27FC236}">
                  <a16:creationId xmlns:a16="http://schemas.microsoft.com/office/drawing/2014/main" id="{81A96B3F-7D94-4483-88C3-CF56FF57368C}"/>
                </a:ext>
              </a:extLst>
            </p:cNvPr>
            <p:cNvSpPr/>
            <p:nvPr/>
          </p:nvSpPr>
          <p:spPr>
            <a:xfrm>
              <a:off x="2510363" y="1126558"/>
              <a:ext cx="183215" cy="198056"/>
            </a:xfrm>
            <a:custGeom>
              <a:avLst/>
              <a:gdLst/>
              <a:ahLst/>
              <a:cxnLst/>
              <a:rect l="l" t="t" r="r" b="b"/>
              <a:pathLst>
                <a:path w="3506" h="3790" extrusionOk="0">
                  <a:moveTo>
                    <a:pt x="2258" y="1"/>
                  </a:moveTo>
                  <a:cubicBezTo>
                    <a:pt x="2226" y="1"/>
                    <a:pt x="2192" y="3"/>
                    <a:pt x="2157" y="7"/>
                  </a:cubicBezTo>
                  <a:cubicBezTo>
                    <a:pt x="1792" y="49"/>
                    <a:pt x="1486" y="303"/>
                    <a:pt x="1336" y="640"/>
                  </a:cubicBezTo>
                  <a:cubicBezTo>
                    <a:pt x="917" y="1572"/>
                    <a:pt x="0" y="3790"/>
                    <a:pt x="730" y="3790"/>
                  </a:cubicBezTo>
                  <a:cubicBezTo>
                    <a:pt x="794" y="3790"/>
                    <a:pt x="870" y="3773"/>
                    <a:pt x="960" y="3737"/>
                  </a:cubicBezTo>
                  <a:cubicBezTo>
                    <a:pt x="2181" y="3249"/>
                    <a:pt x="3506" y="1"/>
                    <a:pt x="22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0;p60">
              <a:extLst>
                <a:ext uri="{FF2B5EF4-FFF2-40B4-BE49-F238E27FC236}">
                  <a16:creationId xmlns:a16="http://schemas.microsoft.com/office/drawing/2014/main" id="{11F262F9-EC15-421A-8B5F-C1F15BB4DA69}"/>
                </a:ext>
              </a:extLst>
            </p:cNvPr>
            <p:cNvSpPr/>
            <p:nvPr/>
          </p:nvSpPr>
          <p:spPr>
            <a:xfrm>
              <a:off x="2619946" y="1034428"/>
              <a:ext cx="481919" cy="391984"/>
            </a:xfrm>
            <a:custGeom>
              <a:avLst/>
              <a:gdLst/>
              <a:ahLst/>
              <a:cxnLst/>
              <a:rect l="l" t="t" r="r" b="b"/>
              <a:pathLst>
                <a:path w="9222" h="7501" extrusionOk="0">
                  <a:moveTo>
                    <a:pt x="7189" y="1"/>
                  </a:moveTo>
                  <a:cubicBezTo>
                    <a:pt x="6643" y="1"/>
                    <a:pt x="5982" y="139"/>
                    <a:pt x="5310" y="455"/>
                  </a:cubicBezTo>
                  <a:cubicBezTo>
                    <a:pt x="5310" y="455"/>
                    <a:pt x="3487" y="876"/>
                    <a:pt x="2085" y="3680"/>
                  </a:cubicBezTo>
                  <a:cubicBezTo>
                    <a:pt x="813" y="6228"/>
                    <a:pt x="1" y="7500"/>
                    <a:pt x="1024" y="7500"/>
                  </a:cubicBezTo>
                  <a:cubicBezTo>
                    <a:pt x="1126" y="7500"/>
                    <a:pt x="1246" y="7488"/>
                    <a:pt x="1385" y="7462"/>
                  </a:cubicBezTo>
                  <a:cubicBezTo>
                    <a:pt x="2927" y="7180"/>
                    <a:pt x="4889" y="3538"/>
                    <a:pt x="7412" y="1996"/>
                  </a:cubicBezTo>
                  <a:cubicBezTo>
                    <a:pt x="9222" y="890"/>
                    <a:pt x="8577" y="1"/>
                    <a:pt x="7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1;p60">
              <a:extLst>
                <a:ext uri="{FF2B5EF4-FFF2-40B4-BE49-F238E27FC236}">
                  <a16:creationId xmlns:a16="http://schemas.microsoft.com/office/drawing/2014/main" id="{D8A6EADB-5025-4049-B53C-90A3D2397EAE}"/>
                </a:ext>
              </a:extLst>
            </p:cNvPr>
            <p:cNvSpPr/>
            <p:nvPr/>
          </p:nvSpPr>
          <p:spPr>
            <a:xfrm>
              <a:off x="3667023" y="1886487"/>
              <a:ext cx="283863" cy="1863450"/>
            </a:xfrm>
            <a:custGeom>
              <a:avLst/>
              <a:gdLst/>
              <a:ahLst/>
              <a:cxnLst/>
              <a:rect l="l" t="t" r="r" b="b"/>
              <a:pathLst>
                <a:path w="5432" h="35659" extrusionOk="0">
                  <a:moveTo>
                    <a:pt x="1" y="1"/>
                  </a:moveTo>
                  <a:lnTo>
                    <a:pt x="1" y="35659"/>
                  </a:lnTo>
                  <a:cubicBezTo>
                    <a:pt x="1949" y="35099"/>
                    <a:pt x="3758" y="34420"/>
                    <a:pt x="5431" y="33683"/>
                  </a:cubicBezTo>
                  <a:lnTo>
                    <a:pt x="543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2;p60">
              <a:extLst>
                <a:ext uri="{FF2B5EF4-FFF2-40B4-BE49-F238E27FC236}">
                  <a16:creationId xmlns:a16="http://schemas.microsoft.com/office/drawing/2014/main" id="{D3C89555-21B8-4C43-907E-905BFB9F987E}"/>
                </a:ext>
              </a:extLst>
            </p:cNvPr>
            <p:cNvSpPr/>
            <p:nvPr/>
          </p:nvSpPr>
          <p:spPr>
            <a:xfrm>
              <a:off x="4627353" y="1249468"/>
              <a:ext cx="290761" cy="771321"/>
            </a:xfrm>
            <a:custGeom>
              <a:avLst/>
              <a:gdLst/>
              <a:ahLst/>
              <a:cxnLst/>
              <a:rect l="l" t="t" r="r" b="b"/>
              <a:pathLst>
                <a:path w="5564" h="14760" extrusionOk="0">
                  <a:moveTo>
                    <a:pt x="2580" y="1"/>
                  </a:moveTo>
                  <a:cubicBezTo>
                    <a:pt x="2018" y="1"/>
                    <a:pt x="1450" y="259"/>
                    <a:pt x="967" y="790"/>
                  </a:cubicBezTo>
                  <a:cubicBezTo>
                    <a:pt x="191" y="1639"/>
                    <a:pt x="0" y="2871"/>
                    <a:pt x="400" y="3953"/>
                  </a:cubicBezTo>
                  <a:cubicBezTo>
                    <a:pt x="957" y="5456"/>
                    <a:pt x="1914" y="8124"/>
                    <a:pt x="2481" y="10211"/>
                  </a:cubicBezTo>
                  <a:cubicBezTo>
                    <a:pt x="3165" y="12716"/>
                    <a:pt x="3110" y="14760"/>
                    <a:pt x="3590" y="14760"/>
                  </a:cubicBezTo>
                  <a:cubicBezTo>
                    <a:pt x="3700" y="14760"/>
                    <a:pt x="3839" y="14651"/>
                    <a:pt x="4022" y="14414"/>
                  </a:cubicBezTo>
                  <a:cubicBezTo>
                    <a:pt x="5004" y="13154"/>
                    <a:pt x="5564" y="8531"/>
                    <a:pt x="5285" y="3907"/>
                  </a:cubicBezTo>
                  <a:cubicBezTo>
                    <a:pt x="5130" y="1359"/>
                    <a:pt x="3869" y="1"/>
                    <a:pt x="2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3;p60">
              <a:extLst>
                <a:ext uri="{FF2B5EF4-FFF2-40B4-BE49-F238E27FC236}">
                  <a16:creationId xmlns:a16="http://schemas.microsoft.com/office/drawing/2014/main" id="{56F11C9D-E9B3-4C6C-9EF0-604C2ED00934}"/>
                </a:ext>
              </a:extLst>
            </p:cNvPr>
            <p:cNvSpPr/>
            <p:nvPr/>
          </p:nvSpPr>
          <p:spPr>
            <a:xfrm>
              <a:off x="883858" y="960850"/>
              <a:ext cx="3860262" cy="2865435"/>
            </a:xfrm>
            <a:custGeom>
              <a:avLst/>
              <a:gdLst/>
              <a:ahLst/>
              <a:cxnLst/>
              <a:rect l="l" t="t" r="r" b="b"/>
              <a:pathLst>
                <a:path w="73870" h="54833" extrusionOk="0">
                  <a:moveTo>
                    <a:pt x="52819" y="1"/>
                  </a:moveTo>
                  <a:cubicBezTo>
                    <a:pt x="46926" y="1"/>
                    <a:pt x="42021" y="3181"/>
                    <a:pt x="39092" y="6486"/>
                  </a:cubicBezTo>
                  <a:cubicBezTo>
                    <a:pt x="34747" y="11392"/>
                    <a:pt x="31508" y="16365"/>
                    <a:pt x="26063" y="17275"/>
                  </a:cubicBezTo>
                  <a:cubicBezTo>
                    <a:pt x="24942" y="17465"/>
                    <a:pt x="23700" y="17515"/>
                    <a:pt x="22381" y="17515"/>
                  </a:cubicBezTo>
                  <a:cubicBezTo>
                    <a:pt x="21608" y="17515"/>
                    <a:pt x="20809" y="17498"/>
                    <a:pt x="19992" y="17481"/>
                  </a:cubicBezTo>
                  <a:cubicBezTo>
                    <a:pt x="19188" y="17464"/>
                    <a:pt x="18368" y="17448"/>
                    <a:pt x="17539" y="17448"/>
                  </a:cubicBezTo>
                  <a:cubicBezTo>
                    <a:pt x="13661" y="17448"/>
                    <a:pt x="9588" y="17809"/>
                    <a:pt x="6166" y="20219"/>
                  </a:cubicBezTo>
                  <a:cubicBezTo>
                    <a:pt x="0" y="24561"/>
                    <a:pt x="18" y="36095"/>
                    <a:pt x="4906" y="42635"/>
                  </a:cubicBezTo>
                  <a:cubicBezTo>
                    <a:pt x="9790" y="49176"/>
                    <a:pt x="22420" y="52304"/>
                    <a:pt x="36990" y="54405"/>
                  </a:cubicBezTo>
                  <a:cubicBezTo>
                    <a:pt x="39033" y="54700"/>
                    <a:pt x="40978" y="54833"/>
                    <a:pt x="42832" y="54833"/>
                  </a:cubicBezTo>
                  <a:cubicBezTo>
                    <a:pt x="46450" y="54833"/>
                    <a:pt x="49717" y="54327"/>
                    <a:pt x="52664" y="53535"/>
                  </a:cubicBezTo>
                  <a:lnTo>
                    <a:pt x="52664" y="13073"/>
                  </a:lnTo>
                  <a:cubicBezTo>
                    <a:pt x="52664" y="12909"/>
                    <a:pt x="52797" y="12777"/>
                    <a:pt x="52964" y="12777"/>
                  </a:cubicBezTo>
                  <a:cubicBezTo>
                    <a:pt x="53127" y="12777"/>
                    <a:pt x="53260" y="12909"/>
                    <a:pt x="53260" y="13073"/>
                  </a:cubicBezTo>
                  <a:lnTo>
                    <a:pt x="53260" y="14597"/>
                  </a:lnTo>
                  <a:lnTo>
                    <a:pt x="58690" y="14597"/>
                  </a:lnTo>
                  <a:lnTo>
                    <a:pt x="58690" y="13073"/>
                  </a:lnTo>
                  <a:cubicBezTo>
                    <a:pt x="58690" y="12909"/>
                    <a:pt x="58822" y="12777"/>
                    <a:pt x="58986" y="12777"/>
                  </a:cubicBezTo>
                  <a:cubicBezTo>
                    <a:pt x="59150" y="12777"/>
                    <a:pt x="59285" y="12909"/>
                    <a:pt x="59285" y="13073"/>
                  </a:cubicBezTo>
                  <a:lnTo>
                    <a:pt x="59285" y="51131"/>
                  </a:lnTo>
                  <a:cubicBezTo>
                    <a:pt x="62517" y="49656"/>
                    <a:pt x="65239" y="47993"/>
                    <a:pt x="67524" y="46643"/>
                  </a:cubicBezTo>
                  <a:cubicBezTo>
                    <a:pt x="71013" y="44583"/>
                    <a:pt x="72242" y="39560"/>
                    <a:pt x="72913" y="35883"/>
                  </a:cubicBezTo>
                  <a:cubicBezTo>
                    <a:pt x="73818" y="30894"/>
                    <a:pt x="73870" y="24888"/>
                    <a:pt x="72662" y="19234"/>
                  </a:cubicBezTo>
                  <a:cubicBezTo>
                    <a:pt x="71195" y="12331"/>
                    <a:pt x="67855" y="5951"/>
                    <a:pt x="61929" y="2566"/>
                  </a:cubicBezTo>
                  <a:cubicBezTo>
                    <a:pt x="58737" y="741"/>
                    <a:pt x="55663" y="1"/>
                    <a:pt x="52819"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164;p60">
              <a:extLst>
                <a:ext uri="{FF2B5EF4-FFF2-40B4-BE49-F238E27FC236}">
                  <a16:creationId xmlns:a16="http://schemas.microsoft.com/office/drawing/2014/main" id="{1ECC7E38-F941-4F00-A037-9C7F59727F44}"/>
                </a:ext>
              </a:extLst>
            </p:cNvPr>
            <p:cNvSpPr/>
            <p:nvPr/>
          </p:nvSpPr>
          <p:spPr>
            <a:xfrm>
              <a:off x="864785" y="4477517"/>
              <a:ext cx="4189536" cy="155884"/>
            </a:xfrm>
            <a:custGeom>
              <a:avLst/>
              <a:gdLst/>
              <a:ahLst/>
              <a:cxnLst/>
              <a:rect l="l" t="t" r="r" b="b"/>
              <a:pathLst>
                <a:path w="80171" h="2983" extrusionOk="0">
                  <a:moveTo>
                    <a:pt x="40087" y="0"/>
                  </a:moveTo>
                  <a:cubicBezTo>
                    <a:pt x="17949" y="0"/>
                    <a:pt x="0" y="668"/>
                    <a:pt x="0" y="1490"/>
                  </a:cubicBezTo>
                  <a:cubicBezTo>
                    <a:pt x="0" y="2314"/>
                    <a:pt x="17949" y="2982"/>
                    <a:pt x="40087" y="2982"/>
                  </a:cubicBezTo>
                  <a:cubicBezTo>
                    <a:pt x="62225" y="2982"/>
                    <a:pt x="80170" y="2314"/>
                    <a:pt x="80170" y="1490"/>
                  </a:cubicBezTo>
                  <a:cubicBezTo>
                    <a:pt x="80170" y="668"/>
                    <a:pt x="62225" y="0"/>
                    <a:pt x="400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5;p60">
              <a:extLst>
                <a:ext uri="{FF2B5EF4-FFF2-40B4-BE49-F238E27FC236}">
                  <a16:creationId xmlns:a16="http://schemas.microsoft.com/office/drawing/2014/main" id="{CA8FA250-1817-4F00-86B2-951A38F2D90B}"/>
                </a:ext>
              </a:extLst>
            </p:cNvPr>
            <p:cNvSpPr/>
            <p:nvPr/>
          </p:nvSpPr>
          <p:spPr>
            <a:xfrm>
              <a:off x="1157425" y="2837207"/>
              <a:ext cx="353208" cy="553355"/>
            </a:xfrm>
            <a:custGeom>
              <a:avLst/>
              <a:gdLst/>
              <a:ahLst/>
              <a:cxnLst/>
              <a:rect l="l" t="t" r="r" b="b"/>
              <a:pathLst>
                <a:path w="6759" h="10589" extrusionOk="0">
                  <a:moveTo>
                    <a:pt x="3726" y="1"/>
                  </a:moveTo>
                  <a:cubicBezTo>
                    <a:pt x="2053" y="1"/>
                    <a:pt x="1206" y="3620"/>
                    <a:pt x="795" y="5529"/>
                  </a:cubicBezTo>
                  <a:cubicBezTo>
                    <a:pt x="12" y="9156"/>
                    <a:pt x="0" y="10589"/>
                    <a:pt x="346" y="10589"/>
                  </a:cubicBezTo>
                  <a:cubicBezTo>
                    <a:pt x="450" y="10589"/>
                    <a:pt x="588" y="10457"/>
                    <a:pt x="746" y="10215"/>
                  </a:cubicBezTo>
                  <a:lnTo>
                    <a:pt x="2312" y="7818"/>
                  </a:lnTo>
                  <a:cubicBezTo>
                    <a:pt x="2312" y="7818"/>
                    <a:pt x="6758" y="1726"/>
                    <a:pt x="4587" y="296"/>
                  </a:cubicBezTo>
                  <a:cubicBezTo>
                    <a:pt x="4278" y="92"/>
                    <a:pt x="3991" y="1"/>
                    <a:pt x="3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6;p60">
              <a:extLst>
                <a:ext uri="{FF2B5EF4-FFF2-40B4-BE49-F238E27FC236}">
                  <a16:creationId xmlns:a16="http://schemas.microsoft.com/office/drawing/2014/main" id="{3A1F1E1D-6F24-40E7-8FA4-C2AFF6D941BB}"/>
                </a:ext>
              </a:extLst>
            </p:cNvPr>
            <p:cNvSpPr/>
            <p:nvPr/>
          </p:nvSpPr>
          <p:spPr>
            <a:xfrm>
              <a:off x="1202314" y="3075815"/>
              <a:ext cx="486622" cy="469638"/>
            </a:xfrm>
            <a:custGeom>
              <a:avLst/>
              <a:gdLst/>
              <a:ahLst/>
              <a:cxnLst/>
              <a:rect l="l" t="t" r="r" b="b"/>
              <a:pathLst>
                <a:path w="9312" h="8987" extrusionOk="0">
                  <a:moveTo>
                    <a:pt x="6628" y="1"/>
                  </a:moveTo>
                  <a:cubicBezTo>
                    <a:pt x="5119" y="1"/>
                    <a:pt x="3367" y="2796"/>
                    <a:pt x="2434" y="4338"/>
                  </a:cubicBezTo>
                  <a:cubicBezTo>
                    <a:pt x="431" y="7659"/>
                    <a:pt x="0" y="8986"/>
                    <a:pt x="418" y="8986"/>
                  </a:cubicBezTo>
                  <a:cubicBezTo>
                    <a:pt x="521" y="8986"/>
                    <a:pt x="674" y="8907"/>
                    <a:pt x="868" y="8756"/>
                  </a:cubicBezTo>
                  <a:lnTo>
                    <a:pt x="3126" y="6996"/>
                  </a:lnTo>
                  <a:cubicBezTo>
                    <a:pt x="3126" y="6996"/>
                    <a:pt x="9312" y="2678"/>
                    <a:pt x="7725" y="622"/>
                  </a:cubicBezTo>
                  <a:cubicBezTo>
                    <a:pt x="7388" y="185"/>
                    <a:pt x="7016" y="1"/>
                    <a:pt x="6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7;p60">
              <a:extLst>
                <a:ext uri="{FF2B5EF4-FFF2-40B4-BE49-F238E27FC236}">
                  <a16:creationId xmlns:a16="http://schemas.microsoft.com/office/drawing/2014/main" id="{475B154D-FA86-41C4-A324-2E39B690F83E}"/>
                </a:ext>
              </a:extLst>
            </p:cNvPr>
            <p:cNvSpPr/>
            <p:nvPr/>
          </p:nvSpPr>
          <p:spPr>
            <a:xfrm>
              <a:off x="1230532" y="3448985"/>
              <a:ext cx="421561" cy="313075"/>
            </a:xfrm>
            <a:custGeom>
              <a:avLst/>
              <a:gdLst/>
              <a:ahLst/>
              <a:cxnLst/>
              <a:rect l="l" t="t" r="r" b="b"/>
              <a:pathLst>
                <a:path w="8067" h="5991" extrusionOk="0">
                  <a:moveTo>
                    <a:pt x="6210" y="0"/>
                  </a:moveTo>
                  <a:cubicBezTo>
                    <a:pt x="5062" y="0"/>
                    <a:pt x="3454" y="1738"/>
                    <a:pt x="2569" y="2725"/>
                  </a:cubicBezTo>
                  <a:cubicBezTo>
                    <a:pt x="486" y="5053"/>
                    <a:pt x="1" y="5991"/>
                    <a:pt x="390" y="5991"/>
                  </a:cubicBezTo>
                  <a:cubicBezTo>
                    <a:pt x="469" y="5991"/>
                    <a:pt x="585" y="5952"/>
                    <a:pt x="732" y="5877"/>
                  </a:cubicBezTo>
                  <a:lnTo>
                    <a:pt x="2711" y="4858"/>
                  </a:lnTo>
                  <a:cubicBezTo>
                    <a:pt x="2711" y="4858"/>
                    <a:pt x="8066" y="2454"/>
                    <a:pt x="7151" y="652"/>
                  </a:cubicBezTo>
                  <a:cubicBezTo>
                    <a:pt x="6915" y="188"/>
                    <a:pt x="6587" y="0"/>
                    <a:pt x="6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8;p60">
              <a:extLst>
                <a:ext uri="{FF2B5EF4-FFF2-40B4-BE49-F238E27FC236}">
                  <a16:creationId xmlns:a16="http://schemas.microsoft.com/office/drawing/2014/main" id="{FAF0087D-954C-4A5C-9B9A-781418458DC8}"/>
                </a:ext>
              </a:extLst>
            </p:cNvPr>
            <p:cNvSpPr/>
            <p:nvPr/>
          </p:nvSpPr>
          <p:spPr>
            <a:xfrm>
              <a:off x="1247098" y="3711684"/>
              <a:ext cx="421509" cy="313127"/>
            </a:xfrm>
            <a:custGeom>
              <a:avLst/>
              <a:gdLst/>
              <a:ahLst/>
              <a:cxnLst/>
              <a:rect l="l" t="t" r="r" b="b"/>
              <a:pathLst>
                <a:path w="8066" h="5992" extrusionOk="0">
                  <a:moveTo>
                    <a:pt x="6211" y="1"/>
                  </a:moveTo>
                  <a:cubicBezTo>
                    <a:pt x="5063" y="1"/>
                    <a:pt x="3453" y="1738"/>
                    <a:pt x="2568" y="2726"/>
                  </a:cubicBezTo>
                  <a:cubicBezTo>
                    <a:pt x="485" y="5054"/>
                    <a:pt x="0" y="5991"/>
                    <a:pt x="389" y="5991"/>
                  </a:cubicBezTo>
                  <a:cubicBezTo>
                    <a:pt x="469" y="5991"/>
                    <a:pt x="585" y="5952"/>
                    <a:pt x="731" y="5878"/>
                  </a:cubicBezTo>
                  <a:lnTo>
                    <a:pt x="2714" y="4858"/>
                  </a:lnTo>
                  <a:cubicBezTo>
                    <a:pt x="2714" y="4858"/>
                    <a:pt x="8066" y="2454"/>
                    <a:pt x="7150" y="652"/>
                  </a:cubicBezTo>
                  <a:cubicBezTo>
                    <a:pt x="6915" y="188"/>
                    <a:pt x="6588" y="1"/>
                    <a:pt x="6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9;p60">
              <a:extLst>
                <a:ext uri="{FF2B5EF4-FFF2-40B4-BE49-F238E27FC236}">
                  <a16:creationId xmlns:a16="http://schemas.microsoft.com/office/drawing/2014/main" id="{19881801-8E27-4FDA-AAE7-5A1830139A20}"/>
                </a:ext>
              </a:extLst>
            </p:cNvPr>
            <p:cNvSpPr/>
            <p:nvPr/>
          </p:nvSpPr>
          <p:spPr>
            <a:xfrm>
              <a:off x="590800" y="3213618"/>
              <a:ext cx="617997" cy="284176"/>
            </a:xfrm>
            <a:custGeom>
              <a:avLst/>
              <a:gdLst/>
              <a:ahLst/>
              <a:cxnLst/>
              <a:rect l="l" t="t" r="r" b="b"/>
              <a:pathLst>
                <a:path w="11826" h="5438" extrusionOk="0">
                  <a:moveTo>
                    <a:pt x="2795" y="0"/>
                  </a:moveTo>
                  <a:cubicBezTo>
                    <a:pt x="2290" y="0"/>
                    <a:pt x="1868" y="157"/>
                    <a:pt x="1590" y="539"/>
                  </a:cubicBezTo>
                  <a:cubicBezTo>
                    <a:pt x="0" y="2724"/>
                    <a:pt x="4453" y="3990"/>
                    <a:pt x="6645" y="4571"/>
                  </a:cubicBezTo>
                  <a:cubicBezTo>
                    <a:pt x="8993" y="5190"/>
                    <a:pt x="10417" y="5437"/>
                    <a:pt x="11125" y="5437"/>
                  </a:cubicBezTo>
                  <a:cubicBezTo>
                    <a:pt x="11825" y="5437"/>
                    <a:pt x="11825" y="5195"/>
                    <a:pt x="11324" y="4832"/>
                  </a:cubicBezTo>
                  <a:lnTo>
                    <a:pt x="8997" y="3159"/>
                  </a:lnTo>
                  <a:cubicBezTo>
                    <a:pt x="8997" y="3159"/>
                    <a:pt x="5063" y="0"/>
                    <a:pt x="27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0;p60">
              <a:extLst>
                <a:ext uri="{FF2B5EF4-FFF2-40B4-BE49-F238E27FC236}">
                  <a16:creationId xmlns:a16="http://schemas.microsoft.com/office/drawing/2014/main" id="{4A198AE3-B9AC-47EF-B1C7-A802271C1246}"/>
                </a:ext>
              </a:extLst>
            </p:cNvPr>
            <p:cNvSpPr/>
            <p:nvPr/>
          </p:nvSpPr>
          <p:spPr>
            <a:xfrm>
              <a:off x="604805" y="3484207"/>
              <a:ext cx="648307" cy="201818"/>
            </a:xfrm>
            <a:custGeom>
              <a:avLst/>
              <a:gdLst/>
              <a:ahLst/>
              <a:cxnLst/>
              <a:rect l="l" t="t" r="r" b="b"/>
              <a:pathLst>
                <a:path w="12406" h="3862" extrusionOk="0">
                  <a:moveTo>
                    <a:pt x="2839" y="1"/>
                  </a:moveTo>
                  <a:cubicBezTo>
                    <a:pt x="2038" y="1"/>
                    <a:pt x="1399" y="225"/>
                    <a:pt x="1123" y="826"/>
                  </a:cubicBezTo>
                  <a:cubicBezTo>
                    <a:pt x="0" y="3286"/>
                    <a:pt x="4617" y="3641"/>
                    <a:pt x="6878" y="3774"/>
                  </a:cubicBezTo>
                  <a:cubicBezTo>
                    <a:pt x="7922" y="3835"/>
                    <a:pt x="8784" y="3862"/>
                    <a:pt x="9483" y="3862"/>
                  </a:cubicBezTo>
                  <a:cubicBezTo>
                    <a:pt x="12016" y="3862"/>
                    <a:pt x="12405" y="3505"/>
                    <a:pt x="11516" y="3098"/>
                  </a:cubicBezTo>
                  <a:lnTo>
                    <a:pt x="8906" y="1923"/>
                  </a:lnTo>
                  <a:cubicBezTo>
                    <a:pt x="8906" y="1923"/>
                    <a:pt x="5183" y="1"/>
                    <a:pt x="2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1;p60">
              <a:extLst>
                <a:ext uri="{FF2B5EF4-FFF2-40B4-BE49-F238E27FC236}">
                  <a16:creationId xmlns:a16="http://schemas.microsoft.com/office/drawing/2014/main" id="{1B481325-2DFA-4D55-9791-EDFD06DB350A}"/>
                </a:ext>
              </a:extLst>
            </p:cNvPr>
            <p:cNvSpPr/>
            <p:nvPr/>
          </p:nvSpPr>
          <p:spPr>
            <a:xfrm>
              <a:off x="720607" y="3738126"/>
              <a:ext cx="552937" cy="163252"/>
            </a:xfrm>
            <a:custGeom>
              <a:avLst/>
              <a:gdLst/>
              <a:ahLst/>
              <a:cxnLst/>
              <a:rect l="l" t="t" r="r" b="b"/>
              <a:pathLst>
                <a:path w="10581" h="3124" extrusionOk="0">
                  <a:moveTo>
                    <a:pt x="2431" y="0"/>
                  </a:moveTo>
                  <a:cubicBezTo>
                    <a:pt x="1705" y="0"/>
                    <a:pt x="1125" y="199"/>
                    <a:pt x="895" y="741"/>
                  </a:cubicBezTo>
                  <a:cubicBezTo>
                    <a:pt x="0" y="2846"/>
                    <a:pt x="3914" y="3041"/>
                    <a:pt x="5828" y="3100"/>
                  </a:cubicBezTo>
                  <a:cubicBezTo>
                    <a:pt x="6354" y="3116"/>
                    <a:pt x="6826" y="3123"/>
                    <a:pt x="7247" y="3123"/>
                  </a:cubicBezTo>
                  <a:cubicBezTo>
                    <a:pt x="10090" y="3123"/>
                    <a:pt x="10581" y="2779"/>
                    <a:pt x="9735" y="2422"/>
                  </a:cubicBezTo>
                  <a:lnTo>
                    <a:pt x="7501" y="1486"/>
                  </a:lnTo>
                  <a:cubicBezTo>
                    <a:pt x="7501" y="1486"/>
                    <a:pt x="4419" y="0"/>
                    <a:pt x="2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2;p60">
              <a:extLst>
                <a:ext uri="{FF2B5EF4-FFF2-40B4-BE49-F238E27FC236}">
                  <a16:creationId xmlns:a16="http://schemas.microsoft.com/office/drawing/2014/main" id="{14E8E8CE-0C9F-43D8-BE41-277D4343203B}"/>
                </a:ext>
              </a:extLst>
            </p:cNvPr>
            <p:cNvSpPr/>
            <p:nvPr/>
          </p:nvSpPr>
          <p:spPr>
            <a:xfrm>
              <a:off x="729647" y="3896048"/>
              <a:ext cx="538148" cy="196488"/>
            </a:xfrm>
            <a:custGeom>
              <a:avLst/>
              <a:gdLst/>
              <a:ahLst/>
              <a:cxnLst/>
              <a:rect l="l" t="t" r="r" b="b"/>
              <a:pathLst>
                <a:path w="10298" h="3760" extrusionOk="0">
                  <a:moveTo>
                    <a:pt x="2361" y="1"/>
                  </a:moveTo>
                  <a:cubicBezTo>
                    <a:pt x="1801" y="1"/>
                    <a:pt x="1349" y="167"/>
                    <a:pt x="1111" y="593"/>
                  </a:cubicBezTo>
                  <a:cubicBezTo>
                    <a:pt x="1" y="2594"/>
                    <a:pt x="3870" y="3199"/>
                    <a:pt x="5769" y="3463"/>
                  </a:cubicBezTo>
                  <a:cubicBezTo>
                    <a:pt x="7295" y="3673"/>
                    <a:pt x="8362" y="3760"/>
                    <a:pt x="9052" y="3760"/>
                  </a:cubicBezTo>
                  <a:cubicBezTo>
                    <a:pt x="10193" y="3760"/>
                    <a:pt x="10298" y="3521"/>
                    <a:pt x="9725" y="3202"/>
                  </a:cubicBezTo>
                  <a:lnTo>
                    <a:pt x="7599" y="2037"/>
                  </a:lnTo>
                  <a:cubicBezTo>
                    <a:pt x="7599" y="2037"/>
                    <a:pt x="4321" y="1"/>
                    <a:pt x="2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3;p60">
              <a:extLst>
                <a:ext uri="{FF2B5EF4-FFF2-40B4-BE49-F238E27FC236}">
                  <a16:creationId xmlns:a16="http://schemas.microsoft.com/office/drawing/2014/main" id="{29EF2E05-591E-4A73-BEC9-A2ACE067C0C0}"/>
                </a:ext>
              </a:extLst>
            </p:cNvPr>
            <p:cNvSpPr/>
            <p:nvPr/>
          </p:nvSpPr>
          <p:spPr>
            <a:xfrm>
              <a:off x="691343" y="2647826"/>
              <a:ext cx="443562" cy="628501"/>
            </a:xfrm>
            <a:custGeom>
              <a:avLst/>
              <a:gdLst/>
              <a:ahLst/>
              <a:cxnLst/>
              <a:rect l="l" t="t" r="r" b="b"/>
              <a:pathLst>
                <a:path w="8488" h="12027" extrusionOk="0">
                  <a:moveTo>
                    <a:pt x="3943" y="0"/>
                  </a:moveTo>
                  <a:cubicBezTo>
                    <a:pt x="3791" y="0"/>
                    <a:pt x="3634" y="21"/>
                    <a:pt x="3472" y="65"/>
                  </a:cubicBezTo>
                  <a:cubicBezTo>
                    <a:pt x="0" y="1005"/>
                    <a:pt x="2902" y="5483"/>
                    <a:pt x="4370" y="7640"/>
                  </a:cubicBezTo>
                  <a:cubicBezTo>
                    <a:pt x="6518" y="10794"/>
                    <a:pt x="7735" y="12027"/>
                    <a:pt x="8209" y="12027"/>
                  </a:cubicBezTo>
                  <a:cubicBezTo>
                    <a:pt x="8426" y="12027"/>
                    <a:pt x="8487" y="11767"/>
                    <a:pt x="8409" y="11314"/>
                  </a:cubicBezTo>
                  <a:lnTo>
                    <a:pt x="7828" y="8001"/>
                  </a:lnTo>
                  <a:cubicBezTo>
                    <a:pt x="7828" y="8001"/>
                    <a:pt x="6905" y="0"/>
                    <a:pt x="3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4;p60">
              <a:extLst>
                <a:ext uri="{FF2B5EF4-FFF2-40B4-BE49-F238E27FC236}">
                  <a16:creationId xmlns:a16="http://schemas.microsoft.com/office/drawing/2014/main" id="{E89EF49C-C44C-4324-8380-6406B9F2C0DE}"/>
                </a:ext>
              </a:extLst>
            </p:cNvPr>
            <p:cNvSpPr/>
            <p:nvPr/>
          </p:nvSpPr>
          <p:spPr>
            <a:xfrm>
              <a:off x="900947" y="2812646"/>
              <a:ext cx="376202" cy="1536580"/>
            </a:xfrm>
            <a:custGeom>
              <a:avLst/>
              <a:gdLst/>
              <a:ahLst/>
              <a:cxnLst/>
              <a:rect l="l" t="t" r="r" b="b"/>
              <a:pathLst>
                <a:path w="7199" h="29404" extrusionOk="0">
                  <a:moveTo>
                    <a:pt x="142" y="0"/>
                  </a:moveTo>
                  <a:cubicBezTo>
                    <a:pt x="122" y="0"/>
                    <a:pt x="102" y="5"/>
                    <a:pt x="84" y="15"/>
                  </a:cubicBezTo>
                  <a:cubicBezTo>
                    <a:pt x="21" y="46"/>
                    <a:pt x="0" y="123"/>
                    <a:pt x="32" y="182"/>
                  </a:cubicBezTo>
                  <a:cubicBezTo>
                    <a:pt x="81" y="280"/>
                    <a:pt x="5115" y="9749"/>
                    <a:pt x="5890" y="14102"/>
                  </a:cubicBezTo>
                  <a:cubicBezTo>
                    <a:pt x="6788" y="19126"/>
                    <a:pt x="6948" y="24794"/>
                    <a:pt x="6319" y="29264"/>
                  </a:cubicBezTo>
                  <a:cubicBezTo>
                    <a:pt x="6308" y="29330"/>
                    <a:pt x="6357" y="29393"/>
                    <a:pt x="6423" y="29404"/>
                  </a:cubicBezTo>
                  <a:lnTo>
                    <a:pt x="6441" y="29404"/>
                  </a:lnTo>
                  <a:cubicBezTo>
                    <a:pt x="6503" y="29404"/>
                    <a:pt x="6555" y="29359"/>
                    <a:pt x="6566" y="29296"/>
                  </a:cubicBezTo>
                  <a:cubicBezTo>
                    <a:pt x="7199" y="24804"/>
                    <a:pt x="7039" y="19105"/>
                    <a:pt x="6138" y="14057"/>
                  </a:cubicBezTo>
                  <a:cubicBezTo>
                    <a:pt x="5351" y="9666"/>
                    <a:pt x="299" y="161"/>
                    <a:pt x="251" y="67"/>
                  </a:cubicBezTo>
                  <a:cubicBezTo>
                    <a:pt x="227" y="24"/>
                    <a:pt x="185" y="0"/>
                    <a:pt x="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5;p60">
              <a:extLst>
                <a:ext uri="{FF2B5EF4-FFF2-40B4-BE49-F238E27FC236}">
                  <a16:creationId xmlns:a16="http://schemas.microsoft.com/office/drawing/2014/main" id="{C0456C2E-96AB-4949-98D1-B18688EFCDA7}"/>
                </a:ext>
              </a:extLst>
            </p:cNvPr>
            <p:cNvSpPr/>
            <p:nvPr/>
          </p:nvSpPr>
          <p:spPr>
            <a:xfrm>
              <a:off x="1165838" y="2989433"/>
              <a:ext cx="144806" cy="411632"/>
            </a:xfrm>
            <a:custGeom>
              <a:avLst/>
              <a:gdLst/>
              <a:ahLst/>
              <a:cxnLst/>
              <a:rect l="l" t="t" r="r" b="b"/>
              <a:pathLst>
                <a:path w="2771" h="7877" extrusionOk="0">
                  <a:moveTo>
                    <a:pt x="2632" y="1"/>
                  </a:moveTo>
                  <a:cubicBezTo>
                    <a:pt x="2581" y="1"/>
                    <a:pt x="2532" y="33"/>
                    <a:pt x="2512" y="86"/>
                  </a:cubicBezTo>
                  <a:lnTo>
                    <a:pt x="25" y="7717"/>
                  </a:lnTo>
                  <a:cubicBezTo>
                    <a:pt x="1" y="7779"/>
                    <a:pt x="39" y="7849"/>
                    <a:pt x="102" y="7873"/>
                  </a:cubicBezTo>
                  <a:cubicBezTo>
                    <a:pt x="115" y="7877"/>
                    <a:pt x="129" y="7877"/>
                    <a:pt x="140" y="7877"/>
                  </a:cubicBezTo>
                  <a:cubicBezTo>
                    <a:pt x="192" y="7877"/>
                    <a:pt x="240" y="7845"/>
                    <a:pt x="258" y="7793"/>
                  </a:cubicBezTo>
                  <a:lnTo>
                    <a:pt x="2749" y="163"/>
                  </a:lnTo>
                  <a:cubicBezTo>
                    <a:pt x="2770" y="97"/>
                    <a:pt x="2735" y="28"/>
                    <a:pt x="2669" y="7"/>
                  </a:cubicBezTo>
                  <a:cubicBezTo>
                    <a:pt x="2657" y="3"/>
                    <a:pt x="2644" y="1"/>
                    <a:pt x="2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6;p60">
              <a:extLst>
                <a:ext uri="{FF2B5EF4-FFF2-40B4-BE49-F238E27FC236}">
                  <a16:creationId xmlns:a16="http://schemas.microsoft.com/office/drawing/2014/main" id="{B5FC62C3-4A6F-44E6-9A38-5621FEEE10E7}"/>
                </a:ext>
              </a:extLst>
            </p:cNvPr>
            <p:cNvSpPr/>
            <p:nvPr/>
          </p:nvSpPr>
          <p:spPr>
            <a:xfrm>
              <a:off x="1207801" y="3233789"/>
              <a:ext cx="259720" cy="321122"/>
            </a:xfrm>
            <a:custGeom>
              <a:avLst/>
              <a:gdLst/>
              <a:ahLst/>
              <a:cxnLst/>
              <a:rect l="l" t="t" r="r" b="b"/>
              <a:pathLst>
                <a:path w="4970" h="6145" extrusionOk="0">
                  <a:moveTo>
                    <a:pt x="4828" y="1"/>
                  </a:moveTo>
                  <a:cubicBezTo>
                    <a:pt x="4792" y="1"/>
                    <a:pt x="4757" y="17"/>
                    <a:pt x="4733" y="49"/>
                  </a:cubicBezTo>
                  <a:lnTo>
                    <a:pt x="47" y="5942"/>
                  </a:lnTo>
                  <a:cubicBezTo>
                    <a:pt x="1" y="5998"/>
                    <a:pt x="12" y="6074"/>
                    <a:pt x="64" y="6116"/>
                  </a:cubicBezTo>
                  <a:cubicBezTo>
                    <a:pt x="89" y="6137"/>
                    <a:pt x="116" y="6144"/>
                    <a:pt x="140" y="6144"/>
                  </a:cubicBezTo>
                  <a:cubicBezTo>
                    <a:pt x="179" y="6144"/>
                    <a:pt x="214" y="6127"/>
                    <a:pt x="238" y="6098"/>
                  </a:cubicBezTo>
                  <a:lnTo>
                    <a:pt x="4927" y="202"/>
                  </a:lnTo>
                  <a:cubicBezTo>
                    <a:pt x="4969" y="149"/>
                    <a:pt x="4959" y="70"/>
                    <a:pt x="4907" y="28"/>
                  </a:cubicBezTo>
                  <a:cubicBezTo>
                    <a:pt x="4883" y="10"/>
                    <a:pt x="4855" y="1"/>
                    <a:pt x="4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7;p60">
              <a:extLst>
                <a:ext uri="{FF2B5EF4-FFF2-40B4-BE49-F238E27FC236}">
                  <a16:creationId xmlns:a16="http://schemas.microsoft.com/office/drawing/2014/main" id="{40BE5873-4BC9-4B17-BCF4-C78EECC047A0}"/>
                </a:ext>
              </a:extLst>
            </p:cNvPr>
            <p:cNvSpPr/>
            <p:nvPr/>
          </p:nvSpPr>
          <p:spPr>
            <a:xfrm>
              <a:off x="837506" y="3336841"/>
              <a:ext cx="369513" cy="162051"/>
            </a:xfrm>
            <a:custGeom>
              <a:avLst/>
              <a:gdLst/>
              <a:ahLst/>
              <a:cxnLst/>
              <a:rect l="l" t="t" r="r" b="b"/>
              <a:pathLst>
                <a:path w="7071" h="3101" extrusionOk="0">
                  <a:moveTo>
                    <a:pt x="140" y="1"/>
                  </a:moveTo>
                  <a:cubicBezTo>
                    <a:pt x="92" y="1"/>
                    <a:pt x="45" y="30"/>
                    <a:pt x="24" y="77"/>
                  </a:cubicBezTo>
                  <a:cubicBezTo>
                    <a:pt x="0" y="139"/>
                    <a:pt x="28" y="213"/>
                    <a:pt x="90" y="240"/>
                  </a:cubicBezTo>
                  <a:lnTo>
                    <a:pt x="6882" y="3090"/>
                  </a:lnTo>
                  <a:cubicBezTo>
                    <a:pt x="6896" y="3097"/>
                    <a:pt x="6913" y="3100"/>
                    <a:pt x="6927" y="3100"/>
                  </a:cubicBezTo>
                  <a:cubicBezTo>
                    <a:pt x="6976" y="3100"/>
                    <a:pt x="7024" y="3073"/>
                    <a:pt x="7042" y="3024"/>
                  </a:cubicBezTo>
                  <a:cubicBezTo>
                    <a:pt x="7070" y="2962"/>
                    <a:pt x="7038" y="2888"/>
                    <a:pt x="6976" y="2860"/>
                  </a:cubicBezTo>
                  <a:lnTo>
                    <a:pt x="188" y="11"/>
                  </a:lnTo>
                  <a:cubicBezTo>
                    <a:pt x="172" y="4"/>
                    <a:pt x="156" y="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8;p60">
              <a:extLst>
                <a:ext uri="{FF2B5EF4-FFF2-40B4-BE49-F238E27FC236}">
                  <a16:creationId xmlns:a16="http://schemas.microsoft.com/office/drawing/2014/main" id="{FC843EC9-65DC-4B4A-94FD-CBE03EB7EBBF}"/>
                </a:ext>
              </a:extLst>
            </p:cNvPr>
            <p:cNvSpPr/>
            <p:nvPr/>
          </p:nvSpPr>
          <p:spPr>
            <a:xfrm>
              <a:off x="1238580" y="3546028"/>
              <a:ext cx="281511" cy="217391"/>
            </a:xfrm>
            <a:custGeom>
              <a:avLst/>
              <a:gdLst/>
              <a:ahLst/>
              <a:cxnLst/>
              <a:rect l="l" t="t" r="r" b="b"/>
              <a:pathLst>
                <a:path w="5387" h="4160" extrusionOk="0">
                  <a:moveTo>
                    <a:pt x="5245" y="1"/>
                  </a:moveTo>
                  <a:cubicBezTo>
                    <a:pt x="5218" y="1"/>
                    <a:pt x="5192" y="9"/>
                    <a:pt x="5170" y="26"/>
                  </a:cubicBezTo>
                  <a:lnTo>
                    <a:pt x="67" y="3937"/>
                  </a:lnTo>
                  <a:cubicBezTo>
                    <a:pt x="11" y="3979"/>
                    <a:pt x="1" y="4059"/>
                    <a:pt x="42" y="4110"/>
                  </a:cubicBezTo>
                  <a:cubicBezTo>
                    <a:pt x="67" y="4146"/>
                    <a:pt x="105" y="4160"/>
                    <a:pt x="139" y="4160"/>
                  </a:cubicBezTo>
                  <a:cubicBezTo>
                    <a:pt x="168" y="4160"/>
                    <a:pt x="192" y="4152"/>
                    <a:pt x="216" y="4136"/>
                  </a:cubicBezTo>
                  <a:lnTo>
                    <a:pt x="5320" y="224"/>
                  </a:lnTo>
                  <a:cubicBezTo>
                    <a:pt x="5375" y="183"/>
                    <a:pt x="5386" y="102"/>
                    <a:pt x="5345" y="51"/>
                  </a:cubicBezTo>
                  <a:cubicBezTo>
                    <a:pt x="5320" y="18"/>
                    <a:pt x="5282" y="1"/>
                    <a:pt x="52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79;p60">
              <a:extLst>
                <a:ext uri="{FF2B5EF4-FFF2-40B4-BE49-F238E27FC236}">
                  <a16:creationId xmlns:a16="http://schemas.microsoft.com/office/drawing/2014/main" id="{F91BD763-04E0-42C7-8842-FA233C20B0BF}"/>
                </a:ext>
              </a:extLst>
            </p:cNvPr>
            <p:cNvSpPr/>
            <p:nvPr/>
          </p:nvSpPr>
          <p:spPr>
            <a:xfrm>
              <a:off x="945992" y="3604713"/>
              <a:ext cx="292799" cy="71070"/>
            </a:xfrm>
            <a:custGeom>
              <a:avLst/>
              <a:gdLst/>
              <a:ahLst/>
              <a:cxnLst/>
              <a:rect l="l" t="t" r="r" b="b"/>
              <a:pathLst>
                <a:path w="5603" h="1360" extrusionOk="0">
                  <a:moveTo>
                    <a:pt x="138" y="0"/>
                  </a:moveTo>
                  <a:cubicBezTo>
                    <a:pt x="80" y="0"/>
                    <a:pt x="28" y="42"/>
                    <a:pt x="15" y="100"/>
                  </a:cubicBezTo>
                  <a:cubicBezTo>
                    <a:pt x="1" y="166"/>
                    <a:pt x="43" y="232"/>
                    <a:pt x="113" y="246"/>
                  </a:cubicBezTo>
                  <a:lnTo>
                    <a:pt x="5443" y="1359"/>
                  </a:lnTo>
                  <a:lnTo>
                    <a:pt x="5470" y="1359"/>
                  </a:lnTo>
                  <a:cubicBezTo>
                    <a:pt x="5526" y="1359"/>
                    <a:pt x="5579" y="1322"/>
                    <a:pt x="5589" y="1262"/>
                  </a:cubicBezTo>
                  <a:cubicBezTo>
                    <a:pt x="5603" y="1196"/>
                    <a:pt x="5561" y="1130"/>
                    <a:pt x="5495" y="1116"/>
                  </a:cubicBezTo>
                  <a:lnTo>
                    <a:pt x="161" y="2"/>
                  </a:lnTo>
                  <a:cubicBezTo>
                    <a:pt x="153" y="1"/>
                    <a:pt x="146"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0;p60">
              <a:extLst>
                <a:ext uri="{FF2B5EF4-FFF2-40B4-BE49-F238E27FC236}">
                  <a16:creationId xmlns:a16="http://schemas.microsoft.com/office/drawing/2014/main" id="{0B0D25F3-F842-40BA-99C1-5DBC7887CCC6}"/>
                </a:ext>
              </a:extLst>
            </p:cNvPr>
            <p:cNvSpPr/>
            <p:nvPr/>
          </p:nvSpPr>
          <p:spPr>
            <a:xfrm>
              <a:off x="1022392" y="3842014"/>
              <a:ext cx="229672" cy="47241"/>
            </a:xfrm>
            <a:custGeom>
              <a:avLst/>
              <a:gdLst/>
              <a:ahLst/>
              <a:cxnLst/>
              <a:rect l="l" t="t" r="r" b="b"/>
              <a:pathLst>
                <a:path w="4395" h="904" extrusionOk="0">
                  <a:moveTo>
                    <a:pt x="133" y="0"/>
                  </a:moveTo>
                  <a:cubicBezTo>
                    <a:pt x="72" y="0"/>
                    <a:pt x="20" y="44"/>
                    <a:pt x="11" y="106"/>
                  </a:cubicBezTo>
                  <a:cubicBezTo>
                    <a:pt x="0" y="172"/>
                    <a:pt x="46" y="235"/>
                    <a:pt x="115" y="246"/>
                  </a:cubicBezTo>
                  <a:lnTo>
                    <a:pt x="4242" y="900"/>
                  </a:lnTo>
                  <a:cubicBezTo>
                    <a:pt x="4249" y="903"/>
                    <a:pt x="4255" y="903"/>
                    <a:pt x="4263" y="903"/>
                  </a:cubicBezTo>
                  <a:cubicBezTo>
                    <a:pt x="4321" y="903"/>
                    <a:pt x="4374" y="858"/>
                    <a:pt x="4384" y="799"/>
                  </a:cubicBezTo>
                  <a:cubicBezTo>
                    <a:pt x="4395" y="729"/>
                    <a:pt x="4350" y="667"/>
                    <a:pt x="4284" y="656"/>
                  </a:cubicBezTo>
                  <a:lnTo>
                    <a:pt x="154" y="2"/>
                  </a:lnTo>
                  <a:cubicBezTo>
                    <a:pt x="147" y="1"/>
                    <a:pt x="140"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1;p60">
              <a:extLst>
                <a:ext uri="{FF2B5EF4-FFF2-40B4-BE49-F238E27FC236}">
                  <a16:creationId xmlns:a16="http://schemas.microsoft.com/office/drawing/2014/main" id="{82ADF2BD-7090-4DDD-A308-4F2ED1AF5BD9}"/>
                </a:ext>
              </a:extLst>
            </p:cNvPr>
            <p:cNvSpPr/>
            <p:nvPr/>
          </p:nvSpPr>
          <p:spPr>
            <a:xfrm>
              <a:off x="1256191" y="3884290"/>
              <a:ext cx="159490" cy="142977"/>
            </a:xfrm>
            <a:custGeom>
              <a:avLst/>
              <a:gdLst/>
              <a:ahLst/>
              <a:cxnLst/>
              <a:rect l="l" t="t" r="r" b="b"/>
              <a:pathLst>
                <a:path w="3052" h="2736" extrusionOk="0">
                  <a:moveTo>
                    <a:pt x="2914" y="0"/>
                  </a:moveTo>
                  <a:cubicBezTo>
                    <a:pt x="2884" y="0"/>
                    <a:pt x="2853" y="11"/>
                    <a:pt x="2829" y="31"/>
                  </a:cubicBezTo>
                  <a:lnTo>
                    <a:pt x="53" y="2519"/>
                  </a:lnTo>
                  <a:cubicBezTo>
                    <a:pt x="4" y="2564"/>
                    <a:pt x="1" y="2644"/>
                    <a:pt x="46" y="2697"/>
                  </a:cubicBezTo>
                  <a:cubicBezTo>
                    <a:pt x="70" y="2721"/>
                    <a:pt x="102" y="2735"/>
                    <a:pt x="136" y="2735"/>
                  </a:cubicBezTo>
                  <a:cubicBezTo>
                    <a:pt x="168" y="2735"/>
                    <a:pt x="195" y="2724"/>
                    <a:pt x="220" y="2703"/>
                  </a:cubicBezTo>
                  <a:lnTo>
                    <a:pt x="2996" y="216"/>
                  </a:lnTo>
                  <a:cubicBezTo>
                    <a:pt x="3049" y="171"/>
                    <a:pt x="3052" y="94"/>
                    <a:pt x="3007" y="42"/>
                  </a:cubicBezTo>
                  <a:cubicBezTo>
                    <a:pt x="2983" y="14"/>
                    <a:pt x="2948" y="0"/>
                    <a:pt x="2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2;p60">
              <a:extLst>
                <a:ext uri="{FF2B5EF4-FFF2-40B4-BE49-F238E27FC236}">
                  <a16:creationId xmlns:a16="http://schemas.microsoft.com/office/drawing/2014/main" id="{F62B23C6-1ADE-40D9-A25D-89F3562784E5}"/>
                </a:ext>
              </a:extLst>
            </p:cNvPr>
            <p:cNvSpPr/>
            <p:nvPr/>
          </p:nvSpPr>
          <p:spPr>
            <a:xfrm>
              <a:off x="1005304" y="4010440"/>
              <a:ext cx="262228" cy="75303"/>
            </a:xfrm>
            <a:custGeom>
              <a:avLst/>
              <a:gdLst/>
              <a:ahLst/>
              <a:cxnLst/>
              <a:rect l="l" t="t" r="r" b="b"/>
              <a:pathLst>
                <a:path w="5018" h="1441" extrusionOk="0">
                  <a:moveTo>
                    <a:pt x="138" y="0"/>
                  </a:moveTo>
                  <a:cubicBezTo>
                    <a:pt x="83" y="0"/>
                    <a:pt x="32" y="39"/>
                    <a:pt x="18" y="95"/>
                  </a:cubicBezTo>
                  <a:cubicBezTo>
                    <a:pt x="1" y="161"/>
                    <a:pt x="42" y="227"/>
                    <a:pt x="108" y="244"/>
                  </a:cubicBezTo>
                  <a:lnTo>
                    <a:pt x="4850" y="1438"/>
                  </a:lnTo>
                  <a:cubicBezTo>
                    <a:pt x="4861" y="1441"/>
                    <a:pt x="4871" y="1441"/>
                    <a:pt x="4882" y="1441"/>
                  </a:cubicBezTo>
                  <a:cubicBezTo>
                    <a:pt x="4937" y="1441"/>
                    <a:pt x="4990" y="1402"/>
                    <a:pt x="5003" y="1347"/>
                  </a:cubicBezTo>
                  <a:cubicBezTo>
                    <a:pt x="5017" y="1281"/>
                    <a:pt x="4979" y="1215"/>
                    <a:pt x="4913" y="1198"/>
                  </a:cubicBezTo>
                  <a:lnTo>
                    <a:pt x="168" y="4"/>
                  </a:lnTo>
                  <a:cubicBezTo>
                    <a:pt x="158" y="1"/>
                    <a:pt x="148" y="0"/>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3;p60">
              <a:extLst>
                <a:ext uri="{FF2B5EF4-FFF2-40B4-BE49-F238E27FC236}">
                  <a16:creationId xmlns:a16="http://schemas.microsoft.com/office/drawing/2014/main" id="{E705D009-90E6-4208-9D81-5D6EAACAD673}"/>
                </a:ext>
              </a:extLst>
            </p:cNvPr>
            <p:cNvSpPr/>
            <p:nvPr/>
          </p:nvSpPr>
          <p:spPr>
            <a:xfrm>
              <a:off x="1076740" y="4155193"/>
              <a:ext cx="293165" cy="391670"/>
            </a:xfrm>
            <a:custGeom>
              <a:avLst/>
              <a:gdLst/>
              <a:ahLst/>
              <a:cxnLst/>
              <a:rect l="l" t="t" r="r" b="b"/>
              <a:pathLst>
                <a:path w="5610" h="7495" extrusionOk="0">
                  <a:moveTo>
                    <a:pt x="1" y="0"/>
                  </a:moveTo>
                  <a:lnTo>
                    <a:pt x="1" y="1163"/>
                  </a:lnTo>
                  <a:lnTo>
                    <a:pt x="488" y="1163"/>
                  </a:lnTo>
                  <a:lnTo>
                    <a:pt x="1504" y="7494"/>
                  </a:lnTo>
                  <a:lnTo>
                    <a:pt x="4106" y="7494"/>
                  </a:lnTo>
                  <a:lnTo>
                    <a:pt x="5122" y="1163"/>
                  </a:lnTo>
                  <a:lnTo>
                    <a:pt x="5609" y="1163"/>
                  </a:lnTo>
                  <a:lnTo>
                    <a:pt x="56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4;p60">
              <a:extLst>
                <a:ext uri="{FF2B5EF4-FFF2-40B4-BE49-F238E27FC236}">
                  <a16:creationId xmlns:a16="http://schemas.microsoft.com/office/drawing/2014/main" id="{BD4B1700-20FA-4CE1-BDC8-54C752595BB6}"/>
                </a:ext>
              </a:extLst>
            </p:cNvPr>
            <p:cNvSpPr/>
            <p:nvPr/>
          </p:nvSpPr>
          <p:spPr>
            <a:xfrm>
              <a:off x="1326006" y="1005164"/>
              <a:ext cx="537312" cy="779421"/>
            </a:xfrm>
            <a:custGeom>
              <a:avLst/>
              <a:gdLst/>
              <a:ahLst/>
              <a:cxnLst/>
              <a:rect l="l" t="t" r="r" b="b"/>
              <a:pathLst>
                <a:path w="10282" h="14915" extrusionOk="0">
                  <a:moveTo>
                    <a:pt x="3257" y="1"/>
                  </a:moveTo>
                  <a:cubicBezTo>
                    <a:pt x="3071" y="1"/>
                    <a:pt x="2867" y="30"/>
                    <a:pt x="2649" y="103"/>
                  </a:cubicBezTo>
                  <a:cubicBezTo>
                    <a:pt x="1559" y="466"/>
                    <a:pt x="515" y="2041"/>
                    <a:pt x="780" y="3374"/>
                  </a:cubicBezTo>
                  <a:cubicBezTo>
                    <a:pt x="961" y="4299"/>
                    <a:pt x="1817" y="5659"/>
                    <a:pt x="2078" y="6178"/>
                  </a:cubicBezTo>
                  <a:cubicBezTo>
                    <a:pt x="2336" y="6700"/>
                    <a:pt x="1973" y="7580"/>
                    <a:pt x="1142" y="9400"/>
                  </a:cubicBezTo>
                  <a:cubicBezTo>
                    <a:pt x="311" y="11216"/>
                    <a:pt x="1" y="12931"/>
                    <a:pt x="2387" y="14438"/>
                  </a:cubicBezTo>
                  <a:cubicBezTo>
                    <a:pt x="2919" y="14773"/>
                    <a:pt x="3465" y="14915"/>
                    <a:pt x="4010" y="14915"/>
                  </a:cubicBezTo>
                  <a:cubicBezTo>
                    <a:pt x="5914" y="14915"/>
                    <a:pt x="7789" y="13173"/>
                    <a:pt x="8879" y="11838"/>
                  </a:cubicBezTo>
                  <a:cubicBezTo>
                    <a:pt x="10281" y="10127"/>
                    <a:pt x="7842" y="6178"/>
                    <a:pt x="7634" y="4519"/>
                  </a:cubicBezTo>
                  <a:cubicBezTo>
                    <a:pt x="7448" y="3040"/>
                    <a:pt x="7142" y="332"/>
                    <a:pt x="5249" y="332"/>
                  </a:cubicBezTo>
                  <a:cubicBezTo>
                    <a:pt x="5013" y="332"/>
                    <a:pt x="4753" y="374"/>
                    <a:pt x="4465" y="466"/>
                  </a:cubicBezTo>
                  <a:cubicBezTo>
                    <a:pt x="4465" y="466"/>
                    <a:pt x="4000" y="1"/>
                    <a:pt x="325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5;p60">
              <a:extLst>
                <a:ext uri="{FF2B5EF4-FFF2-40B4-BE49-F238E27FC236}">
                  <a16:creationId xmlns:a16="http://schemas.microsoft.com/office/drawing/2014/main" id="{F8EF497F-0FFF-4353-8ECE-6C4F7657BD79}"/>
                </a:ext>
              </a:extLst>
            </p:cNvPr>
            <p:cNvSpPr/>
            <p:nvPr/>
          </p:nvSpPr>
          <p:spPr>
            <a:xfrm>
              <a:off x="1583843" y="1629798"/>
              <a:ext cx="428721" cy="496237"/>
            </a:xfrm>
            <a:custGeom>
              <a:avLst/>
              <a:gdLst/>
              <a:ahLst/>
              <a:cxnLst/>
              <a:rect l="l" t="t" r="r" b="b"/>
              <a:pathLst>
                <a:path w="8204" h="9496" extrusionOk="0">
                  <a:moveTo>
                    <a:pt x="5150" y="1"/>
                  </a:moveTo>
                  <a:cubicBezTo>
                    <a:pt x="3659" y="1479"/>
                    <a:pt x="1928" y="1683"/>
                    <a:pt x="1085" y="1683"/>
                  </a:cubicBezTo>
                  <a:cubicBezTo>
                    <a:pt x="763" y="1683"/>
                    <a:pt x="570" y="1653"/>
                    <a:pt x="570" y="1653"/>
                  </a:cubicBezTo>
                  <a:lnTo>
                    <a:pt x="0" y="4044"/>
                  </a:lnTo>
                  <a:lnTo>
                    <a:pt x="1089" y="9495"/>
                  </a:lnTo>
                  <a:lnTo>
                    <a:pt x="8204" y="5807"/>
                  </a:lnTo>
                  <a:lnTo>
                    <a:pt x="6597" y="1653"/>
                  </a:lnTo>
                  <a:lnTo>
                    <a:pt x="51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6;p60">
              <a:extLst>
                <a:ext uri="{FF2B5EF4-FFF2-40B4-BE49-F238E27FC236}">
                  <a16:creationId xmlns:a16="http://schemas.microsoft.com/office/drawing/2014/main" id="{C2A83635-9646-4210-9CA3-E3D3312E2A77}"/>
                </a:ext>
              </a:extLst>
            </p:cNvPr>
            <p:cNvSpPr/>
            <p:nvPr/>
          </p:nvSpPr>
          <p:spPr>
            <a:xfrm>
              <a:off x="1578565" y="1624677"/>
              <a:ext cx="439799" cy="506427"/>
            </a:xfrm>
            <a:custGeom>
              <a:avLst/>
              <a:gdLst/>
              <a:ahLst/>
              <a:cxnLst/>
              <a:rect l="l" t="t" r="r" b="b"/>
              <a:pathLst>
                <a:path w="8416" h="9691" extrusionOk="0">
                  <a:moveTo>
                    <a:pt x="5247" y="245"/>
                  </a:moveTo>
                  <a:lnTo>
                    <a:pt x="6611" y="1804"/>
                  </a:lnTo>
                  <a:lnTo>
                    <a:pt x="8180" y="5860"/>
                  </a:lnTo>
                  <a:lnTo>
                    <a:pt x="1263" y="9444"/>
                  </a:lnTo>
                  <a:lnTo>
                    <a:pt x="202" y="4142"/>
                  </a:lnTo>
                  <a:lnTo>
                    <a:pt x="748" y="1859"/>
                  </a:lnTo>
                  <a:cubicBezTo>
                    <a:pt x="835" y="1867"/>
                    <a:pt x="979" y="1877"/>
                    <a:pt x="1169" y="1877"/>
                  </a:cubicBezTo>
                  <a:cubicBezTo>
                    <a:pt x="2012" y="1877"/>
                    <a:pt x="3748" y="1679"/>
                    <a:pt x="5247" y="245"/>
                  </a:cubicBezTo>
                  <a:close/>
                  <a:moveTo>
                    <a:pt x="5254" y="1"/>
                  </a:moveTo>
                  <a:cubicBezTo>
                    <a:pt x="5230" y="1"/>
                    <a:pt x="5201" y="12"/>
                    <a:pt x="5180" y="29"/>
                  </a:cubicBezTo>
                  <a:cubicBezTo>
                    <a:pt x="3713" y="1484"/>
                    <a:pt x="1987" y="1680"/>
                    <a:pt x="1166" y="1680"/>
                  </a:cubicBezTo>
                  <a:cubicBezTo>
                    <a:pt x="870" y="1680"/>
                    <a:pt x="692" y="1654"/>
                    <a:pt x="686" y="1653"/>
                  </a:cubicBezTo>
                  <a:cubicBezTo>
                    <a:pt x="680" y="1652"/>
                    <a:pt x="674" y="1652"/>
                    <a:pt x="668" y="1652"/>
                  </a:cubicBezTo>
                  <a:cubicBezTo>
                    <a:pt x="624" y="1652"/>
                    <a:pt x="586" y="1684"/>
                    <a:pt x="575" y="1727"/>
                  </a:cubicBezTo>
                  <a:lnTo>
                    <a:pt x="3" y="4117"/>
                  </a:lnTo>
                  <a:cubicBezTo>
                    <a:pt x="0" y="4131"/>
                    <a:pt x="0" y="4145"/>
                    <a:pt x="3" y="4158"/>
                  </a:cubicBezTo>
                  <a:lnTo>
                    <a:pt x="1093" y="9614"/>
                  </a:lnTo>
                  <a:cubicBezTo>
                    <a:pt x="1100" y="9642"/>
                    <a:pt x="1121" y="9669"/>
                    <a:pt x="1148" y="9684"/>
                  </a:cubicBezTo>
                  <a:cubicBezTo>
                    <a:pt x="1162" y="9687"/>
                    <a:pt x="1177" y="9690"/>
                    <a:pt x="1190" y="9690"/>
                  </a:cubicBezTo>
                  <a:cubicBezTo>
                    <a:pt x="1207" y="9690"/>
                    <a:pt x="1222" y="9687"/>
                    <a:pt x="1235" y="9680"/>
                  </a:cubicBezTo>
                  <a:lnTo>
                    <a:pt x="8350" y="5992"/>
                  </a:lnTo>
                  <a:cubicBezTo>
                    <a:pt x="8395" y="5971"/>
                    <a:pt x="8416" y="5916"/>
                    <a:pt x="8399" y="5870"/>
                  </a:cubicBezTo>
                  <a:lnTo>
                    <a:pt x="6788" y="1716"/>
                  </a:lnTo>
                  <a:cubicBezTo>
                    <a:pt x="6784" y="1706"/>
                    <a:pt x="6778" y="1695"/>
                    <a:pt x="6771" y="1685"/>
                  </a:cubicBezTo>
                  <a:lnTo>
                    <a:pt x="5327" y="36"/>
                  </a:lnTo>
                  <a:cubicBezTo>
                    <a:pt x="5310" y="15"/>
                    <a:pt x="5281" y="1"/>
                    <a:pt x="525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7;p60">
              <a:extLst>
                <a:ext uri="{FF2B5EF4-FFF2-40B4-BE49-F238E27FC236}">
                  <a16:creationId xmlns:a16="http://schemas.microsoft.com/office/drawing/2014/main" id="{E3FCFCC9-6FA1-4DEB-93E7-3A50061E94A7}"/>
                </a:ext>
              </a:extLst>
            </p:cNvPr>
            <p:cNvSpPr/>
            <p:nvPr/>
          </p:nvSpPr>
          <p:spPr>
            <a:xfrm>
              <a:off x="1442749" y="1252029"/>
              <a:ext cx="410221" cy="469690"/>
            </a:xfrm>
            <a:custGeom>
              <a:avLst/>
              <a:gdLst/>
              <a:ahLst/>
              <a:cxnLst/>
              <a:rect l="l" t="t" r="r" b="b"/>
              <a:pathLst>
                <a:path w="7850" h="8988" extrusionOk="0">
                  <a:moveTo>
                    <a:pt x="6750" y="0"/>
                  </a:moveTo>
                  <a:lnTo>
                    <a:pt x="3532" y="675"/>
                  </a:lnTo>
                  <a:lnTo>
                    <a:pt x="1921" y="1715"/>
                  </a:lnTo>
                  <a:cubicBezTo>
                    <a:pt x="1921" y="1715"/>
                    <a:pt x="1" y="3222"/>
                    <a:pt x="1" y="3378"/>
                  </a:cubicBezTo>
                  <a:cubicBezTo>
                    <a:pt x="1" y="3531"/>
                    <a:pt x="3250" y="8972"/>
                    <a:pt x="3250" y="8972"/>
                  </a:cubicBezTo>
                  <a:cubicBezTo>
                    <a:pt x="3250" y="8972"/>
                    <a:pt x="3380" y="8988"/>
                    <a:pt x="3607" y="8988"/>
                  </a:cubicBezTo>
                  <a:cubicBezTo>
                    <a:pt x="4378" y="8988"/>
                    <a:pt x="6257" y="8808"/>
                    <a:pt x="7850" y="7230"/>
                  </a:cubicBezTo>
                  <a:lnTo>
                    <a:pt x="7842" y="7219"/>
                  </a:lnTo>
                  <a:lnTo>
                    <a:pt x="6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8;p60">
              <a:extLst>
                <a:ext uri="{FF2B5EF4-FFF2-40B4-BE49-F238E27FC236}">
                  <a16:creationId xmlns:a16="http://schemas.microsoft.com/office/drawing/2014/main" id="{CC6F2D4C-E8F2-4D88-867C-E5E50ED4D609}"/>
                </a:ext>
              </a:extLst>
            </p:cNvPr>
            <p:cNvSpPr/>
            <p:nvPr/>
          </p:nvSpPr>
          <p:spPr>
            <a:xfrm>
              <a:off x="1437471" y="1246960"/>
              <a:ext cx="420777" cy="479828"/>
            </a:xfrm>
            <a:custGeom>
              <a:avLst/>
              <a:gdLst/>
              <a:ahLst/>
              <a:cxnLst/>
              <a:rect l="l" t="t" r="r" b="b"/>
              <a:pathLst>
                <a:path w="8052" h="9182" extrusionOk="0">
                  <a:moveTo>
                    <a:pt x="6767" y="215"/>
                  </a:moveTo>
                  <a:lnTo>
                    <a:pt x="7839" y="7299"/>
                  </a:lnTo>
                  <a:cubicBezTo>
                    <a:pt x="6282" y="8812"/>
                    <a:pt x="4440" y="8982"/>
                    <a:pt x="3698" y="8982"/>
                  </a:cubicBezTo>
                  <a:cubicBezTo>
                    <a:pt x="3563" y="8982"/>
                    <a:pt x="3464" y="8977"/>
                    <a:pt x="3410" y="8972"/>
                  </a:cubicBezTo>
                  <a:cubicBezTo>
                    <a:pt x="2161" y="6885"/>
                    <a:pt x="317" y="3764"/>
                    <a:pt x="203" y="3486"/>
                  </a:cubicBezTo>
                  <a:cubicBezTo>
                    <a:pt x="317" y="3319"/>
                    <a:pt x="1232" y="2556"/>
                    <a:pt x="2074" y="1896"/>
                  </a:cubicBezTo>
                  <a:lnTo>
                    <a:pt x="3671" y="865"/>
                  </a:lnTo>
                  <a:lnTo>
                    <a:pt x="6767" y="215"/>
                  </a:lnTo>
                  <a:close/>
                  <a:moveTo>
                    <a:pt x="6852" y="0"/>
                  </a:moveTo>
                  <a:cubicBezTo>
                    <a:pt x="6845" y="0"/>
                    <a:pt x="6837" y="1"/>
                    <a:pt x="6830" y="3"/>
                  </a:cubicBezTo>
                  <a:lnTo>
                    <a:pt x="3612" y="677"/>
                  </a:lnTo>
                  <a:cubicBezTo>
                    <a:pt x="3598" y="677"/>
                    <a:pt x="3588" y="685"/>
                    <a:pt x="3577" y="692"/>
                  </a:cubicBezTo>
                  <a:lnTo>
                    <a:pt x="1959" y="1735"/>
                  </a:lnTo>
                  <a:cubicBezTo>
                    <a:pt x="0" y="3270"/>
                    <a:pt x="0" y="3420"/>
                    <a:pt x="0" y="3475"/>
                  </a:cubicBezTo>
                  <a:cubicBezTo>
                    <a:pt x="0" y="3625"/>
                    <a:pt x="1775" y="6627"/>
                    <a:pt x="3264" y="9118"/>
                  </a:cubicBezTo>
                  <a:cubicBezTo>
                    <a:pt x="3281" y="9146"/>
                    <a:pt x="3309" y="9164"/>
                    <a:pt x="3340" y="9167"/>
                  </a:cubicBezTo>
                  <a:cubicBezTo>
                    <a:pt x="3344" y="9167"/>
                    <a:pt x="3472" y="9181"/>
                    <a:pt x="3689" y="9181"/>
                  </a:cubicBezTo>
                  <a:cubicBezTo>
                    <a:pt x="4464" y="9181"/>
                    <a:pt x="6402" y="9003"/>
                    <a:pt x="8020" y="7399"/>
                  </a:cubicBezTo>
                  <a:cubicBezTo>
                    <a:pt x="8047" y="7372"/>
                    <a:pt x="8052" y="7327"/>
                    <a:pt x="8037" y="7288"/>
                  </a:cubicBezTo>
                  <a:lnTo>
                    <a:pt x="6949" y="83"/>
                  </a:lnTo>
                  <a:cubicBezTo>
                    <a:pt x="6945" y="55"/>
                    <a:pt x="6931" y="35"/>
                    <a:pt x="6907" y="17"/>
                  </a:cubicBezTo>
                  <a:cubicBezTo>
                    <a:pt x="6891" y="7"/>
                    <a:pt x="6872" y="0"/>
                    <a:pt x="685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89;p60">
              <a:extLst>
                <a:ext uri="{FF2B5EF4-FFF2-40B4-BE49-F238E27FC236}">
                  <a16:creationId xmlns:a16="http://schemas.microsoft.com/office/drawing/2014/main" id="{D75207A4-BD8A-40FA-9335-066BD6CA3A10}"/>
                </a:ext>
              </a:extLst>
            </p:cNvPr>
            <p:cNvSpPr/>
            <p:nvPr/>
          </p:nvSpPr>
          <p:spPr>
            <a:xfrm>
              <a:off x="1801233" y="1668887"/>
              <a:ext cx="13169" cy="8622"/>
            </a:xfrm>
            <a:custGeom>
              <a:avLst/>
              <a:gdLst/>
              <a:ahLst/>
              <a:cxnLst/>
              <a:rect l="l" t="t" r="r" b="b"/>
              <a:pathLst>
                <a:path w="252" h="165" extrusionOk="0">
                  <a:moveTo>
                    <a:pt x="251" y="1"/>
                  </a:moveTo>
                  <a:cubicBezTo>
                    <a:pt x="168" y="56"/>
                    <a:pt x="84" y="112"/>
                    <a:pt x="1" y="164"/>
                  </a:cubicBezTo>
                  <a:cubicBezTo>
                    <a:pt x="99" y="136"/>
                    <a:pt x="185" y="8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0;p60">
              <a:extLst>
                <a:ext uri="{FF2B5EF4-FFF2-40B4-BE49-F238E27FC236}">
                  <a16:creationId xmlns:a16="http://schemas.microsoft.com/office/drawing/2014/main" id="{6226F285-1BB9-4032-8758-19D6238686ED}"/>
                </a:ext>
              </a:extLst>
            </p:cNvPr>
            <p:cNvSpPr/>
            <p:nvPr/>
          </p:nvSpPr>
          <p:spPr>
            <a:xfrm>
              <a:off x="1606889" y="1258143"/>
              <a:ext cx="238451" cy="416597"/>
            </a:xfrm>
            <a:custGeom>
              <a:avLst/>
              <a:gdLst/>
              <a:ahLst/>
              <a:cxnLst/>
              <a:rect l="l" t="t" r="r" b="b"/>
              <a:pathLst>
                <a:path w="4563" h="7972" extrusionOk="0">
                  <a:moveTo>
                    <a:pt x="3525" y="1"/>
                  </a:moveTo>
                  <a:lnTo>
                    <a:pt x="1205" y="489"/>
                  </a:lnTo>
                  <a:cubicBezTo>
                    <a:pt x="1859" y="1020"/>
                    <a:pt x="2899" y="2676"/>
                    <a:pt x="2551" y="3257"/>
                  </a:cubicBezTo>
                  <a:cubicBezTo>
                    <a:pt x="2433" y="3456"/>
                    <a:pt x="2217" y="3522"/>
                    <a:pt x="1977" y="3522"/>
                  </a:cubicBezTo>
                  <a:cubicBezTo>
                    <a:pt x="1605" y="3522"/>
                    <a:pt x="1181" y="3358"/>
                    <a:pt x="1003" y="3282"/>
                  </a:cubicBezTo>
                  <a:cubicBezTo>
                    <a:pt x="857" y="3540"/>
                    <a:pt x="415" y="4253"/>
                    <a:pt x="1" y="4388"/>
                  </a:cubicBezTo>
                  <a:cubicBezTo>
                    <a:pt x="144" y="4458"/>
                    <a:pt x="367" y="4552"/>
                    <a:pt x="513" y="4552"/>
                  </a:cubicBezTo>
                  <a:cubicBezTo>
                    <a:pt x="742" y="4552"/>
                    <a:pt x="927" y="4047"/>
                    <a:pt x="927" y="4047"/>
                  </a:cubicBezTo>
                  <a:lnTo>
                    <a:pt x="1202" y="3588"/>
                  </a:lnTo>
                  <a:cubicBezTo>
                    <a:pt x="1202" y="3588"/>
                    <a:pt x="1420" y="3783"/>
                    <a:pt x="1789" y="3783"/>
                  </a:cubicBezTo>
                  <a:cubicBezTo>
                    <a:pt x="1925" y="3783"/>
                    <a:pt x="2085" y="3755"/>
                    <a:pt x="2259" y="3678"/>
                  </a:cubicBezTo>
                  <a:cubicBezTo>
                    <a:pt x="2902" y="3403"/>
                    <a:pt x="2534" y="2391"/>
                    <a:pt x="2443" y="2026"/>
                  </a:cubicBezTo>
                  <a:cubicBezTo>
                    <a:pt x="2401" y="1862"/>
                    <a:pt x="2568" y="1817"/>
                    <a:pt x="2770" y="1817"/>
                  </a:cubicBezTo>
                  <a:cubicBezTo>
                    <a:pt x="3018" y="1817"/>
                    <a:pt x="3317" y="1887"/>
                    <a:pt x="3317" y="1887"/>
                  </a:cubicBezTo>
                  <a:cubicBezTo>
                    <a:pt x="3317" y="1887"/>
                    <a:pt x="3874" y="3098"/>
                    <a:pt x="4103" y="3808"/>
                  </a:cubicBezTo>
                  <a:lnTo>
                    <a:pt x="3525" y="1"/>
                  </a:lnTo>
                  <a:close/>
                  <a:moveTo>
                    <a:pt x="4197" y="4430"/>
                  </a:moveTo>
                  <a:cubicBezTo>
                    <a:pt x="4148" y="5102"/>
                    <a:pt x="3783" y="6253"/>
                    <a:pt x="3821" y="6528"/>
                  </a:cubicBezTo>
                  <a:cubicBezTo>
                    <a:pt x="3866" y="6848"/>
                    <a:pt x="3866" y="7447"/>
                    <a:pt x="3686" y="7631"/>
                  </a:cubicBezTo>
                  <a:cubicBezTo>
                    <a:pt x="3630" y="7686"/>
                    <a:pt x="3532" y="7816"/>
                    <a:pt x="3424" y="7972"/>
                  </a:cubicBezTo>
                  <a:cubicBezTo>
                    <a:pt x="3696" y="7816"/>
                    <a:pt x="3970" y="7628"/>
                    <a:pt x="4242" y="7405"/>
                  </a:cubicBezTo>
                  <a:lnTo>
                    <a:pt x="4562" y="6851"/>
                  </a:lnTo>
                  <a:lnTo>
                    <a:pt x="4197" y="44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1;p60">
              <a:extLst>
                <a:ext uri="{FF2B5EF4-FFF2-40B4-BE49-F238E27FC236}">
                  <a16:creationId xmlns:a16="http://schemas.microsoft.com/office/drawing/2014/main" id="{7BFCD2B7-AC7D-4CA6-B9B7-B1443AC844CC}"/>
                </a:ext>
              </a:extLst>
            </p:cNvPr>
            <p:cNvSpPr/>
            <p:nvPr/>
          </p:nvSpPr>
          <p:spPr>
            <a:xfrm>
              <a:off x="1599573" y="1546499"/>
              <a:ext cx="136392" cy="98558"/>
            </a:xfrm>
            <a:custGeom>
              <a:avLst/>
              <a:gdLst/>
              <a:ahLst/>
              <a:cxnLst/>
              <a:rect l="l" t="t" r="r" b="b"/>
              <a:pathLst>
                <a:path w="2610" h="1886" extrusionOk="0">
                  <a:moveTo>
                    <a:pt x="2551" y="1"/>
                  </a:moveTo>
                  <a:cubicBezTo>
                    <a:pt x="2248" y="1"/>
                    <a:pt x="517" y="1285"/>
                    <a:pt x="517" y="1285"/>
                  </a:cubicBezTo>
                  <a:cubicBezTo>
                    <a:pt x="517" y="1285"/>
                    <a:pt x="1" y="1886"/>
                    <a:pt x="339" y="1886"/>
                  </a:cubicBezTo>
                  <a:cubicBezTo>
                    <a:pt x="351" y="1886"/>
                    <a:pt x="364" y="1885"/>
                    <a:pt x="378" y="1883"/>
                  </a:cubicBezTo>
                  <a:cubicBezTo>
                    <a:pt x="791" y="1838"/>
                    <a:pt x="2374" y="582"/>
                    <a:pt x="2583" y="92"/>
                  </a:cubicBezTo>
                  <a:cubicBezTo>
                    <a:pt x="2610" y="28"/>
                    <a:pt x="2596" y="1"/>
                    <a:pt x="2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2;p60">
              <a:extLst>
                <a:ext uri="{FF2B5EF4-FFF2-40B4-BE49-F238E27FC236}">
                  <a16:creationId xmlns:a16="http://schemas.microsoft.com/office/drawing/2014/main" id="{8F2A00D3-1B97-41B2-A82B-7E13E9DA2962}"/>
                </a:ext>
              </a:extLst>
            </p:cNvPr>
            <p:cNvSpPr/>
            <p:nvPr/>
          </p:nvSpPr>
          <p:spPr>
            <a:xfrm>
              <a:off x="1630195" y="1388159"/>
              <a:ext cx="130748" cy="211329"/>
            </a:xfrm>
            <a:custGeom>
              <a:avLst/>
              <a:gdLst/>
              <a:ahLst/>
              <a:cxnLst/>
              <a:rect l="l" t="t" r="r" b="b"/>
              <a:pathLst>
                <a:path w="2502" h="4044" extrusionOk="0">
                  <a:moveTo>
                    <a:pt x="143" y="0"/>
                  </a:moveTo>
                  <a:lnTo>
                    <a:pt x="1" y="1111"/>
                  </a:lnTo>
                  <a:lnTo>
                    <a:pt x="88" y="1204"/>
                  </a:lnTo>
                  <a:lnTo>
                    <a:pt x="644" y="1789"/>
                  </a:lnTo>
                  <a:lnTo>
                    <a:pt x="786" y="4043"/>
                  </a:lnTo>
                  <a:lnTo>
                    <a:pt x="1465" y="3936"/>
                  </a:lnTo>
                  <a:lnTo>
                    <a:pt x="929" y="1824"/>
                  </a:lnTo>
                  <a:lnTo>
                    <a:pt x="1788" y="3612"/>
                  </a:lnTo>
                  <a:lnTo>
                    <a:pt x="2502" y="2899"/>
                  </a:lnTo>
                  <a:lnTo>
                    <a:pt x="964" y="1503"/>
                  </a:lnTo>
                  <a:lnTo>
                    <a:pt x="929" y="394"/>
                  </a:lnTo>
                  <a:lnTo>
                    <a:pt x="14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3;p60">
              <a:extLst>
                <a:ext uri="{FF2B5EF4-FFF2-40B4-BE49-F238E27FC236}">
                  <a16:creationId xmlns:a16="http://schemas.microsoft.com/office/drawing/2014/main" id="{6AFFC251-8B32-40DF-81FE-531EC6C0A346}"/>
                </a:ext>
              </a:extLst>
            </p:cNvPr>
            <p:cNvSpPr/>
            <p:nvPr/>
          </p:nvSpPr>
          <p:spPr>
            <a:xfrm>
              <a:off x="1529444" y="1277530"/>
              <a:ext cx="222617" cy="206156"/>
            </a:xfrm>
            <a:custGeom>
              <a:avLst/>
              <a:gdLst/>
              <a:ahLst/>
              <a:cxnLst/>
              <a:rect l="l" t="t" r="r" b="b"/>
              <a:pathLst>
                <a:path w="4260" h="3945" extrusionOk="0">
                  <a:moveTo>
                    <a:pt x="2069" y="1"/>
                  </a:moveTo>
                  <a:cubicBezTo>
                    <a:pt x="1423" y="1"/>
                    <a:pt x="676" y="552"/>
                    <a:pt x="676" y="552"/>
                  </a:cubicBezTo>
                  <a:cubicBezTo>
                    <a:pt x="676" y="552"/>
                    <a:pt x="1" y="865"/>
                    <a:pt x="1" y="1488"/>
                  </a:cubicBezTo>
                  <a:cubicBezTo>
                    <a:pt x="1" y="2111"/>
                    <a:pt x="731" y="3586"/>
                    <a:pt x="1201" y="3899"/>
                  </a:cubicBezTo>
                  <a:cubicBezTo>
                    <a:pt x="1247" y="3930"/>
                    <a:pt x="1297" y="3944"/>
                    <a:pt x="1348" y="3944"/>
                  </a:cubicBezTo>
                  <a:cubicBezTo>
                    <a:pt x="1813" y="3944"/>
                    <a:pt x="2443" y="2785"/>
                    <a:pt x="2443" y="2785"/>
                  </a:cubicBezTo>
                  <a:cubicBezTo>
                    <a:pt x="2443" y="2785"/>
                    <a:pt x="3007" y="3056"/>
                    <a:pt x="3462" y="3056"/>
                  </a:cubicBezTo>
                  <a:cubicBezTo>
                    <a:pt x="3668" y="3056"/>
                    <a:pt x="3852" y="3000"/>
                    <a:pt x="3949" y="2838"/>
                  </a:cubicBezTo>
                  <a:cubicBezTo>
                    <a:pt x="4259" y="2316"/>
                    <a:pt x="3223" y="604"/>
                    <a:pt x="2547" y="138"/>
                  </a:cubicBezTo>
                  <a:cubicBezTo>
                    <a:pt x="2406" y="40"/>
                    <a:pt x="2241" y="1"/>
                    <a:pt x="2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4;p60">
              <a:extLst>
                <a:ext uri="{FF2B5EF4-FFF2-40B4-BE49-F238E27FC236}">
                  <a16:creationId xmlns:a16="http://schemas.microsoft.com/office/drawing/2014/main" id="{E6A2ADC2-4497-42CD-9CDA-F8F0BCC38143}"/>
                </a:ext>
              </a:extLst>
            </p:cNvPr>
            <p:cNvSpPr/>
            <p:nvPr/>
          </p:nvSpPr>
          <p:spPr>
            <a:xfrm>
              <a:off x="1524375" y="1272304"/>
              <a:ext cx="234950" cy="216503"/>
            </a:xfrm>
            <a:custGeom>
              <a:avLst/>
              <a:gdLst/>
              <a:ahLst/>
              <a:cxnLst/>
              <a:rect l="l" t="t" r="r" b="b"/>
              <a:pathLst>
                <a:path w="4496" h="4143" extrusionOk="0">
                  <a:moveTo>
                    <a:pt x="2164" y="200"/>
                  </a:moveTo>
                  <a:cubicBezTo>
                    <a:pt x="2318" y="200"/>
                    <a:pt x="2464" y="231"/>
                    <a:pt x="2585" y="318"/>
                  </a:cubicBezTo>
                  <a:cubicBezTo>
                    <a:pt x="3261" y="784"/>
                    <a:pt x="4224" y="2451"/>
                    <a:pt x="3960" y="2885"/>
                  </a:cubicBezTo>
                  <a:cubicBezTo>
                    <a:pt x="3885" y="3011"/>
                    <a:pt x="3734" y="3056"/>
                    <a:pt x="3556" y="3056"/>
                  </a:cubicBezTo>
                  <a:cubicBezTo>
                    <a:pt x="3219" y="3056"/>
                    <a:pt x="2784" y="2893"/>
                    <a:pt x="2582" y="2795"/>
                  </a:cubicBezTo>
                  <a:cubicBezTo>
                    <a:pt x="2568" y="2789"/>
                    <a:pt x="2554" y="2786"/>
                    <a:pt x="2540" y="2786"/>
                  </a:cubicBezTo>
                  <a:cubicBezTo>
                    <a:pt x="2504" y="2786"/>
                    <a:pt x="2471" y="2805"/>
                    <a:pt x="2453" y="2837"/>
                  </a:cubicBezTo>
                  <a:cubicBezTo>
                    <a:pt x="2300" y="3115"/>
                    <a:pt x="1834" y="3853"/>
                    <a:pt x="1496" y="3937"/>
                  </a:cubicBezTo>
                  <a:cubicBezTo>
                    <a:pt x="1478" y="3941"/>
                    <a:pt x="1461" y="3943"/>
                    <a:pt x="1444" y="3943"/>
                  </a:cubicBezTo>
                  <a:cubicBezTo>
                    <a:pt x="1411" y="3943"/>
                    <a:pt x="1380" y="3934"/>
                    <a:pt x="1350" y="3916"/>
                  </a:cubicBezTo>
                  <a:cubicBezTo>
                    <a:pt x="908" y="3623"/>
                    <a:pt x="199" y="2186"/>
                    <a:pt x="199" y="1588"/>
                  </a:cubicBezTo>
                  <a:cubicBezTo>
                    <a:pt x="199" y="1035"/>
                    <a:pt x="807" y="746"/>
                    <a:pt x="815" y="743"/>
                  </a:cubicBezTo>
                  <a:cubicBezTo>
                    <a:pt x="822" y="739"/>
                    <a:pt x="828" y="735"/>
                    <a:pt x="832" y="732"/>
                  </a:cubicBezTo>
                  <a:cubicBezTo>
                    <a:pt x="842" y="725"/>
                    <a:pt x="1562" y="200"/>
                    <a:pt x="2164" y="200"/>
                  </a:cubicBezTo>
                  <a:close/>
                  <a:moveTo>
                    <a:pt x="2167" y="0"/>
                  </a:moveTo>
                  <a:cubicBezTo>
                    <a:pt x="1524" y="0"/>
                    <a:pt x="813" y="500"/>
                    <a:pt x="724" y="565"/>
                  </a:cubicBezTo>
                  <a:cubicBezTo>
                    <a:pt x="634" y="610"/>
                    <a:pt x="1" y="941"/>
                    <a:pt x="1" y="1588"/>
                  </a:cubicBezTo>
                  <a:cubicBezTo>
                    <a:pt x="1" y="2242"/>
                    <a:pt x="756" y="3755"/>
                    <a:pt x="1242" y="4083"/>
                  </a:cubicBezTo>
                  <a:cubicBezTo>
                    <a:pt x="1302" y="4121"/>
                    <a:pt x="1371" y="4142"/>
                    <a:pt x="1445" y="4142"/>
                  </a:cubicBezTo>
                  <a:cubicBezTo>
                    <a:pt x="1475" y="4142"/>
                    <a:pt x="1510" y="4138"/>
                    <a:pt x="1546" y="4131"/>
                  </a:cubicBezTo>
                  <a:cubicBezTo>
                    <a:pt x="1966" y="4027"/>
                    <a:pt x="2432" y="3275"/>
                    <a:pt x="2582" y="3011"/>
                  </a:cubicBezTo>
                  <a:cubicBezTo>
                    <a:pt x="2760" y="3089"/>
                    <a:pt x="3183" y="3252"/>
                    <a:pt x="3555" y="3252"/>
                  </a:cubicBezTo>
                  <a:cubicBezTo>
                    <a:pt x="3794" y="3252"/>
                    <a:pt x="4012" y="3185"/>
                    <a:pt x="4130" y="2986"/>
                  </a:cubicBezTo>
                  <a:cubicBezTo>
                    <a:pt x="4496" y="2381"/>
                    <a:pt x="3341" y="600"/>
                    <a:pt x="2700" y="155"/>
                  </a:cubicBezTo>
                  <a:cubicBezTo>
                    <a:pt x="2540" y="44"/>
                    <a:pt x="2356" y="0"/>
                    <a:pt x="21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5;p60">
              <a:extLst>
                <a:ext uri="{FF2B5EF4-FFF2-40B4-BE49-F238E27FC236}">
                  <a16:creationId xmlns:a16="http://schemas.microsoft.com/office/drawing/2014/main" id="{8CEE9554-DC13-493F-A02E-5C2479EE7C09}"/>
                </a:ext>
              </a:extLst>
            </p:cNvPr>
            <p:cNvSpPr/>
            <p:nvPr/>
          </p:nvSpPr>
          <p:spPr>
            <a:xfrm>
              <a:off x="1534931" y="1233059"/>
              <a:ext cx="124948" cy="192882"/>
            </a:xfrm>
            <a:custGeom>
              <a:avLst/>
              <a:gdLst/>
              <a:ahLst/>
              <a:cxnLst/>
              <a:rect l="l" t="t" r="r" b="b"/>
              <a:pathLst>
                <a:path w="2391" h="3691" extrusionOk="0">
                  <a:moveTo>
                    <a:pt x="1973" y="1"/>
                  </a:moveTo>
                  <a:lnTo>
                    <a:pt x="0" y="781"/>
                  </a:lnTo>
                  <a:cubicBezTo>
                    <a:pt x="0" y="781"/>
                    <a:pt x="366" y="1716"/>
                    <a:pt x="467" y="2234"/>
                  </a:cubicBezTo>
                  <a:cubicBezTo>
                    <a:pt x="571" y="2753"/>
                    <a:pt x="1973" y="3636"/>
                    <a:pt x="2129" y="3689"/>
                  </a:cubicBezTo>
                  <a:cubicBezTo>
                    <a:pt x="2132" y="3690"/>
                    <a:pt x="2134" y="3690"/>
                    <a:pt x="2136" y="3690"/>
                  </a:cubicBezTo>
                  <a:cubicBezTo>
                    <a:pt x="2289" y="3690"/>
                    <a:pt x="2391" y="2026"/>
                    <a:pt x="2391" y="2026"/>
                  </a:cubicBezTo>
                  <a:lnTo>
                    <a:pt x="19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6;p60">
              <a:extLst>
                <a:ext uri="{FF2B5EF4-FFF2-40B4-BE49-F238E27FC236}">
                  <a16:creationId xmlns:a16="http://schemas.microsoft.com/office/drawing/2014/main" id="{4594DCFA-114A-42C6-B1B9-46937044ED81}"/>
                </a:ext>
              </a:extLst>
            </p:cNvPr>
            <p:cNvSpPr/>
            <p:nvPr/>
          </p:nvSpPr>
          <p:spPr>
            <a:xfrm>
              <a:off x="1529078" y="1227833"/>
              <a:ext cx="135870" cy="203282"/>
            </a:xfrm>
            <a:custGeom>
              <a:avLst/>
              <a:gdLst/>
              <a:ahLst/>
              <a:cxnLst/>
              <a:rect l="l" t="t" r="r" b="b"/>
              <a:pathLst>
                <a:path w="2600" h="3890" extrusionOk="0">
                  <a:moveTo>
                    <a:pt x="2012" y="237"/>
                  </a:moveTo>
                  <a:lnTo>
                    <a:pt x="2402" y="2133"/>
                  </a:lnTo>
                  <a:cubicBezTo>
                    <a:pt x="2363" y="2755"/>
                    <a:pt x="2286" y="3469"/>
                    <a:pt x="2217" y="3667"/>
                  </a:cubicBezTo>
                  <a:cubicBezTo>
                    <a:pt x="1921" y="3511"/>
                    <a:pt x="763" y="2742"/>
                    <a:pt x="676" y="2313"/>
                  </a:cubicBezTo>
                  <a:cubicBezTo>
                    <a:pt x="592" y="1883"/>
                    <a:pt x="335" y="1186"/>
                    <a:pt x="241" y="936"/>
                  </a:cubicBezTo>
                  <a:lnTo>
                    <a:pt x="2012" y="237"/>
                  </a:lnTo>
                  <a:close/>
                  <a:moveTo>
                    <a:pt x="2085" y="1"/>
                  </a:moveTo>
                  <a:cubicBezTo>
                    <a:pt x="2073" y="1"/>
                    <a:pt x="2061" y="3"/>
                    <a:pt x="2050" y="7"/>
                  </a:cubicBezTo>
                  <a:lnTo>
                    <a:pt x="78" y="786"/>
                  </a:lnTo>
                  <a:cubicBezTo>
                    <a:pt x="25" y="807"/>
                    <a:pt x="1" y="866"/>
                    <a:pt x="22" y="915"/>
                  </a:cubicBezTo>
                  <a:cubicBezTo>
                    <a:pt x="25" y="926"/>
                    <a:pt x="380" y="1848"/>
                    <a:pt x="484" y="2352"/>
                  </a:cubicBezTo>
                  <a:cubicBezTo>
                    <a:pt x="596" y="2919"/>
                    <a:pt x="2040" y="3824"/>
                    <a:pt x="2210" y="3882"/>
                  </a:cubicBezTo>
                  <a:cubicBezTo>
                    <a:pt x="2224" y="3887"/>
                    <a:pt x="2235" y="3890"/>
                    <a:pt x="2249" y="3890"/>
                  </a:cubicBezTo>
                  <a:cubicBezTo>
                    <a:pt x="2273" y="3890"/>
                    <a:pt x="2297" y="3879"/>
                    <a:pt x="2318" y="3866"/>
                  </a:cubicBezTo>
                  <a:cubicBezTo>
                    <a:pt x="2440" y="3786"/>
                    <a:pt x="2537" y="3201"/>
                    <a:pt x="2600" y="2133"/>
                  </a:cubicBezTo>
                  <a:lnTo>
                    <a:pt x="2600" y="2105"/>
                  </a:lnTo>
                  <a:lnTo>
                    <a:pt x="2182" y="80"/>
                  </a:lnTo>
                  <a:cubicBezTo>
                    <a:pt x="2179" y="52"/>
                    <a:pt x="2158" y="28"/>
                    <a:pt x="2134" y="14"/>
                  </a:cubicBezTo>
                  <a:cubicBezTo>
                    <a:pt x="2119" y="5"/>
                    <a:pt x="2102" y="1"/>
                    <a:pt x="208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7;p60">
              <a:extLst>
                <a:ext uri="{FF2B5EF4-FFF2-40B4-BE49-F238E27FC236}">
                  <a16:creationId xmlns:a16="http://schemas.microsoft.com/office/drawing/2014/main" id="{6F753EC7-E5A6-40A3-8594-EA803423197B}"/>
                </a:ext>
              </a:extLst>
            </p:cNvPr>
            <p:cNvSpPr/>
            <p:nvPr/>
          </p:nvSpPr>
          <p:spPr>
            <a:xfrm>
              <a:off x="1557662" y="1287250"/>
              <a:ext cx="94586" cy="72063"/>
            </a:xfrm>
            <a:custGeom>
              <a:avLst/>
              <a:gdLst/>
              <a:ahLst/>
              <a:cxnLst/>
              <a:rect l="l" t="t" r="r" b="b"/>
              <a:pathLst>
                <a:path w="1810" h="1379" extrusionOk="0">
                  <a:moveTo>
                    <a:pt x="1649" y="1"/>
                  </a:moveTo>
                  <a:cubicBezTo>
                    <a:pt x="1430" y="526"/>
                    <a:pt x="1127" y="731"/>
                    <a:pt x="888" y="804"/>
                  </a:cubicBezTo>
                  <a:cubicBezTo>
                    <a:pt x="797" y="832"/>
                    <a:pt x="703" y="846"/>
                    <a:pt x="605" y="846"/>
                  </a:cubicBezTo>
                  <a:cubicBezTo>
                    <a:pt x="414" y="846"/>
                    <a:pt x="209" y="794"/>
                    <a:pt x="0" y="690"/>
                  </a:cubicBezTo>
                  <a:lnTo>
                    <a:pt x="0" y="690"/>
                  </a:lnTo>
                  <a:cubicBezTo>
                    <a:pt x="49" y="842"/>
                    <a:pt x="90" y="989"/>
                    <a:pt x="119" y="1117"/>
                  </a:cubicBezTo>
                  <a:cubicBezTo>
                    <a:pt x="320" y="1250"/>
                    <a:pt x="560" y="1358"/>
                    <a:pt x="811" y="1375"/>
                  </a:cubicBezTo>
                  <a:cubicBezTo>
                    <a:pt x="828" y="1375"/>
                    <a:pt x="846" y="1379"/>
                    <a:pt x="863" y="1379"/>
                  </a:cubicBezTo>
                  <a:cubicBezTo>
                    <a:pt x="1235" y="1379"/>
                    <a:pt x="1562" y="1117"/>
                    <a:pt x="1810" y="777"/>
                  </a:cubicBezTo>
                  <a:lnTo>
                    <a:pt x="16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8;p60">
              <a:extLst>
                <a:ext uri="{FF2B5EF4-FFF2-40B4-BE49-F238E27FC236}">
                  <a16:creationId xmlns:a16="http://schemas.microsoft.com/office/drawing/2014/main" id="{6B8FD236-E943-4605-BBAC-7936F7D215D4}"/>
                </a:ext>
              </a:extLst>
            </p:cNvPr>
            <p:cNvSpPr/>
            <p:nvPr/>
          </p:nvSpPr>
          <p:spPr>
            <a:xfrm>
              <a:off x="1456179" y="1216807"/>
              <a:ext cx="48965" cy="48861"/>
            </a:xfrm>
            <a:custGeom>
              <a:avLst/>
              <a:gdLst/>
              <a:ahLst/>
              <a:cxnLst/>
              <a:rect l="l" t="t" r="r" b="b"/>
              <a:pathLst>
                <a:path w="937" h="935" extrusionOk="0">
                  <a:moveTo>
                    <a:pt x="149" y="0"/>
                  </a:moveTo>
                  <a:cubicBezTo>
                    <a:pt x="64" y="0"/>
                    <a:pt x="1" y="52"/>
                    <a:pt x="1" y="207"/>
                  </a:cubicBezTo>
                  <a:cubicBezTo>
                    <a:pt x="1" y="674"/>
                    <a:pt x="519" y="935"/>
                    <a:pt x="937" y="935"/>
                  </a:cubicBezTo>
                  <a:lnTo>
                    <a:pt x="571" y="207"/>
                  </a:lnTo>
                  <a:cubicBezTo>
                    <a:pt x="571" y="207"/>
                    <a:pt x="318"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99;p60">
              <a:extLst>
                <a:ext uri="{FF2B5EF4-FFF2-40B4-BE49-F238E27FC236}">
                  <a16:creationId xmlns:a16="http://schemas.microsoft.com/office/drawing/2014/main" id="{ECCD225F-F3DF-44BE-8D6A-918C2B8BBCC2}"/>
                </a:ext>
              </a:extLst>
            </p:cNvPr>
            <p:cNvSpPr/>
            <p:nvPr/>
          </p:nvSpPr>
          <p:spPr>
            <a:xfrm>
              <a:off x="1646186" y="1136435"/>
              <a:ext cx="29891" cy="75042"/>
            </a:xfrm>
            <a:custGeom>
              <a:avLst/>
              <a:gdLst/>
              <a:ahLst/>
              <a:cxnLst/>
              <a:rect l="l" t="t" r="r" b="b"/>
              <a:pathLst>
                <a:path w="572" h="1436" extrusionOk="0">
                  <a:moveTo>
                    <a:pt x="289" y="0"/>
                  </a:moveTo>
                  <a:cubicBezTo>
                    <a:pt x="153" y="0"/>
                    <a:pt x="0" y="239"/>
                    <a:pt x="0" y="239"/>
                  </a:cubicBezTo>
                  <a:lnTo>
                    <a:pt x="157" y="1436"/>
                  </a:lnTo>
                  <a:cubicBezTo>
                    <a:pt x="157" y="1436"/>
                    <a:pt x="571" y="914"/>
                    <a:pt x="467" y="292"/>
                  </a:cubicBezTo>
                  <a:cubicBezTo>
                    <a:pt x="431" y="72"/>
                    <a:pt x="363"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0;p60">
              <a:extLst>
                <a:ext uri="{FF2B5EF4-FFF2-40B4-BE49-F238E27FC236}">
                  <a16:creationId xmlns:a16="http://schemas.microsoft.com/office/drawing/2014/main" id="{A2762D0A-DCE2-45B3-AB49-A68FD2E29A4C}"/>
                </a:ext>
              </a:extLst>
            </p:cNvPr>
            <p:cNvSpPr/>
            <p:nvPr/>
          </p:nvSpPr>
          <p:spPr>
            <a:xfrm>
              <a:off x="1640908" y="1131262"/>
              <a:ext cx="40604" cy="85336"/>
            </a:xfrm>
            <a:custGeom>
              <a:avLst/>
              <a:gdLst/>
              <a:ahLst/>
              <a:cxnLst/>
              <a:rect l="l" t="t" r="r" b="b"/>
              <a:pathLst>
                <a:path w="777" h="1633" extrusionOk="0">
                  <a:moveTo>
                    <a:pt x="386" y="198"/>
                  </a:moveTo>
                  <a:cubicBezTo>
                    <a:pt x="388" y="198"/>
                    <a:pt x="389" y="198"/>
                    <a:pt x="390" y="199"/>
                  </a:cubicBezTo>
                  <a:cubicBezTo>
                    <a:pt x="401" y="203"/>
                    <a:pt x="443" y="240"/>
                    <a:pt x="470" y="407"/>
                  </a:cubicBezTo>
                  <a:cubicBezTo>
                    <a:pt x="526" y="741"/>
                    <a:pt x="418" y="1044"/>
                    <a:pt x="321" y="1242"/>
                  </a:cubicBezTo>
                  <a:lnTo>
                    <a:pt x="206" y="362"/>
                  </a:lnTo>
                  <a:cubicBezTo>
                    <a:pt x="273" y="269"/>
                    <a:pt x="355" y="198"/>
                    <a:pt x="386" y="198"/>
                  </a:cubicBezTo>
                  <a:close/>
                  <a:moveTo>
                    <a:pt x="392" y="0"/>
                  </a:moveTo>
                  <a:cubicBezTo>
                    <a:pt x="210" y="0"/>
                    <a:pt x="51" y="234"/>
                    <a:pt x="18" y="286"/>
                  </a:cubicBezTo>
                  <a:cubicBezTo>
                    <a:pt x="4" y="307"/>
                    <a:pt x="0" y="328"/>
                    <a:pt x="4" y="352"/>
                  </a:cubicBezTo>
                  <a:lnTo>
                    <a:pt x="161" y="1545"/>
                  </a:lnTo>
                  <a:cubicBezTo>
                    <a:pt x="164" y="1587"/>
                    <a:pt x="192" y="1618"/>
                    <a:pt x="230" y="1629"/>
                  </a:cubicBezTo>
                  <a:cubicBezTo>
                    <a:pt x="241" y="1632"/>
                    <a:pt x="247" y="1632"/>
                    <a:pt x="258" y="1632"/>
                  </a:cubicBezTo>
                  <a:cubicBezTo>
                    <a:pt x="286" y="1632"/>
                    <a:pt x="318" y="1618"/>
                    <a:pt x="334" y="1594"/>
                  </a:cubicBezTo>
                  <a:cubicBezTo>
                    <a:pt x="352" y="1573"/>
                    <a:pt x="777" y="1034"/>
                    <a:pt x="668" y="373"/>
                  </a:cubicBezTo>
                  <a:cubicBezTo>
                    <a:pt x="655" y="293"/>
                    <a:pt x="613" y="42"/>
                    <a:pt x="432" y="4"/>
                  </a:cubicBezTo>
                  <a:cubicBezTo>
                    <a:pt x="419" y="1"/>
                    <a:pt x="405" y="0"/>
                    <a:pt x="39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1;p60">
              <a:extLst>
                <a:ext uri="{FF2B5EF4-FFF2-40B4-BE49-F238E27FC236}">
                  <a16:creationId xmlns:a16="http://schemas.microsoft.com/office/drawing/2014/main" id="{802EB2A2-576B-40EB-98BD-721F93B71244}"/>
                </a:ext>
              </a:extLst>
            </p:cNvPr>
            <p:cNvSpPr/>
            <p:nvPr/>
          </p:nvSpPr>
          <p:spPr>
            <a:xfrm>
              <a:off x="1452573" y="1060818"/>
              <a:ext cx="210598" cy="265416"/>
            </a:xfrm>
            <a:custGeom>
              <a:avLst/>
              <a:gdLst/>
              <a:ahLst/>
              <a:cxnLst/>
              <a:rect l="l" t="t" r="r" b="b"/>
              <a:pathLst>
                <a:path w="4030" h="5079" extrusionOk="0">
                  <a:moveTo>
                    <a:pt x="1755" y="1"/>
                  </a:moveTo>
                  <a:cubicBezTo>
                    <a:pt x="1116" y="1"/>
                    <a:pt x="427" y="371"/>
                    <a:pt x="0" y="1689"/>
                  </a:cubicBezTo>
                  <a:cubicBezTo>
                    <a:pt x="0" y="1689"/>
                    <a:pt x="445" y="3547"/>
                    <a:pt x="1402" y="4459"/>
                  </a:cubicBezTo>
                  <a:cubicBezTo>
                    <a:pt x="1813" y="4853"/>
                    <a:pt x="2237" y="5079"/>
                    <a:pt x="2615" y="5079"/>
                  </a:cubicBezTo>
                  <a:cubicBezTo>
                    <a:pt x="3116" y="5079"/>
                    <a:pt x="3537" y="4682"/>
                    <a:pt x="3737" y="3753"/>
                  </a:cubicBezTo>
                  <a:cubicBezTo>
                    <a:pt x="4029" y="2402"/>
                    <a:pt x="3305" y="604"/>
                    <a:pt x="3305" y="604"/>
                  </a:cubicBezTo>
                  <a:cubicBezTo>
                    <a:pt x="3305" y="604"/>
                    <a:pt x="2571" y="1"/>
                    <a:pt x="17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2;p60">
              <a:extLst>
                <a:ext uri="{FF2B5EF4-FFF2-40B4-BE49-F238E27FC236}">
                  <a16:creationId xmlns:a16="http://schemas.microsoft.com/office/drawing/2014/main" id="{D891B57E-3513-4132-B238-B335B28BFEF9}"/>
                </a:ext>
              </a:extLst>
            </p:cNvPr>
            <p:cNvSpPr/>
            <p:nvPr/>
          </p:nvSpPr>
          <p:spPr>
            <a:xfrm>
              <a:off x="1447295" y="1055749"/>
              <a:ext cx="220945" cy="275711"/>
            </a:xfrm>
            <a:custGeom>
              <a:avLst/>
              <a:gdLst/>
              <a:ahLst/>
              <a:cxnLst/>
              <a:rect l="l" t="t" r="r" b="b"/>
              <a:pathLst>
                <a:path w="4228" h="5276" extrusionOk="0">
                  <a:moveTo>
                    <a:pt x="1851" y="198"/>
                  </a:moveTo>
                  <a:cubicBezTo>
                    <a:pt x="2553" y="198"/>
                    <a:pt x="3202" y="673"/>
                    <a:pt x="3323" y="763"/>
                  </a:cubicBezTo>
                  <a:cubicBezTo>
                    <a:pt x="3406" y="983"/>
                    <a:pt x="4005" y="2608"/>
                    <a:pt x="3740" y="3829"/>
                  </a:cubicBezTo>
                  <a:cubicBezTo>
                    <a:pt x="3594" y="4508"/>
                    <a:pt x="3316" y="4928"/>
                    <a:pt x="2944" y="5043"/>
                  </a:cubicBezTo>
                  <a:cubicBezTo>
                    <a:pt x="2871" y="5065"/>
                    <a:pt x="2794" y="5076"/>
                    <a:pt x="2714" y="5076"/>
                  </a:cubicBezTo>
                  <a:cubicBezTo>
                    <a:pt x="2373" y="5076"/>
                    <a:pt x="1976" y="4873"/>
                    <a:pt x="1569" y="4487"/>
                  </a:cubicBezTo>
                  <a:cubicBezTo>
                    <a:pt x="707" y="3662"/>
                    <a:pt x="261" y="2019"/>
                    <a:pt x="202" y="1790"/>
                  </a:cubicBezTo>
                  <a:cubicBezTo>
                    <a:pt x="487" y="930"/>
                    <a:pt x="908" y="416"/>
                    <a:pt x="1458" y="252"/>
                  </a:cubicBezTo>
                  <a:cubicBezTo>
                    <a:pt x="1589" y="214"/>
                    <a:pt x="1721" y="198"/>
                    <a:pt x="1851" y="198"/>
                  </a:cubicBezTo>
                  <a:close/>
                  <a:moveTo>
                    <a:pt x="1859" y="1"/>
                  </a:moveTo>
                  <a:cubicBezTo>
                    <a:pt x="1708" y="1"/>
                    <a:pt x="1555" y="20"/>
                    <a:pt x="1402" y="65"/>
                  </a:cubicBezTo>
                  <a:cubicBezTo>
                    <a:pt x="779" y="245"/>
                    <a:pt x="310" y="816"/>
                    <a:pt x="4" y="1755"/>
                  </a:cubicBezTo>
                  <a:cubicBezTo>
                    <a:pt x="0" y="1773"/>
                    <a:pt x="0" y="1794"/>
                    <a:pt x="4" y="1811"/>
                  </a:cubicBezTo>
                  <a:cubicBezTo>
                    <a:pt x="21" y="1887"/>
                    <a:pt x="466" y="3704"/>
                    <a:pt x="1434" y="4629"/>
                  </a:cubicBezTo>
                  <a:cubicBezTo>
                    <a:pt x="1876" y="5054"/>
                    <a:pt x="2321" y="5276"/>
                    <a:pt x="2717" y="5276"/>
                  </a:cubicBezTo>
                  <a:cubicBezTo>
                    <a:pt x="2815" y="5276"/>
                    <a:pt x="2909" y="5262"/>
                    <a:pt x="3000" y="5234"/>
                  </a:cubicBezTo>
                  <a:cubicBezTo>
                    <a:pt x="3313" y="5137"/>
                    <a:pt x="3730" y="4824"/>
                    <a:pt x="3935" y="3871"/>
                  </a:cubicBezTo>
                  <a:cubicBezTo>
                    <a:pt x="4227" y="2507"/>
                    <a:pt x="3528" y="739"/>
                    <a:pt x="3497" y="667"/>
                  </a:cubicBezTo>
                  <a:cubicBezTo>
                    <a:pt x="3490" y="649"/>
                    <a:pt x="3483" y="638"/>
                    <a:pt x="3469" y="625"/>
                  </a:cubicBezTo>
                  <a:cubicBezTo>
                    <a:pt x="3434" y="595"/>
                    <a:pt x="2695" y="1"/>
                    <a:pt x="18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3;p60">
              <a:extLst>
                <a:ext uri="{FF2B5EF4-FFF2-40B4-BE49-F238E27FC236}">
                  <a16:creationId xmlns:a16="http://schemas.microsoft.com/office/drawing/2014/main" id="{C34B7613-5BB3-47F6-9191-53E9ECD3423B}"/>
                </a:ext>
              </a:extLst>
            </p:cNvPr>
            <p:cNvSpPr/>
            <p:nvPr/>
          </p:nvSpPr>
          <p:spPr>
            <a:xfrm>
              <a:off x="1541254" y="1066149"/>
              <a:ext cx="115385" cy="254964"/>
            </a:xfrm>
            <a:custGeom>
              <a:avLst/>
              <a:gdLst/>
              <a:ahLst/>
              <a:cxnLst/>
              <a:rect l="l" t="t" r="r" b="b"/>
              <a:pathLst>
                <a:path w="2208" h="4879" extrusionOk="0">
                  <a:moveTo>
                    <a:pt x="1" y="1"/>
                  </a:moveTo>
                  <a:lnTo>
                    <a:pt x="328" y="815"/>
                  </a:lnTo>
                  <a:cubicBezTo>
                    <a:pt x="328" y="815"/>
                    <a:pt x="367" y="805"/>
                    <a:pt x="433" y="805"/>
                  </a:cubicBezTo>
                  <a:cubicBezTo>
                    <a:pt x="613" y="805"/>
                    <a:pt x="982" y="874"/>
                    <a:pt x="1218" y="1379"/>
                  </a:cubicBezTo>
                  <a:cubicBezTo>
                    <a:pt x="1539" y="2067"/>
                    <a:pt x="1862" y="3080"/>
                    <a:pt x="1678" y="3859"/>
                  </a:cubicBezTo>
                  <a:cubicBezTo>
                    <a:pt x="1525" y="4507"/>
                    <a:pt x="1184" y="4775"/>
                    <a:pt x="680" y="4847"/>
                  </a:cubicBezTo>
                  <a:cubicBezTo>
                    <a:pt x="763" y="4868"/>
                    <a:pt x="839" y="4879"/>
                    <a:pt x="916" y="4879"/>
                  </a:cubicBezTo>
                  <a:cubicBezTo>
                    <a:pt x="996" y="4879"/>
                    <a:pt x="1072" y="4868"/>
                    <a:pt x="1146" y="4844"/>
                  </a:cubicBezTo>
                  <a:cubicBezTo>
                    <a:pt x="1518" y="4729"/>
                    <a:pt x="1796" y="4309"/>
                    <a:pt x="1942" y="3630"/>
                  </a:cubicBezTo>
                  <a:cubicBezTo>
                    <a:pt x="2207" y="2409"/>
                    <a:pt x="1608" y="784"/>
                    <a:pt x="1525" y="564"/>
                  </a:cubicBezTo>
                  <a:cubicBezTo>
                    <a:pt x="1406" y="474"/>
                    <a:pt x="756" y="1"/>
                    <a:pt x="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4;p60">
              <a:extLst>
                <a:ext uri="{FF2B5EF4-FFF2-40B4-BE49-F238E27FC236}">
                  <a16:creationId xmlns:a16="http://schemas.microsoft.com/office/drawing/2014/main" id="{59F1F69B-9EE1-4376-B05A-CF7DD9ECE501}"/>
                </a:ext>
              </a:extLst>
            </p:cNvPr>
            <p:cNvSpPr/>
            <p:nvPr/>
          </p:nvSpPr>
          <p:spPr>
            <a:xfrm>
              <a:off x="1529444" y="1193291"/>
              <a:ext cx="18604" cy="20903"/>
            </a:xfrm>
            <a:custGeom>
              <a:avLst/>
              <a:gdLst/>
              <a:ahLst/>
              <a:cxnLst/>
              <a:rect l="l" t="t" r="r" b="b"/>
              <a:pathLst>
                <a:path w="356" h="400" extrusionOk="0">
                  <a:moveTo>
                    <a:pt x="124" y="0"/>
                  </a:moveTo>
                  <a:cubicBezTo>
                    <a:pt x="109" y="0"/>
                    <a:pt x="94" y="3"/>
                    <a:pt x="81" y="10"/>
                  </a:cubicBezTo>
                  <a:cubicBezTo>
                    <a:pt x="12" y="45"/>
                    <a:pt x="1" y="160"/>
                    <a:pt x="57" y="264"/>
                  </a:cubicBezTo>
                  <a:cubicBezTo>
                    <a:pt x="101" y="347"/>
                    <a:pt x="172" y="400"/>
                    <a:pt x="232" y="400"/>
                  </a:cubicBezTo>
                  <a:cubicBezTo>
                    <a:pt x="247" y="400"/>
                    <a:pt x="262" y="396"/>
                    <a:pt x="275" y="389"/>
                  </a:cubicBezTo>
                  <a:cubicBezTo>
                    <a:pt x="346" y="355"/>
                    <a:pt x="356" y="240"/>
                    <a:pt x="300" y="135"/>
                  </a:cubicBezTo>
                  <a:cubicBezTo>
                    <a:pt x="256" y="52"/>
                    <a:pt x="184" y="0"/>
                    <a:pt x="12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5;p60">
              <a:extLst>
                <a:ext uri="{FF2B5EF4-FFF2-40B4-BE49-F238E27FC236}">
                  <a16:creationId xmlns:a16="http://schemas.microsoft.com/office/drawing/2014/main" id="{7F81FD23-1D1E-4927-A8D3-551122E22B04}"/>
                </a:ext>
              </a:extLst>
            </p:cNvPr>
            <p:cNvSpPr/>
            <p:nvPr/>
          </p:nvSpPr>
          <p:spPr>
            <a:xfrm>
              <a:off x="1583477" y="1175367"/>
              <a:ext cx="17663" cy="21687"/>
            </a:xfrm>
            <a:custGeom>
              <a:avLst/>
              <a:gdLst/>
              <a:ahLst/>
              <a:cxnLst/>
              <a:rect l="l" t="t" r="r" b="b"/>
              <a:pathLst>
                <a:path w="338" h="415" extrusionOk="0">
                  <a:moveTo>
                    <a:pt x="128" y="1"/>
                  </a:moveTo>
                  <a:cubicBezTo>
                    <a:pt x="118" y="1"/>
                    <a:pt x="107" y="2"/>
                    <a:pt x="97" y="6"/>
                  </a:cubicBezTo>
                  <a:cubicBezTo>
                    <a:pt x="28" y="33"/>
                    <a:pt x="0" y="141"/>
                    <a:pt x="42" y="252"/>
                  </a:cubicBezTo>
                  <a:cubicBezTo>
                    <a:pt x="75" y="349"/>
                    <a:pt x="147" y="414"/>
                    <a:pt x="211" y="414"/>
                  </a:cubicBezTo>
                  <a:cubicBezTo>
                    <a:pt x="221" y="414"/>
                    <a:pt x="231" y="412"/>
                    <a:pt x="240" y="409"/>
                  </a:cubicBezTo>
                  <a:cubicBezTo>
                    <a:pt x="314" y="385"/>
                    <a:pt x="338" y="273"/>
                    <a:pt x="299" y="162"/>
                  </a:cubicBezTo>
                  <a:cubicBezTo>
                    <a:pt x="266" y="66"/>
                    <a:pt x="194" y="1"/>
                    <a:pt x="12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6;p60">
              <a:extLst>
                <a:ext uri="{FF2B5EF4-FFF2-40B4-BE49-F238E27FC236}">
                  <a16:creationId xmlns:a16="http://schemas.microsoft.com/office/drawing/2014/main" id="{B7A0B3A5-FCE6-4056-8E14-3CC17DBFE3C8}"/>
                </a:ext>
              </a:extLst>
            </p:cNvPr>
            <p:cNvSpPr/>
            <p:nvPr/>
          </p:nvSpPr>
          <p:spPr>
            <a:xfrm>
              <a:off x="1557297" y="1146468"/>
              <a:ext cx="48547" cy="92496"/>
            </a:xfrm>
            <a:custGeom>
              <a:avLst/>
              <a:gdLst/>
              <a:ahLst/>
              <a:cxnLst/>
              <a:rect l="l" t="t" r="r" b="b"/>
              <a:pathLst>
                <a:path w="929" h="1770" extrusionOk="0">
                  <a:moveTo>
                    <a:pt x="621" y="0"/>
                  </a:moveTo>
                  <a:cubicBezTo>
                    <a:pt x="527" y="0"/>
                    <a:pt x="416" y="28"/>
                    <a:pt x="303" y="116"/>
                  </a:cubicBezTo>
                  <a:cubicBezTo>
                    <a:pt x="0" y="350"/>
                    <a:pt x="460" y="1341"/>
                    <a:pt x="536" y="1502"/>
                  </a:cubicBezTo>
                  <a:cubicBezTo>
                    <a:pt x="536" y="1526"/>
                    <a:pt x="526" y="1598"/>
                    <a:pt x="470" y="1640"/>
                  </a:cubicBezTo>
                  <a:cubicBezTo>
                    <a:pt x="440" y="1660"/>
                    <a:pt x="401" y="1670"/>
                    <a:pt x="354" y="1670"/>
                  </a:cubicBezTo>
                  <a:cubicBezTo>
                    <a:pt x="301" y="1670"/>
                    <a:pt x="237" y="1657"/>
                    <a:pt x="164" y="1630"/>
                  </a:cubicBezTo>
                  <a:cubicBezTo>
                    <a:pt x="160" y="1629"/>
                    <a:pt x="155" y="1628"/>
                    <a:pt x="151" y="1628"/>
                  </a:cubicBezTo>
                  <a:cubicBezTo>
                    <a:pt x="129" y="1628"/>
                    <a:pt x="107" y="1641"/>
                    <a:pt x="101" y="1661"/>
                  </a:cubicBezTo>
                  <a:cubicBezTo>
                    <a:pt x="91" y="1686"/>
                    <a:pt x="105" y="1717"/>
                    <a:pt x="129" y="1724"/>
                  </a:cubicBezTo>
                  <a:cubicBezTo>
                    <a:pt x="216" y="1755"/>
                    <a:pt x="289" y="1770"/>
                    <a:pt x="355" y="1770"/>
                  </a:cubicBezTo>
                  <a:cubicBezTo>
                    <a:pt x="425" y="1770"/>
                    <a:pt x="481" y="1752"/>
                    <a:pt x="529" y="1720"/>
                  </a:cubicBezTo>
                  <a:cubicBezTo>
                    <a:pt x="637" y="1640"/>
                    <a:pt x="637" y="1494"/>
                    <a:pt x="637" y="1487"/>
                  </a:cubicBezTo>
                  <a:cubicBezTo>
                    <a:pt x="637" y="1481"/>
                    <a:pt x="633" y="1473"/>
                    <a:pt x="630" y="1470"/>
                  </a:cubicBezTo>
                  <a:cubicBezTo>
                    <a:pt x="428" y="1052"/>
                    <a:pt x="177" y="339"/>
                    <a:pt x="362" y="196"/>
                  </a:cubicBezTo>
                  <a:cubicBezTo>
                    <a:pt x="457" y="122"/>
                    <a:pt x="548" y="99"/>
                    <a:pt x="625" y="99"/>
                  </a:cubicBezTo>
                  <a:cubicBezTo>
                    <a:pt x="749" y="99"/>
                    <a:pt x="836" y="161"/>
                    <a:pt x="842" y="166"/>
                  </a:cubicBezTo>
                  <a:cubicBezTo>
                    <a:pt x="850" y="171"/>
                    <a:pt x="860" y="174"/>
                    <a:pt x="870" y="174"/>
                  </a:cubicBezTo>
                  <a:cubicBezTo>
                    <a:pt x="886" y="174"/>
                    <a:pt x="901" y="167"/>
                    <a:pt x="911" y="155"/>
                  </a:cubicBezTo>
                  <a:cubicBezTo>
                    <a:pt x="929" y="134"/>
                    <a:pt x="922" y="103"/>
                    <a:pt x="901" y="85"/>
                  </a:cubicBezTo>
                  <a:cubicBezTo>
                    <a:pt x="899" y="83"/>
                    <a:pt x="784" y="0"/>
                    <a:pt x="62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7;p60">
              <a:extLst>
                <a:ext uri="{FF2B5EF4-FFF2-40B4-BE49-F238E27FC236}">
                  <a16:creationId xmlns:a16="http://schemas.microsoft.com/office/drawing/2014/main" id="{E5E0BD67-282A-45D2-931D-4FD51084AE55}"/>
                </a:ext>
              </a:extLst>
            </p:cNvPr>
            <p:cNvSpPr/>
            <p:nvPr/>
          </p:nvSpPr>
          <p:spPr>
            <a:xfrm>
              <a:off x="1558394" y="1249938"/>
              <a:ext cx="47450" cy="21373"/>
            </a:xfrm>
            <a:custGeom>
              <a:avLst/>
              <a:gdLst/>
              <a:ahLst/>
              <a:cxnLst/>
              <a:rect l="l" t="t" r="r" b="b"/>
              <a:pathLst>
                <a:path w="908" h="409" extrusionOk="0">
                  <a:moveTo>
                    <a:pt x="853" y="1"/>
                  </a:moveTo>
                  <a:cubicBezTo>
                    <a:pt x="834" y="1"/>
                    <a:pt x="815" y="11"/>
                    <a:pt x="807" y="29"/>
                  </a:cubicBezTo>
                  <a:cubicBezTo>
                    <a:pt x="804" y="33"/>
                    <a:pt x="707" y="238"/>
                    <a:pt x="505" y="294"/>
                  </a:cubicBezTo>
                  <a:cubicBezTo>
                    <a:pt x="471" y="304"/>
                    <a:pt x="437" y="309"/>
                    <a:pt x="401" y="309"/>
                  </a:cubicBezTo>
                  <a:cubicBezTo>
                    <a:pt x="303" y="309"/>
                    <a:pt x="196" y="271"/>
                    <a:pt x="84" y="200"/>
                  </a:cubicBezTo>
                  <a:cubicBezTo>
                    <a:pt x="76" y="195"/>
                    <a:pt x="66" y="192"/>
                    <a:pt x="57" y="192"/>
                  </a:cubicBezTo>
                  <a:cubicBezTo>
                    <a:pt x="41" y="192"/>
                    <a:pt x="24" y="199"/>
                    <a:pt x="14" y="214"/>
                  </a:cubicBezTo>
                  <a:cubicBezTo>
                    <a:pt x="0" y="238"/>
                    <a:pt x="7" y="266"/>
                    <a:pt x="31" y="283"/>
                  </a:cubicBezTo>
                  <a:cubicBezTo>
                    <a:pt x="160" y="367"/>
                    <a:pt x="285" y="408"/>
                    <a:pt x="404" y="408"/>
                  </a:cubicBezTo>
                  <a:cubicBezTo>
                    <a:pt x="445" y="408"/>
                    <a:pt x="490" y="402"/>
                    <a:pt x="532" y="391"/>
                  </a:cubicBezTo>
                  <a:cubicBezTo>
                    <a:pt x="776" y="322"/>
                    <a:pt x="890" y="82"/>
                    <a:pt x="895" y="71"/>
                  </a:cubicBezTo>
                  <a:cubicBezTo>
                    <a:pt x="908" y="47"/>
                    <a:pt x="898" y="19"/>
                    <a:pt x="874" y="5"/>
                  </a:cubicBezTo>
                  <a:cubicBezTo>
                    <a:pt x="867" y="2"/>
                    <a:pt x="860" y="1"/>
                    <a:pt x="85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8;p60">
              <a:extLst>
                <a:ext uri="{FF2B5EF4-FFF2-40B4-BE49-F238E27FC236}">
                  <a16:creationId xmlns:a16="http://schemas.microsoft.com/office/drawing/2014/main" id="{358A26C2-E597-449B-B2B0-71F05F76ACCC}"/>
                </a:ext>
              </a:extLst>
            </p:cNvPr>
            <p:cNvSpPr/>
            <p:nvPr/>
          </p:nvSpPr>
          <p:spPr>
            <a:xfrm>
              <a:off x="1498716" y="1158853"/>
              <a:ext cx="44053" cy="35013"/>
            </a:xfrm>
            <a:custGeom>
              <a:avLst/>
              <a:gdLst/>
              <a:ahLst/>
              <a:cxnLst/>
              <a:rect l="l" t="t" r="r" b="b"/>
              <a:pathLst>
                <a:path w="843" h="670" extrusionOk="0">
                  <a:moveTo>
                    <a:pt x="499" y="1"/>
                  </a:moveTo>
                  <a:cubicBezTo>
                    <a:pt x="467" y="1"/>
                    <a:pt x="434" y="5"/>
                    <a:pt x="401" y="15"/>
                  </a:cubicBezTo>
                  <a:cubicBezTo>
                    <a:pt x="220" y="67"/>
                    <a:pt x="91" y="266"/>
                    <a:pt x="8" y="607"/>
                  </a:cubicBezTo>
                  <a:cubicBezTo>
                    <a:pt x="1" y="635"/>
                    <a:pt x="18" y="659"/>
                    <a:pt x="43" y="666"/>
                  </a:cubicBezTo>
                  <a:cubicBezTo>
                    <a:pt x="49" y="666"/>
                    <a:pt x="53" y="669"/>
                    <a:pt x="57" y="669"/>
                  </a:cubicBezTo>
                  <a:cubicBezTo>
                    <a:pt x="78" y="669"/>
                    <a:pt x="99" y="652"/>
                    <a:pt x="105" y="631"/>
                  </a:cubicBezTo>
                  <a:cubicBezTo>
                    <a:pt x="175" y="332"/>
                    <a:pt x="286" y="151"/>
                    <a:pt x="429" y="109"/>
                  </a:cubicBezTo>
                  <a:cubicBezTo>
                    <a:pt x="451" y="102"/>
                    <a:pt x="474" y="99"/>
                    <a:pt x="496" y="99"/>
                  </a:cubicBezTo>
                  <a:cubicBezTo>
                    <a:pt x="631" y="99"/>
                    <a:pt x="752" y="210"/>
                    <a:pt x="752" y="210"/>
                  </a:cubicBezTo>
                  <a:cubicBezTo>
                    <a:pt x="762" y="218"/>
                    <a:pt x="775" y="223"/>
                    <a:pt x="787" y="223"/>
                  </a:cubicBezTo>
                  <a:cubicBezTo>
                    <a:pt x="800" y="223"/>
                    <a:pt x="813" y="218"/>
                    <a:pt x="822" y="207"/>
                  </a:cubicBezTo>
                  <a:cubicBezTo>
                    <a:pt x="843" y="189"/>
                    <a:pt x="839" y="158"/>
                    <a:pt x="818" y="137"/>
                  </a:cubicBezTo>
                  <a:cubicBezTo>
                    <a:pt x="813" y="131"/>
                    <a:pt x="673" y="1"/>
                    <a:pt x="49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09;p60">
              <a:extLst>
                <a:ext uri="{FF2B5EF4-FFF2-40B4-BE49-F238E27FC236}">
                  <a16:creationId xmlns:a16="http://schemas.microsoft.com/office/drawing/2014/main" id="{55DFAF75-0800-483E-8A81-3893FD3B0013}"/>
                </a:ext>
              </a:extLst>
            </p:cNvPr>
            <p:cNvSpPr/>
            <p:nvPr/>
          </p:nvSpPr>
          <p:spPr>
            <a:xfrm>
              <a:off x="1388401" y="1028262"/>
              <a:ext cx="295986" cy="252351"/>
            </a:xfrm>
            <a:custGeom>
              <a:avLst/>
              <a:gdLst/>
              <a:ahLst/>
              <a:cxnLst/>
              <a:rect l="l" t="t" r="r" b="b"/>
              <a:pathLst>
                <a:path w="5664" h="4829" extrusionOk="0">
                  <a:moveTo>
                    <a:pt x="2418" y="0"/>
                  </a:moveTo>
                  <a:cubicBezTo>
                    <a:pt x="1163" y="0"/>
                    <a:pt x="988" y="1099"/>
                    <a:pt x="988" y="2153"/>
                  </a:cubicBezTo>
                  <a:cubicBezTo>
                    <a:pt x="988" y="3297"/>
                    <a:pt x="0" y="4647"/>
                    <a:pt x="675" y="4804"/>
                  </a:cubicBezTo>
                  <a:cubicBezTo>
                    <a:pt x="749" y="4821"/>
                    <a:pt x="817" y="4828"/>
                    <a:pt x="882" y="4828"/>
                  </a:cubicBezTo>
                  <a:cubicBezTo>
                    <a:pt x="1404" y="4828"/>
                    <a:pt x="1611" y="4334"/>
                    <a:pt x="1611" y="4334"/>
                  </a:cubicBezTo>
                  <a:cubicBezTo>
                    <a:pt x="1611" y="4334"/>
                    <a:pt x="2338" y="3141"/>
                    <a:pt x="2338" y="2309"/>
                  </a:cubicBezTo>
                  <a:cubicBezTo>
                    <a:pt x="2338" y="1602"/>
                    <a:pt x="2991" y="1549"/>
                    <a:pt x="3187" y="1549"/>
                  </a:cubicBezTo>
                  <a:cubicBezTo>
                    <a:pt x="3222" y="1549"/>
                    <a:pt x="3242" y="1551"/>
                    <a:pt x="3242" y="1551"/>
                  </a:cubicBezTo>
                  <a:cubicBezTo>
                    <a:pt x="3242" y="1551"/>
                    <a:pt x="3246" y="1548"/>
                    <a:pt x="3253" y="1540"/>
                  </a:cubicBezTo>
                  <a:cubicBezTo>
                    <a:pt x="3287" y="1497"/>
                    <a:pt x="3439" y="1322"/>
                    <a:pt x="3655" y="1322"/>
                  </a:cubicBezTo>
                  <a:cubicBezTo>
                    <a:pt x="3752" y="1322"/>
                    <a:pt x="3863" y="1357"/>
                    <a:pt x="3981" y="1456"/>
                  </a:cubicBezTo>
                  <a:cubicBezTo>
                    <a:pt x="4394" y="1811"/>
                    <a:pt x="4440" y="2226"/>
                    <a:pt x="4777" y="2333"/>
                  </a:cubicBezTo>
                  <a:cubicBezTo>
                    <a:pt x="4807" y="2343"/>
                    <a:pt x="4839" y="2347"/>
                    <a:pt x="4872" y="2347"/>
                  </a:cubicBezTo>
                  <a:cubicBezTo>
                    <a:pt x="5208" y="2347"/>
                    <a:pt x="5664" y="1902"/>
                    <a:pt x="5664" y="1902"/>
                  </a:cubicBezTo>
                  <a:cubicBezTo>
                    <a:pt x="5664" y="1902"/>
                    <a:pt x="5160" y="1168"/>
                    <a:pt x="4561" y="646"/>
                  </a:cubicBezTo>
                  <a:cubicBezTo>
                    <a:pt x="4158" y="295"/>
                    <a:pt x="3810" y="200"/>
                    <a:pt x="3576" y="200"/>
                  </a:cubicBezTo>
                  <a:cubicBezTo>
                    <a:pt x="3487" y="200"/>
                    <a:pt x="3414" y="214"/>
                    <a:pt x="3361" y="232"/>
                  </a:cubicBezTo>
                  <a:cubicBezTo>
                    <a:pt x="3229" y="135"/>
                    <a:pt x="3034" y="61"/>
                    <a:pt x="2752" y="24"/>
                  </a:cubicBezTo>
                  <a:cubicBezTo>
                    <a:pt x="2633" y="8"/>
                    <a:pt x="2522" y="0"/>
                    <a:pt x="241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0;p60">
              <a:extLst>
                <a:ext uri="{FF2B5EF4-FFF2-40B4-BE49-F238E27FC236}">
                  <a16:creationId xmlns:a16="http://schemas.microsoft.com/office/drawing/2014/main" id="{43E86B60-7931-4F39-8329-09A7BB3AC33F}"/>
                </a:ext>
              </a:extLst>
            </p:cNvPr>
            <p:cNvSpPr/>
            <p:nvPr/>
          </p:nvSpPr>
          <p:spPr>
            <a:xfrm>
              <a:off x="1422734" y="1064842"/>
              <a:ext cx="140416" cy="183372"/>
            </a:xfrm>
            <a:custGeom>
              <a:avLst/>
              <a:gdLst/>
              <a:ahLst/>
              <a:cxnLst/>
              <a:rect l="l" t="t" r="r" b="b"/>
              <a:pathLst>
                <a:path w="2687" h="3509" extrusionOk="0">
                  <a:moveTo>
                    <a:pt x="2038" y="1"/>
                  </a:moveTo>
                  <a:cubicBezTo>
                    <a:pt x="1839" y="1"/>
                    <a:pt x="1616" y="69"/>
                    <a:pt x="1403" y="284"/>
                  </a:cubicBezTo>
                  <a:cubicBezTo>
                    <a:pt x="996" y="687"/>
                    <a:pt x="905" y="1349"/>
                    <a:pt x="825" y="1925"/>
                  </a:cubicBezTo>
                  <a:cubicBezTo>
                    <a:pt x="790" y="2184"/>
                    <a:pt x="756" y="2423"/>
                    <a:pt x="700" y="2629"/>
                  </a:cubicBezTo>
                  <a:cubicBezTo>
                    <a:pt x="522" y="3279"/>
                    <a:pt x="63" y="3404"/>
                    <a:pt x="42" y="3411"/>
                  </a:cubicBezTo>
                  <a:cubicBezTo>
                    <a:pt x="18" y="3418"/>
                    <a:pt x="0" y="3443"/>
                    <a:pt x="8" y="3470"/>
                  </a:cubicBezTo>
                  <a:cubicBezTo>
                    <a:pt x="14" y="3491"/>
                    <a:pt x="35" y="3509"/>
                    <a:pt x="56" y="3509"/>
                  </a:cubicBezTo>
                  <a:cubicBezTo>
                    <a:pt x="60" y="3509"/>
                    <a:pt x="63" y="3509"/>
                    <a:pt x="67" y="3505"/>
                  </a:cubicBezTo>
                  <a:cubicBezTo>
                    <a:pt x="91" y="3502"/>
                    <a:pt x="599" y="3366"/>
                    <a:pt x="794" y="2656"/>
                  </a:cubicBezTo>
                  <a:cubicBezTo>
                    <a:pt x="853" y="2441"/>
                    <a:pt x="888" y="2197"/>
                    <a:pt x="923" y="1940"/>
                  </a:cubicBezTo>
                  <a:cubicBezTo>
                    <a:pt x="1002" y="1376"/>
                    <a:pt x="1090" y="736"/>
                    <a:pt x="1472" y="353"/>
                  </a:cubicBezTo>
                  <a:cubicBezTo>
                    <a:pt x="1666" y="160"/>
                    <a:pt x="1866" y="98"/>
                    <a:pt x="2043" y="98"/>
                  </a:cubicBezTo>
                  <a:cubicBezTo>
                    <a:pt x="2348" y="98"/>
                    <a:pt x="2584" y="281"/>
                    <a:pt x="2600" y="294"/>
                  </a:cubicBezTo>
                  <a:cubicBezTo>
                    <a:pt x="2609" y="302"/>
                    <a:pt x="2620" y="305"/>
                    <a:pt x="2631" y="305"/>
                  </a:cubicBezTo>
                  <a:cubicBezTo>
                    <a:pt x="2645" y="305"/>
                    <a:pt x="2659" y="299"/>
                    <a:pt x="2669" y="287"/>
                  </a:cubicBezTo>
                  <a:cubicBezTo>
                    <a:pt x="2686" y="266"/>
                    <a:pt x="2683" y="235"/>
                    <a:pt x="2662" y="217"/>
                  </a:cubicBezTo>
                  <a:cubicBezTo>
                    <a:pt x="2658" y="213"/>
                    <a:pt x="2386" y="1"/>
                    <a:pt x="2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1;p60">
              <a:extLst>
                <a:ext uri="{FF2B5EF4-FFF2-40B4-BE49-F238E27FC236}">
                  <a16:creationId xmlns:a16="http://schemas.microsoft.com/office/drawing/2014/main" id="{1372176A-E8A0-42E3-BED1-C63AB41F6001}"/>
                </a:ext>
              </a:extLst>
            </p:cNvPr>
            <p:cNvSpPr/>
            <p:nvPr/>
          </p:nvSpPr>
          <p:spPr>
            <a:xfrm>
              <a:off x="1429476" y="1052719"/>
              <a:ext cx="110577" cy="139684"/>
            </a:xfrm>
            <a:custGeom>
              <a:avLst/>
              <a:gdLst/>
              <a:ahLst/>
              <a:cxnLst/>
              <a:rect l="l" t="t" r="r" b="b"/>
              <a:pathLst>
                <a:path w="2116" h="2673" extrusionOk="0">
                  <a:moveTo>
                    <a:pt x="1414" y="0"/>
                  </a:moveTo>
                  <a:cubicBezTo>
                    <a:pt x="1155" y="0"/>
                    <a:pt x="842" y="104"/>
                    <a:pt x="505" y="442"/>
                  </a:cubicBezTo>
                  <a:cubicBezTo>
                    <a:pt x="38" y="908"/>
                    <a:pt x="38" y="1260"/>
                    <a:pt x="42" y="1796"/>
                  </a:cubicBezTo>
                  <a:cubicBezTo>
                    <a:pt x="42" y="2029"/>
                    <a:pt x="42" y="2294"/>
                    <a:pt x="4" y="2617"/>
                  </a:cubicBezTo>
                  <a:cubicBezTo>
                    <a:pt x="1" y="2645"/>
                    <a:pt x="22" y="2669"/>
                    <a:pt x="46" y="2673"/>
                  </a:cubicBezTo>
                  <a:lnTo>
                    <a:pt x="52" y="2673"/>
                  </a:lnTo>
                  <a:cubicBezTo>
                    <a:pt x="77" y="2673"/>
                    <a:pt x="98" y="2652"/>
                    <a:pt x="101" y="2628"/>
                  </a:cubicBezTo>
                  <a:cubicBezTo>
                    <a:pt x="139" y="2297"/>
                    <a:pt x="139" y="2029"/>
                    <a:pt x="139" y="1796"/>
                  </a:cubicBezTo>
                  <a:cubicBezTo>
                    <a:pt x="139" y="1267"/>
                    <a:pt x="139" y="947"/>
                    <a:pt x="574" y="512"/>
                  </a:cubicBezTo>
                  <a:cubicBezTo>
                    <a:pt x="893" y="193"/>
                    <a:pt x="1184" y="96"/>
                    <a:pt x="1421" y="96"/>
                  </a:cubicBezTo>
                  <a:cubicBezTo>
                    <a:pt x="1778" y="96"/>
                    <a:pt x="2012" y="318"/>
                    <a:pt x="2029" y="335"/>
                  </a:cubicBezTo>
                  <a:cubicBezTo>
                    <a:pt x="2038" y="343"/>
                    <a:pt x="2050" y="348"/>
                    <a:pt x="2062" y="348"/>
                  </a:cubicBezTo>
                  <a:cubicBezTo>
                    <a:pt x="2075" y="348"/>
                    <a:pt x="2088" y="343"/>
                    <a:pt x="2098" y="335"/>
                  </a:cubicBezTo>
                  <a:cubicBezTo>
                    <a:pt x="2116" y="314"/>
                    <a:pt x="2116" y="282"/>
                    <a:pt x="2098" y="265"/>
                  </a:cubicBezTo>
                  <a:cubicBezTo>
                    <a:pt x="2094" y="261"/>
                    <a:pt x="1823" y="0"/>
                    <a:pt x="1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2;p60">
              <a:extLst>
                <a:ext uri="{FF2B5EF4-FFF2-40B4-BE49-F238E27FC236}">
                  <a16:creationId xmlns:a16="http://schemas.microsoft.com/office/drawing/2014/main" id="{142895C9-D9BB-4609-88A5-BE42BECF7A72}"/>
                </a:ext>
              </a:extLst>
            </p:cNvPr>
            <p:cNvSpPr/>
            <p:nvPr/>
          </p:nvSpPr>
          <p:spPr>
            <a:xfrm>
              <a:off x="1573653" y="1053398"/>
              <a:ext cx="94586" cy="57013"/>
            </a:xfrm>
            <a:custGeom>
              <a:avLst/>
              <a:gdLst/>
              <a:ahLst/>
              <a:cxnLst/>
              <a:rect l="l" t="t" r="r" b="b"/>
              <a:pathLst>
                <a:path w="1810" h="1091" extrusionOk="0">
                  <a:moveTo>
                    <a:pt x="586" y="1"/>
                  </a:moveTo>
                  <a:cubicBezTo>
                    <a:pt x="282" y="1"/>
                    <a:pt x="49" y="109"/>
                    <a:pt x="35" y="116"/>
                  </a:cubicBezTo>
                  <a:cubicBezTo>
                    <a:pt x="11" y="127"/>
                    <a:pt x="1" y="158"/>
                    <a:pt x="11" y="182"/>
                  </a:cubicBezTo>
                  <a:cubicBezTo>
                    <a:pt x="20" y="199"/>
                    <a:pt x="37" y="209"/>
                    <a:pt x="54" y="209"/>
                  </a:cubicBezTo>
                  <a:cubicBezTo>
                    <a:pt x="61" y="209"/>
                    <a:pt x="69" y="207"/>
                    <a:pt x="77" y="203"/>
                  </a:cubicBezTo>
                  <a:cubicBezTo>
                    <a:pt x="82" y="203"/>
                    <a:pt x="304" y="101"/>
                    <a:pt x="590" y="101"/>
                  </a:cubicBezTo>
                  <a:cubicBezTo>
                    <a:pt x="717" y="101"/>
                    <a:pt x="856" y="121"/>
                    <a:pt x="995" y="179"/>
                  </a:cubicBezTo>
                  <a:cubicBezTo>
                    <a:pt x="1312" y="311"/>
                    <a:pt x="1549" y="607"/>
                    <a:pt x="1705" y="1056"/>
                  </a:cubicBezTo>
                  <a:cubicBezTo>
                    <a:pt x="1712" y="1077"/>
                    <a:pt x="1733" y="1091"/>
                    <a:pt x="1754" y="1091"/>
                  </a:cubicBezTo>
                  <a:cubicBezTo>
                    <a:pt x="1757" y="1091"/>
                    <a:pt x="1764" y="1087"/>
                    <a:pt x="1767" y="1087"/>
                  </a:cubicBezTo>
                  <a:cubicBezTo>
                    <a:pt x="1796" y="1077"/>
                    <a:pt x="1809" y="1049"/>
                    <a:pt x="1799" y="1025"/>
                  </a:cubicBezTo>
                  <a:cubicBezTo>
                    <a:pt x="1632" y="548"/>
                    <a:pt x="1375" y="232"/>
                    <a:pt x="1033" y="89"/>
                  </a:cubicBezTo>
                  <a:cubicBezTo>
                    <a:pt x="879" y="23"/>
                    <a:pt x="725" y="1"/>
                    <a:pt x="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3;p60">
              <a:extLst>
                <a:ext uri="{FF2B5EF4-FFF2-40B4-BE49-F238E27FC236}">
                  <a16:creationId xmlns:a16="http://schemas.microsoft.com/office/drawing/2014/main" id="{680158E1-2ED2-4098-88BC-D7D56B740DC6}"/>
                </a:ext>
              </a:extLst>
            </p:cNvPr>
            <p:cNvSpPr/>
            <p:nvPr/>
          </p:nvSpPr>
          <p:spPr>
            <a:xfrm>
              <a:off x="1478336" y="1528784"/>
              <a:ext cx="2945442" cy="2109165"/>
            </a:xfrm>
            <a:custGeom>
              <a:avLst/>
              <a:gdLst/>
              <a:ahLst/>
              <a:cxnLst/>
              <a:rect l="l" t="t" r="r" b="b"/>
              <a:pathLst>
                <a:path w="56364" h="40361" extrusionOk="0">
                  <a:moveTo>
                    <a:pt x="8827" y="1"/>
                  </a:moveTo>
                  <a:cubicBezTo>
                    <a:pt x="8530" y="1"/>
                    <a:pt x="8240" y="96"/>
                    <a:pt x="8000" y="270"/>
                  </a:cubicBezTo>
                  <a:cubicBezTo>
                    <a:pt x="7933" y="315"/>
                    <a:pt x="7885" y="378"/>
                    <a:pt x="7843" y="448"/>
                  </a:cubicBezTo>
                  <a:lnTo>
                    <a:pt x="6566" y="2658"/>
                  </a:lnTo>
                  <a:cubicBezTo>
                    <a:pt x="6456" y="2851"/>
                    <a:pt x="6250" y="2966"/>
                    <a:pt x="6031" y="2966"/>
                  </a:cubicBezTo>
                  <a:cubicBezTo>
                    <a:pt x="6002" y="2966"/>
                    <a:pt x="5973" y="2964"/>
                    <a:pt x="5944" y="2960"/>
                  </a:cubicBezTo>
                  <a:lnTo>
                    <a:pt x="4983" y="2817"/>
                  </a:lnTo>
                  <a:cubicBezTo>
                    <a:pt x="4953" y="2813"/>
                    <a:pt x="4924" y="2811"/>
                    <a:pt x="4894" y="2811"/>
                  </a:cubicBezTo>
                  <a:cubicBezTo>
                    <a:pt x="4593" y="2811"/>
                    <a:pt x="4329" y="3031"/>
                    <a:pt x="4284" y="3339"/>
                  </a:cubicBezTo>
                  <a:lnTo>
                    <a:pt x="50" y="32206"/>
                  </a:lnTo>
                  <a:cubicBezTo>
                    <a:pt x="1" y="32543"/>
                    <a:pt x="235" y="32856"/>
                    <a:pt x="572" y="32905"/>
                  </a:cubicBezTo>
                  <a:lnTo>
                    <a:pt x="51385" y="40354"/>
                  </a:lnTo>
                  <a:cubicBezTo>
                    <a:pt x="51415" y="40358"/>
                    <a:pt x="51446" y="40360"/>
                    <a:pt x="51475" y="40360"/>
                  </a:cubicBezTo>
                  <a:cubicBezTo>
                    <a:pt x="51777" y="40360"/>
                    <a:pt x="52040" y="40140"/>
                    <a:pt x="52084" y="39836"/>
                  </a:cubicBezTo>
                  <a:lnTo>
                    <a:pt x="56315" y="10966"/>
                  </a:lnTo>
                  <a:cubicBezTo>
                    <a:pt x="56363" y="10628"/>
                    <a:pt x="56134" y="10319"/>
                    <a:pt x="55796" y="10266"/>
                  </a:cubicBezTo>
                  <a:lnTo>
                    <a:pt x="24362" y="5659"/>
                  </a:lnTo>
                  <a:cubicBezTo>
                    <a:pt x="24147" y="5628"/>
                    <a:pt x="23962" y="5482"/>
                    <a:pt x="23879" y="5280"/>
                  </a:cubicBezTo>
                  <a:lnTo>
                    <a:pt x="22741" y="2462"/>
                  </a:lnTo>
                  <a:cubicBezTo>
                    <a:pt x="22710" y="2389"/>
                    <a:pt x="22668" y="2319"/>
                    <a:pt x="22608" y="2264"/>
                  </a:cubicBezTo>
                  <a:cubicBezTo>
                    <a:pt x="22400" y="2065"/>
                    <a:pt x="22133" y="1937"/>
                    <a:pt x="21844" y="1895"/>
                  </a:cubicBezTo>
                  <a:lnTo>
                    <a:pt x="9036" y="16"/>
                  </a:lnTo>
                  <a:cubicBezTo>
                    <a:pt x="8967" y="6"/>
                    <a:pt x="8897" y="1"/>
                    <a:pt x="8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4;p60">
              <a:extLst>
                <a:ext uri="{FF2B5EF4-FFF2-40B4-BE49-F238E27FC236}">
                  <a16:creationId xmlns:a16="http://schemas.microsoft.com/office/drawing/2014/main" id="{E28D4A9C-E1D5-4A71-9AB8-F9EFF9457EE0}"/>
                </a:ext>
              </a:extLst>
            </p:cNvPr>
            <p:cNvSpPr/>
            <p:nvPr/>
          </p:nvSpPr>
          <p:spPr>
            <a:xfrm>
              <a:off x="1474364" y="1523663"/>
              <a:ext cx="2953437" cy="2119616"/>
            </a:xfrm>
            <a:custGeom>
              <a:avLst/>
              <a:gdLst/>
              <a:ahLst/>
              <a:cxnLst/>
              <a:rect l="l" t="t" r="r" b="b"/>
              <a:pathLst>
                <a:path w="56517" h="40561" extrusionOk="0">
                  <a:moveTo>
                    <a:pt x="8906" y="198"/>
                  </a:moveTo>
                  <a:cubicBezTo>
                    <a:pt x="8970" y="198"/>
                    <a:pt x="9034" y="203"/>
                    <a:pt x="9099" y="212"/>
                  </a:cubicBezTo>
                  <a:lnTo>
                    <a:pt x="21905" y="2091"/>
                  </a:lnTo>
                  <a:cubicBezTo>
                    <a:pt x="22173" y="2129"/>
                    <a:pt x="22421" y="2247"/>
                    <a:pt x="22619" y="2435"/>
                  </a:cubicBezTo>
                  <a:cubicBezTo>
                    <a:pt x="22660" y="2473"/>
                    <a:pt x="22695" y="2529"/>
                    <a:pt x="22726" y="2599"/>
                  </a:cubicBezTo>
                  <a:lnTo>
                    <a:pt x="23864" y="5417"/>
                  </a:lnTo>
                  <a:cubicBezTo>
                    <a:pt x="23958" y="5650"/>
                    <a:pt x="24174" y="5817"/>
                    <a:pt x="24425" y="5855"/>
                  </a:cubicBezTo>
                  <a:lnTo>
                    <a:pt x="55859" y="10465"/>
                  </a:lnTo>
                  <a:cubicBezTo>
                    <a:pt x="55994" y="10483"/>
                    <a:pt x="56116" y="10555"/>
                    <a:pt x="56196" y="10667"/>
                  </a:cubicBezTo>
                  <a:cubicBezTo>
                    <a:pt x="56280" y="10778"/>
                    <a:pt x="56314" y="10913"/>
                    <a:pt x="56293" y="11050"/>
                  </a:cubicBezTo>
                  <a:lnTo>
                    <a:pt x="52063" y="39920"/>
                  </a:lnTo>
                  <a:cubicBezTo>
                    <a:pt x="52042" y="40055"/>
                    <a:pt x="51969" y="40177"/>
                    <a:pt x="51858" y="40257"/>
                  </a:cubicBezTo>
                  <a:cubicBezTo>
                    <a:pt x="51770" y="40325"/>
                    <a:pt x="51664" y="40361"/>
                    <a:pt x="51553" y="40361"/>
                  </a:cubicBezTo>
                  <a:cubicBezTo>
                    <a:pt x="51528" y="40361"/>
                    <a:pt x="51501" y="40359"/>
                    <a:pt x="51475" y="40355"/>
                  </a:cubicBezTo>
                  <a:lnTo>
                    <a:pt x="661" y="32906"/>
                  </a:lnTo>
                  <a:cubicBezTo>
                    <a:pt x="526" y="32885"/>
                    <a:pt x="404" y="32811"/>
                    <a:pt x="321" y="32704"/>
                  </a:cubicBezTo>
                  <a:cubicBezTo>
                    <a:pt x="241" y="32593"/>
                    <a:pt x="206" y="32456"/>
                    <a:pt x="227" y="32318"/>
                  </a:cubicBezTo>
                  <a:lnTo>
                    <a:pt x="4457" y="3451"/>
                  </a:lnTo>
                  <a:cubicBezTo>
                    <a:pt x="4478" y="3312"/>
                    <a:pt x="4552" y="3194"/>
                    <a:pt x="4659" y="3110"/>
                  </a:cubicBezTo>
                  <a:cubicBezTo>
                    <a:pt x="4750" y="3044"/>
                    <a:pt x="4857" y="3009"/>
                    <a:pt x="4969" y="3009"/>
                  </a:cubicBezTo>
                  <a:cubicBezTo>
                    <a:pt x="4993" y="3009"/>
                    <a:pt x="5018" y="3009"/>
                    <a:pt x="5042" y="3013"/>
                  </a:cubicBezTo>
                  <a:lnTo>
                    <a:pt x="6005" y="3155"/>
                  </a:lnTo>
                  <a:cubicBezTo>
                    <a:pt x="6040" y="3160"/>
                    <a:pt x="6075" y="3163"/>
                    <a:pt x="6110" y="3163"/>
                  </a:cubicBezTo>
                  <a:cubicBezTo>
                    <a:pt x="6363" y="3163"/>
                    <a:pt x="6598" y="3031"/>
                    <a:pt x="6729" y="2807"/>
                  </a:cubicBezTo>
                  <a:lnTo>
                    <a:pt x="8006" y="595"/>
                  </a:lnTo>
                  <a:cubicBezTo>
                    <a:pt x="8044" y="532"/>
                    <a:pt x="8086" y="483"/>
                    <a:pt x="8131" y="448"/>
                  </a:cubicBezTo>
                  <a:cubicBezTo>
                    <a:pt x="8361" y="284"/>
                    <a:pt x="8629" y="198"/>
                    <a:pt x="8906" y="198"/>
                  </a:cubicBezTo>
                  <a:close/>
                  <a:moveTo>
                    <a:pt x="8902" y="0"/>
                  </a:moveTo>
                  <a:cubicBezTo>
                    <a:pt x="8585" y="0"/>
                    <a:pt x="8276" y="99"/>
                    <a:pt x="8017" y="288"/>
                  </a:cubicBezTo>
                  <a:cubicBezTo>
                    <a:pt x="7947" y="337"/>
                    <a:pt x="7884" y="410"/>
                    <a:pt x="7836" y="497"/>
                  </a:cubicBezTo>
                  <a:lnTo>
                    <a:pt x="6556" y="2706"/>
                  </a:lnTo>
                  <a:cubicBezTo>
                    <a:pt x="6464" y="2868"/>
                    <a:pt x="6295" y="2966"/>
                    <a:pt x="6111" y="2966"/>
                  </a:cubicBezTo>
                  <a:cubicBezTo>
                    <a:pt x="6086" y="2966"/>
                    <a:pt x="6060" y="2964"/>
                    <a:pt x="6034" y="2960"/>
                  </a:cubicBezTo>
                  <a:lnTo>
                    <a:pt x="5074" y="2818"/>
                  </a:lnTo>
                  <a:cubicBezTo>
                    <a:pt x="5039" y="2813"/>
                    <a:pt x="5004" y="2810"/>
                    <a:pt x="4969" y="2810"/>
                  </a:cubicBezTo>
                  <a:cubicBezTo>
                    <a:pt x="4816" y="2810"/>
                    <a:pt x="4666" y="2860"/>
                    <a:pt x="4541" y="2953"/>
                  </a:cubicBezTo>
                  <a:cubicBezTo>
                    <a:pt x="4388" y="3064"/>
                    <a:pt x="4290" y="3231"/>
                    <a:pt x="4263" y="3419"/>
                  </a:cubicBezTo>
                  <a:lnTo>
                    <a:pt x="28" y="32289"/>
                  </a:lnTo>
                  <a:cubicBezTo>
                    <a:pt x="1" y="32477"/>
                    <a:pt x="49" y="32669"/>
                    <a:pt x="165" y="32822"/>
                  </a:cubicBezTo>
                  <a:cubicBezTo>
                    <a:pt x="279" y="32975"/>
                    <a:pt x="443" y="33073"/>
                    <a:pt x="634" y="33100"/>
                  </a:cubicBezTo>
                  <a:lnTo>
                    <a:pt x="51447" y="40549"/>
                  </a:lnTo>
                  <a:cubicBezTo>
                    <a:pt x="51482" y="40556"/>
                    <a:pt x="51517" y="40560"/>
                    <a:pt x="51551" y="40560"/>
                  </a:cubicBezTo>
                  <a:cubicBezTo>
                    <a:pt x="51705" y="40560"/>
                    <a:pt x="51854" y="40508"/>
                    <a:pt x="51976" y="40417"/>
                  </a:cubicBezTo>
                  <a:cubicBezTo>
                    <a:pt x="52129" y="40302"/>
                    <a:pt x="52230" y="40135"/>
                    <a:pt x="52258" y="39947"/>
                  </a:cubicBezTo>
                  <a:lnTo>
                    <a:pt x="56492" y="11077"/>
                  </a:lnTo>
                  <a:cubicBezTo>
                    <a:pt x="56516" y="10889"/>
                    <a:pt x="56471" y="10701"/>
                    <a:pt x="56356" y="10549"/>
                  </a:cubicBezTo>
                  <a:cubicBezTo>
                    <a:pt x="56241" y="10396"/>
                    <a:pt x="56074" y="10295"/>
                    <a:pt x="55887" y="10266"/>
                  </a:cubicBezTo>
                  <a:lnTo>
                    <a:pt x="24452" y="5660"/>
                  </a:lnTo>
                  <a:cubicBezTo>
                    <a:pt x="24271" y="5632"/>
                    <a:pt x="24115" y="5511"/>
                    <a:pt x="24049" y="5340"/>
                  </a:cubicBezTo>
                  <a:lnTo>
                    <a:pt x="22907" y="2526"/>
                  </a:lnTo>
                  <a:cubicBezTo>
                    <a:pt x="22869" y="2428"/>
                    <a:pt x="22817" y="2348"/>
                    <a:pt x="22755" y="2289"/>
                  </a:cubicBezTo>
                  <a:cubicBezTo>
                    <a:pt x="22528" y="2077"/>
                    <a:pt x="22243" y="1937"/>
                    <a:pt x="21933" y="1892"/>
                  </a:cubicBezTo>
                  <a:lnTo>
                    <a:pt x="9127" y="17"/>
                  </a:lnTo>
                  <a:cubicBezTo>
                    <a:pt x="9052" y="6"/>
                    <a:pt x="8977" y="0"/>
                    <a:pt x="890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5;p60">
              <a:extLst>
                <a:ext uri="{FF2B5EF4-FFF2-40B4-BE49-F238E27FC236}">
                  <a16:creationId xmlns:a16="http://schemas.microsoft.com/office/drawing/2014/main" id="{76CF08AC-C0C1-49FB-83CC-865BD159FD97}"/>
                </a:ext>
              </a:extLst>
            </p:cNvPr>
            <p:cNvSpPr/>
            <p:nvPr/>
          </p:nvSpPr>
          <p:spPr>
            <a:xfrm>
              <a:off x="1993644" y="1605185"/>
              <a:ext cx="498380" cy="127874"/>
            </a:xfrm>
            <a:custGeom>
              <a:avLst/>
              <a:gdLst/>
              <a:ahLst/>
              <a:cxnLst/>
              <a:rect l="l" t="t" r="r" b="b"/>
              <a:pathLst>
                <a:path w="9537" h="2447" extrusionOk="0">
                  <a:moveTo>
                    <a:pt x="772" y="0"/>
                  </a:moveTo>
                  <a:cubicBezTo>
                    <a:pt x="410" y="0"/>
                    <a:pt x="98" y="269"/>
                    <a:pt x="52" y="639"/>
                  </a:cubicBezTo>
                  <a:cubicBezTo>
                    <a:pt x="0" y="1035"/>
                    <a:pt x="285" y="1397"/>
                    <a:pt x="682" y="1449"/>
                  </a:cubicBezTo>
                  <a:lnTo>
                    <a:pt x="8677" y="2440"/>
                  </a:lnTo>
                  <a:cubicBezTo>
                    <a:pt x="8707" y="2444"/>
                    <a:pt x="8738" y="2446"/>
                    <a:pt x="8768" y="2446"/>
                  </a:cubicBezTo>
                  <a:cubicBezTo>
                    <a:pt x="9131" y="2446"/>
                    <a:pt x="9443" y="2177"/>
                    <a:pt x="9488" y="1808"/>
                  </a:cubicBezTo>
                  <a:cubicBezTo>
                    <a:pt x="9537" y="1411"/>
                    <a:pt x="9255" y="1049"/>
                    <a:pt x="8858" y="997"/>
                  </a:cubicBezTo>
                  <a:lnTo>
                    <a:pt x="863" y="6"/>
                  </a:lnTo>
                  <a:cubicBezTo>
                    <a:pt x="832" y="2"/>
                    <a:pt x="802" y="0"/>
                    <a:pt x="772"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6;p60">
              <a:extLst>
                <a:ext uri="{FF2B5EF4-FFF2-40B4-BE49-F238E27FC236}">
                  <a16:creationId xmlns:a16="http://schemas.microsoft.com/office/drawing/2014/main" id="{18CE4FD5-65B2-4F29-A86A-DFDE47B12200}"/>
                </a:ext>
              </a:extLst>
            </p:cNvPr>
            <p:cNvSpPr/>
            <p:nvPr/>
          </p:nvSpPr>
          <p:spPr>
            <a:xfrm>
              <a:off x="4203182" y="2445799"/>
              <a:ext cx="105351" cy="170568"/>
            </a:xfrm>
            <a:custGeom>
              <a:avLst/>
              <a:gdLst/>
              <a:ahLst/>
              <a:cxnLst/>
              <a:rect l="l" t="t" r="r" b="b"/>
              <a:pathLst>
                <a:path w="2016" h="3264" extrusionOk="0">
                  <a:moveTo>
                    <a:pt x="564" y="0"/>
                  </a:moveTo>
                  <a:lnTo>
                    <a:pt x="0" y="1569"/>
                  </a:lnTo>
                  <a:lnTo>
                    <a:pt x="1291" y="3263"/>
                  </a:lnTo>
                  <a:lnTo>
                    <a:pt x="2015" y="2745"/>
                  </a:lnTo>
                  <a:lnTo>
                    <a:pt x="1548" y="1346"/>
                  </a:lnTo>
                  <a:lnTo>
                    <a:pt x="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7;p60">
              <a:extLst>
                <a:ext uri="{FF2B5EF4-FFF2-40B4-BE49-F238E27FC236}">
                  <a16:creationId xmlns:a16="http://schemas.microsoft.com/office/drawing/2014/main" id="{9443464F-CA0F-4706-88A9-B1BB1ADE0DF0}"/>
                </a:ext>
              </a:extLst>
            </p:cNvPr>
            <p:cNvSpPr/>
            <p:nvPr/>
          </p:nvSpPr>
          <p:spPr>
            <a:xfrm>
              <a:off x="4197381" y="2434668"/>
              <a:ext cx="117266" cy="188806"/>
            </a:xfrm>
            <a:custGeom>
              <a:avLst/>
              <a:gdLst/>
              <a:ahLst/>
              <a:cxnLst/>
              <a:rect l="l" t="t" r="r" b="b"/>
              <a:pathLst>
                <a:path w="2244" h="3613" extrusionOk="0">
                  <a:moveTo>
                    <a:pt x="707" y="422"/>
                  </a:moveTo>
                  <a:lnTo>
                    <a:pt x="1573" y="1605"/>
                  </a:lnTo>
                  <a:lnTo>
                    <a:pt x="2011" y="2920"/>
                  </a:lnTo>
                  <a:lnTo>
                    <a:pt x="1423" y="3341"/>
                  </a:lnTo>
                  <a:lnTo>
                    <a:pt x="223" y="1765"/>
                  </a:lnTo>
                  <a:lnTo>
                    <a:pt x="707" y="422"/>
                  </a:lnTo>
                  <a:close/>
                  <a:moveTo>
                    <a:pt x="644" y="1"/>
                  </a:moveTo>
                  <a:lnTo>
                    <a:pt x="0" y="1800"/>
                  </a:lnTo>
                  <a:lnTo>
                    <a:pt x="1381" y="3612"/>
                  </a:lnTo>
                  <a:lnTo>
                    <a:pt x="2244" y="2996"/>
                  </a:lnTo>
                  <a:lnTo>
                    <a:pt x="1754" y="1528"/>
                  </a:lnTo>
                  <a:lnTo>
                    <a:pt x="644"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8;p60">
              <a:extLst>
                <a:ext uri="{FF2B5EF4-FFF2-40B4-BE49-F238E27FC236}">
                  <a16:creationId xmlns:a16="http://schemas.microsoft.com/office/drawing/2014/main" id="{CE89ECFD-5A00-45D2-BC53-B6A840CD6D1B}"/>
                </a:ext>
              </a:extLst>
            </p:cNvPr>
            <p:cNvSpPr/>
            <p:nvPr/>
          </p:nvSpPr>
          <p:spPr>
            <a:xfrm>
              <a:off x="4268294" y="2589193"/>
              <a:ext cx="438388" cy="448631"/>
            </a:xfrm>
            <a:custGeom>
              <a:avLst/>
              <a:gdLst/>
              <a:ahLst/>
              <a:cxnLst/>
              <a:rect l="l" t="t" r="r" b="b"/>
              <a:pathLst>
                <a:path w="8389" h="8585" extrusionOk="0">
                  <a:moveTo>
                    <a:pt x="769" y="1"/>
                  </a:moveTo>
                  <a:cubicBezTo>
                    <a:pt x="769" y="1"/>
                    <a:pt x="98" y="363"/>
                    <a:pt x="45" y="519"/>
                  </a:cubicBezTo>
                  <a:cubicBezTo>
                    <a:pt x="0" y="652"/>
                    <a:pt x="2261" y="6358"/>
                    <a:pt x="2953" y="8104"/>
                  </a:cubicBezTo>
                  <a:cubicBezTo>
                    <a:pt x="3069" y="8396"/>
                    <a:pt x="3356" y="8585"/>
                    <a:pt x="3671" y="8585"/>
                  </a:cubicBezTo>
                  <a:cubicBezTo>
                    <a:pt x="3679" y="8585"/>
                    <a:pt x="3687" y="8585"/>
                    <a:pt x="3695" y="8585"/>
                  </a:cubicBezTo>
                  <a:lnTo>
                    <a:pt x="8079" y="8400"/>
                  </a:lnTo>
                  <a:lnTo>
                    <a:pt x="8388" y="6117"/>
                  </a:lnTo>
                  <a:lnTo>
                    <a:pt x="8388" y="6117"/>
                  </a:lnTo>
                  <a:lnTo>
                    <a:pt x="4467" y="6257"/>
                  </a:lnTo>
                  <a:cubicBezTo>
                    <a:pt x="4458" y="6257"/>
                    <a:pt x="4449" y="6257"/>
                    <a:pt x="4440" y="6257"/>
                  </a:cubicBezTo>
                  <a:cubicBezTo>
                    <a:pt x="4155" y="6257"/>
                    <a:pt x="3893" y="6096"/>
                    <a:pt x="3761" y="5842"/>
                  </a:cubicBezTo>
                  <a:lnTo>
                    <a:pt x="7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9;p60">
              <a:extLst>
                <a:ext uri="{FF2B5EF4-FFF2-40B4-BE49-F238E27FC236}">
                  <a16:creationId xmlns:a16="http://schemas.microsoft.com/office/drawing/2014/main" id="{79EC1111-2136-4789-878E-8D39E2F79C1C}"/>
                </a:ext>
              </a:extLst>
            </p:cNvPr>
            <p:cNvSpPr/>
            <p:nvPr/>
          </p:nvSpPr>
          <p:spPr>
            <a:xfrm>
              <a:off x="4262650" y="2582138"/>
              <a:ext cx="444189" cy="460754"/>
            </a:xfrm>
            <a:custGeom>
              <a:avLst/>
              <a:gdLst/>
              <a:ahLst/>
              <a:cxnLst/>
              <a:rect l="l" t="t" r="r" b="b"/>
              <a:pathLst>
                <a:path w="8500" h="8817" extrusionOk="0">
                  <a:moveTo>
                    <a:pt x="919" y="0"/>
                  </a:moveTo>
                  <a:lnTo>
                    <a:pt x="832" y="49"/>
                  </a:lnTo>
                  <a:cubicBezTo>
                    <a:pt x="616" y="164"/>
                    <a:pt x="115" y="449"/>
                    <a:pt x="60" y="623"/>
                  </a:cubicBezTo>
                  <a:cubicBezTo>
                    <a:pt x="39" y="683"/>
                    <a:pt x="0" y="800"/>
                    <a:pt x="2971" y="8274"/>
                  </a:cubicBezTo>
                  <a:cubicBezTo>
                    <a:pt x="3100" y="8604"/>
                    <a:pt x="3421" y="8816"/>
                    <a:pt x="3771" y="8816"/>
                  </a:cubicBezTo>
                  <a:lnTo>
                    <a:pt x="3806" y="8816"/>
                  </a:lnTo>
                  <a:lnTo>
                    <a:pt x="8190" y="8632"/>
                  </a:lnTo>
                  <a:lnTo>
                    <a:pt x="8183" y="8434"/>
                  </a:lnTo>
                  <a:lnTo>
                    <a:pt x="3800" y="8618"/>
                  </a:lnTo>
                  <a:cubicBezTo>
                    <a:pt x="3789" y="8619"/>
                    <a:pt x="3778" y="8619"/>
                    <a:pt x="3768" y="8619"/>
                  </a:cubicBezTo>
                  <a:cubicBezTo>
                    <a:pt x="3492" y="8619"/>
                    <a:pt x="3253" y="8452"/>
                    <a:pt x="3156" y="8201"/>
                  </a:cubicBezTo>
                  <a:cubicBezTo>
                    <a:pt x="1427" y="3851"/>
                    <a:pt x="324" y="992"/>
                    <a:pt x="254" y="675"/>
                  </a:cubicBezTo>
                  <a:cubicBezTo>
                    <a:pt x="310" y="595"/>
                    <a:pt x="574" y="418"/>
                    <a:pt x="835" y="272"/>
                  </a:cubicBezTo>
                  <a:lnTo>
                    <a:pt x="3782" y="6022"/>
                  </a:lnTo>
                  <a:cubicBezTo>
                    <a:pt x="3930" y="6309"/>
                    <a:pt x="4227" y="6490"/>
                    <a:pt x="4545" y="6490"/>
                  </a:cubicBezTo>
                  <a:cubicBezTo>
                    <a:pt x="4556" y="6490"/>
                    <a:pt x="4567" y="6490"/>
                    <a:pt x="4579" y="6489"/>
                  </a:cubicBezTo>
                  <a:lnTo>
                    <a:pt x="8500" y="6350"/>
                  </a:lnTo>
                  <a:lnTo>
                    <a:pt x="8493" y="6155"/>
                  </a:lnTo>
                  <a:lnTo>
                    <a:pt x="4572" y="6291"/>
                  </a:lnTo>
                  <a:cubicBezTo>
                    <a:pt x="4558" y="6291"/>
                    <a:pt x="4545" y="6292"/>
                    <a:pt x="4532" y="6292"/>
                  </a:cubicBezTo>
                  <a:cubicBezTo>
                    <a:pt x="4293" y="6292"/>
                    <a:pt x="4068" y="6147"/>
                    <a:pt x="3959" y="5932"/>
                  </a:cubicBezTo>
                  <a:lnTo>
                    <a:pt x="91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0;p60">
              <a:extLst>
                <a:ext uri="{FF2B5EF4-FFF2-40B4-BE49-F238E27FC236}">
                  <a16:creationId xmlns:a16="http://schemas.microsoft.com/office/drawing/2014/main" id="{F69ADCB5-7AF6-4597-A095-18A4260FA12B}"/>
                </a:ext>
              </a:extLst>
            </p:cNvPr>
            <p:cNvSpPr/>
            <p:nvPr/>
          </p:nvSpPr>
          <p:spPr>
            <a:xfrm>
              <a:off x="4289929" y="2623579"/>
              <a:ext cx="35117" cy="20589"/>
            </a:xfrm>
            <a:custGeom>
              <a:avLst/>
              <a:gdLst/>
              <a:ahLst/>
              <a:cxnLst/>
              <a:rect l="l" t="t" r="r" b="b"/>
              <a:pathLst>
                <a:path w="672" h="394" extrusionOk="0">
                  <a:moveTo>
                    <a:pt x="616" y="1"/>
                  </a:moveTo>
                  <a:lnTo>
                    <a:pt x="0" y="255"/>
                  </a:lnTo>
                  <a:lnTo>
                    <a:pt x="60" y="394"/>
                  </a:lnTo>
                  <a:lnTo>
                    <a:pt x="672" y="140"/>
                  </a:lnTo>
                  <a:lnTo>
                    <a:pt x="616"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1;p60">
              <a:extLst>
                <a:ext uri="{FF2B5EF4-FFF2-40B4-BE49-F238E27FC236}">
                  <a16:creationId xmlns:a16="http://schemas.microsoft.com/office/drawing/2014/main" id="{D1323428-8FF7-46C5-9779-D6CB84FE8EAB}"/>
                </a:ext>
              </a:extLst>
            </p:cNvPr>
            <p:cNvSpPr/>
            <p:nvPr/>
          </p:nvSpPr>
          <p:spPr>
            <a:xfrm>
              <a:off x="1501643" y="1865270"/>
              <a:ext cx="2748170" cy="1764893"/>
            </a:xfrm>
            <a:custGeom>
              <a:avLst/>
              <a:gdLst/>
              <a:ahLst/>
              <a:cxnLst/>
              <a:rect l="l" t="t" r="r" b="b"/>
              <a:pathLst>
                <a:path w="52589" h="33773" extrusionOk="0">
                  <a:moveTo>
                    <a:pt x="4221" y="0"/>
                  </a:moveTo>
                  <a:cubicBezTo>
                    <a:pt x="3964" y="0"/>
                    <a:pt x="3717" y="70"/>
                    <a:pt x="3500" y="198"/>
                  </a:cubicBezTo>
                  <a:cubicBezTo>
                    <a:pt x="3296" y="320"/>
                    <a:pt x="3142" y="511"/>
                    <a:pt x="3052" y="734"/>
                  </a:cubicBezTo>
                  <a:lnTo>
                    <a:pt x="2286" y="2661"/>
                  </a:lnTo>
                  <a:cubicBezTo>
                    <a:pt x="2116" y="3082"/>
                    <a:pt x="1709" y="3361"/>
                    <a:pt x="1250" y="3361"/>
                  </a:cubicBezTo>
                  <a:lnTo>
                    <a:pt x="1114" y="3361"/>
                  </a:lnTo>
                  <a:cubicBezTo>
                    <a:pt x="498" y="3361"/>
                    <a:pt x="1" y="3862"/>
                    <a:pt x="1" y="4474"/>
                  </a:cubicBezTo>
                  <a:lnTo>
                    <a:pt x="1" y="32659"/>
                  </a:lnTo>
                  <a:cubicBezTo>
                    <a:pt x="1" y="33272"/>
                    <a:pt x="498" y="33773"/>
                    <a:pt x="1114" y="33773"/>
                  </a:cubicBezTo>
                  <a:lnTo>
                    <a:pt x="51475" y="33773"/>
                  </a:lnTo>
                  <a:cubicBezTo>
                    <a:pt x="52091" y="33773"/>
                    <a:pt x="52588" y="33272"/>
                    <a:pt x="52588" y="32659"/>
                  </a:cubicBezTo>
                  <a:lnTo>
                    <a:pt x="52588" y="4474"/>
                  </a:lnTo>
                  <a:cubicBezTo>
                    <a:pt x="52588" y="3862"/>
                    <a:pt x="52091" y="3361"/>
                    <a:pt x="51475" y="3361"/>
                  </a:cubicBezTo>
                  <a:lnTo>
                    <a:pt x="20489" y="3361"/>
                  </a:lnTo>
                  <a:cubicBezTo>
                    <a:pt x="20093" y="3361"/>
                    <a:pt x="19728" y="3152"/>
                    <a:pt x="19529" y="2811"/>
                  </a:cubicBezTo>
                  <a:lnTo>
                    <a:pt x="18210" y="564"/>
                  </a:lnTo>
                  <a:cubicBezTo>
                    <a:pt x="18089" y="355"/>
                    <a:pt x="17901" y="185"/>
                    <a:pt x="17674" y="94"/>
                  </a:cubicBezTo>
                  <a:cubicBezTo>
                    <a:pt x="17515" y="34"/>
                    <a:pt x="17340" y="0"/>
                    <a:pt x="17167"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2;p60">
              <a:extLst>
                <a:ext uri="{FF2B5EF4-FFF2-40B4-BE49-F238E27FC236}">
                  <a16:creationId xmlns:a16="http://schemas.microsoft.com/office/drawing/2014/main" id="{F42FA658-4C11-4EA8-8382-E85A8EEA021D}"/>
                </a:ext>
              </a:extLst>
            </p:cNvPr>
            <p:cNvSpPr/>
            <p:nvPr/>
          </p:nvSpPr>
          <p:spPr>
            <a:xfrm>
              <a:off x="1496574" y="1860149"/>
              <a:ext cx="2758517" cy="1775083"/>
            </a:xfrm>
            <a:custGeom>
              <a:avLst/>
              <a:gdLst/>
              <a:ahLst/>
              <a:cxnLst/>
              <a:rect l="l" t="t" r="r" b="b"/>
              <a:pathLst>
                <a:path w="52787" h="33968" extrusionOk="0">
                  <a:moveTo>
                    <a:pt x="17264" y="199"/>
                  </a:moveTo>
                  <a:cubicBezTo>
                    <a:pt x="17427" y="199"/>
                    <a:pt x="17583" y="227"/>
                    <a:pt x="17737" y="286"/>
                  </a:cubicBezTo>
                  <a:cubicBezTo>
                    <a:pt x="17935" y="362"/>
                    <a:pt x="18105" y="512"/>
                    <a:pt x="18224" y="710"/>
                  </a:cubicBezTo>
                  <a:lnTo>
                    <a:pt x="19539" y="2958"/>
                  </a:lnTo>
                  <a:cubicBezTo>
                    <a:pt x="19754" y="3331"/>
                    <a:pt x="20159" y="3560"/>
                    <a:pt x="20586" y="3560"/>
                  </a:cubicBezTo>
                  <a:lnTo>
                    <a:pt x="51572" y="3560"/>
                  </a:lnTo>
                  <a:cubicBezTo>
                    <a:pt x="52132" y="3560"/>
                    <a:pt x="52588" y="4015"/>
                    <a:pt x="52588" y="4572"/>
                  </a:cubicBezTo>
                  <a:lnTo>
                    <a:pt x="52588" y="32757"/>
                  </a:lnTo>
                  <a:cubicBezTo>
                    <a:pt x="52588" y="33314"/>
                    <a:pt x="52132" y="33770"/>
                    <a:pt x="51572" y="33770"/>
                  </a:cubicBezTo>
                  <a:lnTo>
                    <a:pt x="1211" y="33770"/>
                  </a:lnTo>
                  <a:cubicBezTo>
                    <a:pt x="651" y="33770"/>
                    <a:pt x="199" y="33314"/>
                    <a:pt x="199" y="32757"/>
                  </a:cubicBezTo>
                  <a:lnTo>
                    <a:pt x="199" y="4572"/>
                  </a:lnTo>
                  <a:cubicBezTo>
                    <a:pt x="199" y="4015"/>
                    <a:pt x="651" y="3560"/>
                    <a:pt x="1211" y="3560"/>
                  </a:cubicBezTo>
                  <a:lnTo>
                    <a:pt x="1347" y="3560"/>
                  </a:lnTo>
                  <a:cubicBezTo>
                    <a:pt x="1848" y="3560"/>
                    <a:pt x="2290" y="3260"/>
                    <a:pt x="2474" y="2794"/>
                  </a:cubicBezTo>
                  <a:lnTo>
                    <a:pt x="3242" y="867"/>
                  </a:lnTo>
                  <a:cubicBezTo>
                    <a:pt x="3326" y="662"/>
                    <a:pt x="3469" y="487"/>
                    <a:pt x="3647" y="383"/>
                  </a:cubicBezTo>
                  <a:cubicBezTo>
                    <a:pt x="3852" y="262"/>
                    <a:pt x="4082" y="199"/>
                    <a:pt x="4318" y="199"/>
                  </a:cubicBezTo>
                  <a:close/>
                  <a:moveTo>
                    <a:pt x="4318" y="1"/>
                  </a:moveTo>
                  <a:cubicBezTo>
                    <a:pt x="4046" y="1"/>
                    <a:pt x="3778" y="74"/>
                    <a:pt x="3545" y="213"/>
                  </a:cubicBezTo>
                  <a:cubicBezTo>
                    <a:pt x="3330" y="338"/>
                    <a:pt x="3156" y="547"/>
                    <a:pt x="3059" y="794"/>
                  </a:cubicBezTo>
                  <a:lnTo>
                    <a:pt x="2290" y="2721"/>
                  </a:lnTo>
                  <a:cubicBezTo>
                    <a:pt x="2136" y="3111"/>
                    <a:pt x="1768" y="3361"/>
                    <a:pt x="1347" y="3361"/>
                  </a:cubicBezTo>
                  <a:lnTo>
                    <a:pt x="1211" y="3361"/>
                  </a:lnTo>
                  <a:cubicBezTo>
                    <a:pt x="543" y="3361"/>
                    <a:pt x="0" y="3904"/>
                    <a:pt x="0" y="4572"/>
                  </a:cubicBezTo>
                  <a:lnTo>
                    <a:pt x="0" y="32757"/>
                  </a:lnTo>
                  <a:cubicBezTo>
                    <a:pt x="0" y="33425"/>
                    <a:pt x="543" y="33968"/>
                    <a:pt x="1211" y="33968"/>
                  </a:cubicBezTo>
                  <a:lnTo>
                    <a:pt x="51572" y="33968"/>
                  </a:lnTo>
                  <a:cubicBezTo>
                    <a:pt x="52243" y="33968"/>
                    <a:pt x="52786" y="33425"/>
                    <a:pt x="52786" y="32757"/>
                  </a:cubicBezTo>
                  <a:lnTo>
                    <a:pt x="52786" y="4572"/>
                  </a:lnTo>
                  <a:cubicBezTo>
                    <a:pt x="52786" y="3904"/>
                    <a:pt x="52243" y="3361"/>
                    <a:pt x="51572" y="3361"/>
                  </a:cubicBezTo>
                  <a:lnTo>
                    <a:pt x="20586" y="3361"/>
                  </a:lnTo>
                  <a:cubicBezTo>
                    <a:pt x="20228" y="3361"/>
                    <a:pt x="19891" y="3170"/>
                    <a:pt x="19709" y="2860"/>
                  </a:cubicBezTo>
                  <a:lnTo>
                    <a:pt x="18394" y="613"/>
                  </a:lnTo>
                  <a:cubicBezTo>
                    <a:pt x="18256" y="373"/>
                    <a:pt x="18047" y="192"/>
                    <a:pt x="17806" y="102"/>
                  </a:cubicBezTo>
                  <a:cubicBezTo>
                    <a:pt x="17633" y="36"/>
                    <a:pt x="17452" y="1"/>
                    <a:pt x="1726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3;p60">
              <a:extLst>
                <a:ext uri="{FF2B5EF4-FFF2-40B4-BE49-F238E27FC236}">
                  <a16:creationId xmlns:a16="http://schemas.microsoft.com/office/drawing/2014/main" id="{C70A3947-427D-4B0C-A46B-0D88405036A7}"/>
                </a:ext>
              </a:extLst>
            </p:cNvPr>
            <p:cNvSpPr/>
            <p:nvPr/>
          </p:nvSpPr>
          <p:spPr>
            <a:xfrm>
              <a:off x="1786183" y="1960170"/>
              <a:ext cx="497126" cy="75826"/>
            </a:xfrm>
            <a:custGeom>
              <a:avLst/>
              <a:gdLst/>
              <a:ahLst/>
              <a:cxnLst/>
              <a:rect l="l" t="t" r="r" b="b"/>
              <a:pathLst>
                <a:path w="9513" h="1451" extrusionOk="0">
                  <a:moveTo>
                    <a:pt x="727" y="0"/>
                  </a:moveTo>
                  <a:cubicBezTo>
                    <a:pt x="327" y="0"/>
                    <a:pt x="1" y="324"/>
                    <a:pt x="1" y="728"/>
                  </a:cubicBezTo>
                  <a:cubicBezTo>
                    <a:pt x="1" y="1128"/>
                    <a:pt x="327" y="1451"/>
                    <a:pt x="727" y="1451"/>
                  </a:cubicBezTo>
                  <a:lnTo>
                    <a:pt x="8785" y="1451"/>
                  </a:lnTo>
                  <a:cubicBezTo>
                    <a:pt x="9186" y="1451"/>
                    <a:pt x="9512" y="1128"/>
                    <a:pt x="9512" y="728"/>
                  </a:cubicBezTo>
                  <a:cubicBezTo>
                    <a:pt x="9512" y="324"/>
                    <a:pt x="9186" y="0"/>
                    <a:pt x="87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4;p60">
              <a:extLst>
                <a:ext uri="{FF2B5EF4-FFF2-40B4-BE49-F238E27FC236}">
                  <a16:creationId xmlns:a16="http://schemas.microsoft.com/office/drawing/2014/main" id="{07DCB21B-271E-446A-8204-D8ED798DC2B0}"/>
                </a:ext>
              </a:extLst>
            </p:cNvPr>
            <p:cNvSpPr/>
            <p:nvPr/>
          </p:nvSpPr>
          <p:spPr>
            <a:xfrm>
              <a:off x="1501643" y="2122325"/>
              <a:ext cx="2748170" cy="1764736"/>
            </a:xfrm>
            <a:custGeom>
              <a:avLst/>
              <a:gdLst/>
              <a:ahLst/>
              <a:cxnLst/>
              <a:rect l="l" t="t" r="r" b="b"/>
              <a:pathLst>
                <a:path w="52589" h="33770" extrusionOk="0">
                  <a:moveTo>
                    <a:pt x="4221" y="0"/>
                  </a:moveTo>
                  <a:cubicBezTo>
                    <a:pt x="3964" y="0"/>
                    <a:pt x="3717" y="70"/>
                    <a:pt x="3500" y="199"/>
                  </a:cubicBezTo>
                  <a:cubicBezTo>
                    <a:pt x="3296" y="321"/>
                    <a:pt x="3142" y="512"/>
                    <a:pt x="3052" y="735"/>
                  </a:cubicBezTo>
                  <a:lnTo>
                    <a:pt x="2286" y="2659"/>
                  </a:lnTo>
                  <a:cubicBezTo>
                    <a:pt x="2116" y="3083"/>
                    <a:pt x="1709" y="3361"/>
                    <a:pt x="1250" y="3361"/>
                  </a:cubicBezTo>
                  <a:lnTo>
                    <a:pt x="1114" y="3361"/>
                  </a:lnTo>
                  <a:cubicBezTo>
                    <a:pt x="498" y="3361"/>
                    <a:pt x="1" y="3859"/>
                    <a:pt x="1" y="4475"/>
                  </a:cubicBezTo>
                  <a:lnTo>
                    <a:pt x="1" y="32656"/>
                  </a:lnTo>
                  <a:cubicBezTo>
                    <a:pt x="1" y="33272"/>
                    <a:pt x="498" y="33769"/>
                    <a:pt x="1114" y="33769"/>
                  </a:cubicBezTo>
                  <a:lnTo>
                    <a:pt x="51475" y="33769"/>
                  </a:lnTo>
                  <a:cubicBezTo>
                    <a:pt x="52091" y="33769"/>
                    <a:pt x="52588" y="33272"/>
                    <a:pt x="52588" y="32656"/>
                  </a:cubicBezTo>
                  <a:lnTo>
                    <a:pt x="52588" y="4475"/>
                  </a:lnTo>
                  <a:cubicBezTo>
                    <a:pt x="52588" y="3859"/>
                    <a:pt x="52091" y="3361"/>
                    <a:pt x="51475" y="3361"/>
                  </a:cubicBezTo>
                  <a:lnTo>
                    <a:pt x="20489" y="3361"/>
                  </a:lnTo>
                  <a:cubicBezTo>
                    <a:pt x="20093" y="3361"/>
                    <a:pt x="19728" y="3152"/>
                    <a:pt x="19529" y="2812"/>
                  </a:cubicBezTo>
                  <a:lnTo>
                    <a:pt x="18210" y="564"/>
                  </a:lnTo>
                  <a:cubicBezTo>
                    <a:pt x="18089" y="352"/>
                    <a:pt x="17901" y="181"/>
                    <a:pt x="17674" y="95"/>
                  </a:cubicBezTo>
                  <a:cubicBezTo>
                    <a:pt x="17515" y="32"/>
                    <a:pt x="17340" y="0"/>
                    <a:pt x="17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5;p60">
              <a:extLst>
                <a:ext uri="{FF2B5EF4-FFF2-40B4-BE49-F238E27FC236}">
                  <a16:creationId xmlns:a16="http://schemas.microsoft.com/office/drawing/2014/main" id="{C602E8DC-58F9-4D97-B712-AC1A7E36835E}"/>
                </a:ext>
              </a:extLst>
            </p:cNvPr>
            <p:cNvSpPr/>
            <p:nvPr/>
          </p:nvSpPr>
          <p:spPr>
            <a:xfrm>
              <a:off x="1496574" y="2117256"/>
              <a:ext cx="2758517" cy="1775083"/>
            </a:xfrm>
            <a:custGeom>
              <a:avLst/>
              <a:gdLst/>
              <a:ahLst/>
              <a:cxnLst/>
              <a:rect l="l" t="t" r="r" b="b"/>
              <a:pathLst>
                <a:path w="52787" h="33968" extrusionOk="0">
                  <a:moveTo>
                    <a:pt x="17264" y="198"/>
                  </a:moveTo>
                  <a:cubicBezTo>
                    <a:pt x="17427" y="198"/>
                    <a:pt x="17583" y="227"/>
                    <a:pt x="17737" y="285"/>
                  </a:cubicBezTo>
                  <a:cubicBezTo>
                    <a:pt x="17935" y="362"/>
                    <a:pt x="18105" y="511"/>
                    <a:pt x="18224" y="710"/>
                  </a:cubicBezTo>
                  <a:lnTo>
                    <a:pt x="19539" y="2957"/>
                  </a:lnTo>
                  <a:cubicBezTo>
                    <a:pt x="19754" y="3326"/>
                    <a:pt x="20159" y="3556"/>
                    <a:pt x="20586" y="3556"/>
                  </a:cubicBezTo>
                  <a:lnTo>
                    <a:pt x="51572" y="3556"/>
                  </a:lnTo>
                  <a:cubicBezTo>
                    <a:pt x="52132" y="3556"/>
                    <a:pt x="52588" y="4012"/>
                    <a:pt x="52588" y="4572"/>
                  </a:cubicBezTo>
                  <a:lnTo>
                    <a:pt x="52588" y="32753"/>
                  </a:lnTo>
                  <a:cubicBezTo>
                    <a:pt x="52588" y="33314"/>
                    <a:pt x="52132" y="33769"/>
                    <a:pt x="51572" y="33769"/>
                  </a:cubicBezTo>
                  <a:lnTo>
                    <a:pt x="1211" y="33769"/>
                  </a:lnTo>
                  <a:cubicBezTo>
                    <a:pt x="651" y="33769"/>
                    <a:pt x="199" y="33314"/>
                    <a:pt x="199" y="32753"/>
                  </a:cubicBezTo>
                  <a:lnTo>
                    <a:pt x="199" y="4572"/>
                  </a:lnTo>
                  <a:cubicBezTo>
                    <a:pt x="199" y="4012"/>
                    <a:pt x="651" y="3556"/>
                    <a:pt x="1211" y="3556"/>
                  </a:cubicBezTo>
                  <a:lnTo>
                    <a:pt x="1347" y="3556"/>
                  </a:lnTo>
                  <a:cubicBezTo>
                    <a:pt x="1848" y="3556"/>
                    <a:pt x="2290" y="3257"/>
                    <a:pt x="2474" y="2794"/>
                  </a:cubicBezTo>
                  <a:lnTo>
                    <a:pt x="3242" y="866"/>
                  </a:lnTo>
                  <a:cubicBezTo>
                    <a:pt x="3326" y="658"/>
                    <a:pt x="3469" y="487"/>
                    <a:pt x="3647" y="379"/>
                  </a:cubicBezTo>
                  <a:cubicBezTo>
                    <a:pt x="3852" y="261"/>
                    <a:pt x="4082" y="198"/>
                    <a:pt x="4318" y="198"/>
                  </a:cubicBezTo>
                  <a:close/>
                  <a:moveTo>
                    <a:pt x="4318" y="0"/>
                  </a:moveTo>
                  <a:cubicBezTo>
                    <a:pt x="4046" y="0"/>
                    <a:pt x="3778" y="73"/>
                    <a:pt x="3545" y="209"/>
                  </a:cubicBezTo>
                  <a:cubicBezTo>
                    <a:pt x="3330" y="338"/>
                    <a:pt x="3156" y="546"/>
                    <a:pt x="3059" y="794"/>
                  </a:cubicBezTo>
                  <a:lnTo>
                    <a:pt x="2290" y="2721"/>
                  </a:lnTo>
                  <a:cubicBezTo>
                    <a:pt x="2136" y="3107"/>
                    <a:pt x="1768" y="3361"/>
                    <a:pt x="1347" y="3361"/>
                  </a:cubicBezTo>
                  <a:lnTo>
                    <a:pt x="1211" y="3361"/>
                  </a:lnTo>
                  <a:cubicBezTo>
                    <a:pt x="543" y="3361"/>
                    <a:pt x="0" y="3904"/>
                    <a:pt x="0" y="4572"/>
                  </a:cubicBezTo>
                  <a:lnTo>
                    <a:pt x="0" y="32753"/>
                  </a:lnTo>
                  <a:cubicBezTo>
                    <a:pt x="0" y="33421"/>
                    <a:pt x="543" y="33967"/>
                    <a:pt x="1211" y="33967"/>
                  </a:cubicBezTo>
                  <a:lnTo>
                    <a:pt x="51572" y="33967"/>
                  </a:lnTo>
                  <a:cubicBezTo>
                    <a:pt x="52243" y="33967"/>
                    <a:pt x="52786" y="33421"/>
                    <a:pt x="52786" y="32753"/>
                  </a:cubicBezTo>
                  <a:lnTo>
                    <a:pt x="52786" y="4572"/>
                  </a:lnTo>
                  <a:cubicBezTo>
                    <a:pt x="52786" y="3904"/>
                    <a:pt x="52243" y="3361"/>
                    <a:pt x="51572" y="3361"/>
                  </a:cubicBezTo>
                  <a:lnTo>
                    <a:pt x="20586" y="3361"/>
                  </a:lnTo>
                  <a:cubicBezTo>
                    <a:pt x="20228" y="3361"/>
                    <a:pt x="19891" y="3166"/>
                    <a:pt x="19709" y="2857"/>
                  </a:cubicBezTo>
                  <a:lnTo>
                    <a:pt x="18394" y="609"/>
                  </a:lnTo>
                  <a:cubicBezTo>
                    <a:pt x="18256" y="373"/>
                    <a:pt x="18047" y="192"/>
                    <a:pt x="17806" y="101"/>
                  </a:cubicBezTo>
                  <a:cubicBezTo>
                    <a:pt x="17633" y="31"/>
                    <a:pt x="17452" y="0"/>
                    <a:pt x="1726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6;p60">
              <a:extLst>
                <a:ext uri="{FF2B5EF4-FFF2-40B4-BE49-F238E27FC236}">
                  <a16:creationId xmlns:a16="http://schemas.microsoft.com/office/drawing/2014/main" id="{BBDCB756-4735-4288-BF47-B80D699854BA}"/>
                </a:ext>
              </a:extLst>
            </p:cNvPr>
            <p:cNvSpPr/>
            <p:nvPr/>
          </p:nvSpPr>
          <p:spPr>
            <a:xfrm>
              <a:off x="1409650" y="2735850"/>
              <a:ext cx="2923800" cy="1816500"/>
            </a:xfrm>
            <a:prstGeom prst="roundRect">
              <a:avLst>
                <a:gd name="adj" fmla="val 472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2227;p60">
              <a:extLst>
                <a:ext uri="{FF2B5EF4-FFF2-40B4-BE49-F238E27FC236}">
                  <a16:creationId xmlns:a16="http://schemas.microsoft.com/office/drawing/2014/main" id="{8FC5AFA1-4EF5-4BE2-877C-D941341FE147}"/>
                </a:ext>
              </a:extLst>
            </p:cNvPr>
            <p:cNvSpPr/>
            <p:nvPr/>
          </p:nvSpPr>
          <p:spPr>
            <a:xfrm>
              <a:off x="1786183" y="2217068"/>
              <a:ext cx="497126" cy="76035"/>
            </a:xfrm>
            <a:custGeom>
              <a:avLst/>
              <a:gdLst/>
              <a:ahLst/>
              <a:cxnLst/>
              <a:rect l="l" t="t" r="r" b="b"/>
              <a:pathLst>
                <a:path w="9513" h="1455" extrusionOk="0">
                  <a:moveTo>
                    <a:pt x="727" y="0"/>
                  </a:moveTo>
                  <a:cubicBezTo>
                    <a:pt x="327" y="0"/>
                    <a:pt x="1" y="327"/>
                    <a:pt x="1" y="727"/>
                  </a:cubicBezTo>
                  <a:cubicBezTo>
                    <a:pt x="1" y="1131"/>
                    <a:pt x="327" y="1455"/>
                    <a:pt x="727" y="1455"/>
                  </a:cubicBezTo>
                  <a:lnTo>
                    <a:pt x="8785" y="1455"/>
                  </a:lnTo>
                  <a:cubicBezTo>
                    <a:pt x="9186" y="1455"/>
                    <a:pt x="9512" y="1131"/>
                    <a:pt x="9512" y="727"/>
                  </a:cubicBezTo>
                  <a:cubicBezTo>
                    <a:pt x="9512" y="327"/>
                    <a:pt x="9186" y="0"/>
                    <a:pt x="8785"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8;p60">
              <a:extLst>
                <a:ext uri="{FF2B5EF4-FFF2-40B4-BE49-F238E27FC236}">
                  <a16:creationId xmlns:a16="http://schemas.microsoft.com/office/drawing/2014/main" id="{F5741A4B-7A2E-49E1-AF47-C71F6CA443E8}"/>
                </a:ext>
              </a:extLst>
            </p:cNvPr>
            <p:cNvSpPr/>
            <p:nvPr/>
          </p:nvSpPr>
          <p:spPr>
            <a:xfrm>
              <a:off x="1413798" y="2735775"/>
              <a:ext cx="2923807" cy="1816366"/>
            </a:xfrm>
            <a:custGeom>
              <a:avLst/>
              <a:gdLst/>
              <a:ahLst/>
              <a:cxnLst/>
              <a:rect l="l" t="t" r="r" b="b"/>
              <a:pathLst>
                <a:path w="55950" h="34758" extrusionOk="0">
                  <a:moveTo>
                    <a:pt x="54805" y="198"/>
                  </a:moveTo>
                  <a:cubicBezTo>
                    <a:pt x="55327" y="198"/>
                    <a:pt x="55751" y="623"/>
                    <a:pt x="55751" y="1145"/>
                  </a:cubicBezTo>
                  <a:lnTo>
                    <a:pt x="55751" y="33613"/>
                  </a:lnTo>
                  <a:cubicBezTo>
                    <a:pt x="55751" y="34134"/>
                    <a:pt x="55327" y="34559"/>
                    <a:pt x="54805" y="34559"/>
                  </a:cubicBezTo>
                  <a:lnTo>
                    <a:pt x="1146" y="34559"/>
                  </a:lnTo>
                  <a:cubicBezTo>
                    <a:pt x="624" y="34559"/>
                    <a:pt x="200" y="34134"/>
                    <a:pt x="200" y="33613"/>
                  </a:cubicBezTo>
                  <a:lnTo>
                    <a:pt x="200" y="1145"/>
                  </a:lnTo>
                  <a:cubicBezTo>
                    <a:pt x="200" y="623"/>
                    <a:pt x="624" y="198"/>
                    <a:pt x="1146" y="198"/>
                  </a:cubicBezTo>
                  <a:close/>
                  <a:moveTo>
                    <a:pt x="1146" y="0"/>
                  </a:moveTo>
                  <a:cubicBezTo>
                    <a:pt x="516" y="0"/>
                    <a:pt x="1" y="512"/>
                    <a:pt x="1" y="1145"/>
                  </a:cubicBezTo>
                  <a:lnTo>
                    <a:pt x="1" y="33613"/>
                  </a:lnTo>
                  <a:cubicBezTo>
                    <a:pt x="1" y="34242"/>
                    <a:pt x="516" y="34757"/>
                    <a:pt x="1146" y="34757"/>
                  </a:cubicBezTo>
                  <a:lnTo>
                    <a:pt x="54805" y="34757"/>
                  </a:lnTo>
                  <a:cubicBezTo>
                    <a:pt x="55438" y="34757"/>
                    <a:pt x="55949" y="34242"/>
                    <a:pt x="55949" y="33613"/>
                  </a:cubicBezTo>
                  <a:lnTo>
                    <a:pt x="55949" y="1145"/>
                  </a:lnTo>
                  <a:cubicBezTo>
                    <a:pt x="55949" y="512"/>
                    <a:pt x="55438" y="0"/>
                    <a:pt x="5480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29;p60">
              <a:extLst>
                <a:ext uri="{FF2B5EF4-FFF2-40B4-BE49-F238E27FC236}">
                  <a16:creationId xmlns:a16="http://schemas.microsoft.com/office/drawing/2014/main" id="{453726B3-79EC-4BB8-9378-1FE1FD2F665F}"/>
                </a:ext>
              </a:extLst>
            </p:cNvPr>
            <p:cNvSpPr/>
            <p:nvPr/>
          </p:nvSpPr>
          <p:spPr>
            <a:xfrm>
              <a:off x="1611069" y="3231751"/>
              <a:ext cx="2716188" cy="1309991"/>
            </a:xfrm>
            <a:custGeom>
              <a:avLst/>
              <a:gdLst/>
              <a:ahLst/>
              <a:cxnLst/>
              <a:rect l="l" t="t" r="r" b="b"/>
              <a:pathLst>
                <a:path w="51977" h="25068" extrusionOk="0">
                  <a:moveTo>
                    <a:pt x="51976" y="0"/>
                  </a:moveTo>
                  <a:cubicBezTo>
                    <a:pt x="47516" y="4165"/>
                    <a:pt x="40530" y="9718"/>
                    <a:pt x="31254" y="14153"/>
                  </a:cubicBezTo>
                  <a:cubicBezTo>
                    <a:pt x="20180" y="19449"/>
                    <a:pt x="7554" y="23126"/>
                    <a:pt x="1" y="25068"/>
                  </a:cubicBezTo>
                  <a:lnTo>
                    <a:pt x="51030" y="25068"/>
                  </a:lnTo>
                  <a:cubicBezTo>
                    <a:pt x="51552" y="25068"/>
                    <a:pt x="51976" y="24643"/>
                    <a:pt x="51976" y="24122"/>
                  </a:cubicBezTo>
                  <a:lnTo>
                    <a:pt x="51976" y="0"/>
                  </a:ln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0;p60">
              <a:extLst>
                <a:ext uri="{FF2B5EF4-FFF2-40B4-BE49-F238E27FC236}">
                  <a16:creationId xmlns:a16="http://schemas.microsoft.com/office/drawing/2014/main" id="{868763C5-58B9-41F3-8E03-0975FBBD1CD5}"/>
                </a:ext>
              </a:extLst>
            </p:cNvPr>
            <p:cNvSpPr/>
            <p:nvPr/>
          </p:nvSpPr>
          <p:spPr>
            <a:xfrm>
              <a:off x="1456179" y="2767757"/>
              <a:ext cx="177885" cy="131898"/>
            </a:xfrm>
            <a:custGeom>
              <a:avLst/>
              <a:gdLst/>
              <a:ahLst/>
              <a:cxnLst/>
              <a:rect l="l" t="t" r="r" b="b"/>
              <a:pathLst>
                <a:path w="3404" h="2524" extrusionOk="0">
                  <a:moveTo>
                    <a:pt x="1142" y="1"/>
                  </a:moveTo>
                  <a:cubicBezTo>
                    <a:pt x="513" y="1"/>
                    <a:pt x="1" y="516"/>
                    <a:pt x="1" y="1145"/>
                  </a:cubicBezTo>
                  <a:lnTo>
                    <a:pt x="1" y="2523"/>
                  </a:lnTo>
                  <a:lnTo>
                    <a:pt x="199" y="2523"/>
                  </a:lnTo>
                  <a:lnTo>
                    <a:pt x="199" y="1145"/>
                  </a:lnTo>
                  <a:cubicBezTo>
                    <a:pt x="199" y="623"/>
                    <a:pt x="624" y="199"/>
                    <a:pt x="1142" y="199"/>
                  </a:cubicBezTo>
                  <a:lnTo>
                    <a:pt x="3403" y="199"/>
                  </a:ln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1;p60">
              <a:extLst>
                <a:ext uri="{FF2B5EF4-FFF2-40B4-BE49-F238E27FC236}">
                  <a16:creationId xmlns:a16="http://schemas.microsoft.com/office/drawing/2014/main" id="{785A5E1D-BD2D-44FB-9650-3586E47AD1DA}"/>
                </a:ext>
              </a:extLst>
            </p:cNvPr>
            <p:cNvSpPr/>
            <p:nvPr/>
          </p:nvSpPr>
          <p:spPr>
            <a:xfrm>
              <a:off x="1456179" y="2987761"/>
              <a:ext cx="10451" cy="1012385"/>
            </a:xfrm>
            <a:custGeom>
              <a:avLst/>
              <a:gdLst/>
              <a:ahLst/>
              <a:cxnLst/>
              <a:rect l="l" t="t" r="r" b="b"/>
              <a:pathLst>
                <a:path w="200" h="19373" extrusionOk="0">
                  <a:moveTo>
                    <a:pt x="1" y="1"/>
                  </a:moveTo>
                  <a:lnTo>
                    <a:pt x="1" y="19373"/>
                  </a:lnTo>
                  <a:lnTo>
                    <a:pt x="199" y="19373"/>
                  </a:lnTo>
                  <a:lnTo>
                    <a:pt x="199"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2;p60">
              <a:extLst>
                <a:ext uri="{FF2B5EF4-FFF2-40B4-BE49-F238E27FC236}">
                  <a16:creationId xmlns:a16="http://schemas.microsoft.com/office/drawing/2014/main" id="{D6739D5E-EC2C-42E8-954D-AA5CE9D77CB7}"/>
                </a:ext>
              </a:extLst>
            </p:cNvPr>
            <p:cNvSpPr/>
            <p:nvPr/>
          </p:nvSpPr>
          <p:spPr>
            <a:xfrm>
              <a:off x="4139742" y="4345515"/>
              <a:ext cx="155675" cy="174592"/>
            </a:xfrm>
            <a:custGeom>
              <a:avLst/>
              <a:gdLst/>
              <a:ahLst/>
              <a:cxnLst/>
              <a:rect l="l" t="t" r="r" b="b"/>
              <a:pathLst>
                <a:path w="2979" h="3341" extrusionOk="0">
                  <a:moveTo>
                    <a:pt x="2780" y="0"/>
                  </a:moveTo>
                  <a:lnTo>
                    <a:pt x="2780" y="2197"/>
                  </a:lnTo>
                  <a:cubicBezTo>
                    <a:pt x="2780" y="2718"/>
                    <a:pt x="2356" y="3143"/>
                    <a:pt x="1834" y="3143"/>
                  </a:cubicBezTo>
                  <a:lnTo>
                    <a:pt x="0" y="3143"/>
                  </a:lnTo>
                  <a:lnTo>
                    <a:pt x="0" y="3340"/>
                  </a:lnTo>
                  <a:lnTo>
                    <a:pt x="1834" y="3340"/>
                  </a:lnTo>
                  <a:cubicBezTo>
                    <a:pt x="2463" y="3340"/>
                    <a:pt x="2979" y="2826"/>
                    <a:pt x="2979" y="2197"/>
                  </a:cubicBezTo>
                  <a:lnTo>
                    <a:pt x="2979"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3;p60">
              <a:extLst>
                <a:ext uri="{FF2B5EF4-FFF2-40B4-BE49-F238E27FC236}">
                  <a16:creationId xmlns:a16="http://schemas.microsoft.com/office/drawing/2014/main" id="{7731DDDA-CF65-40F0-AB03-768C372573BC}"/>
                </a:ext>
              </a:extLst>
            </p:cNvPr>
            <p:cNvSpPr/>
            <p:nvPr/>
          </p:nvSpPr>
          <p:spPr>
            <a:xfrm>
              <a:off x="4284964" y="2873944"/>
              <a:ext cx="10451" cy="1386548"/>
            </a:xfrm>
            <a:custGeom>
              <a:avLst/>
              <a:gdLst/>
              <a:ahLst/>
              <a:cxnLst/>
              <a:rect l="l" t="t" r="r" b="b"/>
              <a:pathLst>
                <a:path w="200" h="26533" extrusionOk="0">
                  <a:moveTo>
                    <a:pt x="1" y="0"/>
                  </a:moveTo>
                  <a:lnTo>
                    <a:pt x="1" y="26532"/>
                  </a:lnTo>
                  <a:lnTo>
                    <a:pt x="200" y="26532"/>
                  </a:lnTo>
                  <a:lnTo>
                    <a:pt x="20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4;p60">
              <a:extLst>
                <a:ext uri="{FF2B5EF4-FFF2-40B4-BE49-F238E27FC236}">
                  <a16:creationId xmlns:a16="http://schemas.microsoft.com/office/drawing/2014/main" id="{B5E58A15-A4E0-4D5A-829E-33B250EC4D83}"/>
                </a:ext>
              </a:extLst>
            </p:cNvPr>
            <p:cNvSpPr/>
            <p:nvPr/>
          </p:nvSpPr>
          <p:spPr>
            <a:xfrm>
              <a:off x="2409245" y="3396101"/>
              <a:ext cx="933110" cy="508988"/>
            </a:xfrm>
            <a:custGeom>
              <a:avLst/>
              <a:gdLst/>
              <a:ahLst/>
              <a:cxnLst/>
              <a:rect l="l" t="t" r="r" b="b"/>
              <a:pathLst>
                <a:path w="17856" h="9740" extrusionOk="0">
                  <a:moveTo>
                    <a:pt x="17215" y="199"/>
                  </a:moveTo>
                  <a:cubicBezTo>
                    <a:pt x="17459" y="199"/>
                    <a:pt x="17658" y="397"/>
                    <a:pt x="17658" y="641"/>
                  </a:cubicBezTo>
                  <a:lnTo>
                    <a:pt x="17658" y="9099"/>
                  </a:lnTo>
                  <a:cubicBezTo>
                    <a:pt x="17658" y="9343"/>
                    <a:pt x="17459" y="9540"/>
                    <a:pt x="17215" y="9540"/>
                  </a:cubicBezTo>
                  <a:lnTo>
                    <a:pt x="637" y="9540"/>
                  </a:lnTo>
                  <a:cubicBezTo>
                    <a:pt x="394" y="9540"/>
                    <a:pt x="199" y="9343"/>
                    <a:pt x="199" y="9099"/>
                  </a:cubicBezTo>
                  <a:lnTo>
                    <a:pt x="199" y="641"/>
                  </a:lnTo>
                  <a:cubicBezTo>
                    <a:pt x="199" y="397"/>
                    <a:pt x="394" y="199"/>
                    <a:pt x="637" y="199"/>
                  </a:cubicBezTo>
                  <a:close/>
                  <a:moveTo>
                    <a:pt x="637" y="1"/>
                  </a:moveTo>
                  <a:cubicBezTo>
                    <a:pt x="285" y="1"/>
                    <a:pt x="1" y="286"/>
                    <a:pt x="1" y="641"/>
                  </a:cubicBezTo>
                  <a:lnTo>
                    <a:pt x="1" y="9099"/>
                  </a:lnTo>
                  <a:cubicBezTo>
                    <a:pt x="1" y="9450"/>
                    <a:pt x="285" y="9739"/>
                    <a:pt x="637" y="9739"/>
                  </a:cubicBezTo>
                  <a:lnTo>
                    <a:pt x="17215" y="9739"/>
                  </a:lnTo>
                  <a:cubicBezTo>
                    <a:pt x="17570" y="9739"/>
                    <a:pt x="17856" y="9450"/>
                    <a:pt x="17856" y="9099"/>
                  </a:cubicBezTo>
                  <a:lnTo>
                    <a:pt x="17856" y="641"/>
                  </a:lnTo>
                  <a:cubicBezTo>
                    <a:pt x="17856" y="286"/>
                    <a:pt x="17570" y="1"/>
                    <a:pt x="1721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5;p60">
              <a:extLst>
                <a:ext uri="{FF2B5EF4-FFF2-40B4-BE49-F238E27FC236}">
                  <a16:creationId xmlns:a16="http://schemas.microsoft.com/office/drawing/2014/main" id="{40B9FE97-55E6-47CA-9FC4-E55AD48947C3}"/>
                </a:ext>
              </a:extLst>
            </p:cNvPr>
            <p:cNvSpPr/>
            <p:nvPr/>
          </p:nvSpPr>
          <p:spPr>
            <a:xfrm>
              <a:off x="1348738" y="1428502"/>
              <a:ext cx="289350" cy="455894"/>
            </a:xfrm>
            <a:custGeom>
              <a:avLst/>
              <a:gdLst/>
              <a:ahLst/>
              <a:cxnLst/>
              <a:rect l="l" t="t" r="r" b="b"/>
              <a:pathLst>
                <a:path w="5537" h="8724" extrusionOk="0">
                  <a:moveTo>
                    <a:pt x="1800" y="1"/>
                  </a:moveTo>
                  <a:lnTo>
                    <a:pt x="1" y="7231"/>
                  </a:lnTo>
                  <a:lnTo>
                    <a:pt x="5278" y="8723"/>
                  </a:lnTo>
                  <a:lnTo>
                    <a:pt x="5536" y="7791"/>
                  </a:lnTo>
                  <a:lnTo>
                    <a:pt x="2078" y="6194"/>
                  </a:lnTo>
                  <a:lnTo>
                    <a:pt x="3253" y="2026"/>
                  </a:lnTo>
                  <a:cubicBezTo>
                    <a:pt x="3253" y="2026"/>
                    <a:pt x="3097" y="1247"/>
                    <a:pt x="2265" y="363"/>
                  </a:cubicBezTo>
                  <a:lnTo>
                    <a:pt x="18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6;p60">
              <a:extLst>
                <a:ext uri="{FF2B5EF4-FFF2-40B4-BE49-F238E27FC236}">
                  <a16:creationId xmlns:a16="http://schemas.microsoft.com/office/drawing/2014/main" id="{B2046679-7371-4C15-BC2D-F5CB28DD6B3A}"/>
                </a:ext>
              </a:extLst>
            </p:cNvPr>
            <p:cNvSpPr/>
            <p:nvPr/>
          </p:nvSpPr>
          <p:spPr>
            <a:xfrm>
              <a:off x="1342938" y="1423276"/>
              <a:ext cx="300951" cy="466398"/>
            </a:xfrm>
            <a:custGeom>
              <a:avLst/>
              <a:gdLst/>
              <a:ahLst/>
              <a:cxnLst/>
              <a:rect l="l" t="t" r="r" b="b"/>
              <a:pathLst>
                <a:path w="5759" h="8925" extrusionOk="0">
                  <a:moveTo>
                    <a:pt x="1908" y="1"/>
                  </a:moveTo>
                  <a:cubicBezTo>
                    <a:pt x="1864" y="1"/>
                    <a:pt x="1825" y="33"/>
                    <a:pt x="1813" y="76"/>
                  </a:cubicBezTo>
                  <a:lnTo>
                    <a:pt x="14" y="7307"/>
                  </a:lnTo>
                  <a:cubicBezTo>
                    <a:pt x="0" y="7359"/>
                    <a:pt x="32" y="7414"/>
                    <a:pt x="84" y="7428"/>
                  </a:cubicBezTo>
                  <a:lnTo>
                    <a:pt x="5362" y="8921"/>
                  </a:lnTo>
                  <a:cubicBezTo>
                    <a:pt x="5372" y="8924"/>
                    <a:pt x="5379" y="8924"/>
                    <a:pt x="5389" y="8924"/>
                  </a:cubicBezTo>
                  <a:cubicBezTo>
                    <a:pt x="5407" y="8924"/>
                    <a:pt x="5421" y="8921"/>
                    <a:pt x="5438" y="8910"/>
                  </a:cubicBezTo>
                  <a:cubicBezTo>
                    <a:pt x="5459" y="8900"/>
                    <a:pt x="5477" y="8876"/>
                    <a:pt x="5483" y="8852"/>
                  </a:cubicBezTo>
                  <a:lnTo>
                    <a:pt x="5744" y="7915"/>
                  </a:lnTo>
                  <a:cubicBezTo>
                    <a:pt x="5758" y="7870"/>
                    <a:pt x="5734" y="7821"/>
                    <a:pt x="5689" y="7800"/>
                  </a:cubicBezTo>
                  <a:lnTo>
                    <a:pt x="2307" y="6238"/>
                  </a:lnTo>
                  <a:lnTo>
                    <a:pt x="3459" y="2154"/>
                  </a:lnTo>
                  <a:cubicBezTo>
                    <a:pt x="3462" y="2136"/>
                    <a:pt x="3462" y="2122"/>
                    <a:pt x="3459" y="2105"/>
                  </a:cubicBezTo>
                  <a:cubicBezTo>
                    <a:pt x="3455" y="2074"/>
                    <a:pt x="3288" y="1287"/>
                    <a:pt x="2450" y="397"/>
                  </a:cubicBezTo>
                  <a:cubicBezTo>
                    <a:pt x="2430" y="375"/>
                    <a:pt x="2403" y="365"/>
                    <a:pt x="2376" y="365"/>
                  </a:cubicBezTo>
                  <a:cubicBezTo>
                    <a:pt x="2352" y="365"/>
                    <a:pt x="2327" y="373"/>
                    <a:pt x="2307" y="390"/>
                  </a:cubicBezTo>
                  <a:cubicBezTo>
                    <a:pt x="2269" y="428"/>
                    <a:pt x="2265" y="491"/>
                    <a:pt x="2304" y="532"/>
                  </a:cubicBezTo>
                  <a:cubicBezTo>
                    <a:pt x="3027" y="1298"/>
                    <a:pt x="3229" y="1994"/>
                    <a:pt x="3260" y="2122"/>
                  </a:cubicBezTo>
                  <a:lnTo>
                    <a:pt x="2091" y="6266"/>
                  </a:lnTo>
                  <a:cubicBezTo>
                    <a:pt x="2081" y="6315"/>
                    <a:pt x="2102" y="6363"/>
                    <a:pt x="2147" y="6384"/>
                  </a:cubicBezTo>
                  <a:lnTo>
                    <a:pt x="5529" y="7943"/>
                  </a:lnTo>
                  <a:lnTo>
                    <a:pt x="5320" y="8701"/>
                  </a:lnTo>
                  <a:lnTo>
                    <a:pt x="230" y="7261"/>
                  </a:lnTo>
                  <a:lnTo>
                    <a:pt x="2004" y="126"/>
                  </a:lnTo>
                  <a:cubicBezTo>
                    <a:pt x="2018" y="70"/>
                    <a:pt x="1987" y="17"/>
                    <a:pt x="1931" y="4"/>
                  </a:cubicBezTo>
                  <a:cubicBezTo>
                    <a:pt x="1923" y="2"/>
                    <a:pt x="1915" y="1"/>
                    <a:pt x="19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7;p60">
              <a:extLst>
                <a:ext uri="{FF2B5EF4-FFF2-40B4-BE49-F238E27FC236}">
                  <a16:creationId xmlns:a16="http://schemas.microsoft.com/office/drawing/2014/main" id="{B8F491A0-9DF9-469E-B704-D00C78FD4538}"/>
                </a:ext>
              </a:extLst>
            </p:cNvPr>
            <p:cNvSpPr/>
            <p:nvPr/>
          </p:nvSpPr>
          <p:spPr>
            <a:xfrm>
              <a:off x="1381503" y="1484156"/>
              <a:ext cx="250366" cy="364392"/>
            </a:xfrm>
            <a:custGeom>
              <a:avLst/>
              <a:gdLst/>
              <a:ahLst/>
              <a:cxnLst/>
              <a:rect l="l" t="t" r="r" b="b"/>
              <a:pathLst>
                <a:path w="4791" h="6973" extrusionOk="0">
                  <a:moveTo>
                    <a:pt x="2070" y="0"/>
                  </a:moveTo>
                  <a:lnTo>
                    <a:pt x="2070" y="1055"/>
                  </a:lnTo>
                  <a:cubicBezTo>
                    <a:pt x="2070" y="1789"/>
                    <a:pt x="1148" y="4134"/>
                    <a:pt x="828" y="4684"/>
                  </a:cubicBezTo>
                  <a:cubicBezTo>
                    <a:pt x="508" y="5237"/>
                    <a:pt x="0" y="5925"/>
                    <a:pt x="0" y="5925"/>
                  </a:cubicBezTo>
                  <a:lnTo>
                    <a:pt x="1012" y="5466"/>
                  </a:lnTo>
                  <a:lnTo>
                    <a:pt x="4739" y="6973"/>
                  </a:lnTo>
                  <a:lnTo>
                    <a:pt x="4791" y="6778"/>
                  </a:lnTo>
                  <a:lnTo>
                    <a:pt x="1409" y="5219"/>
                  </a:lnTo>
                  <a:cubicBezTo>
                    <a:pt x="1364" y="5198"/>
                    <a:pt x="1343" y="5150"/>
                    <a:pt x="1353" y="5101"/>
                  </a:cubicBezTo>
                  <a:lnTo>
                    <a:pt x="2522" y="957"/>
                  </a:lnTo>
                  <a:cubicBezTo>
                    <a:pt x="2498" y="864"/>
                    <a:pt x="2390" y="488"/>
                    <a:pt x="2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8;p60">
              <a:extLst>
                <a:ext uri="{FF2B5EF4-FFF2-40B4-BE49-F238E27FC236}">
                  <a16:creationId xmlns:a16="http://schemas.microsoft.com/office/drawing/2014/main" id="{5CE00575-07A1-4195-B248-7D64AF1205B2}"/>
                </a:ext>
              </a:extLst>
            </p:cNvPr>
            <p:cNvSpPr/>
            <p:nvPr/>
          </p:nvSpPr>
          <p:spPr>
            <a:xfrm>
              <a:off x="1624552" y="1828690"/>
              <a:ext cx="97878" cy="123119"/>
            </a:xfrm>
            <a:custGeom>
              <a:avLst/>
              <a:gdLst/>
              <a:ahLst/>
              <a:cxnLst/>
              <a:rect l="l" t="t" r="r" b="b"/>
              <a:pathLst>
                <a:path w="1873" h="2356" extrusionOk="0">
                  <a:moveTo>
                    <a:pt x="1121" y="0"/>
                  </a:moveTo>
                  <a:lnTo>
                    <a:pt x="258" y="133"/>
                  </a:lnTo>
                  <a:lnTo>
                    <a:pt x="0" y="1065"/>
                  </a:lnTo>
                  <a:lnTo>
                    <a:pt x="363" y="1741"/>
                  </a:lnTo>
                  <a:lnTo>
                    <a:pt x="1135" y="2297"/>
                  </a:lnTo>
                  <a:cubicBezTo>
                    <a:pt x="1186" y="2336"/>
                    <a:pt x="1248" y="2355"/>
                    <a:pt x="1310" y="2355"/>
                  </a:cubicBezTo>
                  <a:cubicBezTo>
                    <a:pt x="1365" y="2355"/>
                    <a:pt x="1420" y="2340"/>
                    <a:pt x="1469" y="2311"/>
                  </a:cubicBezTo>
                  <a:lnTo>
                    <a:pt x="1538" y="2266"/>
                  </a:lnTo>
                  <a:cubicBezTo>
                    <a:pt x="1639" y="2203"/>
                    <a:pt x="1678" y="2078"/>
                    <a:pt x="1633" y="1970"/>
                  </a:cubicBezTo>
                  <a:lnTo>
                    <a:pt x="1194" y="964"/>
                  </a:lnTo>
                  <a:lnTo>
                    <a:pt x="1194" y="964"/>
                  </a:lnTo>
                  <a:lnTo>
                    <a:pt x="1486" y="1190"/>
                  </a:lnTo>
                  <a:cubicBezTo>
                    <a:pt x="1528" y="1223"/>
                    <a:pt x="1578" y="1240"/>
                    <a:pt x="1627" y="1240"/>
                  </a:cubicBezTo>
                  <a:cubicBezTo>
                    <a:pt x="1692" y="1240"/>
                    <a:pt x="1757" y="1211"/>
                    <a:pt x="1803" y="1156"/>
                  </a:cubicBezTo>
                  <a:cubicBezTo>
                    <a:pt x="1872" y="1076"/>
                    <a:pt x="1872" y="954"/>
                    <a:pt x="1806" y="871"/>
                  </a:cubicBezTo>
                  <a:lnTo>
                    <a:pt x="11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9;p60">
              <a:extLst>
                <a:ext uri="{FF2B5EF4-FFF2-40B4-BE49-F238E27FC236}">
                  <a16:creationId xmlns:a16="http://schemas.microsoft.com/office/drawing/2014/main" id="{6189DA4E-5953-4C27-9AE6-5FF7083BB8DC}"/>
                </a:ext>
              </a:extLst>
            </p:cNvPr>
            <p:cNvSpPr/>
            <p:nvPr/>
          </p:nvSpPr>
          <p:spPr>
            <a:xfrm>
              <a:off x="1618908" y="1823046"/>
              <a:ext cx="109114" cy="133884"/>
            </a:xfrm>
            <a:custGeom>
              <a:avLst/>
              <a:gdLst/>
              <a:ahLst/>
              <a:cxnLst/>
              <a:rect l="l" t="t" r="r" b="b"/>
              <a:pathLst>
                <a:path w="2088" h="2562" extrusionOk="0">
                  <a:moveTo>
                    <a:pt x="1184" y="213"/>
                  </a:moveTo>
                  <a:lnTo>
                    <a:pt x="1837" y="1038"/>
                  </a:lnTo>
                  <a:cubicBezTo>
                    <a:pt x="1876" y="1086"/>
                    <a:pt x="1872" y="1156"/>
                    <a:pt x="1834" y="1202"/>
                  </a:cubicBezTo>
                  <a:cubicBezTo>
                    <a:pt x="1808" y="1233"/>
                    <a:pt x="1772" y="1249"/>
                    <a:pt x="1735" y="1249"/>
                  </a:cubicBezTo>
                  <a:cubicBezTo>
                    <a:pt x="1708" y="1249"/>
                    <a:pt x="1681" y="1240"/>
                    <a:pt x="1657" y="1222"/>
                  </a:cubicBezTo>
                  <a:lnTo>
                    <a:pt x="1055" y="756"/>
                  </a:lnTo>
                  <a:lnTo>
                    <a:pt x="1055" y="756"/>
                  </a:lnTo>
                  <a:lnTo>
                    <a:pt x="1650" y="2116"/>
                  </a:lnTo>
                  <a:cubicBezTo>
                    <a:pt x="1674" y="2178"/>
                    <a:pt x="1653" y="2255"/>
                    <a:pt x="1594" y="2290"/>
                  </a:cubicBezTo>
                  <a:lnTo>
                    <a:pt x="1524" y="2332"/>
                  </a:lnTo>
                  <a:cubicBezTo>
                    <a:pt x="1492" y="2353"/>
                    <a:pt x="1455" y="2364"/>
                    <a:pt x="1418" y="2364"/>
                  </a:cubicBezTo>
                  <a:cubicBezTo>
                    <a:pt x="1377" y="2364"/>
                    <a:pt x="1335" y="2351"/>
                    <a:pt x="1298" y="2325"/>
                  </a:cubicBezTo>
                  <a:lnTo>
                    <a:pt x="547" y="1782"/>
                  </a:lnTo>
                  <a:lnTo>
                    <a:pt x="213" y="1163"/>
                  </a:lnTo>
                  <a:lnTo>
                    <a:pt x="446" y="328"/>
                  </a:lnTo>
                  <a:lnTo>
                    <a:pt x="1184" y="213"/>
                  </a:lnTo>
                  <a:close/>
                  <a:moveTo>
                    <a:pt x="1270" y="1"/>
                  </a:moveTo>
                  <a:lnTo>
                    <a:pt x="289" y="150"/>
                  </a:lnTo>
                  <a:lnTo>
                    <a:pt x="0" y="1187"/>
                  </a:lnTo>
                  <a:lnTo>
                    <a:pt x="384" y="1897"/>
                  </a:lnTo>
                  <a:lnTo>
                    <a:pt x="1184" y="2485"/>
                  </a:lnTo>
                  <a:cubicBezTo>
                    <a:pt x="1253" y="2538"/>
                    <a:pt x="1336" y="2562"/>
                    <a:pt x="1417" y="2562"/>
                  </a:cubicBezTo>
                  <a:cubicBezTo>
                    <a:pt x="1490" y="2562"/>
                    <a:pt x="1566" y="2544"/>
                    <a:pt x="1629" y="2502"/>
                  </a:cubicBezTo>
                  <a:lnTo>
                    <a:pt x="1699" y="2457"/>
                  </a:lnTo>
                  <a:cubicBezTo>
                    <a:pt x="1841" y="2371"/>
                    <a:pt x="1897" y="2193"/>
                    <a:pt x="1831" y="2037"/>
                  </a:cubicBezTo>
                  <a:lnTo>
                    <a:pt x="1549" y="1385"/>
                  </a:lnTo>
                  <a:lnTo>
                    <a:pt x="1549" y="1385"/>
                  </a:lnTo>
                  <a:cubicBezTo>
                    <a:pt x="1607" y="1426"/>
                    <a:pt x="1673" y="1446"/>
                    <a:pt x="1739" y="1446"/>
                  </a:cubicBezTo>
                  <a:cubicBezTo>
                    <a:pt x="1831" y="1446"/>
                    <a:pt x="1922" y="1407"/>
                    <a:pt x="1987" y="1330"/>
                  </a:cubicBezTo>
                  <a:cubicBezTo>
                    <a:pt x="2085" y="1212"/>
                    <a:pt x="2088" y="1038"/>
                    <a:pt x="1991" y="916"/>
                  </a:cubicBezTo>
                  <a:lnTo>
                    <a:pt x="12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0;p60">
              <a:extLst>
                <a:ext uri="{FF2B5EF4-FFF2-40B4-BE49-F238E27FC236}">
                  <a16:creationId xmlns:a16="http://schemas.microsoft.com/office/drawing/2014/main" id="{4C5AF10D-D8DB-44D4-8BD0-A9424A30F019}"/>
                </a:ext>
              </a:extLst>
            </p:cNvPr>
            <p:cNvSpPr/>
            <p:nvPr/>
          </p:nvSpPr>
          <p:spPr>
            <a:xfrm>
              <a:off x="1665835" y="1897199"/>
              <a:ext cx="42067" cy="52623"/>
            </a:xfrm>
            <a:custGeom>
              <a:avLst/>
              <a:gdLst/>
              <a:ahLst/>
              <a:cxnLst/>
              <a:rect l="l" t="t" r="r" b="b"/>
              <a:pathLst>
                <a:path w="805" h="1007" extrusionOk="0">
                  <a:moveTo>
                    <a:pt x="59" y="1"/>
                  </a:moveTo>
                  <a:cubicBezTo>
                    <a:pt x="49" y="1"/>
                    <a:pt x="38" y="5"/>
                    <a:pt x="28" y="12"/>
                  </a:cubicBezTo>
                  <a:cubicBezTo>
                    <a:pt x="8" y="26"/>
                    <a:pt x="0" y="57"/>
                    <a:pt x="18" y="81"/>
                  </a:cubicBezTo>
                  <a:lnTo>
                    <a:pt x="710" y="986"/>
                  </a:lnTo>
                  <a:cubicBezTo>
                    <a:pt x="721" y="1000"/>
                    <a:pt x="734" y="1007"/>
                    <a:pt x="748" y="1007"/>
                  </a:cubicBezTo>
                  <a:cubicBezTo>
                    <a:pt x="759" y="1007"/>
                    <a:pt x="769" y="1003"/>
                    <a:pt x="780" y="997"/>
                  </a:cubicBezTo>
                  <a:cubicBezTo>
                    <a:pt x="801" y="979"/>
                    <a:pt x="804" y="947"/>
                    <a:pt x="787" y="926"/>
                  </a:cubicBezTo>
                  <a:lnTo>
                    <a:pt x="98" y="19"/>
                  </a:lnTo>
                  <a:cubicBezTo>
                    <a:pt x="88" y="7"/>
                    <a:pt x="74" y="1"/>
                    <a:pt x="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1;p60">
              <a:extLst>
                <a:ext uri="{FF2B5EF4-FFF2-40B4-BE49-F238E27FC236}">
                  <a16:creationId xmlns:a16="http://schemas.microsoft.com/office/drawing/2014/main" id="{8B09C35A-08E1-4DAE-8E08-B77DA951F6C7}"/>
                </a:ext>
              </a:extLst>
            </p:cNvPr>
            <p:cNvSpPr/>
            <p:nvPr/>
          </p:nvSpPr>
          <p:spPr>
            <a:xfrm>
              <a:off x="1652561" y="1908592"/>
              <a:ext cx="34229" cy="42903"/>
            </a:xfrm>
            <a:custGeom>
              <a:avLst/>
              <a:gdLst/>
              <a:ahLst/>
              <a:cxnLst/>
              <a:rect l="l" t="t" r="r" b="b"/>
              <a:pathLst>
                <a:path w="655" h="821" extrusionOk="0">
                  <a:moveTo>
                    <a:pt x="57" y="1"/>
                  </a:moveTo>
                  <a:cubicBezTo>
                    <a:pt x="46" y="1"/>
                    <a:pt x="36" y="4"/>
                    <a:pt x="28" y="10"/>
                  </a:cubicBezTo>
                  <a:cubicBezTo>
                    <a:pt x="4" y="27"/>
                    <a:pt x="0" y="58"/>
                    <a:pt x="18" y="79"/>
                  </a:cubicBezTo>
                  <a:lnTo>
                    <a:pt x="557" y="799"/>
                  </a:lnTo>
                  <a:cubicBezTo>
                    <a:pt x="567" y="813"/>
                    <a:pt x="581" y="820"/>
                    <a:pt x="599" y="820"/>
                  </a:cubicBezTo>
                  <a:cubicBezTo>
                    <a:pt x="606" y="820"/>
                    <a:pt x="620" y="817"/>
                    <a:pt x="626" y="810"/>
                  </a:cubicBezTo>
                  <a:cubicBezTo>
                    <a:pt x="647" y="792"/>
                    <a:pt x="654" y="761"/>
                    <a:pt x="637" y="740"/>
                  </a:cubicBezTo>
                  <a:lnTo>
                    <a:pt x="98" y="20"/>
                  </a:lnTo>
                  <a:cubicBezTo>
                    <a:pt x="87" y="7"/>
                    <a:pt x="72" y="1"/>
                    <a:pt x="5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2;p60">
              <a:extLst>
                <a:ext uri="{FF2B5EF4-FFF2-40B4-BE49-F238E27FC236}">
                  <a16:creationId xmlns:a16="http://schemas.microsoft.com/office/drawing/2014/main" id="{FAF92A1B-3CA9-474C-8267-9F2C3F5A5880}"/>
                </a:ext>
              </a:extLst>
            </p:cNvPr>
            <p:cNvSpPr/>
            <p:nvPr/>
          </p:nvSpPr>
          <p:spPr>
            <a:xfrm>
              <a:off x="1795433" y="1252029"/>
              <a:ext cx="424749" cy="334553"/>
            </a:xfrm>
            <a:custGeom>
              <a:avLst/>
              <a:gdLst/>
              <a:ahLst/>
              <a:cxnLst/>
              <a:rect l="l" t="t" r="r" b="b"/>
              <a:pathLst>
                <a:path w="8128" h="6402" extrusionOk="0">
                  <a:moveTo>
                    <a:pt x="1" y="0"/>
                  </a:moveTo>
                  <a:lnTo>
                    <a:pt x="606" y="3789"/>
                  </a:lnTo>
                  <a:lnTo>
                    <a:pt x="3105" y="6172"/>
                  </a:lnTo>
                  <a:lnTo>
                    <a:pt x="8128" y="6401"/>
                  </a:lnTo>
                  <a:lnTo>
                    <a:pt x="8069" y="5549"/>
                  </a:lnTo>
                  <a:lnTo>
                    <a:pt x="4078" y="471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3;p60">
              <a:extLst>
                <a:ext uri="{FF2B5EF4-FFF2-40B4-BE49-F238E27FC236}">
                  <a16:creationId xmlns:a16="http://schemas.microsoft.com/office/drawing/2014/main" id="{62EF6794-B687-413C-BA82-B901C269522B}"/>
                </a:ext>
              </a:extLst>
            </p:cNvPr>
            <p:cNvSpPr/>
            <p:nvPr/>
          </p:nvSpPr>
          <p:spPr>
            <a:xfrm>
              <a:off x="1789998" y="1246855"/>
              <a:ext cx="435462" cy="344795"/>
            </a:xfrm>
            <a:custGeom>
              <a:avLst/>
              <a:gdLst/>
              <a:ahLst/>
              <a:cxnLst/>
              <a:rect l="l" t="t" r="r" b="b"/>
              <a:pathLst>
                <a:path w="8333" h="6598" extrusionOk="0">
                  <a:moveTo>
                    <a:pt x="258" y="429"/>
                  </a:moveTo>
                  <a:lnTo>
                    <a:pt x="4106" y="4872"/>
                  </a:lnTo>
                  <a:cubicBezTo>
                    <a:pt x="4120" y="4890"/>
                    <a:pt x="4140" y="4900"/>
                    <a:pt x="4161" y="4904"/>
                  </a:cubicBezTo>
                  <a:lnTo>
                    <a:pt x="8079" y="5728"/>
                  </a:lnTo>
                  <a:lnTo>
                    <a:pt x="8124" y="6396"/>
                  </a:lnTo>
                  <a:lnTo>
                    <a:pt x="3250" y="6174"/>
                  </a:lnTo>
                  <a:lnTo>
                    <a:pt x="800" y="3839"/>
                  </a:lnTo>
                  <a:lnTo>
                    <a:pt x="258" y="429"/>
                  </a:lnTo>
                  <a:close/>
                  <a:moveTo>
                    <a:pt x="107" y="1"/>
                  </a:moveTo>
                  <a:cubicBezTo>
                    <a:pt x="92" y="1"/>
                    <a:pt x="77" y="4"/>
                    <a:pt x="63" y="11"/>
                  </a:cubicBezTo>
                  <a:cubicBezTo>
                    <a:pt x="25" y="29"/>
                    <a:pt x="0" y="71"/>
                    <a:pt x="7" y="116"/>
                  </a:cubicBezTo>
                  <a:lnTo>
                    <a:pt x="609" y="3905"/>
                  </a:lnTo>
                  <a:cubicBezTo>
                    <a:pt x="613" y="3926"/>
                    <a:pt x="623" y="3947"/>
                    <a:pt x="641" y="3961"/>
                  </a:cubicBezTo>
                  <a:lnTo>
                    <a:pt x="3138" y="6341"/>
                  </a:lnTo>
                  <a:cubicBezTo>
                    <a:pt x="3156" y="6357"/>
                    <a:pt x="3180" y="6368"/>
                    <a:pt x="3201" y="6368"/>
                  </a:cubicBezTo>
                  <a:lnTo>
                    <a:pt x="8229" y="6598"/>
                  </a:lnTo>
                  <a:lnTo>
                    <a:pt x="8232" y="6598"/>
                  </a:lnTo>
                  <a:cubicBezTo>
                    <a:pt x="8260" y="6598"/>
                    <a:pt x="8284" y="6587"/>
                    <a:pt x="8305" y="6570"/>
                  </a:cubicBezTo>
                  <a:cubicBezTo>
                    <a:pt x="8323" y="6550"/>
                    <a:pt x="8333" y="6521"/>
                    <a:pt x="8333" y="6494"/>
                  </a:cubicBezTo>
                  <a:lnTo>
                    <a:pt x="8270" y="5641"/>
                  </a:lnTo>
                  <a:cubicBezTo>
                    <a:pt x="8267" y="5596"/>
                    <a:pt x="8236" y="5558"/>
                    <a:pt x="8194" y="5551"/>
                  </a:cubicBezTo>
                  <a:lnTo>
                    <a:pt x="4235" y="4719"/>
                  </a:lnTo>
                  <a:lnTo>
                    <a:pt x="182" y="37"/>
                  </a:lnTo>
                  <a:cubicBezTo>
                    <a:pt x="161" y="13"/>
                    <a:pt x="134" y="1"/>
                    <a:pt x="10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4;p60">
              <a:extLst>
                <a:ext uri="{FF2B5EF4-FFF2-40B4-BE49-F238E27FC236}">
                  <a16:creationId xmlns:a16="http://schemas.microsoft.com/office/drawing/2014/main" id="{E9BB3146-8DCE-4780-9E4F-EE5915AE1FE9}"/>
                </a:ext>
              </a:extLst>
            </p:cNvPr>
            <p:cNvSpPr/>
            <p:nvPr/>
          </p:nvSpPr>
          <p:spPr>
            <a:xfrm>
              <a:off x="1803428" y="1269221"/>
              <a:ext cx="409699" cy="291336"/>
            </a:xfrm>
            <a:custGeom>
              <a:avLst/>
              <a:gdLst/>
              <a:ahLst/>
              <a:cxnLst/>
              <a:rect l="l" t="t" r="r" b="b"/>
              <a:pathLst>
                <a:path w="7840" h="5575" extrusionOk="0">
                  <a:moveTo>
                    <a:pt x="1" y="1"/>
                  </a:moveTo>
                  <a:lnTo>
                    <a:pt x="527" y="3289"/>
                  </a:lnTo>
                  <a:lnTo>
                    <a:pt x="575" y="3442"/>
                  </a:lnTo>
                  <a:lnTo>
                    <a:pt x="745" y="3606"/>
                  </a:lnTo>
                  <a:cubicBezTo>
                    <a:pt x="954" y="3390"/>
                    <a:pt x="1476" y="2868"/>
                    <a:pt x="1622" y="2868"/>
                  </a:cubicBezTo>
                  <a:cubicBezTo>
                    <a:pt x="1807" y="2868"/>
                    <a:pt x="3692" y="4524"/>
                    <a:pt x="3414" y="4660"/>
                  </a:cubicBezTo>
                  <a:lnTo>
                    <a:pt x="3139" y="4799"/>
                  </a:lnTo>
                  <a:lnTo>
                    <a:pt x="7840" y="5575"/>
                  </a:lnTo>
                  <a:lnTo>
                    <a:pt x="7822" y="5300"/>
                  </a:lnTo>
                  <a:lnTo>
                    <a:pt x="3904" y="4476"/>
                  </a:lnTo>
                  <a:cubicBezTo>
                    <a:pt x="3883" y="4472"/>
                    <a:pt x="3863" y="4462"/>
                    <a:pt x="3849" y="4444"/>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5;p60">
              <a:extLst>
                <a:ext uri="{FF2B5EF4-FFF2-40B4-BE49-F238E27FC236}">
                  <a16:creationId xmlns:a16="http://schemas.microsoft.com/office/drawing/2014/main" id="{E8A0048D-5EF1-4B1E-BF21-20FC89C8345F}"/>
                </a:ext>
              </a:extLst>
            </p:cNvPr>
            <p:cNvSpPr/>
            <p:nvPr/>
          </p:nvSpPr>
          <p:spPr>
            <a:xfrm>
              <a:off x="2217096" y="1541953"/>
              <a:ext cx="128553" cy="62604"/>
            </a:xfrm>
            <a:custGeom>
              <a:avLst/>
              <a:gdLst/>
              <a:ahLst/>
              <a:cxnLst/>
              <a:rect l="l" t="t" r="r" b="b"/>
              <a:pathLst>
                <a:path w="2460" h="1198" extrusionOk="0">
                  <a:moveTo>
                    <a:pt x="0" y="1"/>
                  </a:moveTo>
                  <a:lnTo>
                    <a:pt x="59" y="853"/>
                  </a:lnTo>
                  <a:lnTo>
                    <a:pt x="1110" y="864"/>
                  </a:lnTo>
                  <a:cubicBezTo>
                    <a:pt x="1110" y="864"/>
                    <a:pt x="2008" y="1197"/>
                    <a:pt x="2250" y="1197"/>
                  </a:cubicBezTo>
                  <a:cubicBezTo>
                    <a:pt x="2261" y="1197"/>
                    <a:pt x="2271" y="1196"/>
                    <a:pt x="2279" y="1195"/>
                  </a:cubicBezTo>
                  <a:cubicBezTo>
                    <a:pt x="2460" y="1156"/>
                    <a:pt x="2387" y="903"/>
                    <a:pt x="2387" y="903"/>
                  </a:cubicBezTo>
                  <a:lnTo>
                    <a:pt x="1075" y="6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6;p60">
              <a:extLst>
                <a:ext uri="{FF2B5EF4-FFF2-40B4-BE49-F238E27FC236}">
                  <a16:creationId xmlns:a16="http://schemas.microsoft.com/office/drawing/2014/main" id="{7328E4CE-E137-4409-A8EB-33D506E78D6D}"/>
                </a:ext>
              </a:extLst>
            </p:cNvPr>
            <p:cNvSpPr/>
            <p:nvPr/>
          </p:nvSpPr>
          <p:spPr>
            <a:xfrm>
              <a:off x="2211400" y="1536309"/>
              <a:ext cx="138064" cy="73317"/>
            </a:xfrm>
            <a:custGeom>
              <a:avLst/>
              <a:gdLst/>
              <a:ahLst/>
              <a:cxnLst/>
              <a:rect l="l" t="t" r="r" b="b"/>
              <a:pathLst>
                <a:path w="2642" h="1403" extrusionOk="0">
                  <a:moveTo>
                    <a:pt x="214" y="213"/>
                  </a:moveTo>
                  <a:lnTo>
                    <a:pt x="1153" y="269"/>
                  </a:lnTo>
                  <a:lnTo>
                    <a:pt x="2409" y="1073"/>
                  </a:lnTo>
                  <a:cubicBezTo>
                    <a:pt x="2416" y="1107"/>
                    <a:pt x="2416" y="1160"/>
                    <a:pt x="2398" y="1188"/>
                  </a:cubicBezTo>
                  <a:cubicBezTo>
                    <a:pt x="2395" y="1194"/>
                    <a:pt x="2388" y="1202"/>
                    <a:pt x="2367" y="1205"/>
                  </a:cubicBezTo>
                  <a:cubicBezTo>
                    <a:pt x="2363" y="1206"/>
                    <a:pt x="2357" y="1206"/>
                    <a:pt x="2350" y="1206"/>
                  </a:cubicBezTo>
                  <a:cubicBezTo>
                    <a:pt x="2217" y="1206"/>
                    <a:pt x="1691" y="1044"/>
                    <a:pt x="1253" y="881"/>
                  </a:cubicBezTo>
                  <a:lnTo>
                    <a:pt x="262" y="860"/>
                  </a:lnTo>
                  <a:lnTo>
                    <a:pt x="214" y="213"/>
                  </a:lnTo>
                  <a:close/>
                  <a:moveTo>
                    <a:pt x="1" y="1"/>
                  </a:moveTo>
                  <a:lnTo>
                    <a:pt x="78" y="1059"/>
                  </a:lnTo>
                  <a:lnTo>
                    <a:pt x="1202" y="1073"/>
                  </a:lnTo>
                  <a:cubicBezTo>
                    <a:pt x="1441" y="1160"/>
                    <a:pt x="2120" y="1403"/>
                    <a:pt x="2364" y="1403"/>
                  </a:cubicBezTo>
                  <a:cubicBezTo>
                    <a:pt x="2381" y="1403"/>
                    <a:pt x="2395" y="1400"/>
                    <a:pt x="2406" y="1400"/>
                  </a:cubicBezTo>
                  <a:cubicBezTo>
                    <a:pt x="2478" y="1386"/>
                    <a:pt x="2534" y="1348"/>
                    <a:pt x="2569" y="1289"/>
                  </a:cubicBezTo>
                  <a:cubicBezTo>
                    <a:pt x="2642" y="1167"/>
                    <a:pt x="2597" y="1000"/>
                    <a:pt x="2594" y="982"/>
                  </a:cubicBezTo>
                  <a:lnTo>
                    <a:pt x="2583" y="948"/>
                  </a:lnTo>
                  <a:lnTo>
                    <a:pt x="1216" y="74"/>
                  </a:lnTo>
                  <a:lnTo>
                    <a:pt x="1"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7;p60">
              <a:extLst>
                <a:ext uri="{FF2B5EF4-FFF2-40B4-BE49-F238E27FC236}">
                  <a16:creationId xmlns:a16="http://schemas.microsoft.com/office/drawing/2014/main" id="{9EDF4ED8-AAB0-404A-8D84-BB29F3E4A9B3}"/>
                </a:ext>
              </a:extLst>
            </p:cNvPr>
            <p:cNvSpPr/>
            <p:nvPr/>
          </p:nvSpPr>
          <p:spPr>
            <a:xfrm>
              <a:off x="2219970" y="1573830"/>
              <a:ext cx="68614" cy="32347"/>
            </a:xfrm>
            <a:custGeom>
              <a:avLst/>
              <a:gdLst/>
              <a:ahLst/>
              <a:cxnLst/>
              <a:rect l="l" t="t" r="r" b="b"/>
              <a:pathLst>
                <a:path w="1313" h="619" extrusionOk="0">
                  <a:moveTo>
                    <a:pt x="693" y="0"/>
                  </a:moveTo>
                  <a:lnTo>
                    <a:pt x="1" y="111"/>
                  </a:lnTo>
                  <a:lnTo>
                    <a:pt x="1128" y="619"/>
                  </a:lnTo>
                  <a:cubicBezTo>
                    <a:pt x="1128" y="619"/>
                    <a:pt x="1312" y="365"/>
                    <a:pt x="1055" y="254"/>
                  </a:cubicBezTo>
                  <a:lnTo>
                    <a:pt x="6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8;p60">
              <a:extLst>
                <a:ext uri="{FF2B5EF4-FFF2-40B4-BE49-F238E27FC236}">
                  <a16:creationId xmlns:a16="http://schemas.microsoft.com/office/drawing/2014/main" id="{CFF64C07-7B5D-4B34-A472-A8FEE7DBAD7C}"/>
                </a:ext>
              </a:extLst>
            </p:cNvPr>
            <p:cNvSpPr/>
            <p:nvPr/>
          </p:nvSpPr>
          <p:spPr>
            <a:xfrm>
              <a:off x="2217775" y="1569650"/>
              <a:ext cx="71384" cy="41858"/>
            </a:xfrm>
            <a:custGeom>
              <a:avLst/>
              <a:gdLst/>
              <a:ahLst/>
              <a:cxnLst/>
              <a:rect l="l" t="t" r="r" b="b"/>
              <a:pathLst>
                <a:path w="1366" h="801" extrusionOk="0">
                  <a:moveTo>
                    <a:pt x="791" y="0"/>
                  </a:moveTo>
                  <a:lnTo>
                    <a:pt x="676" y="160"/>
                  </a:lnTo>
                  <a:lnTo>
                    <a:pt x="1041" y="418"/>
                  </a:lnTo>
                  <a:cubicBezTo>
                    <a:pt x="1048" y="421"/>
                    <a:pt x="1052" y="424"/>
                    <a:pt x="1059" y="428"/>
                  </a:cubicBezTo>
                  <a:cubicBezTo>
                    <a:pt x="1121" y="452"/>
                    <a:pt x="1128" y="484"/>
                    <a:pt x="1131" y="490"/>
                  </a:cubicBezTo>
                  <a:cubicBezTo>
                    <a:pt x="1139" y="514"/>
                    <a:pt x="1136" y="546"/>
                    <a:pt x="1125" y="570"/>
                  </a:cubicBezTo>
                  <a:lnTo>
                    <a:pt x="81" y="101"/>
                  </a:lnTo>
                  <a:lnTo>
                    <a:pt x="1" y="278"/>
                  </a:lnTo>
                  <a:lnTo>
                    <a:pt x="1131" y="790"/>
                  </a:lnTo>
                  <a:cubicBezTo>
                    <a:pt x="1142" y="797"/>
                    <a:pt x="1156" y="800"/>
                    <a:pt x="1170" y="800"/>
                  </a:cubicBezTo>
                  <a:cubicBezTo>
                    <a:pt x="1202" y="800"/>
                    <a:pt x="1232" y="782"/>
                    <a:pt x="1253" y="758"/>
                  </a:cubicBezTo>
                  <a:cubicBezTo>
                    <a:pt x="1264" y="741"/>
                    <a:pt x="1365" y="591"/>
                    <a:pt x="1323" y="438"/>
                  </a:cubicBezTo>
                  <a:cubicBezTo>
                    <a:pt x="1306" y="383"/>
                    <a:pt x="1264" y="302"/>
                    <a:pt x="1149" y="251"/>
                  </a:cubicBezTo>
                  <a:lnTo>
                    <a:pt x="79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49;p60">
              <a:extLst>
                <a:ext uri="{FF2B5EF4-FFF2-40B4-BE49-F238E27FC236}">
                  <a16:creationId xmlns:a16="http://schemas.microsoft.com/office/drawing/2014/main" id="{E4062305-1B8F-418E-9F8E-72BBFE4F7475}"/>
                </a:ext>
              </a:extLst>
            </p:cNvPr>
            <p:cNvSpPr/>
            <p:nvPr/>
          </p:nvSpPr>
          <p:spPr>
            <a:xfrm>
              <a:off x="4644285" y="2689893"/>
              <a:ext cx="130539" cy="176839"/>
            </a:xfrm>
            <a:custGeom>
              <a:avLst/>
              <a:gdLst/>
              <a:ahLst/>
              <a:cxnLst/>
              <a:rect l="l" t="t" r="r" b="b"/>
              <a:pathLst>
                <a:path w="2498" h="3384" extrusionOk="0">
                  <a:moveTo>
                    <a:pt x="1935" y="0"/>
                  </a:moveTo>
                  <a:cubicBezTo>
                    <a:pt x="1739" y="0"/>
                    <a:pt x="1499" y="58"/>
                    <a:pt x="1245" y="182"/>
                  </a:cubicBezTo>
                  <a:cubicBezTo>
                    <a:pt x="539" y="527"/>
                    <a:pt x="167" y="1397"/>
                    <a:pt x="163" y="1648"/>
                  </a:cubicBezTo>
                  <a:cubicBezTo>
                    <a:pt x="156" y="1894"/>
                    <a:pt x="0" y="3383"/>
                    <a:pt x="0" y="3383"/>
                  </a:cubicBezTo>
                  <a:lnTo>
                    <a:pt x="2042" y="3151"/>
                  </a:lnTo>
                  <a:cubicBezTo>
                    <a:pt x="2042" y="3151"/>
                    <a:pt x="1952" y="1685"/>
                    <a:pt x="2008" y="1306"/>
                  </a:cubicBezTo>
                  <a:cubicBezTo>
                    <a:pt x="2067" y="927"/>
                    <a:pt x="2411" y="495"/>
                    <a:pt x="2411" y="495"/>
                  </a:cubicBezTo>
                  <a:cubicBezTo>
                    <a:pt x="2498" y="182"/>
                    <a:pt x="2284" y="0"/>
                    <a:pt x="1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0;p60">
              <a:extLst>
                <a:ext uri="{FF2B5EF4-FFF2-40B4-BE49-F238E27FC236}">
                  <a16:creationId xmlns:a16="http://schemas.microsoft.com/office/drawing/2014/main" id="{3BD34107-0A8C-4474-B5A6-402603B36C48}"/>
                </a:ext>
              </a:extLst>
            </p:cNvPr>
            <p:cNvSpPr/>
            <p:nvPr/>
          </p:nvSpPr>
          <p:spPr>
            <a:xfrm>
              <a:off x="4638432" y="2684615"/>
              <a:ext cx="139684" cy="187918"/>
            </a:xfrm>
            <a:custGeom>
              <a:avLst/>
              <a:gdLst/>
              <a:ahLst/>
              <a:cxnLst/>
              <a:rect l="l" t="t" r="r" b="b"/>
              <a:pathLst>
                <a:path w="2673" h="3596" extrusionOk="0">
                  <a:moveTo>
                    <a:pt x="2043" y="200"/>
                  </a:moveTo>
                  <a:cubicBezTo>
                    <a:pt x="2189" y="200"/>
                    <a:pt x="2297" y="235"/>
                    <a:pt x="2363" y="287"/>
                  </a:cubicBezTo>
                  <a:cubicBezTo>
                    <a:pt x="2436" y="350"/>
                    <a:pt x="2457" y="437"/>
                    <a:pt x="2429" y="554"/>
                  </a:cubicBezTo>
                  <a:cubicBezTo>
                    <a:pt x="2363" y="642"/>
                    <a:pt x="2075" y="1031"/>
                    <a:pt x="2022" y="1394"/>
                  </a:cubicBezTo>
                  <a:cubicBezTo>
                    <a:pt x="1970" y="1728"/>
                    <a:pt x="2029" y="2830"/>
                    <a:pt x="2046" y="3164"/>
                  </a:cubicBezTo>
                  <a:lnTo>
                    <a:pt x="223" y="3369"/>
                  </a:lnTo>
                  <a:cubicBezTo>
                    <a:pt x="262" y="3008"/>
                    <a:pt x="369" y="1961"/>
                    <a:pt x="373" y="1749"/>
                  </a:cubicBezTo>
                  <a:cubicBezTo>
                    <a:pt x="379" y="1522"/>
                    <a:pt x="742" y="694"/>
                    <a:pt x="1399" y="371"/>
                  </a:cubicBezTo>
                  <a:cubicBezTo>
                    <a:pt x="1649" y="249"/>
                    <a:pt x="1872" y="200"/>
                    <a:pt x="2043" y="200"/>
                  </a:cubicBezTo>
                  <a:close/>
                  <a:moveTo>
                    <a:pt x="2049" y="0"/>
                  </a:moveTo>
                  <a:cubicBezTo>
                    <a:pt x="1831" y="0"/>
                    <a:pt x="1574" y="65"/>
                    <a:pt x="1312" y="193"/>
                  </a:cubicBezTo>
                  <a:cubicBezTo>
                    <a:pt x="578" y="551"/>
                    <a:pt x="182" y="1442"/>
                    <a:pt x="175" y="1744"/>
                  </a:cubicBezTo>
                  <a:cubicBezTo>
                    <a:pt x="167" y="1985"/>
                    <a:pt x="15" y="3456"/>
                    <a:pt x="15" y="3474"/>
                  </a:cubicBezTo>
                  <a:lnTo>
                    <a:pt x="0" y="3596"/>
                  </a:lnTo>
                  <a:lnTo>
                    <a:pt x="2258" y="3342"/>
                  </a:lnTo>
                  <a:lnTo>
                    <a:pt x="2252" y="3247"/>
                  </a:lnTo>
                  <a:cubicBezTo>
                    <a:pt x="2252" y="3231"/>
                    <a:pt x="2161" y="1786"/>
                    <a:pt x="2216" y="1425"/>
                  </a:cubicBezTo>
                  <a:cubicBezTo>
                    <a:pt x="2269" y="1073"/>
                    <a:pt x="2596" y="666"/>
                    <a:pt x="2600" y="659"/>
                  </a:cubicBezTo>
                  <a:lnTo>
                    <a:pt x="2617" y="625"/>
                  </a:lnTo>
                  <a:cubicBezTo>
                    <a:pt x="2672" y="423"/>
                    <a:pt x="2627" y="249"/>
                    <a:pt x="2488" y="134"/>
                  </a:cubicBezTo>
                  <a:cubicBezTo>
                    <a:pt x="2381" y="44"/>
                    <a:pt x="2228" y="0"/>
                    <a:pt x="204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1;p60">
              <a:extLst>
                <a:ext uri="{FF2B5EF4-FFF2-40B4-BE49-F238E27FC236}">
                  <a16:creationId xmlns:a16="http://schemas.microsoft.com/office/drawing/2014/main" id="{0722707C-0CCE-4BB1-937A-8A3B79D50C54}"/>
                </a:ext>
              </a:extLst>
            </p:cNvPr>
            <p:cNvSpPr/>
            <p:nvPr/>
          </p:nvSpPr>
          <p:spPr>
            <a:xfrm>
              <a:off x="4655206" y="2758507"/>
              <a:ext cx="90196" cy="95109"/>
            </a:xfrm>
            <a:custGeom>
              <a:avLst/>
              <a:gdLst/>
              <a:ahLst/>
              <a:cxnLst/>
              <a:rect l="l" t="t" r="r" b="b"/>
              <a:pathLst>
                <a:path w="1726" h="1820" extrusionOk="0">
                  <a:moveTo>
                    <a:pt x="640" y="1"/>
                  </a:moveTo>
                  <a:cubicBezTo>
                    <a:pt x="577" y="1"/>
                    <a:pt x="532" y="4"/>
                    <a:pt x="514" y="21"/>
                  </a:cubicBezTo>
                  <a:cubicBezTo>
                    <a:pt x="490" y="42"/>
                    <a:pt x="455" y="87"/>
                    <a:pt x="418" y="142"/>
                  </a:cubicBezTo>
                  <a:cubicBezTo>
                    <a:pt x="334" y="261"/>
                    <a:pt x="215" y="428"/>
                    <a:pt x="38" y="553"/>
                  </a:cubicBezTo>
                  <a:cubicBezTo>
                    <a:pt x="28" y="672"/>
                    <a:pt x="13" y="825"/>
                    <a:pt x="0" y="988"/>
                  </a:cubicBezTo>
                  <a:cubicBezTo>
                    <a:pt x="195" y="943"/>
                    <a:pt x="448" y="891"/>
                    <a:pt x="647" y="852"/>
                  </a:cubicBezTo>
                  <a:cubicBezTo>
                    <a:pt x="1019" y="786"/>
                    <a:pt x="1190" y="717"/>
                    <a:pt x="1190" y="717"/>
                  </a:cubicBezTo>
                  <a:lnTo>
                    <a:pt x="1190" y="717"/>
                  </a:lnTo>
                  <a:lnTo>
                    <a:pt x="1127" y="1820"/>
                  </a:lnTo>
                  <a:lnTo>
                    <a:pt x="1725" y="1750"/>
                  </a:lnTo>
                  <a:cubicBezTo>
                    <a:pt x="1712" y="1462"/>
                    <a:pt x="1666" y="602"/>
                    <a:pt x="1683" y="157"/>
                  </a:cubicBezTo>
                  <a:lnTo>
                    <a:pt x="1683" y="157"/>
                  </a:lnTo>
                  <a:cubicBezTo>
                    <a:pt x="1656" y="160"/>
                    <a:pt x="1624" y="163"/>
                    <a:pt x="1597" y="163"/>
                  </a:cubicBezTo>
                  <a:cubicBezTo>
                    <a:pt x="1555" y="163"/>
                    <a:pt x="1513" y="157"/>
                    <a:pt x="1478" y="147"/>
                  </a:cubicBezTo>
                  <a:cubicBezTo>
                    <a:pt x="1207" y="66"/>
                    <a:pt x="835" y="1"/>
                    <a:pt x="6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2;p60">
              <a:extLst>
                <a:ext uri="{FF2B5EF4-FFF2-40B4-BE49-F238E27FC236}">
                  <a16:creationId xmlns:a16="http://schemas.microsoft.com/office/drawing/2014/main" id="{2D56A4B2-5C9E-465B-80CC-8EA0D69EDEE8}"/>
                </a:ext>
              </a:extLst>
            </p:cNvPr>
            <p:cNvSpPr/>
            <p:nvPr/>
          </p:nvSpPr>
          <p:spPr>
            <a:xfrm>
              <a:off x="4649719" y="2765562"/>
              <a:ext cx="101275" cy="92966"/>
            </a:xfrm>
            <a:custGeom>
              <a:avLst/>
              <a:gdLst/>
              <a:ahLst/>
              <a:cxnLst/>
              <a:rect l="l" t="t" r="r" b="b"/>
              <a:pathLst>
                <a:path w="1938" h="1779" extrusionOk="0">
                  <a:moveTo>
                    <a:pt x="143" y="418"/>
                  </a:moveTo>
                  <a:lnTo>
                    <a:pt x="143" y="418"/>
                  </a:lnTo>
                  <a:cubicBezTo>
                    <a:pt x="112" y="439"/>
                    <a:pt x="73" y="463"/>
                    <a:pt x="38" y="481"/>
                  </a:cubicBezTo>
                  <a:cubicBezTo>
                    <a:pt x="28" y="596"/>
                    <a:pt x="14" y="731"/>
                    <a:pt x="1" y="874"/>
                  </a:cubicBezTo>
                  <a:cubicBezTo>
                    <a:pt x="35" y="868"/>
                    <a:pt x="67" y="860"/>
                    <a:pt x="105" y="853"/>
                  </a:cubicBezTo>
                  <a:cubicBezTo>
                    <a:pt x="118" y="690"/>
                    <a:pt x="133" y="537"/>
                    <a:pt x="143" y="418"/>
                  </a:cubicBezTo>
                  <a:close/>
                  <a:moveTo>
                    <a:pt x="1889" y="1"/>
                  </a:moveTo>
                  <a:cubicBezTo>
                    <a:pt x="1854" y="12"/>
                    <a:pt x="1823" y="18"/>
                    <a:pt x="1788" y="22"/>
                  </a:cubicBezTo>
                  <a:cubicBezTo>
                    <a:pt x="1771" y="467"/>
                    <a:pt x="1817" y="1327"/>
                    <a:pt x="1830" y="1615"/>
                  </a:cubicBezTo>
                  <a:lnTo>
                    <a:pt x="1232" y="1685"/>
                  </a:lnTo>
                  <a:lnTo>
                    <a:pt x="1225" y="1772"/>
                  </a:lnTo>
                  <a:cubicBezTo>
                    <a:pt x="1225" y="1772"/>
                    <a:pt x="1242" y="1775"/>
                    <a:pt x="1270" y="1779"/>
                  </a:cubicBezTo>
                  <a:lnTo>
                    <a:pt x="1938" y="1703"/>
                  </a:lnTo>
                  <a:cubicBezTo>
                    <a:pt x="1938" y="1703"/>
                    <a:pt x="1862" y="516"/>
                    <a:pt x="1889" y="1"/>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3;p60">
              <a:extLst>
                <a:ext uri="{FF2B5EF4-FFF2-40B4-BE49-F238E27FC236}">
                  <a16:creationId xmlns:a16="http://schemas.microsoft.com/office/drawing/2014/main" id="{79A370E8-AC8D-486A-ACBA-A118C0EE09B7}"/>
                </a:ext>
              </a:extLst>
            </p:cNvPr>
            <p:cNvSpPr/>
            <p:nvPr/>
          </p:nvSpPr>
          <p:spPr>
            <a:xfrm>
              <a:off x="4554245" y="2560190"/>
              <a:ext cx="301630" cy="232598"/>
            </a:xfrm>
            <a:custGeom>
              <a:avLst/>
              <a:gdLst/>
              <a:ahLst/>
              <a:cxnLst/>
              <a:rect l="l" t="t" r="r" b="b"/>
              <a:pathLst>
                <a:path w="5772" h="4451" extrusionOk="0">
                  <a:moveTo>
                    <a:pt x="2557" y="0"/>
                  </a:moveTo>
                  <a:cubicBezTo>
                    <a:pt x="1963" y="0"/>
                    <a:pt x="1410" y="263"/>
                    <a:pt x="1104" y="897"/>
                  </a:cubicBezTo>
                  <a:cubicBezTo>
                    <a:pt x="919" y="1283"/>
                    <a:pt x="801" y="1537"/>
                    <a:pt x="752" y="1760"/>
                  </a:cubicBezTo>
                  <a:cubicBezTo>
                    <a:pt x="588" y="1861"/>
                    <a:pt x="164" y="2126"/>
                    <a:pt x="77" y="2198"/>
                  </a:cubicBezTo>
                  <a:cubicBezTo>
                    <a:pt x="1" y="2264"/>
                    <a:pt x="279" y="2460"/>
                    <a:pt x="429" y="2553"/>
                  </a:cubicBezTo>
                  <a:cubicBezTo>
                    <a:pt x="137" y="3266"/>
                    <a:pt x="182" y="4021"/>
                    <a:pt x="265" y="4192"/>
                  </a:cubicBezTo>
                  <a:cubicBezTo>
                    <a:pt x="361" y="4383"/>
                    <a:pt x="697" y="4450"/>
                    <a:pt x="1049" y="4450"/>
                  </a:cubicBezTo>
                  <a:cubicBezTo>
                    <a:pt x="1236" y="4450"/>
                    <a:pt x="1428" y="4431"/>
                    <a:pt x="1590" y="4401"/>
                  </a:cubicBezTo>
                  <a:cubicBezTo>
                    <a:pt x="2061" y="4317"/>
                    <a:pt x="2248" y="3865"/>
                    <a:pt x="2377" y="3743"/>
                  </a:cubicBezTo>
                  <a:cubicBezTo>
                    <a:pt x="2412" y="3710"/>
                    <a:pt x="2488" y="3697"/>
                    <a:pt x="2583" y="3697"/>
                  </a:cubicBezTo>
                  <a:cubicBezTo>
                    <a:pt x="2845" y="3697"/>
                    <a:pt x="3262" y="3794"/>
                    <a:pt x="3438" y="3847"/>
                  </a:cubicBezTo>
                  <a:cubicBezTo>
                    <a:pt x="3465" y="3855"/>
                    <a:pt x="3497" y="3859"/>
                    <a:pt x="3531" y="3859"/>
                  </a:cubicBezTo>
                  <a:cubicBezTo>
                    <a:pt x="3800" y="3859"/>
                    <a:pt x="4266" y="3624"/>
                    <a:pt x="4562" y="3232"/>
                  </a:cubicBezTo>
                  <a:cubicBezTo>
                    <a:pt x="5772" y="1637"/>
                    <a:pt x="4038" y="0"/>
                    <a:pt x="2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4;p60">
              <a:extLst>
                <a:ext uri="{FF2B5EF4-FFF2-40B4-BE49-F238E27FC236}">
                  <a16:creationId xmlns:a16="http://schemas.microsoft.com/office/drawing/2014/main" id="{68728DA6-0BA6-4482-A33B-1F8105E197E0}"/>
                </a:ext>
              </a:extLst>
            </p:cNvPr>
            <p:cNvSpPr/>
            <p:nvPr/>
          </p:nvSpPr>
          <p:spPr>
            <a:xfrm>
              <a:off x="4552260" y="2555017"/>
              <a:ext cx="273673" cy="242997"/>
            </a:xfrm>
            <a:custGeom>
              <a:avLst/>
              <a:gdLst/>
              <a:ahLst/>
              <a:cxnLst/>
              <a:rect l="l" t="t" r="r" b="b"/>
              <a:pathLst>
                <a:path w="5237" h="4650" extrusionOk="0">
                  <a:moveTo>
                    <a:pt x="2596" y="200"/>
                  </a:moveTo>
                  <a:cubicBezTo>
                    <a:pt x="3441" y="200"/>
                    <a:pt x="4360" y="756"/>
                    <a:pt x="4732" y="1501"/>
                  </a:cubicBezTo>
                  <a:cubicBezTo>
                    <a:pt x="4938" y="1911"/>
                    <a:pt x="5070" y="2551"/>
                    <a:pt x="4523" y="3272"/>
                  </a:cubicBezTo>
                  <a:cubicBezTo>
                    <a:pt x="4239" y="3647"/>
                    <a:pt x="3795" y="3861"/>
                    <a:pt x="3571" y="3861"/>
                  </a:cubicBezTo>
                  <a:cubicBezTo>
                    <a:pt x="3546" y="3861"/>
                    <a:pt x="3523" y="3858"/>
                    <a:pt x="3504" y="3853"/>
                  </a:cubicBezTo>
                  <a:cubicBezTo>
                    <a:pt x="3497" y="3850"/>
                    <a:pt x="2986" y="3698"/>
                    <a:pt x="2634" y="3698"/>
                  </a:cubicBezTo>
                  <a:cubicBezTo>
                    <a:pt x="2509" y="3698"/>
                    <a:pt x="2404" y="3717"/>
                    <a:pt x="2349" y="3769"/>
                  </a:cubicBezTo>
                  <a:cubicBezTo>
                    <a:pt x="2311" y="3807"/>
                    <a:pt x="2272" y="3859"/>
                    <a:pt x="2227" y="3922"/>
                  </a:cubicBezTo>
                  <a:cubicBezTo>
                    <a:pt x="2099" y="4103"/>
                    <a:pt x="1924" y="4346"/>
                    <a:pt x="1611" y="4402"/>
                  </a:cubicBezTo>
                  <a:cubicBezTo>
                    <a:pt x="1443" y="4433"/>
                    <a:pt x="1263" y="4449"/>
                    <a:pt x="1094" y="4449"/>
                  </a:cubicBezTo>
                  <a:cubicBezTo>
                    <a:pt x="756" y="4449"/>
                    <a:pt x="460" y="4385"/>
                    <a:pt x="390" y="4245"/>
                  </a:cubicBezTo>
                  <a:cubicBezTo>
                    <a:pt x="331" y="4124"/>
                    <a:pt x="268" y="3404"/>
                    <a:pt x="561" y="2690"/>
                  </a:cubicBezTo>
                  <a:lnTo>
                    <a:pt x="592" y="2614"/>
                  </a:lnTo>
                  <a:lnTo>
                    <a:pt x="519" y="2569"/>
                  </a:lnTo>
                  <a:cubicBezTo>
                    <a:pt x="345" y="2457"/>
                    <a:pt x="258" y="2381"/>
                    <a:pt x="220" y="2342"/>
                  </a:cubicBezTo>
                  <a:cubicBezTo>
                    <a:pt x="317" y="2273"/>
                    <a:pt x="543" y="2127"/>
                    <a:pt x="843" y="1942"/>
                  </a:cubicBezTo>
                  <a:lnTo>
                    <a:pt x="877" y="1921"/>
                  </a:lnTo>
                  <a:lnTo>
                    <a:pt x="888" y="1880"/>
                  </a:lnTo>
                  <a:cubicBezTo>
                    <a:pt x="933" y="1668"/>
                    <a:pt x="1047" y="1420"/>
                    <a:pt x="1232" y="1038"/>
                  </a:cubicBezTo>
                  <a:cubicBezTo>
                    <a:pt x="1493" y="502"/>
                    <a:pt x="1973" y="203"/>
                    <a:pt x="2582" y="200"/>
                  </a:cubicBezTo>
                  <a:close/>
                  <a:moveTo>
                    <a:pt x="2582" y="1"/>
                  </a:moveTo>
                  <a:cubicBezTo>
                    <a:pt x="1890" y="4"/>
                    <a:pt x="1347" y="346"/>
                    <a:pt x="1055" y="954"/>
                  </a:cubicBezTo>
                  <a:cubicBezTo>
                    <a:pt x="874" y="1323"/>
                    <a:pt x="759" y="1573"/>
                    <a:pt x="703" y="1796"/>
                  </a:cubicBezTo>
                  <a:cubicBezTo>
                    <a:pt x="480" y="1936"/>
                    <a:pt x="136" y="2151"/>
                    <a:pt x="53" y="2220"/>
                  </a:cubicBezTo>
                  <a:cubicBezTo>
                    <a:pt x="18" y="2252"/>
                    <a:pt x="0" y="2294"/>
                    <a:pt x="4" y="2336"/>
                  </a:cubicBezTo>
                  <a:cubicBezTo>
                    <a:pt x="8" y="2381"/>
                    <a:pt x="14" y="2471"/>
                    <a:pt x="345" y="2690"/>
                  </a:cubicBezTo>
                  <a:cubicBezTo>
                    <a:pt x="80" y="3394"/>
                    <a:pt x="119" y="4138"/>
                    <a:pt x="212" y="4333"/>
                  </a:cubicBezTo>
                  <a:cubicBezTo>
                    <a:pt x="334" y="4576"/>
                    <a:pt x="718" y="4649"/>
                    <a:pt x="1086" y="4649"/>
                  </a:cubicBezTo>
                  <a:cubicBezTo>
                    <a:pt x="1294" y="4649"/>
                    <a:pt x="1497" y="4625"/>
                    <a:pt x="1646" y="4597"/>
                  </a:cubicBezTo>
                  <a:cubicBezTo>
                    <a:pt x="2043" y="4527"/>
                    <a:pt x="2258" y="4221"/>
                    <a:pt x="2388" y="4036"/>
                  </a:cubicBezTo>
                  <a:cubicBezTo>
                    <a:pt x="2425" y="3981"/>
                    <a:pt x="2460" y="3936"/>
                    <a:pt x="2484" y="3915"/>
                  </a:cubicBezTo>
                  <a:cubicBezTo>
                    <a:pt x="2504" y="3900"/>
                    <a:pt x="2548" y="3894"/>
                    <a:pt x="2610" y="3894"/>
                  </a:cubicBezTo>
                  <a:cubicBezTo>
                    <a:pt x="2806" y="3894"/>
                    <a:pt x="3175" y="3961"/>
                    <a:pt x="3448" y="4041"/>
                  </a:cubicBezTo>
                  <a:cubicBezTo>
                    <a:pt x="3484" y="4051"/>
                    <a:pt x="3524" y="4056"/>
                    <a:pt x="3568" y="4056"/>
                  </a:cubicBezTo>
                  <a:cubicBezTo>
                    <a:pt x="3877" y="4056"/>
                    <a:pt x="4366" y="3807"/>
                    <a:pt x="4680" y="3389"/>
                  </a:cubicBezTo>
                  <a:cubicBezTo>
                    <a:pt x="5153" y="2767"/>
                    <a:pt x="5237" y="2064"/>
                    <a:pt x="4909" y="1410"/>
                  </a:cubicBezTo>
                  <a:cubicBezTo>
                    <a:pt x="4506" y="606"/>
                    <a:pt x="3511" y="1"/>
                    <a:pt x="259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5;p60">
              <a:extLst>
                <a:ext uri="{FF2B5EF4-FFF2-40B4-BE49-F238E27FC236}">
                  <a16:creationId xmlns:a16="http://schemas.microsoft.com/office/drawing/2014/main" id="{9782B587-E9DE-4CA0-954A-5CD6E8B06B1C}"/>
                </a:ext>
              </a:extLst>
            </p:cNvPr>
            <p:cNvSpPr/>
            <p:nvPr/>
          </p:nvSpPr>
          <p:spPr>
            <a:xfrm>
              <a:off x="4588056" y="2717747"/>
              <a:ext cx="162939" cy="69868"/>
            </a:xfrm>
            <a:custGeom>
              <a:avLst/>
              <a:gdLst/>
              <a:ahLst/>
              <a:cxnLst/>
              <a:rect l="l" t="t" r="r" b="b"/>
              <a:pathLst>
                <a:path w="3118" h="1337" extrusionOk="0">
                  <a:moveTo>
                    <a:pt x="2234" y="1"/>
                  </a:moveTo>
                  <a:cubicBezTo>
                    <a:pt x="2234" y="1"/>
                    <a:pt x="2269" y="171"/>
                    <a:pt x="1932" y="307"/>
                  </a:cubicBezTo>
                  <a:cubicBezTo>
                    <a:pt x="1591" y="442"/>
                    <a:pt x="1521" y="342"/>
                    <a:pt x="1420" y="582"/>
                  </a:cubicBezTo>
                  <a:cubicBezTo>
                    <a:pt x="1319" y="818"/>
                    <a:pt x="1215" y="1089"/>
                    <a:pt x="742" y="1191"/>
                  </a:cubicBezTo>
                  <a:cubicBezTo>
                    <a:pt x="508" y="1243"/>
                    <a:pt x="227" y="1274"/>
                    <a:pt x="1" y="1295"/>
                  </a:cubicBezTo>
                  <a:cubicBezTo>
                    <a:pt x="116" y="1323"/>
                    <a:pt x="258" y="1337"/>
                    <a:pt x="412" y="1337"/>
                  </a:cubicBezTo>
                  <a:cubicBezTo>
                    <a:pt x="579" y="1337"/>
                    <a:pt x="759" y="1319"/>
                    <a:pt x="926" y="1288"/>
                  </a:cubicBezTo>
                  <a:cubicBezTo>
                    <a:pt x="1239" y="1232"/>
                    <a:pt x="1414" y="989"/>
                    <a:pt x="1542" y="808"/>
                  </a:cubicBezTo>
                  <a:cubicBezTo>
                    <a:pt x="1587" y="745"/>
                    <a:pt x="1626" y="693"/>
                    <a:pt x="1664" y="655"/>
                  </a:cubicBezTo>
                  <a:cubicBezTo>
                    <a:pt x="1719" y="603"/>
                    <a:pt x="1824" y="585"/>
                    <a:pt x="1949" y="585"/>
                  </a:cubicBezTo>
                  <a:cubicBezTo>
                    <a:pt x="2300" y="585"/>
                    <a:pt x="2812" y="735"/>
                    <a:pt x="2819" y="739"/>
                  </a:cubicBezTo>
                  <a:cubicBezTo>
                    <a:pt x="2840" y="742"/>
                    <a:pt x="2861" y="745"/>
                    <a:pt x="2888" y="745"/>
                  </a:cubicBezTo>
                  <a:cubicBezTo>
                    <a:pt x="2923" y="745"/>
                    <a:pt x="2965" y="742"/>
                    <a:pt x="3007" y="731"/>
                  </a:cubicBezTo>
                  <a:cubicBezTo>
                    <a:pt x="3101" y="488"/>
                    <a:pt x="3118" y="206"/>
                    <a:pt x="3118" y="206"/>
                  </a:cubicBez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56;p60">
              <a:extLst>
                <a:ext uri="{FF2B5EF4-FFF2-40B4-BE49-F238E27FC236}">
                  <a16:creationId xmlns:a16="http://schemas.microsoft.com/office/drawing/2014/main" id="{7C5AB40F-380B-4F92-B49B-669D2436A57D}"/>
                </a:ext>
              </a:extLst>
            </p:cNvPr>
            <p:cNvSpPr/>
            <p:nvPr/>
          </p:nvSpPr>
          <p:spPr>
            <a:xfrm>
              <a:off x="4575723" y="2748317"/>
              <a:ext cx="169471" cy="44419"/>
            </a:xfrm>
            <a:custGeom>
              <a:avLst/>
              <a:gdLst/>
              <a:ahLst/>
              <a:cxnLst/>
              <a:rect l="l" t="t" r="r" b="b"/>
              <a:pathLst>
                <a:path w="3243" h="850" extrusionOk="0">
                  <a:moveTo>
                    <a:pt x="2185" y="0"/>
                  </a:moveTo>
                  <a:cubicBezTo>
                    <a:pt x="2060" y="0"/>
                    <a:pt x="1955" y="18"/>
                    <a:pt x="1900" y="70"/>
                  </a:cubicBezTo>
                  <a:cubicBezTo>
                    <a:pt x="1862" y="108"/>
                    <a:pt x="1823" y="160"/>
                    <a:pt x="1778" y="223"/>
                  </a:cubicBezTo>
                  <a:cubicBezTo>
                    <a:pt x="1650" y="404"/>
                    <a:pt x="1475" y="647"/>
                    <a:pt x="1162" y="703"/>
                  </a:cubicBezTo>
                  <a:cubicBezTo>
                    <a:pt x="995" y="734"/>
                    <a:pt x="815" y="752"/>
                    <a:pt x="648" y="752"/>
                  </a:cubicBezTo>
                  <a:cubicBezTo>
                    <a:pt x="494" y="752"/>
                    <a:pt x="352" y="738"/>
                    <a:pt x="237" y="710"/>
                  </a:cubicBezTo>
                  <a:cubicBezTo>
                    <a:pt x="147" y="721"/>
                    <a:pt x="66" y="727"/>
                    <a:pt x="0" y="731"/>
                  </a:cubicBezTo>
                  <a:cubicBezTo>
                    <a:pt x="153" y="818"/>
                    <a:pt x="394" y="849"/>
                    <a:pt x="644" y="849"/>
                  </a:cubicBezTo>
                  <a:cubicBezTo>
                    <a:pt x="828" y="849"/>
                    <a:pt x="1020" y="832"/>
                    <a:pt x="1179" y="801"/>
                  </a:cubicBezTo>
                  <a:cubicBezTo>
                    <a:pt x="1650" y="717"/>
                    <a:pt x="1837" y="265"/>
                    <a:pt x="1966" y="143"/>
                  </a:cubicBezTo>
                  <a:cubicBezTo>
                    <a:pt x="2001" y="108"/>
                    <a:pt x="2077" y="98"/>
                    <a:pt x="2171" y="98"/>
                  </a:cubicBezTo>
                  <a:cubicBezTo>
                    <a:pt x="2432" y="98"/>
                    <a:pt x="2849" y="196"/>
                    <a:pt x="3027" y="247"/>
                  </a:cubicBezTo>
                  <a:cubicBezTo>
                    <a:pt x="3052" y="254"/>
                    <a:pt x="3079" y="258"/>
                    <a:pt x="3111" y="258"/>
                  </a:cubicBezTo>
                  <a:cubicBezTo>
                    <a:pt x="3135" y="258"/>
                    <a:pt x="3166" y="254"/>
                    <a:pt x="3198" y="251"/>
                  </a:cubicBezTo>
                  <a:cubicBezTo>
                    <a:pt x="3215" y="216"/>
                    <a:pt x="3229" y="181"/>
                    <a:pt x="3243" y="146"/>
                  </a:cubicBezTo>
                  <a:lnTo>
                    <a:pt x="3243" y="146"/>
                  </a:lnTo>
                  <a:cubicBezTo>
                    <a:pt x="3201" y="157"/>
                    <a:pt x="3159" y="160"/>
                    <a:pt x="3124" y="160"/>
                  </a:cubicBezTo>
                  <a:cubicBezTo>
                    <a:pt x="3097" y="160"/>
                    <a:pt x="3076" y="157"/>
                    <a:pt x="3055" y="154"/>
                  </a:cubicBezTo>
                  <a:cubicBezTo>
                    <a:pt x="3048" y="150"/>
                    <a:pt x="2536" y="0"/>
                    <a:pt x="2185" y="0"/>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57;p60">
              <a:extLst>
                <a:ext uri="{FF2B5EF4-FFF2-40B4-BE49-F238E27FC236}">
                  <a16:creationId xmlns:a16="http://schemas.microsoft.com/office/drawing/2014/main" id="{AD66B3B7-CA1F-4A9F-9F02-6F0AD7DA6B3E}"/>
                </a:ext>
              </a:extLst>
            </p:cNvPr>
            <p:cNvSpPr/>
            <p:nvPr/>
          </p:nvSpPr>
          <p:spPr>
            <a:xfrm>
              <a:off x="4608279" y="2651014"/>
              <a:ext cx="13639" cy="18656"/>
            </a:xfrm>
            <a:custGeom>
              <a:avLst/>
              <a:gdLst/>
              <a:ahLst/>
              <a:cxnLst/>
              <a:rect l="l" t="t" r="r" b="b"/>
              <a:pathLst>
                <a:path w="261" h="357" extrusionOk="0">
                  <a:moveTo>
                    <a:pt x="189" y="0"/>
                  </a:moveTo>
                  <a:cubicBezTo>
                    <a:pt x="143" y="0"/>
                    <a:pt x="82" y="56"/>
                    <a:pt x="45" y="140"/>
                  </a:cubicBezTo>
                  <a:cubicBezTo>
                    <a:pt x="0" y="234"/>
                    <a:pt x="4" y="328"/>
                    <a:pt x="52" y="352"/>
                  </a:cubicBezTo>
                  <a:cubicBezTo>
                    <a:pt x="59" y="355"/>
                    <a:pt x="66" y="357"/>
                    <a:pt x="73" y="357"/>
                  </a:cubicBezTo>
                  <a:cubicBezTo>
                    <a:pt x="120" y="357"/>
                    <a:pt x="180" y="301"/>
                    <a:pt x="219" y="216"/>
                  </a:cubicBezTo>
                  <a:cubicBezTo>
                    <a:pt x="261" y="123"/>
                    <a:pt x="258" y="28"/>
                    <a:pt x="209" y="4"/>
                  </a:cubicBezTo>
                  <a:cubicBezTo>
                    <a:pt x="203" y="1"/>
                    <a:pt x="196" y="0"/>
                    <a:pt x="18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8;p60">
              <a:extLst>
                <a:ext uri="{FF2B5EF4-FFF2-40B4-BE49-F238E27FC236}">
                  <a16:creationId xmlns:a16="http://schemas.microsoft.com/office/drawing/2014/main" id="{097D0854-8E1C-42DC-999C-F92EA8D8AE7B}"/>
                </a:ext>
              </a:extLst>
            </p:cNvPr>
            <p:cNvSpPr/>
            <p:nvPr/>
          </p:nvSpPr>
          <p:spPr>
            <a:xfrm>
              <a:off x="4614603" y="2626087"/>
              <a:ext cx="18238" cy="18290"/>
            </a:xfrm>
            <a:custGeom>
              <a:avLst/>
              <a:gdLst/>
              <a:ahLst/>
              <a:cxnLst/>
              <a:rect l="l" t="t" r="r" b="b"/>
              <a:pathLst>
                <a:path w="349" h="350" extrusionOk="0">
                  <a:moveTo>
                    <a:pt x="152" y="1"/>
                  </a:moveTo>
                  <a:cubicBezTo>
                    <a:pt x="99" y="1"/>
                    <a:pt x="49" y="28"/>
                    <a:pt x="26" y="50"/>
                  </a:cubicBezTo>
                  <a:cubicBezTo>
                    <a:pt x="5" y="67"/>
                    <a:pt x="0" y="99"/>
                    <a:pt x="21" y="120"/>
                  </a:cubicBezTo>
                  <a:cubicBezTo>
                    <a:pt x="30" y="131"/>
                    <a:pt x="43" y="136"/>
                    <a:pt x="57" y="136"/>
                  </a:cubicBezTo>
                  <a:cubicBezTo>
                    <a:pt x="69" y="136"/>
                    <a:pt x="81" y="131"/>
                    <a:pt x="91" y="123"/>
                  </a:cubicBezTo>
                  <a:cubicBezTo>
                    <a:pt x="91" y="123"/>
                    <a:pt x="120" y="99"/>
                    <a:pt x="148" y="99"/>
                  </a:cubicBezTo>
                  <a:cubicBezTo>
                    <a:pt x="153" y="99"/>
                    <a:pt x="159" y="100"/>
                    <a:pt x="164" y="102"/>
                  </a:cubicBezTo>
                  <a:cubicBezTo>
                    <a:pt x="182" y="109"/>
                    <a:pt x="227" y="144"/>
                    <a:pt x="244" y="304"/>
                  </a:cubicBezTo>
                  <a:cubicBezTo>
                    <a:pt x="248" y="332"/>
                    <a:pt x="268" y="349"/>
                    <a:pt x="297" y="349"/>
                  </a:cubicBezTo>
                  <a:lnTo>
                    <a:pt x="300" y="349"/>
                  </a:lnTo>
                  <a:cubicBezTo>
                    <a:pt x="328" y="346"/>
                    <a:pt x="349" y="322"/>
                    <a:pt x="345" y="293"/>
                  </a:cubicBezTo>
                  <a:cubicBezTo>
                    <a:pt x="324" y="134"/>
                    <a:pt x="276" y="40"/>
                    <a:pt x="199" y="9"/>
                  </a:cubicBezTo>
                  <a:cubicBezTo>
                    <a:pt x="183" y="3"/>
                    <a:pt x="167" y="1"/>
                    <a:pt x="15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59;p60">
              <a:extLst>
                <a:ext uri="{FF2B5EF4-FFF2-40B4-BE49-F238E27FC236}">
                  <a16:creationId xmlns:a16="http://schemas.microsoft.com/office/drawing/2014/main" id="{80AD1658-2894-4D1E-8C11-FA9C65C24596}"/>
                </a:ext>
              </a:extLst>
            </p:cNvPr>
            <p:cNvSpPr/>
            <p:nvPr/>
          </p:nvSpPr>
          <p:spPr>
            <a:xfrm>
              <a:off x="4571543" y="2711058"/>
              <a:ext cx="23882" cy="15102"/>
            </a:xfrm>
            <a:custGeom>
              <a:avLst/>
              <a:gdLst/>
              <a:ahLst/>
              <a:cxnLst/>
              <a:rect l="l" t="t" r="r" b="b"/>
              <a:pathLst>
                <a:path w="457" h="289" extrusionOk="0">
                  <a:moveTo>
                    <a:pt x="52" y="0"/>
                  </a:moveTo>
                  <a:cubicBezTo>
                    <a:pt x="25" y="0"/>
                    <a:pt x="0" y="24"/>
                    <a:pt x="0" y="48"/>
                  </a:cubicBezTo>
                  <a:cubicBezTo>
                    <a:pt x="0" y="59"/>
                    <a:pt x="7" y="289"/>
                    <a:pt x="407" y="289"/>
                  </a:cubicBezTo>
                  <a:cubicBezTo>
                    <a:pt x="435" y="289"/>
                    <a:pt x="456" y="268"/>
                    <a:pt x="456" y="241"/>
                  </a:cubicBezTo>
                  <a:cubicBezTo>
                    <a:pt x="456" y="212"/>
                    <a:pt x="435" y="191"/>
                    <a:pt x="407" y="191"/>
                  </a:cubicBezTo>
                  <a:cubicBezTo>
                    <a:pt x="111" y="191"/>
                    <a:pt x="101" y="56"/>
                    <a:pt x="101" y="48"/>
                  </a:cubicBezTo>
                  <a:cubicBezTo>
                    <a:pt x="101" y="21"/>
                    <a:pt x="77" y="0"/>
                    <a:pt x="5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60;p60">
              <a:extLst>
                <a:ext uri="{FF2B5EF4-FFF2-40B4-BE49-F238E27FC236}">
                  <a16:creationId xmlns:a16="http://schemas.microsoft.com/office/drawing/2014/main" id="{34240E47-C4A1-4135-A985-50C55180DEAA}"/>
                </a:ext>
              </a:extLst>
            </p:cNvPr>
            <p:cNvSpPr/>
            <p:nvPr/>
          </p:nvSpPr>
          <p:spPr>
            <a:xfrm>
              <a:off x="4484064" y="3391241"/>
              <a:ext cx="263900" cy="1085597"/>
            </a:xfrm>
            <a:custGeom>
              <a:avLst/>
              <a:gdLst/>
              <a:ahLst/>
              <a:cxnLst/>
              <a:rect l="l" t="t" r="r" b="b"/>
              <a:pathLst>
                <a:path w="5050" h="20774" extrusionOk="0">
                  <a:moveTo>
                    <a:pt x="1243" y="0"/>
                  </a:moveTo>
                  <a:lnTo>
                    <a:pt x="1086" y="1931"/>
                  </a:lnTo>
                  <a:cubicBezTo>
                    <a:pt x="1086" y="1931"/>
                    <a:pt x="1" y="9644"/>
                    <a:pt x="53" y="10531"/>
                  </a:cubicBezTo>
                  <a:cubicBezTo>
                    <a:pt x="105" y="11419"/>
                    <a:pt x="220" y="20565"/>
                    <a:pt x="220" y="20565"/>
                  </a:cubicBezTo>
                  <a:lnTo>
                    <a:pt x="1525" y="20774"/>
                  </a:lnTo>
                  <a:lnTo>
                    <a:pt x="2993" y="10625"/>
                  </a:lnTo>
                  <a:lnTo>
                    <a:pt x="5049" y="313"/>
                  </a:lnTo>
                  <a:lnTo>
                    <a:pt x="12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61;p60">
              <a:extLst>
                <a:ext uri="{FF2B5EF4-FFF2-40B4-BE49-F238E27FC236}">
                  <a16:creationId xmlns:a16="http://schemas.microsoft.com/office/drawing/2014/main" id="{6C3148BE-0EE2-4FFF-954B-8B7FDB811359}"/>
                </a:ext>
              </a:extLst>
            </p:cNvPr>
            <p:cNvSpPr/>
            <p:nvPr/>
          </p:nvSpPr>
          <p:spPr>
            <a:xfrm>
              <a:off x="4478786" y="3385545"/>
              <a:ext cx="275502" cy="1097303"/>
            </a:xfrm>
            <a:custGeom>
              <a:avLst/>
              <a:gdLst/>
              <a:ahLst/>
              <a:cxnLst/>
              <a:rect l="l" t="t" r="r" b="b"/>
              <a:pathLst>
                <a:path w="5272" h="20998" extrusionOk="0">
                  <a:moveTo>
                    <a:pt x="1435" y="217"/>
                  </a:moveTo>
                  <a:lnTo>
                    <a:pt x="5032" y="512"/>
                  </a:lnTo>
                  <a:lnTo>
                    <a:pt x="2996" y="10720"/>
                  </a:lnTo>
                  <a:lnTo>
                    <a:pt x="1542" y="20768"/>
                  </a:lnTo>
                  <a:lnTo>
                    <a:pt x="422" y="20591"/>
                  </a:lnTo>
                  <a:cubicBezTo>
                    <a:pt x="408" y="19669"/>
                    <a:pt x="300" y="11468"/>
                    <a:pt x="251" y="10633"/>
                  </a:cubicBezTo>
                  <a:cubicBezTo>
                    <a:pt x="203" y="9767"/>
                    <a:pt x="1274" y="2130"/>
                    <a:pt x="1284" y="2046"/>
                  </a:cubicBezTo>
                  <a:lnTo>
                    <a:pt x="1435" y="217"/>
                  </a:lnTo>
                  <a:close/>
                  <a:moveTo>
                    <a:pt x="1253" y="0"/>
                  </a:moveTo>
                  <a:lnTo>
                    <a:pt x="1086" y="2025"/>
                  </a:lnTo>
                  <a:cubicBezTo>
                    <a:pt x="1045" y="2338"/>
                    <a:pt x="1" y="9760"/>
                    <a:pt x="53" y="10643"/>
                  </a:cubicBezTo>
                  <a:cubicBezTo>
                    <a:pt x="105" y="11520"/>
                    <a:pt x="224" y="20583"/>
                    <a:pt x="224" y="20674"/>
                  </a:cubicBezTo>
                  <a:lnTo>
                    <a:pt x="224" y="20758"/>
                  </a:lnTo>
                  <a:lnTo>
                    <a:pt x="1709" y="20997"/>
                  </a:lnTo>
                  <a:lnTo>
                    <a:pt x="3191" y="10755"/>
                  </a:lnTo>
                  <a:lnTo>
                    <a:pt x="5247" y="439"/>
                  </a:lnTo>
                  <a:lnTo>
                    <a:pt x="5271" y="331"/>
                  </a:lnTo>
                  <a:lnTo>
                    <a:pt x="125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62;p60">
              <a:extLst>
                <a:ext uri="{FF2B5EF4-FFF2-40B4-BE49-F238E27FC236}">
                  <a16:creationId xmlns:a16="http://schemas.microsoft.com/office/drawing/2014/main" id="{1DC459DA-C783-4E08-92C5-E5DA9B18F115}"/>
                </a:ext>
              </a:extLst>
            </p:cNvPr>
            <p:cNvSpPr/>
            <p:nvPr/>
          </p:nvSpPr>
          <p:spPr>
            <a:xfrm>
              <a:off x="4536269" y="3758820"/>
              <a:ext cx="102947" cy="697167"/>
            </a:xfrm>
            <a:custGeom>
              <a:avLst/>
              <a:gdLst/>
              <a:ahLst/>
              <a:cxnLst/>
              <a:rect l="l" t="t" r="r" b="b"/>
              <a:pathLst>
                <a:path w="1970" h="13341" extrusionOk="0">
                  <a:moveTo>
                    <a:pt x="1823" y="1"/>
                  </a:moveTo>
                  <a:cubicBezTo>
                    <a:pt x="1817" y="28"/>
                    <a:pt x="1316" y="2965"/>
                    <a:pt x="943" y="4391"/>
                  </a:cubicBezTo>
                  <a:cubicBezTo>
                    <a:pt x="564" y="5842"/>
                    <a:pt x="564" y="7314"/>
                    <a:pt x="564" y="8869"/>
                  </a:cubicBezTo>
                  <a:cubicBezTo>
                    <a:pt x="564" y="10413"/>
                    <a:pt x="7" y="13284"/>
                    <a:pt x="1" y="13312"/>
                  </a:cubicBezTo>
                  <a:lnTo>
                    <a:pt x="147" y="13340"/>
                  </a:lnTo>
                  <a:cubicBezTo>
                    <a:pt x="153" y="13312"/>
                    <a:pt x="714" y="10428"/>
                    <a:pt x="714" y="8869"/>
                  </a:cubicBezTo>
                  <a:cubicBezTo>
                    <a:pt x="714" y="7321"/>
                    <a:pt x="714" y="5863"/>
                    <a:pt x="1089" y="4426"/>
                  </a:cubicBezTo>
                  <a:cubicBezTo>
                    <a:pt x="1462" y="2996"/>
                    <a:pt x="1963" y="53"/>
                    <a:pt x="1970" y="25"/>
                  </a:cubicBezTo>
                  <a:lnTo>
                    <a:pt x="182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63;p60">
              <a:extLst>
                <a:ext uri="{FF2B5EF4-FFF2-40B4-BE49-F238E27FC236}">
                  <a16:creationId xmlns:a16="http://schemas.microsoft.com/office/drawing/2014/main" id="{006CA05B-0BE4-49B4-B940-82A733BDE369}"/>
                </a:ext>
              </a:extLst>
            </p:cNvPr>
            <p:cNvSpPr/>
            <p:nvPr/>
          </p:nvSpPr>
          <p:spPr>
            <a:xfrm>
              <a:off x="4575880" y="3340865"/>
              <a:ext cx="283706" cy="1146164"/>
            </a:xfrm>
            <a:custGeom>
              <a:avLst/>
              <a:gdLst/>
              <a:ahLst/>
              <a:cxnLst/>
              <a:rect l="l" t="t" r="r" b="b"/>
              <a:pathLst>
                <a:path w="5429" h="21933" extrusionOk="0">
                  <a:moveTo>
                    <a:pt x="3594" y="1"/>
                  </a:moveTo>
                  <a:cubicBezTo>
                    <a:pt x="3189" y="1"/>
                    <a:pt x="2649" y="218"/>
                    <a:pt x="2133" y="487"/>
                  </a:cubicBezTo>
                  <a:lnTo>
                    <a:pt x="1" y="3869"/>
                  </a:lnTo>
                  <a:lnTo>
                    <a:pt x="999" y="4773"/>
                  </a:lnTo>
                  <a:cubicBezTo>
                    <a:pt x="999" y="4773"/>
                    <a:pt x="1490" y="12111"/>
                    <a:pt x="1803" y="12633"/>
                  </a:cubicBezTo>
                  <a:cubicBezTo>
                    <a:pt x="2116" y="13155"/>
                    <a:pt x="4123" y="21724"/>
                    <a:pt x="4123" y="21724"/>
                  </a:cubicBezTo>
                  <a:lnTo>
                    <a:pt x="5428" y="21933"/>
                  </a:lnTo>
                  <a:lnTo>
                    <a:pt x="4555" y="11781"/>
                  </a:lnTo>
                  <a:lnTo>
                    <a:pt x="4075" y="3365"/>
                  </a:lnTo>
                  <a:cubicBezTo>
                    <a:pt x="4075" y="3365"/>
                    <a:pt x="4701" y="1538"/>
                    <a:pt x="4179" y="338"/>
                  </a:cubicBezTo>
                  <a:cubicBezTo>
                    <a:pt x="4075" y="97"/>
                    <a:pt x="3864" y="1"/>
                    <a:pt x="3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64;p60">
              <a:extLst>
                <a:ext uri="{FF2B5EF4-FFF2-40B4-BE49-F238E27FC236}">
                  <a16:creationId xmlns:a16="http://schemas.microsoft.com/office/drawing/2014/main" id="{044DEEFA-2D70-45DA-AC3F-12C851334B59}"/>
                </a:ext>
              </a:extLst>
            </p:cNvPr>
            <p:cNvSpPr/>
            <p:nvPr/>
          </p:nvSpPr>
          <p:spPr>
            <a:xfrm>
              <a:off x="4572431" y="3335796"/>
              <a:ext cx="292799" cy="1157451"/>
            </a:xfrm>
            <a:custGeom>
              <a:avLst/>
              <a:gdLst/>
              <a:ahLst/>
              <a:cxnLst/>
              <a:rect l="l" t="t" r="r" b="b"/>
              <a:pathLst>
                <a:path w="5603" h="22149" extrusionOk="0">
                  <a:moveTo>
                    <a:pt x="3661" y="0"/>
                  </a:moveTo>
                  <a:cubicBezTo>
                    <a:pt x="3289" y="0"/>
                    <a:pt x="2784" y="167"/>
                    <a:pt x="2154" y="497"/>
                  </a:cubicBezTo>
                  <a:lnTo>
                    <a:pt x="2244" y="671"/>
                  </a:lnTo>
                  <a:cubicBezTo>
                    <a:pt x="2846" y="357"/>
                    <a:pt x="3327" y="197"/>
                    <a:pt x="3661" y="197"/>
                  </a:cubicBezTo>
                  <a:cubicBezTo>
                    <a:pt x="3752" y="197"/>
                    <a:pt x="3833" y="209"/>
                    <a:pt x="3901" y="233"/>
                  </a:cubicBezTo>
                  <a:cubicBezTo>
                    <a:pt x="4019" y="274"/>
                    <a:pt x="4102" y="355"/>
                    <a:pt x="4155" y="472"/>
                  </a:cubicBezTo>
                  <a:cubicBezTo>
                    <a:pt x="4656" y="1625"/>
                    <a:pt x="4054" y="3409"/>
                    <a:pt x="4047" y="3430"/>
                  </a:cubicBezTo>
                  <a:lnTo>
                    <a:pt x="4043" y="3447"/>
                  </a:lnTo>
                  <a:lnTo>
                    <a:pt x="4520" y="11884"/>
                  </a:lnTo>
                  <a:lnTo>
                    <a:pt x="5383" y="21911"/>
                  </a:lnTo>
                  <a:lnTo>
                    <a:pt x="4269" y="21734"/>
                  </a:lnTo>
                  <a:cubicBezTo>
                    <a:pt x="4071" y="20881"/>
                    <a:pt x="2262" y="13189"/>
                    <a:pt x="1956" y="12678"/>
                  </a:cubicBezTo>
                  <a:cubicBezTo>
                    <a:pt x="1733" y="12308"/>
                    <a:pt x="1361" y="7804"/>
                    <a:pt x="1162" y="4864"/>
                  </a:cubicBezTo>
                  <a:lnTo>
                    <a:pt x="1159" y="4822"/>
                  </a:lnTo>
                  <a:lnTo>
                    <a:pt x="136" y="3893"/>
                  </a:lnTo>
                  <a:lnTo>
                    <a:pt x="1" y="4039"/>
                  </a:lnTo>
                  <a:lnTo>
                    <a:pt x="968" y="4915"/>
                  </a:lnTo>
                  <a:cubicBezTo>
                    <a:pt x="1030" y="5837"/>
                    <a:pt x="1472" y="12260"/>
                    <a:pt x="1785" y="12779"/>
                  </a:cubicBezTo>
                  <a:cubicBezTo>
                    <a:pt x="2036" y="13196"/>
                    <a:pt x="3535" y="19465"/>
                    <a:pt x="4092" y="21845"/>
                  </a:cubicBezTo>
                  <a:lnTo>
                    <a:pt x="4106" y="21908"/>
                  </a:lnTo>
                  <a:lnTo>
                    <a:pt x="5602" y="22148"/>
                  </a:lnTo>
                  <a:lnTo>
                    <a:pt x="5602" y="22148"/>
                  </a:lnTo>
                  <a:lnTo>
                    <a:pt x="4719" y="11870"/>
                  </a:lnTo>
                  <a:lnTo>
                    <a:pt x="4242" y="3475"/>
                  </a:lnTo>
                  <a:cubicBezTo>
                    <a:pt x="4311" y="3266"/>
                    <a:pt x="4847" y="1565"/>
                    <a:pt x="4340" y="396"/>
                  </a:cubicBezTo>
                  <a:cubicBezTo>
                    <a:pt x="4263" y="226"/>
                    <a:pt x="4137" y="107"/>
                    <a:pt x="3967" y="48"/>
                  </a:cubicBezTo>
                  <a:cubicBezTo>
                    <a:pt x="3878" y="16"/>
                    <a:pt x="3776" y="0"/>
                    <a:pt x="366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65;p60">
              <a:extLst>
                <a:ext uri="{FF2B5EF4-FFF2-40B4-BE49-F238E27FC236}">
                  <a16:creationId xmlns:a16="http://schemas.microsoft.com/office/drawing/2014/main" id="{E4387EBC-A0C3-48EF-AB56-48459F82F5A4}"/>
                </a:ext>
              </a:extLst>
            </p:cNvPr>
            <p:cNvSpPr/>
            <p:nvPr/>
          </p:nvSpPr>
          <p:spPr>
            <a:xfrm>
              <a:off x="4736100" y="3699560"/>
              <a:ext cx="100021" cy="752717"/>
            </a:xfrm>
            <a:custGeom>
              <a:avLst/>
              <a:gdLst/>
              <a:ahLst/>
              <a:cxnLst/>
              <a:rect l="l" t="t" r="r" b="b"/>
              <a:pathLst>
                <a:path w="1914" h="14404" extrusionOk="0">
                  <a:moveTo>
                    <a:pt x="150" y="0"/>
                  </a:moveTo>
                  <a:lnTo>
                    <a:pt x="0" y="3"/>
                  </a:lnTo>
                  <a:cubicBezTo>
                    <a:pt x="24" y="1524"/>
                    <a:pt x="150" y="2645"/>
                    <a:pt x="386" y="3427"/>
                  </a:cubicBezTo>
                  <a:cubicBezTo>
                    <a:pt x="540" y="3935"/>
                    <a:pt x="522" y="4840"/>
                    <a:pt x="511" y="5438"/>
                  </a:cubicBezTo>
                  <a:cubicBezTo>
                    <a:pt x="511" y="5570"/>
                    <a:pt x="508" y="5692"/>
                    <a:pt x="508" y="5793"/>
                  </a:cubicBezTo>
                  <a:cubicBezTo>
                    <a:pt x="508" y="5929"/>
                    <a:pt x="494" y="5985"/>
                    <a:pt x="480" y="6041"/>
                  </a:cubicBezTo>
                  <a:cubicBezTo>
                    <a:pt x="431" y="6214"/>
                    <a:pt x="400" y="6329"/>
                    <a:pt x="824" y="8260"/>
                  </a:cubicBezTo>
                  <a:cubicBezTo>
                    <a:pt x="1381" y="10800"/>
                    <a:pt x="1760" y="14370"/>
                    <a:pt x="1764" y="14404"/>
                  </a:cubicBezTo>
                  <a:lnTo>
                    <a:pt x="1913" y="14391"/>
                  </a:lnTo>
                  <a:cubicBezTo>
                    <a:pt x="1910" y="14355"/>
                    <a:pt x="1531" y="10775"/>
                    <a:pt x="970" y="8228"/>
                  </a:cubicBezTo>
                  <a:cubicBezTo>
                    <a:pt x="553" y="6333"/>
                    <a:pt x="585" y="6221"/>
                    <a:pt x="623" y="6078"/>
                  </a:cubicBezTo>
                  <a:cubicBezTo>
                    <a:pt x="640" y="6015"/>
                    <a:pt x="657" y="5950"/>
                    <a:pt x="657" y="5793"/>
                  </a:cubicBezTo>
                  <a:cubicBezTo>
                    <a:pt x="657" y="5692"/>
                    <a:pt x="661" y="5574"/>
                    <a:pt x="661" y="5438"/>
                  </a:cubicBezTo>
                  <a:cubicBezTo>
                    <a:pt x="671" y="4833"/>
                    <a:pt x="686" y="3915"/>
                    <a:pt x="529" y="3385"/>
                  </a:cubicBezTo>
                  <a:cubicBezTo>
                    <a:pt x="296" y="2613"/>
                    <a:pt x="174" y="1506"/>
                    <a:pt x="15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66;p60">
              <a:extLst>
                <a:ext uri="{FF2B5EF4-FFF2-40B4-BE49-F238E27FC236}">
                  <a16:creationId xmlns:a16="http://schemas.microsoft.com/office/drawing/2014/main" id="{72BDE1E5-3019-40E4-A462-93D078D2A773}"/>
                </a:ext>
              </a:extLst>
            </p:cNvPr>
            <p:cNvSpPr/>
            <p:nvPr/>
          </p:nvSpPr>
          <p:spPr>
            <a:xfrm>
              <a:off x="4736100" y="3473390"/>
              <a:ext cx="11288" cy="175690"/>
            </a:xfrm>
            <a:custGeom>
              <a:avLst/>
              <a:gdLst/>
              <a:ahLst/>
              <a:cxnLst/>
              <a:rect l="l" t="t" r="r" b="b"/>
              <a:pathLst>
                <a:path w="216" h="3362" extrusionOk="0">
                  <a:moveTo>
                    <a:pt x="101" y="0"/>
                  </a:moveTo>
                  <a:lnTo>
                    <a:pt x="13" y="42"/>
                  </a:lnTo>
                  <a:lnTo>
                    <a:pt x="84" y="73"/>
                  </a:lnTo>
                  <a:lnTo>
                    <a:pt x="13" y="101"/>
                  </a:lnTo>
                  <a:cubicBezTo>
                    <a:pt x="21" y="129"/>
                    <a:pt x="59" y="411"/>
                    <a:pt x="7" y="2899"/>
                  </a:cubicBezTo>
                  <a:cubicBezTo>
                    <a:pt x="3" y="3055"/>
                    <a:pt x="0" y="3212"/>
                    <a:pt x="0" y="3358"/>
                  </a:cubicBezTo>
                  <a:lnTo>
                    <a:pt x="146" y="3361"/>
                  </a:lnTo>
                  <a:cubicBezTo>
                    <a:pt x="150" y="3212"/>
                    <a:pt x="153" y="3058"/>
                    <a:pt x="156" y="2902"/>
                  </a:cubicBezTo>
                  <a:cubicBezTo>
                    <a:pt x="216" y="28"/>
                    <a:pt x="174" y="18"/>
                    <a:pt x="10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67;p60">
              <a:extLst>
                <a:ext uri="{FF2B5EF4-FFF2-40B4-BE49-F238E27FC236}">
                  <a16:creationId xmlns:a16="http://schemas.microsoft.com/office/drawing/2014/main" id="{A2F0C108-8389-4700-95EC-4E5804F21F27}"/>
                </a:ext>
              </a:extLst>
            </p:cNvPr>
            <p:cNvSpPr/>
            <p:nvPr/>
          </p:nvSpPr>
          <p:spPr>
            <a:xfrm>
              <a:off x="4572065" y="3444126"/>
              <a:ext cx="24613" cy="104567"/>
            </a:xfrm>
            <a:custGeom>
              <a:avLst/>
              <a:gdLst/>
              <a:ahLst/>
              <a:cxnLst/>
              <a:rect l="l" t="t" r="r" b="b"/>
              <a:pathLst>
                <a:path w="471" h="2001" extrusionOk="0">
                  <a:moveTo>
                    <a:pt x="328" y="0"/>
                  </a:moveTo>
                  <a:cubicBezTo>
                    <a:pt x="289" y="0"/>
                    <a:pt x="255" y="28"/>
                    <a:pt x="251" y="69"/>
                  </a:cubicBezTo>
                  <a:lnTo>
                    <a:pt x="209" y="943"/>
                  </a:lnTo>
                  <a:lnTo>
                    <a:pt x="8" y="1548"/>
                  </a:lnTo>
                  <a:cubicBezTo>
                    <a:pt x="0" y="1572"/>
                    <a:pt x="8" y="1601"/>
                    <a:pt x="21" y="1618"/>
                  </a:cubicBezTo>
                  <a:lnTo>
                    <a:pt x="328" y="1976"/>
                  </a:lnTo>
                  <a:cubicBezTo>
                    <a:pt x="345" y="1994"/>
                    <a:pt x="366" y="2001"/>
                    <a:pt x="387" y="2001"/>
                  </a:cubicBezTo>
                  <a:cubicBezTo>
                    <a:pt x="404" y="2001"/>
                    <a:pt x="422" y="1997"/>
                    <a:pt x="435" y="1983"/>
                  </a:cubicBezTo>
                  <a:cubicBezTo>
                    <a:pt x="467" y="1959"/>
                    <a:pt x="470" y="1911"/>
                    <a:pt x="443" y="1879"/>
                  </a:cubicBezTo>
                  <a:lnTo>
                    <a:pt x="164" y="1556"/>
                  </a:lnTo>
                  <a:lnTo>
                    <a:pt x="355" y="981"/>
                  </a:lnTo>
                  <a:cubicBezTo>
                    <a:pt x="355" y="974"/>
                    <a:pt x="359" y="967"/>
                    <a:pt x="359" y="960"/>
                  </a:cubicBezTo>
                  <a:lnTo>
                    <a:pt x="401" y="77"/>
                  </a:lnTo>
                  <a:cubicBezTo>
                    <a:pt x="401" y="35"/>
                    <a:pt x="369" y="0"/>
                    <a:pt x="32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68;p60">
              <a:extLst>
                <a:ext uri="{FF2B5EF4-FFF2-40B4-BE49-F238E27FC236}">
                  <a16:creationId xmlns:a16="http://schemas.microsoft.com/office/drawing/2014/main" id="{9524D839-85FB-41C6-8E5D-6B52AC862AFB}"/>
                </a:ext>
              </a:extLst>
            </p:cNvPr>
            <p:cNvSpPr/>
            <p:nvPr/>
          </p:nvSpPr>
          <p:spPr>
            <a:xfrm>
              <a:off x="4563913" y="3471561"/>
              <a:ext cx="104567" cy="28062"/>
            </a:xfrm>
            <a:custGeom>
              <a:avLst/>
              <a:gdLst/>
              <a:ahLst/>
              <a:cxnLst/>
              <a:rect l="l" t="t" r="r" b="b"/>
              <a:pathLst>
                <a:path w="2001" h="537" extrusionOk="0">
                  <a:moveTo>
                    <a:pt x="82" y="0"/>
                  </a:moveTo>
                  <a:cubicBezTo>
                    <a:pt x="63" y="0"/>
                    <a:pt x="44" y="7"/>
                    <a:pt x="28" y="21"/>
                  </a:cubicBezTo>
                  <a:cubicBezTo>
                    <a:pt x="0" y="53"/>
                    <a:pt x="0" y="98"/>
                    <a:pt x="28" y="129"/>
                  </a:cubicBezTo>
                  <a:cubicBezTo>
                    <a:pt x="49" y="146"/>
                    <a:pt x="453" y="536"/>
                    <a:pt x="1441" y="536"/>
                  </a:cubicBezTo>
                  <a:cubicBezTo>
                    <a:pt x="1590" y="536"/>
                    <a:pt x="1754" y="525"/>
                    <a:pt x="1931" y="505"/>
                  </a:cubicBezTo>
                  <a:cubicBezTo>
                    <a:pt x="1969" y="501"/>
                    <a:pt x="2001" y="467"/>
                    <a:pt x="1993" y="425"/>
                  </a:cubicBezTo>
                  <a:cubicBezTo>
                    <a:pt x="1990" y="387"/>
                    <a:pt x="1962" y="358"/>
                    <a:pt x="1925" y="358"/>
                  </a:cubicBezTo>
                  <a:cubicBezTo>
                    <a:pt x="1921" y="358"/>
                    <a:pt x="1918" y="358"/>
                    <a:pt x="1914" y="358"/>
                  </a:cubicBezTo>
                  <a:cubicBezTo>
                    <a:pt x="1745" y="378"/>
                    <a:pt x="1590" y="386"/>
                    <a:pt x="1447" y="386"/>
                  </a:cubicBezTo>
                  <a:cubicBezTo>
                    <a:pt x="519" y="386"/>
                    <a:pt x="139" y="28"/>
                    <a:pt x="135" y="21"/>
                  </a:cubicBezTo>
                  <a:cubicBezTo>
                    <a:pt x="120" y="7"/>
                    <a:pt x="101" y="0"/>
                    <a:pt x="8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69;p60">
              <a:extLst>
                <a:ext uri="{FF2B5EF4-FFF2-40B4-BE49-F238E27FC236}">
                  <a16:creationId xmlns:a16="http://schemas.microsoft.com/office/drawing/2014/main" id="{5E610461-4B3E-4EC9-8544-C8DD3042D40C}"/>
                </a:ext>
              </a:extLst>
            </p:cNvPr>
            <p:cNvSpPr/>
            <p:nvPr/>
          </p:nvSpPr>
          <p:spPr>
            <a:xfrm>
              <a:off x="4545153" y="3340865"/>
              <a:ext cx="259877" cy="117057"/>
            </a:xfrm>
            <a:custGeom>
              <a:avLst/>
              <a:gdLst/>
              <a:ahLst/>
              <a:cxnLst/>
              <a:rect l="l" t="t" r="r" b="b"/>
              <a:pathLst>
                <a:path w="4973" h="2240" extrusionOk="0">
                  <a:moveTo>
                    <a:pt x="4182" y="1"/>
                  </a:moveTo>
                  <a:cubicBezTo>
                    <a:pt x="3777" y="1"/>
                    <a:pt x="3237" y="218"/>
                    <a:pt x="2721" y="487"/>
                  </a:cubicBezTo>
                  <a:lnTo>
                    <a:pt x="2304" y="1148"/>
                  </a:lnTo>
                  <a:lnTo>
                    <a:pt x="74" y="964"/>
                  </a:lnTo>
                  <a:lnTo>
                    <a:pt x="1" y="1841"/>
                  </a:lnTo>
                  <a:cubicBezTo>
                    <a:pt x="363" y="2000"/>
                    <a:pt x="1354" y="2239"/>
                    <a:pt x="2431" y="2239"/>
                  </a:cubicBezTo>
                  <a:cubicBezTo>
                    <a:pt x="2810" y="2239"/>
                    <a:pt x="3200" y="2210"/>
                    <a:pt x="3577" y="2136"/>
                  </a:cubicBezTo>
                  <a:cubicBezTo>
                    <a:pt x="4573" y="1941"/>
                    <a:pt x="4632" y="1663"/>
                    <a:pt x="4973" y="1433"/>
                  </a:cubicBezTo>
                  <a:cubicBezTo>
                    <a:pt x="4969" y="1054"/>
                    <a:pt x="4913" y="672"/>
                    <a:pt x="4767" y="338"/>
                  </a:cubicBezTo>
                  <a:cubicBezTo>
                    <a:pt x="4663" y="97"/>
                    <a:pt x="4452" y="1"/>
                    <a:pt x="418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70;p60">
              <a:extLst>
                <a:ext uri="{FF2B5EF4-FFF2-40B4-BE49-F238E27FC236}">
                  <a16:creationId xmlns:a16="http://schemas.microsoft.com/office/drawing/2014/main" id="{4990CB86-40EF-49B9-A1B9-0C7C52A3E93A}"/>
                </a:ext>
              </a:extLst>
            </p:cNvPr>
            <p:cNvSpPr/>
            <p:nvPr/>
          </p:nvSpPr>
          <p:spPr>
            <a:xfrm>
              <a:off x="4559367" y="3422857"/>
              <a:ext cx="32034" cy="25136"/>
            </a:xfrm>
            <a:custGeom>
              <a:avLst/>
              <a:gdLst/>
              <a:ahLst/>
              <a:cxnLst/>
              <a:rect l="l" t="t" r="r" b="b"/>
              <a:pathLst>
                <a:path w="613" h="481" extrusionOk="0">
                  <a:moveTo>
                    <a:pt x="25" y="0"/>
                  </a:moveTo>
                  <a:lnTo>
                    <a:pt x="0" y="351"/>
                  </a:lnTo>
                  <a:lnTo>
                    <a:pt x="567" y="481"/>
                  </a:lnTo>
                  <a:lnTo>
                    <a:pt x="612" y="25"/>
                  </a:lnTo>
                  <a:lnTo>
                    <a:pt x="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71;p60">
              <a:extLst>
                <a:ext uri="{FF2B5EF4-FFF2-40B4-BE49-F238E27FC236}">
                  <a16:creationId xmlns:a16="http://schemas.microsoft.com/office/drawing/2014/main" id="{9393502D-6F4C-43E3-8C62-182C147DC362}"/>
                </a:ext>
              </a:extLst>
            </p:cNvPr>
            <p:cNvSpPr/>
            <p:nvPr/>
          </p:nvSpPr>
          <p:spPr>
            <a:xfrm>
              <a:off x="4555343" y="3418833"/>
              <a:ext cx="40238" cy="34072"/>
            </a:xfrm>
            <a:custGeom>
              <a:avLst/>
              <a:gdLst/>
              <a:ahLst/>
              <a:cxnLst/>
              <a:rect l="l" t="t" r="r" b="b"/>
              <a:pathLst>
                <a:path w="770" h="652" extrusionOk="0">
                  <a:moveTo>
                    <a:pt x="171" y="153"/>
                  </a:moveTo>
                  <a:lnTo>
                    <a:pt x="606" y="171"/>
                  </a:lnTo>
                  <a:lnTo>
                    <a:pt x="578" y="467"/>
                  </a:lnTo>
                  <a:lnTo>
                    <a:pt x="158" y="370"/>
                  </a:lnTo>
                  <a:lnTo>
                    <a:pt x="171" y="153"/>
                  </a:lnTo>
                  <a:close/>
                  <a:moveTo>
                    <a:pt x="32" y="1"/>
                  </a:moveTo>
                  <a:lnTo>
                    <a:pt x="1" y="484"/>
                  </a:lnTo>
                  <a:lnTo>
                    <a:pt x="710" y="651"/>
                  </a:lnTo>
                  <a:lnTo>
                    <a:pt x="770" y="28"/>
                  </a:lnTo>
                  <a:lnTo>
                    <a:pt x="32"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72;p60">
              <a:extLst>
                <a:ext uri="{FF2B5EF4-FFF2-40B4-BE49-F238E27FC236}">
                  <a16:creationId xmlns:a16="http://schemas.microsoft.com/office/drawing/2014/main" id="{8C3AB0A6-AE65-40DD-A0F4-E40205992B34}"/>
                </a:ext>
              </a:extLst>
            </p:cNvPr>
            <p:cNvSpPr/>
            <p:nvPr/>
          </p:nvSpPr>
          <p:spPr>
            <a:xfrm>
              <a:off x="4762281" y="3399550"/>
              <a:ext cx="22784" cy="50428"/>
            </a:xfrm>
            <a:custGeom>
              <a:avLst/>
              <a:gdLst/>
              <a:ahLst/>
              <a:cxnLst/>
              <a:rect l="l" t="t" r="r" b="b"/>
              <a:pathLst>
                <a:path w="436" h="965" extrusionOk="0">
                  <a:moveTo>
                    <a:pt x="289" y="1"/>
                  </a:moveTo>
                  <a:lnTo>
                    <a:pt x="0" y="98"/>
                  </a:lnTo>
                  <a:lnTo>
                    <a:pt x="97" y="964"/>
                  </a:lnTo>
                  <a:lnTo>
                    <a:pt x="435" y="773"/>
                  </a:lnTo>
                  <a:lnTo>
                    <a:pt x="2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73;p60">
              <a:extLst>
                <a:ext uri="{FF2B5EF4-FFF2-40B4-BE49-F238E27FC236}">
                  <a16:creationId xmlns:a16="http://schemas.microsoft.com/office/drawing/2014/main" id="{3B3A78FC-E59F-453C-87E0-33747B063E40}"/>
                </a:ext>
              </a:extLst>
            </p:cNvPr>
            <p:cNvSpPr/>
            <p:nvPr/>
          </p:nvSpPr>
          <p:spPr>
            <a:xfrm>
              <a:off x="4756013" y="3392809"/>
              <a:ext cx="33445" cy="57692"/>
            </a:xfrm>
            <a:custGeom>
              <a:avLst/>
              <a:gdLst/>
              <a:ahLst/>
              <a:cxnLst/>
              <a:rect l="l" t="t" r="r" b="b"/>
              <a:pathLst>
                <a:path w="640" h="1104" extrusionOk="0">
                  <a:moveTo>
                    <a:pt x="473" y="1"/>
                  </a:moveTo>
                  <a:lnTo>
                    <a:pt x="0" y="158"/>
                  </a:lnTo>
                  <a:lnTo>
                    <a:pt x="105" y="1104"/>
                  </a:lnTo>
                  <a:lnTo>
                    <a:pt x="303" y="1083"/>
                  </a:lnTo>
                  <a:lnTo>
                    <a:pt x="216" y="293"/>
                  </a:lnTo>
                  <a:lnTo>
                    <a:pt x="320" y="258"/>
                  </a:lnTo>
                  <a:lnTo>
                    <a:pt x="445" y="919"/>
                  </a:lnTo>
                  <a:lnTo>
                    <a:pt x="640" y="881"/>
                  </a:lnTo>
                  <a:lnTo>
                    <a:pt x="47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74;p60">
              <a:extLst>
                <a:ext uri="{FF2B5EF4-FFF2-40B4-BE49-F238E27FC236}">
                  <a16:creationId xmlns:a16="http://schemas.microsoft.com/office/drawing/2014/main" id="{06CF33AF-ABBD-467E-AA54-F515D30FAB4D}"/>
                </a:ext>
              </a:extLst>
            </p:cNvPr>
            <p:cNvSpPr/>
            <p:nvPr/>
          </p:nvSpPr>
          <p:spPr>
            <a:xfrm>
              <a:off x="4641358" y="3412092"/>
              <a:ext cx="35274" cy="52937"/>
            </a:xfrm>
            <a:custGeom>
              <a:avLst/>
              <a:gdLst/>
              <a:ahLst/>
              <a:cxnLst/>
              <a:rect l="l" t="t" r="r" b="b"/>
              <a:pathLst>
                <a:path w="675" h="1013" extrusionOk="0">
                  <a:moveTo>
                    <a:pt x="0" y="1"/>
                  </a:moveTo>
                  <a:lnTo>
                    <a:pt x="195" y="1013"/>
                  </a:lnTo>
                  <a:lnTo>
                    <a:pt x="675" y="867"/>
                  </a:lnTo>
                  <a:lnTo>
                    <a:pt x="4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75;p60">
              <a:extLst>
                <a:ext uri="{FF2B5EF4-FFF2-40B4-BE49-F238E27FC236}">
                  <a16:creationId xmlns:a16="http://schemas.microsoft.com/office/drawing/2014/main" id="{628AD0E1-CCAE-4695-9FA4-1D72C38A2584}"/>
                </a:ext>
              </a:extLst>
            </p:cNvPr>
            <p:cNvSpPr/>
            <p:nvPr/>
          </p:nvSpPr>
          <p:spPr>
            <a:xfrm>
              <a:off x="4635140" y="3407023"/>
              <a:ext cx="46614" cy="58946"/>
            </a:xfrm>
            <a:custGeom>
              <a:avLst/>
              <a:gdLst/>
              <a:ahLst/>
              <a:cxnLst/>
              <a:rect l="l" t="t" r="r" b="b"/>
              <a:pathLst>
                <a:path w="892" h="1128" extrusionOk="0">
                  <a:moveTo>
                    <a:pt x="1" y="0"/>
                  </a:moveTo>
                  <a:lnTo>
                    <a:pt x="217" y="1128"/>
                  </a:lnTo>
                  <a:lnTo>
                    <a:pt x="412" y="1092"/>
                  </a:lnTo>
                  <a:lnTo>
                    <a:pt x="241" y="199"/>
                  </a:lnTo>
                  <a:lnTo>
                    <a:pt x="523" y="199"/>
                  </a:lnTo>
                  <a:lnTo>
                    <a:pt x="697" y="988"/>
                  </a:lnTo>
                  <a:lnTo>
                    <a:pt x="892" y="943"/>
                  </a:lnTo>
                  <a:lnTo>
                    <a:pt x="68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76;p60">
              <a:extLst>
                <a:ext uri="{FF2B5EF4-FFF2-40B4-BE49-F238E27FC236}">
                  <a16:creationId xmlns:a16="http://schemas.microsoft.com/office/drawing/2014/main" id="{7007D360-30BB-4801-AB7D-F74B1C3FA1CF}"/>
                </a:ext>
              </a:extLst>
            </p:cNvPr>
            <p:cNvSpPr/>
            <p:nvPr/>
          </p:nvSpPr>
          <p:spPr>
            <a:xfrm>
              <a:off x="4449522" y="2989956"/>
              <a:ext cx="86068" cy="430393"/>
            </a:xfrm>
            <a:custGeom>
              <a:avLst/>
              <a:gdLst/>
              <a:ahLst/>
              <a:cxnLst/>
              <a:rect l="l" t="t" r="r" b="b"/>
              <a:pathLst>
                <a:path w="1647" h="8236" extrusionOk="0">
                  <a:moveTo>
                    <a:pt x="1646" y="0"/>
                  </a:moveTo>
                  <a:lnTo>
                    <a:pt x="1646" y="0"/>
                  </a:lnTo>
                  <a:cubicBezTo>
                    <a:pt x="1646" y="1"/>
                    <a:pt x="1483" y="1100"/>
                    <a:pt x="988" y="2965"/>
                  </a:cubicBezTo>
                  <a:cubicBezTo>
                    <a:pt x="495" y="4833"/>
                    <a:pt x="1" y="7084"/>
                    <a:pt x="1" y="7084"/>
                  </a:cubicBezTo>
                  <a:lnTo>
                    <a:pt x="275" y="8235"/>
                  </a:lnTo>
                  <a:lnTo>
                    <a:pt x="1097" y="7028"/>
                  </a:lnTo>
                  <a:lnTo>
                    <a:pt x="1646"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77;p60">
              <a:extLst>
                <a:ext uri="{FF2B5EF4-FFF2-40B4-BE49-F238E27FC236}">
                  <a16:creationId xmlns:a16="http://schemas.microsoft.com/office/drawing/2014/main" id="{6A37CDB1-66A2-4EE9-81F4-69897238AD42}"/>
                </a:ext>
              </a:extLst>
            </p:cNvPr>
            <p:cNvSpPr/>
            <p:nvPr/>
          </p:nvSpPr>
          <p:spPr>
            <a:xfrm>
              <a:off x="4444244" y="2989224"/>
              <a:ext cx="96624" cy="443666"/>
            </a:xfrm>
            <a:custGeom>
              <a:avLst/>
              <a:gdLst/>
              <a:ahLst/>
              <a:cxnLst/>
              <a:rect l="l" t="t" r="r" b="b"/>
              <a:pathLst>
                <a:path w="1849" h="8490" extrusionOk="0">
                  <a:moveTo>
                    <a:pt x="1521" y="1646"/>
                  </a:moveTo>
                  <a:lnTo>
                    <a:pt x="1104" y="7007"/>
                  </a:lnTo>
                  <a:lnTo>
                    <a:pt x="421" y="8009"/>
                  </a:lnTo>
                  <a:lnTo>
                    <a:pt x="203" y="7094"/>
                  </a:lnTo>
                  <a:cubicBezTo>
                    <a:pt x="254" y="6858"/>
                    <a:pt x="725" y="4750"/>
                    <a:pt x="1184" y="3003"/>
                  </a:cubicBezTo>
                  <a:cubicBezTo>
                    <a:pt x="1319" y="2491"/>
                    <a:pt x="1431" y="2036"/>
                    <a:pt x="1521" y="1646"/>
                  </a:cubicBezTo>
                  <a:close/>
                  <a:moveTo>
                    <a:pt x="1650" y="0"/>
                  </a:moveTo>
                  <a:cubicBezTo>
                    <a:pt x="1650" y="11"/>
                    <a:pt x="1479" y="1113"/>
                    <a:pt x="993" y="2954"/>
                  </a:cubicBezTo>
                  <a:cubicBezTo>
                    <a:pt x="505" y="4801"/>
                    <a:pt x="8" y="7053"/>
                    <a:pt x="4" y="7073"/>
                  </a:cubicBezTo>
                  <a:lnTo>
                    <a:pt x="1" y="7098"/>
                  </a:lnTo>
                  <a:lnTo>
                    <a:pt x="331" y="8490"/>
                  </a:lnTo>
                  <a:lnTo>
                    <a:pt x="1295" y="7077"/>
                  </a:lnTo>
                  <a:lnTo>
                    <a:pt x="1848" y="21"/>
                  </a:lnTo>
                  <a:lnTo>
                    <a:pt x="165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78;p60">
              <a:extLst>
                <a:ext uri="{FF2B5EF4-FFF2-40B4-BE49-F238E27FC236}">
                  <a16:creationId xmlns:a16="http://schemas.microsoft.com/office/drawing/2014/main" id="{3D0D773C-3792-44ED-8318-C74BF36EC488}"/>
                </a:ext>
              </a:extLst>
            </p:cNvPr>
            <p:cNvSpPr/>
            <p:nvPr/>
          </p:nvSpPr>
          <p:spPr>
            <a:xfrm>
              <a:off x="4535537" y="2869398"/>
              <a:ext cx="206574" cy="120610"/>
            </a:xfrm>
            <a:custGeom>
              <a:avLst/>
              <a:gdLst/>
              <a:ahLst/>
              <a:cxnLst/>
              <a:rect l="l" t="t" r="r" b="b"/>
              <a:pathLst>
                <a:path w="3953" h="2308" extrusionOk="0">
                  <a:moveTo>
                    <a:pt x="3952" y="0"/>
                  </a:moveTo>
                  <a:lnTo>
                    <a:pt x="1375" y="713"/>
                  </a:lnTo>
                  <a:cubicBezTo>
                    <a:pt x="1375" y="713"/>
                    <a:pt x="219" y="989"/>
                    <a:pt x="111" y="1538"/>
                  </a:cubicBezTo>
                  <a:cubicBezTo>
                    <a:pt x="0" y="2088"/>
                    <a:pt x="0" y="2307"/>
                    <a:pt x="0" y="2307"/>
                  </a:cubicBezTo>
                  <a:lnTo>
                    <a:pt x="1757" y="880"/>
                  </a:lnTo>
                  <a:lnTo>
                    <a:pt x="395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79;p60">
              <a:extLst>
                <a:ext uri="{FF2B5EF4-FFF2-40B4-BE49-F238E27FC236}">
                  <a16:creationId xmlns:a16="http://schemas.microsoft.com/office/drawing/2014/main" id="{883C5EC1-9589-4EBF-851B-41F60BA37832}"/>
                </a:ext>
              </a:extLst>
            </p:cNvPr>
            <p:cNvSpPr/>
            <p:nvPr/>
          </p:nvSpPr>
          <p:spPr>
            <a:xfrm>
              <a:off x="4530416" y="2864486"/>
              <a:ext cx="213681" cy="136444"/>
            </a:xfrm>
            <a:custGeom>
              <a:avLst/>
              <a:gdLst/>
              <a:ahLst/>
              <a:cxnLst/>
              <a:rect l="l" t="t" r="r" b="b"/>
              <a:pathLst>
                <a:path w="4089" h="2611" extrusionOk="0">
                  <a:moveTo>
                    <a:pt x="2356" y="669"/>
                  </a:moveTo>
                  <a:lnTo>
                    <a:pt x="1820" y="881"/>
                  </a:lnTo>
                  <a:lnTo>
                    <a:pt x="217" y="2175"/>
                  </a:lnTo>
                  <a:cubicBezTo>
                    <a:pt x="234" y="2057"/>
                    <a:pt x="259" y="1883"/>
                    <a:pt x="307" y="1653"/>
                  </a:cubicBezTo>
                  <a:cubicBezTo>
                    <a:pt x="387" y="1253"/>
                    <a:pt x="1191" y="979"/>
                    <a:pt x="1494" y="905"/>
                  </a:cubicBezTo>
                  <a:lnTo>
                    <a:pt x="2356" y="669"/>
                  </a:lnTo>
                  <a:close/>
                  <a:moveTo>
                    <a:pt x="4026" y="1"/>
                  </a:moveTo>
                  <a:lnTo>
                    <a:pt x="1449" y="714"/>
                  </a:lnTo>
                  <a:cubicBezTo>
                    <a:pt x="1375" y="731"/>
                    <a:pt x="230" y="1013"/>
                    <a:pt x="113" y="1611"/>
                  </a:cubicBezTo>
                  <a:cubicBezTo>
                    <a:pt x="1" y="2164"/>
                    <a:pt x="1" y="2391"/>
                    <a:pt x="1" y="2401"/>
                  </a:cubicBezTo>
                  <a:lnTo>
                    <a:pt x="1" y="2610"/>
                  </a:lnTo>
                  <a:lnTo>
                    <a:pt x="1908" y="1058"/>
                  </a:lnTo>
                  <a:lnTo>
                    <a:pt x="4089" y="189"/>
                  </a:lnTo>
                  <a:lnTo>
                    <a:pt x="4026"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80;p60">
              <a:extLst>
                <a:ext uri="{FF2B5EF4-FFF2-40B4-BE49-F238E27FC236}">
                  <a16:creationId xmlns:a16="http://schemas.microsoft.com/office/drawing/2014/main" id="{E7E44ABC-CDB7-472C-B191-BD17DFD0B7A2}"/>
                </a:ext>
              </a:extLst>
            </p:cNvPr>
            <p:cNvSpPr/>
            <p:nvPr/>
          </p:nvSpPr>
          <p:spPr>
            <a:xfrm>
              <a:off x="4516255" y="2862761"/>
              <a:ext cx="316053" cy="567203"/>
            </a:xfrm>
            <a:custGeom>
              <a:avLst/>
              <a:gdLst/>
              <a:ahLst/>
              <a:cxnLst/>
              <a:rect l="l" t="t" r="r" b="b"/>
              <a:pathLst>
                <a:path w="6048" h="10854" extrusionOk="0">
                  <a:moveTo>
                    <a:pt x="4613" y="1"/>
                  </a:moveTo>
                  <a:cubicBezTo>
                    <a:pt x="3819" y="1"/>
                    <a:pt x="2057" y="416"/>
                    <a:pt x="2057" y="416"/>
                  </a:cubicBezTo>
                  <a:cubicBezTo>
                    <a:pt x="2057" y="416"/>
                    <a:pt x="1121" y="1477"/>
                    <a:pt x="749" y="1916"/>
                  </a:cubicBezTo>
                  <a:cubicBezTo>
                    <a:pt x="373" y="2351"/>
                    <a:pt x="373" y="7027"/>
                    <a:pt x="373" y="7716"/>
                  </a:cubicBezTo>
                  <a:cubicBezTo>
                    <a:pt x="373" y="8401"/>
                    <a:pt x="0" y="10269"/>
                    <a:pt x="623" y="10642"/>
                  </a:cubicBezTo>
                  <a:cubicBezTo>
                    <a:pt x="857" y="10783"/>
                    <a:pt x="1540" y="10853"/>
                    <a:pt x="2321" y="10853"/>
                  </a:cubicBezTo>
                  <a:cubicBezTo>
                    <a:pt x="3620" y="10853"/>
                    <a:pt x="5192" y="10658"/>
                    <a:pt x="5425" y="10269"/>
                  </a:cubicBezTo>
                  <a:cubicBezTo>
                    <a:pt x="5800" y="9646"/>
                    <a:pt x="6047" y="2163"/>
                    <a:pt x="5985" y="1477"/>
                  </a:cubicBezTo>
                  <a:cubicBezTo>
                    <a:pt x="5922" y="792"/>
                    <a:pt x="5362" y="242"/>
                    <a:pt x="4927" y="44"/>
                  </a:cubicBezTo>
                  <a:cubicBezTo>
                    <a:pt x="4862" y="14"/>
                    <a:pt x="4752" y="1"/>
                    <a:pt x="4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81;p60">
              <a:extLst>
                <a:ext uri="{FF2B5EF4-FFF2-40B4-BE49-F238E27FC236}">
                  <a16:creationId xmlns:a16="http://schemas.microsoft.com/office/drawing/2014/main" id="{3DA33950-6670-4E5C-972A-621D32DE6412}"/>
                </a:ext>
              </a:extLst>
            </p:cNvPr>
            <p:cNvSpPr/>
            <p:nvPr/>
          </p:nvSpPr>
          <p:spPr>
            <a:xfrm>
              <a:off x="4518449" y="2857744"/>
              <a:ext cx="319137" cy="577341"/>
            </a:xfrm>
            <a:custGeom>
              <a:avLst/>
              <a:gdLst/>
              <a:ahLst/>
              <a:cxnLst/>
              <a:rect l="l" t="t" r="r" b="b"/>
              <a:pathLst>
                <a:path w="6107" h="11048" extrusionOk="0">
                  <a:moveTo>
                    <a:pt x="4576" y="196"/>
                  </a:moveTo>
                  <a:cubicBezTo>
                    <a:pt x="4698" y="196"/>
                    <a:pt x="4791" y="206"/>
                    <a:pt x="4843" y="231"/>
                  </a:cubicBezTo>
                  <a:cubicBezTo>
                    <a:pt x="5212" y="401"/>
                    <a:pt x="5782" y="902"/>
                    <a:pt x="5845" y="1583"/>
                  </a:cubicBezTo>
                  <a:cubicBezTo>
                    <a:pt x="5908" y="2259"/>
                    <a:pt x="5654" y="9718"/>
                    <a:pt x="5299" y="10313"/>
                  </a:cubicBezTo>
                  <a:cubicBezTo>
                    <a:pt x="5156" y="10553"/>
                    <a:pt x="4262" y="10758"/>
                    <a:pt x="3072" y="10828"/>
                  </a:cubicBezTo>
                  <a:cubicBezTo>
                    <a:pt x="2802" y="10843"/>
                    <a:pt x="2537" y="10850"/>
                    <a:pt x="2285" y="10850"/>
                  </a:cubicBezTo>
                  <a:cubicBezTo>
                    <a:pt x="1493" y="10850"/>
                    <a:pt x="840" y="10778"/>
                    <a:pt x="634" y="10654"/>
                  </a:cubicBezTo>
                  <a:cubicBezTo>
                    <a:pt x="209" y="10400"/>
                    <a:pt x="317" y="9235"/>
                    <a:pt x="387" y="8466"/>
                  </a:cubicBezTo>
                  <a:cubicBezTo>
                    <a:pt x="411" y="8205"/>
                    <a:pt x="432" y="7975"/>
                    <a:pt x="432" y="7812"/>
                  </a:cubicBezTo>
                  <a:cubicBezTo>
                    <a:pt x="432" y="4524"/>
                    <a:pt x="564" y="2328"/>
                    <a:pt x="780" y="2074"/>
                  </a:cubicBezTo>
                  <a:cubicBezTo>
                    <a:pt x="1117" y="1681"/>
                    <a:pt x="1928" y="763"/>
                    <a:pt x="2067" y="602"/>
                  </a:cubicBezTo>
                  <a:cubicBezTo>
                    <a:pt x="2833" y="423"/>
                    <a:pt x="4016" y="196"/>
                    <a:pt x="4576" y="196"/>
                  </a:cubicBezTo>
                  <a:close/>
                  <a:moveTo>
                    <a:pt x="4568" y="0"/>
                  </a:moveTo>
                  <a:cubicBezTo>
                    <a:pt x="3786" y="0"/>
                    <a:pt x="2202" y="369"/>
                    <a:pt x="1991" y="419"/>
                  </a:cubicBezTo>
                  <a:lnTo>
                    <a:pt x="1962" y="425"/>
                  </a:lnTo>
                  <a:lnTo>
                    <a:pt x="1941" y="450"/>
                  </a:lnTo>
                  <a:cubicBezTo>
                    <a:pt x="1931" y="460"/>
                    <a:pt x="999" y="1514"/>
                    <a:pt x="630" y="1946"/>
                  </a:cubicBezTo>
                  <a:cubicBezTo>
                    <a:pt x="282" y="2349"/>
                    <a:pt x="233" y="5794"/>
                    <a:pt x="233" y="7812"/>
                  </a:cubicBezTo>
                  <a:cubicBezTo>
                    <a:pt x="233" y="7968"/>
                    <a:pt x="212" y="8191"/>
                    <a:pt x="188" y="8448"/>
                  </a:cubicBezTo>
                  <a:cubicBezTo>
                    <a:pt x="108" y="9318"/>
                    <a:pt x="0" y="10505"/>
                    <a:pt x="533" y="10824"/>
                  </a:cubicBezTo>
                  <a:cubicBezTo>
                    <a:pt x="801" y="10985"/>
                    <a:pt x="1524" y="11047"/>
                    <a:pt x="2279" y="11047"/>
                  </a:cubicBezTo>
                  <a:cubicBezTo>
                    <a:pt x="2550" y="11047"/>
                    <a:pt x="2826" y="11040"/>
                    <a:pt x="3083" y="11026"/>
                  </a:cubicBezTo>
                  <a:cubicBezTo>
                    <a:pt x="3713" y="10988"/>
                    <a:pt x="5206" y="10856"/>
                    <a:pt x="5469" y="10414"/>
                  </a:cubicBezTo>
                  <a:cubicBezTo>
                    <a:pt x="5853" y="9777"/>
                    <a:pt x="6106" y="2269"/>
                    <a:pt x="6044" y="1567"/>
                  </a:cubicBezTo>
                  <a:cubicBezTo>
                    <a:pt x="5981" y="881"/>
                    <a:pt x="5431" y="283"/>
                    <a:pt x="4923" y="50"/>
                  </a:cubicBezTo>
                  <a:cubicBezTo>
                    <a:pt x="4848" y="15"/>
                    <a:pt x="4724" y="0"/>
                    <a:pt x="4568"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82;p60">
              <a:extLst>
                <a:ext uri="{FF2B5EF4-FFF2-40B4-BE49-F238E27FC236}">
                  <a16:creationId xmlns:a16="http://schemas.microsoft.com/office/drawing/2014/main" id="{72138FFD-08F5-49FB-AE3A-BEBD9A2527AC}"/>
                </a:ext>
              </a:extLst>
            </p:cNvPr>
            <p:cNvSpPr/>
            <p:nvPr/>
          </p:nvSpPr>
          <p:spPr>
            <a:xfrm>
              <a:off x="4569870" y="2867935"/>
              <a:ext cx="257316" cy="556751"/>
            </a:xfrm>
            <a:custGeom>
              <a:avLst/>
              <a:gdLst/>
              <a:ahLst/>
              <a:cxnLst/>
              <a:rect l="l" t="t" r="r" b="b"/>
              <a:pathLst>
                <a:path w="4924" h="10654" extrusionOk="0">
                  <a:moveTo>
                    <a:pt x="3560" y="1"/>
                  </a:moveTo>
                  <a:lnTo>
                    <a:pt x="3466" y="49"/>
                  </a:lnTo>
                  <a:cubicBezTo>
                    <a:pt x="3466" y="49"/>
                    <a:pt x="4214" y="627"/>
                    <a:pt x="4350" y="1510"/>
                  </a:cubicBezTo>
                  <a:cubicBezTo>
                    <a:pt x="4485" y="2395"/>
                    <a:pt x="4454" y="3108"/>
                    <a:pt x="4315" y="4026"/>
                  </a:cubicBezTo>
                  <a:cubicBezTo>
                    <a:pt x="4270" y="4353"/>
                    <a:pt x="3957" y="4447"/>
                    <a:pt x="3599" y="4447"/>
                  </a:cubicBezTo>
                  <a:cubicBezTo>
                    <a:pt x="3361" y="4447"/>
                    <a:pt x="3104" y="4409"/>
                    <a:pt x="2886" y="4367"/>
                  </a:cubicBezTo>
                  <a:cubicBezTo>
                    <a:pt x="2669" y="4325"/>
                    <a:pt x="2489" y="4287"/>
                    <a:pt x="2409" y="4287"/>
                  </a:cubicBezTo>
                  <a:cubicBezTo>
                    <a:pt x="2349" y="4287"/>
                    <a:pt x="2346" y="4308"/>
                    <a:pt x="2415" y="4367"/>
                  </a:cubicBezTo>
                  <a:cubicBezTo>
                    <a:pt x="2823" y="4704"/>
                    <a:pt x="4350" y="5282"/>
                    <a:pt x="4419" y="5589"/>
                  </a:cubicBezTo>
                  <a:cubicBezTo>
                    <a:pt x="4485" y="5894"/>
                    <a:pt x="3671" y="6406"/>
                    <a:pt x="3366" y="6437"/>
                  </a:cubicBezTo>
                  <a:cubicBezTo>
                    <a:pt x="3059" y="6472"/>
                    <a:pt x="3570" y="7154"/>
                    <a:pt x="3877" y="7731"/>
                  </a:cubicBezTo>
                  <a:cubicBezTo>
                    <a:pt x="4180" y="8309"/>
                    <a:pt x="4079" y="9123"/>
                    <a:pt x="3366" y="9666"/>
                  </a:cubicBezTo>
                  <a:cubicBezTo>
                    <a:pt x="2652" y="10212"/>
                    <a:pt x="1017" y="10487"/>
                    <a:pt x="307" y="10515"/>
                  </a:cubicBezTo>
                  <a:cubicBezTo>
                    <a:pt x="178" y="10522"/>
                    <a:pt x="74" y="10539"/>
                    <a:pt x="1" y="10567"/>
                  </a:cubicBezTo>
                  <a:cubicBezTo>
                    <a:pt x="314" y="10623"/>
                    <a:pt x="773" y="10654"/>
                    <a:pt x="1295" y="10654"/>
                  </a:cubicBezTo>
                  <a:cubicBezTo>
                    <a:pt x="1545" y="10654"/>
                    <a:pt x="1813" y="10647"/>
                    <a:pt x="2088" y="10633"/>
                  </a:cubicBezTo>
                  <a:cubicBezTo>
                    <a:pt x="3278" y="10563"/>
                    <a:pt x="4172" y="10358"/>
                    <a:pt x="4315" y="10118"/>
                  </a:cubicBezTo>
                  <a:cubicBezTo>
                    <a:pt x="4670" y="9523"/>
                    <a:pt x="4924" y="2064"/>
                    <a:pt x="4861" y="1388"/>
                  </a:cubicBezTo>
                  <a:cubicBezTo>
                    <a:pt x="4798" y="707"/>
                    <a:pt x="4228" y="206"/>
                    <a:pt x="3859" y="36"/>
                  </a:cubicBezTo>
                  <a:cubicBezTo>
                    <a:pt x="3807" y="11"/>
                    <a:pt x="3716" y="1"/>
                    <a:pt x="3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83;p60">
              <a:extLst>
                <a:ext uri="{FF2B5EF4-FFF2-40B4-BE49-F238E27FC236}">
                  <a16:creationId xmlns:a16="http://schemas.microsoft.com/office/drawing/2014/main" id="{AAE3BDC7-9ACF-4885-A23B-77145A5DD52E}"/>
                </a:ext>
              </a:extLst>
            </p:cNvPr>
            <p:cNvSpPr/>
            <p:nvPr/>
          </p:nvSpPr>
          <p:spPr>
            <a:xfrm>
              <a:off x="4625315" y="3070275"/>
              <a:ext cx="98662" cy="134615"/>
            </a:xfrm>
            <a:custGeom>
              <a:avLst/>
              <a:gdLst/>
              <a:ahLst/>
              <a:cxnLst/>
              <a:rect l="l" t="t" r="r" b="b"/>
              <a:pathLst>
                <a:path w="1888" h="2576" extrusionOk="0">
                  <a:moveTo>
                    <a:pt x="1" y="1"/>
                  </a:moveTo>
                  <a:cubicBezTo>
                    <a:pt x="1" y="1"/>
                    <a:pt x="255" y="1570"/>
                    <a:pt x="1699" y="2576"/>
                  </a:cubicBezTo>
                  <a:lnTo>
                    <a:pt x="1887" y="1195"/>
                  </a:lnTo>
                  <a:cubicBezTo>
                    <a:pt x="881" y="87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84;p60">
              <a:extLst>
                <a:ext uri="{FF2B5EF4-FFF2-40B4-BE49-F238E27FC236}">
                  <a16:creationId xmlns:a16="http://schemas.microsoft.com/office/drawing/2014/main" id="{FBDCBF93-DBEA-42F1-8C88-85FF0FBA17D0}"/>
                </a:ext>
              </a:extLst>
            </p:cNvPr>
            <p:cNvSpPr/>
            <p:nvPr/>
          </p:nvSpPr>
          <p:spPr>
            <a:xfrm>
              <a:off x="4621344" y="3066408"/>
              <a:ext cx="106971" cy="142297"/>
            </a:xfrm>
            <a:custGeom>
              <a:avLst/>
              <a:gdLst/>
              <a:ahLst/>
              <a:cxnLst/>
              <a:rect l="l" t="t" r="r" b="b"/>
              <a:pathLst>
                <a:path w="2047" h="2723" extrusionOk="0">
                  <a:moveTo>
                    <a:pt x="80" y="1"/>
                  </a:moveTo>
                  <a:cubicBezTo>
                    <a:pt x="68" y="1"/>
                    <a:pt x="56" y="4"/>
                    <a:pt x="46" y="9"/>
                  </a:cubicBezTo>
                  <a:cubicBezTo>
                    <a:pt x="14" y="23"/>
                    <a:pt x="1" y="54"/>
                    <a:pt x="4" y="85"/>
                  </a:cubicBezTo>
                  <a:cubicBezTo>
                    <a:pt x="8" y="103"/>
                    <a:pt x="279" y="1700"/>
                    <a:pt x="1734" y="2709"/>
                  </a:cubicBezTo>
                  <a:cubicBezTo>
                    <a:pt x="1744" y="2719"/>
                    <a:pt x="1761" y="2722"/>
                    <a:pt x="1775" y="2722"/>
                  </a:cubicBezTo>
                  <a:cubicBezTo>
                    <a:pt x="1799" y="2722"/>
                    <a:pt x="1820" y="2712"/>
                    <a:pt x="1834" y="2691"/>
                  </a:cubicBezTo>
                  <a:cubicBezTo>
                    <a:pt x="1859" y="2656"/>
                    <a:pt x="1851" y="2611"/>
                    <a:pt x="1817" y="2587"/>
                  </a:cubicBezTo>
                  <a:cubicBezTo>
                    <a:pt x="742" y="1842"/>
                    <a:pt x="338" y="763"/>
                    <a:pt x="205" y="294"/>
                  </a:cubicBezTo>
                  <a:lnTo>
                    <a:pt x="205" y="294"/>
                  </a:lnTo>
                  <a:cubicBezTo>
                    <a:pt x="519" y="569"/>
                    <a:pt x="1191" y="1105"/>
                    <a:pt x="1942" y="1338"/>
                  </a:cubicBezTo>
                  <a:cubicBezTo>
                    <a:pt x="1949" y="1340"/>
                    <a:pt x="1955" y="1340"/>
                    <a:pt x="1961" y="1340"/>
                  </a:cubicBezTo>
                  <a:cubicBezTo>
                    <a:pt x="1993" y="1340"/>
                    <a:pt x="2023" y="1321"/>
                    <a:pt x="2032" y="1290"/>
                  </a:cubicBezTo>
                  <a:cubicBezTo>
                    <a:pt x="2047" y="1251"/>
                    <a:pt x="2026" y="1209"/>
                    <a:pt x="1984" y="1195"/>
                  </a:cubicBezTo>
                  <a:cubicBezTo>
                    <a:pt x="1010" y="893"/>
                    <a:pt x="139" y="30"/>
                    <a:pt x="133" y="23"/>
                  </a:cubicBezTo>
                  <a:cubicBezTo>
                    <a:pt x="118" y="8"/>
                    <a:pt x="99" y="1"/>
                    <a:pt x="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85;p60">
              <a:extLst>
                <a:ext uri="{FF2B5EF4-FFF2-40B4-BE49-F238E27FC236}">
                  <a16:creationId xmlns:a16="http://schemas.microsoft.com/office/drawing/2014/main" id="{AD4E1282-1988-4175-9054-F922421DED97}"/>
                </a:ext>
              </a:extLst>
            </p:cNvPr>
            <p:cNvSpPr/>
            <p:nvPr/>
          </p:nvSpPr>
          <p:spPr>
            <a:xfrm>
              <a:off x="4597723" y="2829212"/>
              <a:ext cx="176003" cy="81522"/>
            </a:xfrm>
            <a:custGeom>
              <a:avLst/>
              <a:gdLst/>
              <a:ahLst/>
              <a:cxnLst/>
              <a:rect l="l" t="t" r="r" b="b"/>
              <a:pathLst>
                <a:path w="3368" h="1560" extrusionOk="0">
                  <a:moveTo>
                    <a:pt x="3180" y="0"/>
                  </a:moveTo>
                  <a:lnTo>
                    <a:pt x="185" y="686"/>
                  </a:lnTo>
                  <a:lnTo>
                    <a:pt x="0" y="1559"/>
                  </a:lnTo>
                  <a:lnTo>
                    <a:pt x="3368" y="686"/>
                  </a:lnTo>
                  <a:lnTo>
                    <a:pt x="31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86;p60">
              <a:extLst>
                <a:ext uri="{FF2B5EF4-FFF2-40B4-BE49-F238E27FC236}">
                  <a16:creationId xmlns:a16="http://schemas.microsoft.com/office/drawing/2014/main" id="{17DDE215-1195-4F68-BD2E-FF0E2F147BFC}"/>
                </a:ext>
              </a:extLst>
            </p:cNvPr>
            <p:cNvSpPr/>
            <p:nvPr/>
          </p:nvSpPr>
          <p:spPr>
            <a:xfrm>
              <a:off x="4590826" y="2823045"/>
              <a:ext cx="189277" cy="94795"/>
            </a:xfrm>
            <a:custGeom>
              <a:avLst/>
              <a:gdLst/>
              <a:ahLst/>
              <a:cxnLst/>
              <a:rect l="l" t="t" r="r" b="b"/>
              <a:pathLst>
                <a:path w="3622" h="1814" extrusionOk="0">
                  <a:moveTo>
                    <a:pt x="3239" y="237"/>
                  </a:moveTo>
                  <a:lnTo>
                    <a:pt x="3378" y="734"/>
                  </a:lnTo>
                  <a:lnTo>
                    <a:pt x="261" y="1542"/>
                  </a:lnTo>
                  <a:lnTo>
                    <a:pt x="261" y="1542"/>
                  </a:lnTo>
                  <a:lnTo>
                    <a:pt x="400" y="887"/>
                  </a:lnTo>
                  <a:lnTo>
                    <a:pt x="3239" y="237"/>
                  </a:lnTo>
                  <a:close/>
                  <a:moveTo>
                    <a:pt x="3382" y="0"/>
                  </a:moveTo>
                  <a:lnTo>
                    <a:pt x="233" y="720"/>
                  </a:lnTo>
                  <a:lnTo>
                    <a:pt x="0" y="1813"/>
                  </a:lnTo>
                  <a:lnTo>
                    <a:pt x="3622" y="874"/>
                  </a:lnTo>
                  <a:lnTo>
                    <a:pt x="33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87;p60">
              <a:extLst>
                <a:ext uri="{FF2B5EF4-FFF2-40B4-BE49-F238E27FC236}">
                  <a16:creationId xmlns:a16="http://schemas.microsoft.com/office/drawing/2014/main" id="{7613CFAE-BEC9-404B-9186-29B3A686D989}"/>
                </a:ext>
              </a:extLst>
            </p:cNvPr>
            <p:cNvSpPr/>
            <p:nvPr/>
          </p:nvSpPr>
          <p:spPr>
            <a:xfrm>
              <a:off x="4387702" y="4465916"/>
              <a:ext cx="185305" cy="79693"/>
            </a:xfrm>
            <a:custGeom>
              <a:avLst/>
              <a:gdLst/>
              <a:ahLst/>
              <a:cxnLst/>
              <a:rect l="l" t="t" r="r" b="b"/>
              <a:pathLst>
                <a:path w="3546" h="1525" extrusionOk="0">
                  <a:moveTo>
                    <a:pt x="2064" y="0"/>
                  </a:moveTo>
                  <a:lnTo>
                    <a:pt x="978" y="773"/>
                  </a:lnTo>
                  <a:lnTo>
                    <a:pt x="0" y="1312"/>
                  </a:lnTo>
                  <a:lnTo>
                    <a:pt x="0" y="1524"/>
                  </a:lnTo>
                  <a:lnTo>
                    <a:pt x="3546" y="1524"/>
                  </a:lnTo>
                  <a:lnTo>
                    <a:pt x="3369" y="209"/>
                  </a:lnTo>
                  <a:lnTo>
                    <a:pt x="20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88;p60">
              <a:extLst>
                <a:ext uri="{FF2B5EF4-FFF2-40B4-BE49-F238E27FC236}">
                  <a16:creationId xmlns:a16="http://schemas.microsoft.com/office/drawing/2014/main" id="{F551B62B-C24D-4DA2-A415-8AD9636FD0A3}"/>
                </a:ext>
              </a:extLst>
            </p:cNvPr>
            <p:cNvSpPr/>
            <p:nvPr/>
          </p:nvSpPr>
          <p:spPr>
            <a:xfrm>
              <a:off x="4382633" y="4460429"/>
              <a:ext cx="196227" cy="90458"/>
            </a:xfrm>
            <a:custGeom>
              <a:avLst/>
              <a:gdLst/>
              <a:ahLst/>
              <a:cxnLst/>
              <a:rect l="l" t="t" r="r" b="b"/>
              <a:pathLst>
                <a:path w="3755" h="1731" extrusionOk="0">
                  <a:moveTo>
                    <a:pt x="2185" y="210"/>
                  </a:moveTo>
                  <a:lnTo>
                    <a:pt x="3379" y="401"/>
                  </a:lnTo>
                  <a:lnTo>
                    <a:pt x="3528" y="1531"/>
                  </a:lnTo>
                  <a:lnTo>
                    <a:pt x="198" y="1531"/>
                  </a:lnTo>
                  <a:lnTo>
                    <a:pt x="198" y="1475"/>
                  </a:lnTo>
                  <a:lnTo>
                    <a:pt x="1131" y="961"/>
                  </a:lnTo>
                  <a:lnTo>
                    <a:pt x="2185" y="210"/>
                  </a:lnTo>
                  <a:close/>
                  <a:moveTo>
                    <a:pt x="2137" y="1"/>
                  </a:moveTo>
                  <a:lnTo>
                    <a:pt x="1027" y="791"/>
                  </a:lnTo>
                  <a:lnTo>
                    <a:pt x="1" y="1358"/>
                  </a:lnTo>
                  <a:lnTo>
                    <a:pt x="1" y="1730"/>
                  </a:lnTo>
                  <a:lnTo>
                    <a:pt x="3755" y="1730"/>
                  </a:lnTo>
                  <a:lnTo>
                    <a:pt x="3556" y="227"/>
                  </a:lnTo>
                  <a:lnTo>
                    <a:pt x="213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89;p60">
              <a:extLst>
                <a:ext uri="{FF2B5EF4-FFF2-40B4-BE49-F238E27FC236}">
                  <a16:creationId xmlns:a16="http://schemas.microsoft.com/office/drawing/2014/main" id="{C5010DFA-479A-45F6-B2B6-92D11ECCAC8A}"/>
                </a:ext>
              </a:extLst>
            </p:cNvPr>
            <p:cNvSpPr/>
            <p:nvPr/>
          </p:nvSpPr>
          <p:spPr>
            <a:xfrm>
              <a:off x="4683530" y="4476054"/>
              <a:ext cx="184573" cy="74990"/>
            </a:xfrm>
            <a:custGeom>
              <a:avLst/>
              <a:gdLst/>
              <a:ahLst/>
              <a:cxnLst/>
              <a:rect l="l" t="t" r="r" b="b"/>
              <a:pathLst>
                <a:path w="3532" h="1435" extrusionOk="0">
                  <a:moveTo>
                    <a:pt x="2063" y="1"/>
                  </a:moveTo>
                  <a:lnTo>
                    <a:pt x="974" y="777"/>
                  </a:lnTo>
                  <a:lnTo>
                    <a:pt x="1" y="1313"/>
                  </a:lnTo>
                  <a:lnTo>
                    <a:pt x="1" y="1435"/>
                  </a:lnTo>
                  <a:lnTo>
                    <a:pt x="3532" y="1435"/>
                  </a:lnTo>
                  <a:lnTo>
                    <a:pt x="3368" y="210"/>
                  </a:lnTo>
                  <a:lnTo>
                    <a:pt x="206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90;p60">
              <a:extLst>
                <a:ext uri="{FF2B5EF4-FFF2-40B4-BE49-F238E27FC236}">
                  <a16:creationId xmlns:a16="http://schemas.microsoft.com/office/drawing/2014/main" id="{9F0E6365-E63A-4556-90B8-CC5264E321FC}"/>
                </a:ext>
              </a:extLst>
            </p:cNvPr>
            <p:cNvSpPr/>
            <p:nvPr/>
          </p:nvSpPr>
          <p:spPr>
            <a:xfrm>
              <a:off x="4678252" y="4470619"/>
              <a:ext cx="195704" cy="85493"/>
            </a:xfrm>
            <a:custGeom>
              <a:avLst/>
              <a:gdLst/>
              <a:ahLst/>
              <a:cxnLst/>
              <a:rect l="l" t="t" r="r" b="b"/>
              <a:pathLst>
                <a:path w="3745" h="1636" extrusionOk="0">
                  <a:moveTo>
                    <a:pt x="2189" y="209"/>
                  </a:moveTo>
                  <a:lnTo>
                    <a:pt x="3379" y="400"/>
                  </a:lnTo>
                  <a:lnTo>
                    <a:pt x="3518" y="1437"/>
                  </a:lnTo>
                  <a:lnTo>
                    <a:pt x="265" y="1437"/>
                  </a:lnTo>
                  <a:lnTo>
                    <a:pt x="1131" y="961"/>
                  </a:lnTo>
                  <a:lnTo>
                    <a:pt x="2189" y="209"/>
                  </a:lnTo>
                  <a:close/>
                  <a:moveTo>
                    <a:pt x="2140" y="0"/>
                  </a:moveTo>
                  <a:lnTo>
                    <a:pt x="1027" y="794"/>
                  </a:lnTo>
                  <a:lnTo>
                    <a:pt x="1" y="1357"/>
                  </a:lnTo>
                  <a:lnTo>
                    <a:pt x="1" y="1635"/>
                  </a:lnTo>
                  <a:lnTo>
                    <a:pt x="3744" y="1635"/>
                  </a:lnTo>
                  <a:lnTo>
                    <a:pt x="3556" y="227"/>
                  </a:lnTo>
                  <a:lnTo>
                    <a:pt x="214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91;p60">
              <a:extLst>
                <a:ext uri="{FF2B5EF4-FFF2-40B4-BE49-F238E27FC236}">
                  <a16:creationId xmlns:a16="http://schemas.microsoft.com/office/drawing/2014/main" id="{455A23A5-E0F2-46B2-8E48-8480DE85C7C9}"/>
                </a:ext>
              </a:extLst>
            </p:cNvPr>
            <p:cNvSpPr/>
            <p:nvPr/>
          </p:nvSpPr>
          <p:spPr>
            <a:xfrm>
              <a:off x="4221524" y="2505163"/>
              <a:ext cx="57117" cy="48861"/>
            </a:xfrm>
            <a:custGeom>
              <a:avLst/>
              <a:gdLst/>
              <a:ahLst/>
              <a:cxnLst/>
              <a:rect l="l" t="t" r="r" b="b"/>
              <a:pathLst>
                <a:path w="1093" h="935" extrusionOk="0">
                  <a:moveTo>
                    <a:pt x="264" y="0"/>
                  </a:moveTo>
                  <a:cubicBezTo>
                    <a:pt x="192" y="0"/>
                    <a:pt x="1" y="26"/>
                    <a:pt x="112" y="311"/>
                  </a:cubicBezTo>
                  <a:lnTo>
                    <a:pt x="916" y="934"/>
                  </a:lnTo>
                  <a:lnTo>
                    <a:pt x="1093" y="468"/>
                  </a:lnTo>
                  <a:lnTo>
                    <a:pt x="290" y="1"/>
                  </a:lnTo>
                  <a:cubicBezTo>
                    <a:pt x="290" y="1"/>
                    <a:pt x="280"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92;p60">
              <a:extLst>
                <a:ext uri="{FF2B5EF4-FFF2-40B4-BE49-F238E27FC236}">
                  <a16:creationId xmlns:a16="http://schemas.microsoft.com/office/drawing/2014/main" id="{542F531D-8CFD-4331-B457-E2B669094B4E}"/>
                </a:ext>
              </a:extLst>
            </p:cNvPr>
            <p:cNvSpPr/>
            <p:nvPr/>
          </p:nvSpPr>
          <p:spPr>
            <a:xfrm>
              <a:off x="4219538" y="2499990"/>
              <a:ext cx="65165" cy="59103"/>
            </a:xfrm>
            <a:custGeom>
              <a:avLst/>
              <a:gdLst/>
              <a:ahLst/>
              <a:cxnLst/>
              <a:rect l="l" t="t" r="r" b="b"/>
              <a:pathLst>
                <a:path w="1247" h="1131" extrusionOk="0">
                  <a:moveTo>
                    <a:pt x="297" y="1"/>
                  </a:moveTo>
                  <a:cubicBezTo>
                    <a:pt x="237" y="1"/>
                    <a:pt x="133" y="15"/>
                    <a:pt x="66" y="100"/>
                  </a:cubicBezTo>
                  <a:cubicBezTo>
                    <a:pt x="4" y="181"/>
                    <a:pt x="0" y="299"/>
                    <a:pt x="56" y="449"/>
                  </a:cubicBezTo>
                  <a:cubicBezTo>
                    <a:pt x="63" y="463"/>
                    <a:pt x="74" y="480"/>
                    <a:pt x="87" y="490"/>
                  </a:cubicBezTo>
                  <a:lnTo>
                    <a:pt x="891" y="1110"/>
                  </a:lnTo>
                  <a:cubicBezTo>
                    <a:pt x="912" y="1123"/>
                    <a:pt x="933" y="1131"/>
                    <a:pt x="954" y="1131"/>
                  </a:cubicBezTo>
                  <a:cubicBezTo>
                    <a:pt x="982" y="1131"/>
                    <a:pt x="1013" y="1120"/>
                    <a:pt x="1031" y="1092"/>
                  </a:cubicBezTo>
                  <a:cubicBezTo>
                    <a:pt x="1065" y="1051"/>
                    <a:pt x="1058" y="988"/>
                    <a:pt x="1013" y="953"/>
                  </a:cubicBezTo>
                  <a:lnTo>
                    <a:pt x="233" y="351"/>
                  </a:lnTo>
                  <a:cubicBezTo>
                    <a:pt x="209" y="278"/>
                    <a:pt x="212" y="236"/>
                    <a:pt x="223" y="222"/>
                  </a:cubicBezTo>
                  <a:cubicBezTo>
                    <a:pt x="238" y="205"/>
                    <a:pt x="272" y="198"/>
                    <a:pt x="300" y="198"/>
                  </a:cubicBezTo>
                  <a:lnTo>
                    <a:pt x="1083" y="654"/>
                  </a:lnTo>
                  <a:cubicBezTo>
                    <a:pt x="1097" y="663"/>
                    <a:pt x="1113" y="667"/>
                    <a:pt x="1130" y="667"/>
                  </a:cubicBezTo>
                  <a:cubicBezTo>
                    <a:pt x="1164" y="667"/>
                    <a:pt x="1199" y="648"/>
                    <a:pt x="1219" y="616"/>
                  </a:cubicBezTo>
                  <a:cubicBezTo>
                    <a:pt x="1246" y="570"/>
                    <a:pt x="1229" y="508"/>
                    <a:pt x="1184" y="480"/>
                  </a:cubicBezTo>
                  <a:lnTo>
                    <a:pt x="376" y="17"/>
                  </a:lnTo>
                  <a:cubicBezTo>
                    <a:pt x="366" y="10"/>
                    <a:pt x="352" y="3"/>
                    <a:pt x="342" y="3"/>
                  </a:cubicBezTo>
                  <a:cubicBezTo>
                    <a:pt x="336" y="3"/>
                    <a:pt x="320" y="1"/>
                    <a:pt x="29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93;p60">
              <a:extLst>
                <a:ext uri="{FF2B5EF4-FFF2-40B4-BE49-F238E27FC236}">
                  <a16:creationId xmlns:a16="http://schemas.microsoft.com/office/drawing/2014/main" id="{DD9B5C5A-D1F8-478F-B1D4-3BBD67CC7BAC}"/>
                </a:ext>
              </a:extLst>
            </p:cNvPr>
            <p:cNvSpPr/>
            <p:nvPr/>
          </p:nvSpPr>
          <p:spPr>
            <a:xfrm>
              <a:off x="4159024" y="2515510"/>
              <a:ext cx="132368" cy="145067"/>
            </a:xfrm>
            <a:custGeom>
              <a:avLst/>
              <a:gdLst/>
              <a:ahLst/>
              <a:cxnLst/>
              <a:rect l="l" t="t" r="r" b="b"/>
              <a:pathLst>
                <a:path w="2533" h="2776" extrusionOk="0">
                  <a:moveTo>
                    <a:pt x="930" y="1"/>
                  </a:moveTo>
                  <a:cubicBezTo>
                    <a:pt x="871" y="1"/>
                    <a:pt x="817" y="46"/>
                    <a:pt x="845" y="235"/>
                  </a:cubicBezTo>
                  <a:lnTo>
                    <a:pt x="1354" y="1223"/>
                  </a:lnTo>
                  <a:lnTo>
                    <a:pt x="1354" y="1223"/>
                  </a:lnTo>
                  <a:lnTo>
                    <a:pt x="452" y="378"/>
                  </a:lnTo>
                  <a:cubicBezTo>
                    <a:pt x="452" y="378"/>
                    <a:pt x="393" y="328"/>
                    <a:pt x="344" y="328"/>
                  </a:cubicBezTo>
                  <a:cubicBezTo>
                    <a:pt x="310" y="328"/>
                    <a:pt x="282" y="352"/>
                    <a:pt x="282" y="434"/>
                  </a:cubicBezTo>
                  <a:cubicBezTo>
                    <a:pt x="282" y="632"/>
                    <a:pt x="1099" y="1505"/>
                    <a:pt x="1099" y="1505"/>
                  </a:cubicBezTo>
                  <a:lnTo>
                    <a:pt x="198" y="1081"/>
                  </a:lnTo>
                  <a:cubicBezTo>
                    <a:pt x="198" y="1081"/>
                    <a:pt x="0" y="1223"/>
                    <a:pt x="139" y="1362"/>
                  </a:cubicBezTo>
                  <a:cubicBezTo>
                    <a:pt x="282" y="1505"/>
                    <a:pt x="1044" y="1786"/>
                    <a:pt x="1044" y="1786"/>
                  </a:cubicBezTo>
                  <a:lnTo>
                    <a:pt x="365" y="1759"/>
                  </a:lnTo>
                  <a:cubicBezTo>
                    <a:pt x="365" y="1759"/>
                    <a:pt x="167" y="1929"/>
                    <a:pt x="310" y="1985"/>
                  </a:cubicBezTo>
                  <a:cubicBezTo>
                    <a:pt x="452" y="2041"/>
                    <a:pt x="1239" y="2211"/>
                    <a:pt x="1239" y="2211"/>
                  </a:cubicBezTo>
                  <a:cubicBezTo>
                    <a:pt x="1298" y="2295"/>
                    <a:pt x="1579" y="2406"/>
                    <a:pt x="1579" y="2406"/>
                  </a:cubicBezTo>
                  <a:lnTo>
                    <a:pt x="1775" y="2775"/>
                  </a:lnTo>
                  <a:lnTo>
                    <a:pt x="2533" y="2392"/>
                  </a:lnTo>
                  <a:lnTo>
                    <a:pt x="2171" y="1481"/>
                  </a:lnTo>
                  <a:cubicBezTo>
                    <a:pt x="2133" y="1383"/>
                    <a:pt x="2077" y="1296"/>
                    <a:pt x="2008" y="1223"/>
                  </a:cubicBezTo>
                  <a:lnTo>
                    <a:pt x="1858" y="1060"/>
                  </a:lnTo>
                  <a:lnTo>
                    <a:pt x="1861" y="1053"/>
                  </a:lnTo>
                  <a:lnTo>
                    <a:pt x="1044" y="40"/>
                  </a:lnTo>
                  <a:cubicBezTo>
                    <a:pt x="1044" y="40"/>
                    <a:pt x="985" y="1"/>
                    <a:pt x="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94;p60">
              <a:extLst>
                <a:ext uri="{FF2B5EF4-FFF2-40B4-BE49-F238E27FC236}">
                  <a16:creationId xmlns:a16="http://schemas.microsoft.com/office/drawing/2014/main" id="{0E137753-D23C-4800-BECE-11376B1B9F2A}"/>
                </a:ext>
              </a:extLst>
            </p:cNvPr>
            <p:cNvSpPr/>
            <p:nvPr/>
          </p:nvSpPr>
          <p:spPr>
            <a:xfrm>
              <a:off x="4158293" y="2510284"/>
              <a:ext cx="138900" cy="155309"/>
            </a:xfrm>
            <a:custGeom>
              <a:avLst/>
              <a:gdLst/>
              <a:ahLst/>
              <a:cxnLst/>
              <a:rect l="l" t="t" r="r" b="b"/>
              <a:pathLst>
                <a:path w="2658" h="2972" extrusionOk="0">
                  <a:moveTo>
                    <a:pt x="950" y="200"/>
                  </a:moveTo>
                  <a:cubicBezTo>
                    <a:pt x="960" y="200"/>
                    <a:pt x="978" y="206"/>
                    <a:pt x="992" y="213"/>
                  </a:cubicBezTo>
                  <a:lnTo>
                    <a:pt x="1778" y="1191"/>
                  </a:lnTo>
                  <a:cubicBezTo>
                    <a:pt x="1781" y="1205"/>
                    <a:pt x="1789" y="1215"/>
                    <a:pt x="1799" y="1229"/>
                  </a:cubicBezTo>
                  <a:lnTo>
                    <a:pt x="1948" y="1390"/>
                  </a:lnTo>
                  <a:cubicBezTo>
                    <a:pt x="2011" y="1456"/>
                    <a:pt x="2060" y="1532"/>
                    <a:pt x="2094" y="1619"/>
                  </a:cubicBezTo>
                  <a:lnTo>
                    <a:pt x="2422" y="2443"/>
                  </a:lnTo>
                  <a:lnTo>
                    <a:pt x="1830" y="2742"/>
                  </a:lnTo>
                  <a:lnTo>
                    <a:pt x="1681" y="2461"/>
                  </a:lnTo>
                  <a:cubicBezTo>
                    <a:pt x="1670" y="2440"/>
                    <a:pt x="1649" y="2423"/>
                    <a:pt x="1628" y="2416"/>
                  </a:cubicBezTo>
                  <a:cubicBezTo>
                    <a:pt x="1496" y="2363"/>
                    <a:pt x="1360" y="2287"/>
                    <a:pt x="1336" y="2256"/>
                  </a:cubicBezTo>
                  <a:cubicBezTo>
                    <a:pt x="1322" y="2235"/>
                    <a:pt x="1301" y="2217"/>
                    <a:pt x="1273" y="2214"/>
                  </a:cubicBezTo>
                  <a:cubicBezTo>
                    <a:pt x="985" y="2151"/>
                    <a:pt x="529" y="2047"/>
                    <a:pt x="382" y="2002"/>
                  </a:cubicBezTo>
                  <a:cubicBezTo>
                    <a:pt x="393" y="1988"/>
                    <a:pt x="403" y="1974"/>
                    <a:pt x="418" y="1960"/>
                  </a:cubicBezTo>
                  <a:lnTo>
                    <a:pt x="1055" y="1984"/>
                  </a:lnTo>
                  <a:cubicBezTo>
                    <a:pt x="1057" y="1984"/>
                    <a:pt x="1059" y="1984"/>
                    <a:pt x="1061" y="1984"/>
                  </a:cubicBezTo>
                  <a:cubicBezTo>
                    <a:pt x="1104" y="1984"/>
                    <a:pt x="1145" y="1951"/>
                    <a:pt x="1155" y="1907"/>
                  </a:cubicBezTo>
                  <a:cubicBezTo>
                    <a:pt x="1162" y="1859"/>
                    <a:pt x="1138" y="1810"/>
                    <a:pt x="1092" y="1793"/>
                  </a:cubicBezTo>
                  <a:cubicBezTo>
                    <a:pt x="804" y="1689"/>
                    <a:pt x="317" y="1487"/>
                    <a:pt x="226" y="1393"/>
                  </a:cubicBezTo>
                  <a:cubicBezTo>
                    <a:pt x="202" y="1372"/>
                    <a:pt x="202" y="1358"/>
                    <a:pt x="202" y="1351"/>
                  </a:cubicBezTo>
                  <a:cubicBezTo>
                    <a:pt x="205" y="1337"/>
                    <a:pt x="215" y="1316"/>
                    <a:pt x="230" y="1299"/>
                  </a:cubicBezTo>
                  <a:lnTo>
                    <a:pt x="1071" y="1695"/>
                  </a:lnTo>
                  <a:cubicBezTo>
                    <a:pt x="1085" y="1702"/>
                    <a:pt x="1099" y="1705"/>
                    <a:pt x="1113" y="1705"/>
                  </a:cubicBezTo>
                  <a:cubicBezTo>
                    <a:pt x="1144" y="1705"/>
                    <a:pt x="1174" y="1691"/>
                    <a:pt x="1193" y="1664"/>
                  </a:cubicBezTo>
                  <a:cubicBezTo>
                    <a:pt x="1222" y="1626"/>
                    <a:pt x="1217" y="1573"/>
                    <a:pt x="1187" y="1539"/>
                  </a:cubicBezTo>
                  <a:cubicBezTo>
                    <a:pt x="832" y="1160"/>
                    <a:pt x="442" y="690"/>
                    <a:pt x="400" y="550"/>
                  </a:cubicBezTo>
                  <a:lnTo>
                    <a:pt x="400" y="550"/>
                  </a:lnTo>
                  <a:lnTo>
                    <a:pt x="1298" y="1396"/>
                  </a:lnTo>
                  <a:cubicBezTo>
                    <a:pt x="1317" y="1413"/>
                    <a:pt x="1342" y="1422"/>
                    <a:pt x="1367" y="1422"/>
                  </a:cubicBezTo>
                  <a:cubicBezTo>
                    <a:pt x="1388" y="1422"/>
                    <a:pt x="1409" y="1416"/>
                    <a:pt x="1426" y="1403"/>
                  </a:cubicBezTo>
                  <a:cubicBezTo>
                    <a:pt x="1465" y="1372"/>
                    <a:pt x="1475" y="1320"/>
                    <a:pt x="1455" y="1278"/>
                  </a:cubicBezTo>
                  <a:lnTo>
                    <a:pt x="957" y="304"/>
                  </a:lnTo>
                  <a:cubicBezTo>
                    <a:pt x="946" y="237"/>
                    <a:pt x="950" y="206"/>
                    <a:pt x="950" y="200"/>
                  </a:cubicBezTo>
                  <a:close/>
                  <a:moveTo>
                    <a:pt x="943" y="1"/>
                  </a:moveTo>
                  <a:cubicBezTo>
                    <a:pt x="911" y="1"/>
                    <a:pt x="877" y="8"/>
                    <a:pt x="846" y="29"/>
                  </a:cubicBezTo>
                  <a:cubicBezTo>
                    <a:pt x="724" y="105"/>
                    <a:pt x="752" y="290"/>
                    <a:pt x="762" y="353"/>
                  </a:cubicBezTo>
                  <a:cubicBezTo>
                    <a:pt x="762" y="363"/>
                    <a:pt x="766" y="373"/>
                    <a:pt x="772" y="380"/>
                  </a:cubicBezTo>
                  <a:lnTo>
                    <a:pt x="1016" y="860"/>
                  </a:lnTo>
                  <a:lnTo>
                    <a:pt x="529" y="401"/>
                  </a:lnTo>
                  <a:cubicBezTo>
                    <a:pt x="504" y="382"/>
                    <a:pt x="432" y="328"/>
                    <a:pt x="355" y="328"/>
                  </a:cubicBezTo>
                  <a:cubicBezTo>
                    <a:pt x="334" y="328"/>
                    <a:pt x="313" y="332"/>
                    <a:pt x="292" y="342"/>
                  </a:cubicBezTo>
                  <a:cubicBezTo>
                    <a:pt x="247" y="363"/>
                    <a:pt x="195" y="415"/>
                    <a:pt x="195" y="534"/>
                  </a:cubicBezTo>
                  <a:cubicBezTo>
                    <a:pt x="195" y="676"/>
                    <a:pt x="459" y="1017"/>
                    <a:pt x="713" y="1306"/>
                  </a:cubicBezTo>
                  <a:lnTo>
                    <a:pt x="254" y="1093"/>
                  </a:lnTo>
                  <a:cubicBezTo>
                    <a:pt x="239" y="1086"/>
                    <a:pt x="224" y="1083"/>
                    <a:pt x="209" y="1083"/>
                  </a:cubicBezTo>
                  <a:cubicBezTo>
                    <a:pt x="189" y="1083"/>
                    <a:pt x="169" y="1089"/>
                    <a:pt x="153" y="1101"/>
                  </a:cubicBezTo>
                  <a:cubicBezTo>
                    <a:pt x="139" y="1111"/>
                    <a:pt x="18" y="1202"/>
                    <a:pt x="7" y="1337"/>
                  </a:cubicBezTo>
                  <a:cubicBezTo>
                    <a:pt x="0" y="1385"/>
                    <a:pt x="11" y="1462"/>
                    <a:pt x="84" y="1536"/>
                  </a:cubicBezTo>
                  <a:cubicBezTo>
                    <a:pt x="150" y="1602"/>
                    <a:pt x="317" y="1685"/>
                    <a:pt x="491" y="1765"/>
                  </a:cubicBezTo>
                  <a:lnTo>
                    <a:pt x="382" y="1758"/>
                  </a:lnTo>
                  <a:cubicBezTo>
                    <a:pt x="358" y="1758"/>
                    <a:pt x="334" y="1769"/>
                    <a:pt x="317" y="1782"/>
                  </a:cubicBezTo>
                  <a:cubicBezTo>
                    <a:pt x="268" y="1824"/>
                    <a:pt x="157" y="1932"/>
                    <a:pt x="178" y="2047"/>
                  </a:cubicBezTo>
                  <a:cubicBezTo>
                    <a:pt x="181" y="2082"/>
                    <a:pt x="202" y="2144"/>
                    <a:pt x="286" y="2175"/>
                  </a:cubicBezTo>
                  <a:cubicBezTo>
                    <a:pt x="421" y="2228"/>
                    <a:pt x="1037" y="2363"/>
                    <a:pt x="1201" y="2398"/>
                  </a:cubicBezTo>
                  <a:cubicBezTo>
                    <a:pt x="1277" y="2475"/>
                    <a:pt x="1430" y="2548"/>
                    <a:pt x="1521" y="2586"/>
                  </a:cubicBezTo>
                  <a:lnTo>
                    <a:pt x="1702" y="2920"/>
                  </a:lnTo>
                  <a:cubicBezTo>
                    <a:pt x="1718" y="2955"/>
                    <a:pt x="1754" y="2972"/>
                    <a:pt x="1789" y="2972"/>
                  </a:cubicBezTo>
                  <a:cubicBezTo>
                    <a:pt x="1806" y="2972"/>
                    <a:pt x="1820" y="2969"/>
                    <a:pt x="1834" y="2962"/>
                  </a:cubicBezTo>
                  <a:lnTo>
                    <a:pt x="2592" y="2580"/>
                  </a:lnTo>
                  <a:cubicBezTo>
                    <a:pt x="2637" y="2559"/>
                    <a:pt x="2658" y="2503"/>
                    <a:pt x="2641" y="2454"/>
                  </a:cubicBezTo>
                  <a:lnTo>
                    <a:pt x="2279" y="1546"/>
                  </a:lnTo>
                  <a:cubicBezTo>
                    <a:pt x="2234" y="1438"/>
                    <a:pt x="2174" y="1337"/>
                    <a:pt x="2094" y="1254"/>
                  </a:cubicBezTo>
                  <a:lnTo>
                    <a:pt x="1966" y="1118"/>
                  </a:lnTo>
                  <a:cubicBezTo>
                    <a:pt x="1962" y="1107"/>
                    <a:pt x="1959" y="1101"/>
                    <a:pt x="1952" y="1090"/>
                  </a:cubicBezTo>
                  <a:lnTo>
                    <a:pt x="1134" y="78"/>
                  </a:lnTo>
                  <a:cubicBezTo>
                    <a:pt x="1127" y="67"/>
                    <a:pt x="1121" y="60"/>
                    <a:pt x="1110" y="57"/>
                  </a:cubicBezTo>
                  <a:cubicBezTo>
                    <a:pt x="1093" y="45"/>
                    <a:pt x="1022" y="1"/>
                    <a:pt x="94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95;p60">
              <a:extLst>
                <a:ext uri="{FF2B5EF4-FFF2-40B4-BE49-F238E27FC236}">
                  <a16:creationId xmlns:a16="http://schemas.microsoft.com/office/drawing/2014/main" id="{E9C8EFD7-FE26-4F84-AEFC-3DA41D34919E}"/>
                </a:ext>
              </a:extLst>
            </p:cNvPr>
            <p:cNvSpPr/>
            <p:nvPr/>
          </p:nvSpPr>
          <p:spPr>
            <a:xfrm>
              <a:off x="4251729" y="2640458"/>
              <a:ext cx="444241" cy="468279"/>
            </a:xfrm>
            <a:custGeom>
              <a:avLst/>
              <a:gdLst/>
              <a:ahLst/>
              <a:cxnLst/>
              <a:rect l="l" t="t" r="r" b="b"/>
              <a:pathLst>
                <a:path w="8501" h="8961" extrusionOk="0">
                  <a:moveTo>
                    <a:pt x="759" y="1"/>
                  </a:moveTo>
                  <a:lnTo>
                    <a:pt x="1" y="384"/>
                  </a:lnTo>
                  <a:lnTo>
                    <a:pt x="2853" y="8313"/>
                  </a:lnTo>
                  <a:cubicBezTo>
                    <a:pt x="3010" y="8708"/>
                    <a:pt x="3392" y="8960"/>
                    <a:pt x="3807" y="8960"/>
                  </a:cubicBezTo>
                  <a:cubicBezTo>
                    <a:pt x="3863" y="8960"/>
                    <a:pt x="3920" y="8956"/>
                    <a:pt x="3977" y="8946"/>
                  </a:cubicBezTo>
                  <a:lnTo>
                    <a:pt x="8500" y="7885"/>
                  </a:lnTo>
                  <a:lnTo>
                    <a:pt x="8131" y="5220"/>
                  </a:lnTo>
                  <a:lnTo>
                    <a:pt x="4673" y="6197"/>
                  </a:lnTo>
                  <a:cubicBezTo>
                    <a:pt x="4626" y="6207"/>
                    <a:pt x="4579" y="6212"/>
                    <a:pt x="4533" y="6212"/>
                  </a:cubicBezTo>
                  <a:cubicBezTo>
                    <a:pt x="4278" y="6212"/>
                    <a:pt x="4037" y="6071"/>
                    <a:pt x="3911" y="5839"/>
                  </a:cubicBezTo>
                  <a:lnTo>
                    <a:pt x="7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96;p60">
              <a:extLst>
                <a:ext uri="{FF2B5EF4-FFF2-40B4-BE49-F238E27FC236}">
                  <a16:creationId xmlns:a16="http://schemas.microsoft.com/office/drawing/2014/main" id="{132BC084-0B5E-46BA-9E55-67FB381ABE35}"/>
                </a:ext>
              </a:extLst>
            </p:cNvPr>
            <p:cNvSpPr/>
            <p:nvPr/>
          </p:nvSpPr>
          <p:spPr>
            <a:xfrm>
              <a:off x="4245353" y="2633560"/>
              <a:ext cx="451662" cy="480246"/>
            </a:xfrm>
            <a:custGeom>
              <a:avLst/>
              <a:gdLst/>
              <a:ahLst/>
              <a:cxnLst/>
              <a:rect l="l" t="t" r="r" b="b"/>
              <a:pathLst>
                <a:path w="8643" h="9190" extrusionOk="0">
                  <a:moveTo>
                    <a:pt x="923" y="1"/>
                  </a:moveTo>
                  <a:lnTo>
                    <a:pt x="1" y="467"/>
                  </a:lnTo>
                  <a:lnTo>
                    <a:pt x="2885" y="8480"/>
                  </a:lnTo>
                  <a:cubicBezTo>
                    <a:pt x="3052" y="8911"/>
                    <a:pt x="3473" y="9189"/>
                    <a:pt x="3929" y="9189"/>
                  </a:cubicBezTo>
                  <a:cubicBezTo>
                    <a:pt x="3991" y="9189"/>
                    <a:pt x="4057" y="9186"/>
                    <a:pt x="4123" y="9172"/>
                  </a:cubicBezTo>
                  <a:lnTo>
                    <a:pt x="8643" y="8111"/>
                  </a:lnTo>
                  <a:lnTo>
                    <a:pt x="8598" y="7919"/>
                  </a:lnTo>
                  <a:lnTo>
                    <a:pt x="4081" y="8981"/>
                  </a:lnTo>
                  <a:cubicBezTo>
                    <a:pt x="4030" y="8989"/>
                    <a:pt x="3978" y="8994"/>
                    <a:pt x="3927" y="8994"/>
                  </a:cubicBezTo>
                  <a:cubicBezTo>
                    <a:pt x="3555" y="8994"/>
                    <a:pt x="3207" y="8765"/>
                    <a:pt x="3069" y="8410"/>
                  </a:cubicBezTo>
                  <a:lnTo>
                    <a:pt x="248" y="565"/>
                  </a:lnTo>
                  <a:lnTo>
                    <a:pt x="839" y="266"/>
                  </a:lnTo>
                  <a:lnTo>
                    <a:pt x="3946" y="6020"/>
                  </a:lnTo>
                  <a:cubicBezTo>
                    <a:pt x="4090" y="6285"/>
                    <a:pt x="4362" y="6443"/>
                    <a:pt x="4660" y="6443"/>
                  </a:cubicBezTo>
                  <a:cubicBezTo>
                    <a:pt x="4713" y="6443"/>
                    <a:pt x="4768" y="6438"/>
                    <a:pt x="4823" y="6427"/>
                  </a:cubicBezTo>
                  <a:lnTo>
                    <a:pt x="8277" y="5449"/>
                  </a:lnTo>
                  <a:lnTo>
                    <a:pt x="8225" y="5258"/>
                  </a:lnTo>
                  <a:lnTo>
                    <a:pt x="4778" y="6233"/>
                  </a:lnTo>
                  <a:cubicBezTo>
                    <a:pt x="4737" y="6240"/>
                    <a:pt x="4697" y="6244"/>
                    <a:pt x="4657" y="6244"/>
                  </a:cubicBezTo>
                  <a:cubicBezTo>
                    <a:pt x="4435" y="6244"/>
                    <a:pt x="4229" y="6126"/>
                    <a:pt x="4120" y="5926"/>
                  </a:cubicBezTo>
                  <a:lnTo>
                    <a:pt x="92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97;p60">
              <a:extLst>
                <a:ext uri="{FF2B5EF4-FFF2-40B4-BE49-F238E27FC236}">
                  <a16:creationId xmlns:a16="http://schemas.microsoft.com/office/drawing/2014/main" id="{BEA2563D-C14B-4FCB-9EE5-ADB1DEFF0F53}"/>
                </a:ext>
              </a:extLst>
            </p:cNvPr>
            <p:cNvSpPr/>
            <p:nvPr/>
          </p:nvSpPr>
          <p:spPr>
            <a:xfrm>
              <a:off x="4691159" y="3005058"/>
              <a:ext cx="42956" cy="37155"/>
            </a:xfrm>
            <a:custGeom>
              <a:avLst/>
              <a:gdLst/>
              <a:ahLst/>
              <a:cxnLst/>
              <a:rect l="l" t="t" r="r" b="b"/>
              <a:pathLst>
                <a:path w="822" h="711" extrusionOk="0">
                  <a:moveTo>
                    <a:pt x="748" y="0"/>
                  </a:moveTo>
                  <a:cubicBezTo>
                    <a:pt x="648" y="0"/>
                    <a:pt x="390" y="129"/>
                    <a:pt x="1" y="275"/>
                  </a:cubicBezTo>
                  <a:lnTo>
                    <a:pt x="64" y="710"/>
                  </a:lnTo>
                  <a:cubicBezTo>
                    <a:pt x="366" y="571"/>
                    <a:pt x="602" y="418"/>
                    <a:pt x="703" y="247"/>
                  </a:cubicBezTo>
                  <a:cubicBezTo>
                    <a:pt x="811" y="70"/>
                    <a:pt x="822" y="0"/>
                    <a:pt x="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98;p60">
              <a:extLst>
                <a:ext uri="{FF2B5EF4-FFF2-40B4-BE49-F238E27FC236}">
                  <a16:creationId xmlns:a16="http://schemas.microsoft.com/office/drawing/2014/main" id="{A8513AAF-DF89-4B9F-A469-EE68759489CF}"/>
                </a:ext>
              </a:extLst>
            </p:cNvPr>
            <p:cNvSpPr/>
            <p:nvPr/>
          </p:nvSpPr>
          <p:spPr>
            <a:xfrm>
              <a:off x="4352272" y="2924477"/>
              <a:ext cx="342234" cy="178982"/>
            </a:xfrm>
            <a:custGeom>
              <a:avLst/>
              <a:gdLst/>
              <a:ahLst/>
              <a:cxnLst/>
              <a:rect l="l" t="t" r="r" b="b"/>
              <a:pathLst>
                <a:path w="6549" h="3425" extrusionOk="0">
                  <a:moveTo>
                    <a:pt x="0" y="1"/>
                  </a:moveTo>
                  <a:lnTo>
                    <a:pt x="1023" y="2843"/>
                  </a:lnTo>
                  <a:cubicBezTo>
                    <a:pt x="1163" y="3198"/>
                    <a:pt x="1507" y="3424"/>
                    <a:pt x="1879" y="3424"/>
                  </a:cubicBezTo>
                  <a:cubicBezTo>
                    <a:pt x="1931" y="3424"/>
                    <a:pt x="1984" y="3421"/>
                    <a:pt x="2035" y="3414"/>
                  </a:cubicBezTo>
                  <a:lnTo>
                    <a:pt x="5804" y="2527"/>
                  </a:lnTo>
                  <a:cubicBezTo>
                    <a:pt x="6068" y="2443"/>
                    <a:pt x="6326" y="2352"/>
                    <a:pt x="6549" y="2252"/>
                  </a:cubicBezTo>
                  <a:lnTo>
                    <a:pt x="6486" y="1817"/>
                  </a:lnTo>
                  <a:cubicBezTo>
                    <a:pt x="6239" y="1911"/>
                    <a:pt x="5939" y="2012"/>
                    <a:pt x="5592" y="2095"/>
                  </a:cubicBezTo>
                  <a:cubicBezTo>
                    <a:pt x="4895" y="2259"/>
                    <a:pt x="4346" y="2286"/>
                    <a:pt x="3880" y="2286"/>
                  </a:cubicBezTo>
                  <a:cubicBezTo>
                    <a:pt x="3772" y="2286"/>
                    <a:pt x="3668" y="2286"/>
                    <a:pt x="3570" y="2283"/>
                  </a:cubicBezTo>
                  <a:cubicBezTo>
                    <a:pt x="3469" y="2283"/>
                    <a:pt x="3371" y="2280"/>
                    <a:pt x="3281" y="2280"/>
                  </a:cubicBezTo>
                  <a:cubicBezTo>
                    <a:pt x="3128" y="2280"/>
                    <a:pt x="2982" y="2283"/>
                    <a:pt x="2839" y="2297"/>
                  </a:cubicBezTo>
                  <a:cubicBezTo>
                    <a:pt x="2161" y="2366"/>
                    <a:pt x="4130" y="2537"/>
                    <a:pt x="4130" y="2537"/>
                  </a:cubicBezTo>
                  <a:cubicBezTo>
                    <a:pt x="4130" y="2537"/>
                    <a:pt x="3194" y="2871"/>
                    <a:pt x="2478" y="2871"/>
                  </a:cubicBezTo>
                  <a:cubicBezTo>
                    <a:pt x="2311" y="2871"/>
                    <a:pt x="2154" y="2853"/>
                    <a:pt x="2025" y="2808"/>
                  </a:cubicBezTo>
                  <a:cubicBezTo>
                    <a:pt x="1563" y="2644"/>
                    <a:pt x="582" y="102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99;p60">
              <a:extLst>
                <a:ext uri="{FF2B5EF4-FFF2-40B4-BE49-F238E27FC236}">
                  <a16:creationId xmlns:a16="http://schemas.microsoft.com/office/drawing/2014/main" id="{0921C019-845F-48F9-AAB1-405562135CA7}"/>
                </a:ext>
              </a:extLst>
            </p:cNvPr>
            <p:cNvSpPr/>
            <p:nvPr/>
          </p:nvSpPr>
          <p:spPr>
            <a:xfrm>
              <a:off x="4328442" y="2881208"/>
              <a:ext cx="327132" cy="227686"/>
            </a:xfrm>
            <a:custGeom>
              <a:avLst/>
              <a:gdLst/>
              <a:ahLst/>
              <a:cxnLst/>
              <a:rect l="l" t="t" r="r" b="b"/>
              <a:pathLst>
                <a:path w="6260" h="4357" extrusionOk="0">
                  <a:moveTo>
                    <a:pt x="1" y="1"/>
                  </a:moveTo>
                  <a:lnTo>
                    <a:pt x="1462" y="3842"/>
                  </a:lnTo>
                  <a:cubicBezTo>
                    <a:pt x="1462" y="3842"/>
                    <a:pt x="1664" y="4283"/>
                    <a:pt x="2106" y="4349"/>
                  </a:cubicBezTo>
                  <a:cubicBezTo>
                    <a:pt x="2144" y="4357"/>
                    <a:pt x="2186" y="4357"/>
                    <a:pt x="2234" y="4357"/>
                  </a:cubicBezTo>
                  <a:cubicBezTo>
                    <a:pt x="2788" y="4357"/>
                    <a:pt x="4099" y="4026"/>
                    <a:pt x="4722" y="3806"/>
                  </a:cubicBezTo>
                  <a:cubicBezTo>
                    <a:pt x="5052" y="3692"/>
                    <a:pt x="5672" y="3543"/>
                    <a:pt x="6260" y="3355"/>
                  </a:cubicBezTo>
                  <a:lnTo>
                    <a:pt x="6260" y="3355"/>
                  </a:lnTo>
                  <a:lnTo>
                    <a:pt x="2491" y="4242"/>
                  </a:lnTo>
                  <a:cubicBezTo>
                    <a:pt x="2440" y="4249"/>
                    <a:pt x="2387" y="4252"/>
                    <a:pt x="2335" y="4252"/>
                  </a:cubicBezTo>
                  <a:cubicBezTo>
                    <a:pt x="1963" y="4252"/>
                    <a:pt x="1619" y="4026"/>
                    <a:pt x="1479" y="3671"/>
                  </a:cubicBezTo>
                  <a:lnTo>
                    <a:pt x="456" y="829"/>
                  </a:lnTo>
                  <a:cubicBezTo>
                    <a:pt x="185" y="349"/>
                    <a:pt x="1" y="1"/>
                    <a:pt x="1" y="1"/>
                  </a:cubicBezTo>
                  <a:close/>
                </a:path>
              </a:pathLst>
            </a:custGeom>
            <a:solidFill>
              <a:srgbClr val="2A2B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00;p60">
              <a:extLst>
                <a:ext uri="{FF2B5EF4-FFF2-40B4-BE49-F238E27FC236}">
                  <a16:creationId xmlns:a16="http://schemas.microsoft.com/office/drawing/2014/main" id="{B241E456-A475-4338-A92F-04FB1CA96CD4}"/>
                </a:ext>
              </a:extLst>
            </p:cNvPr>
            <p:cNvSpPr/>
            <p:nvPr/>
          </p:nvSpPr>
          <p:spPr>
            <a:xfrm>
              <a:off x="4265890" y="2676306"/>
              <a:ext cx="49540" cy="29891"/>
            </a:xfrm>
            <a:custGeom>
              <a:avLst/>
              <a:gdLst/>
              <a:ahLst/>
              <a:cxnLst/>
              <a:rect l="l" t="t" r="r" b="b"/>
              <a:pathLst>
                <a:path w="948" h="572" extrusionOk="0">
                  <a:moveTo>
                    <a:pt x="881" y="0"/>
                  </a:moveTo>
                  <a:lnTo>
                    <a:pt x="1" y="439"/>
                  </a:lnTo>
                  <a:lnTo>
                    <a:pt x="67" y="572"/>
                  </a:lnTo>
                  <a:lnTo>
                    <a:pt x="947" y="133"/>
                  </a:lnTo>
                  <a:lnTo>
                    <a:pt x="881"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01;p60">
              <a:extLst>
                <a:ext uri="{FF2B5EF4-FFF2-40B4-BE49-F238E27FC236}">
                  <a16:creationId xmlns:a16="http://schemas.microsoft.com/office/drawing/2014/main" id="{A9189778-448B-48F3-8A91-4D5CC406FDF6}"/>
                </a:ext>
              </a:extLst>
            </p:cNvPr>
            <p:cNvSpPr/>
            <p:nvPr/>
          </p:nvSpPr>
          <p:spPr>
            <a:xfrm>
              <a:off x="4563704" y="2482170"/>
              <a:ext cx="295307" cy="295830"/>
            </a:xfrm>
            <a:custGeom>
              <a:avLst/>
              <a:gdLst/>
              <a:ahLst/>
              <a:cxnLst/>
              <a:rect l="l" t="t" r="r" b="b"/>
              <a:pathLst>
                <a:path w="5651" h="5661" extrusionOk="0">
                  <a:moveTo>
                    <a:pt x="2500" y="0"/>
                  </a:moveTo>
                  <a:cubicBezTo>
                    <a:pt x="2306" y="0"/>
                    <a:pt x="2177" y="45"/>
                    <a:pt x="2164" y="128"/>
                  </a:cubicBezTo>
                  <a:cubicBezTo>
                    <a:pt x="2127" y="410"/>
                    <a:pt x="2325" y="529"/>
                    <a:pt x="2325" y="529"/>
                  </a:cubicBezTo>
                  <a:cubicBezTo>
                    <a:pt x="2325" y="529"/>
                    <a:pt x="1819" y="310"/>
                    <a:pt x="1310" y="310"/>
                  </a:cubicBezTo>
                  <a:cubicBezTo>
                    <a:pt x="1035" y="310"/>
                    <a:pt x="759" y="374"/>
                    <a:pt x="561" y="571"/>
                  </a:cubicBezTo>
                  <a:cubicBezTo>
                    <a:pt x="1" y="1130"/>
                    <a:pt x="1966" y="2414"/>
                    <a:pt x="1966" y="2414"/>
                  </a:cubicBezTo>
                  <a:cubicBezTo>
                    <a:pt x="1966" y="2414"/>
                    <a:pt x="1483" y="2895"/>
                    <a:pt x="1726" y="3253"/>
                  </a:cubicBezTo>
                  <a:cubicBezTo>
                    <a:pt x="1966" y="3614"/>
                    <a:pt x="2047" y="3935"/>
                    <a:pt x="2047" y="3935"/>
                  </a:cubicBezTo>
                  <a:cubicBezTo>
                    <a:pt x="2047" y="3935"/>
                    <a:pt x="1845" y="4415"/>
                    <a:pt x="2005" y="4415"/>
                  </a:cubicBezTo>
                  <a:cubicBezTo>
                    <a:pt x="2148" y="4415"/>
                    <a:pt x="2098" y="4125"/>
                    <a:pt x="2292" y="4125"/>
                  </a:cubicBezTo>
                  <a:cubicBezTo>
                    <a:pt x="2314" y="4125"/>
                    <a:pt x="2338" y="4128"/>
                    <a:pt x="2366" y="4136"/>
                  </a:cubicBezTo>
                  <a:cubicBezTo>
                    <a:pt x="2644" y="4216"/>
                    <a:pt x="2927" y="4697"/>
                    <a:pt x="2686" y="4857"/>
                  </a:cubicBezTo>
                  <a:cubicBezTo>
                    <a:pt x="2554" y="4947"/>
                    <a:pt x="2310" y="5034"/>
                    <a:pt x="2119" y="5096"/>
                  </a:cubicBezTo>
                  <a:cubicBezTo>
                    <a:pt x="2008" y="5132"/>
                    <a:pt x="1994" y="5281"/>
                    <a:pt x="2092" y="5340"/>
                  </a:cubicBezTo>
                  <a:cubicBezTo>
                    <a:pt x="2325" y="5483"/>
                    <a:pt x="2676" y="5660"/>
                    <a:pt x="2968" y="5660"/>
                  </a:cubicBezTo>
                  <a:cubicBezTo>
                    <a:pt x="3449" y="5660"/>
                    <a:pt x="3727" y="5577"/>
                    <a:pt x="3727" y="5577"/>
                  </a:cubicBezTo>
                  <a:cubicBezTo>
                    <a:pt x="3727" y="5577"/>
                    <a:pt x="4531" y="4499"/>
                    <a:pt x="5091" y="4216"/>
                  </a:cubicBezTo>
                  <a:cubicBezTo>
                    <a:pt x="5650" y="3935"/>
                    <a:pt x="5411" y="2654"/>
                    <a:pt x="5411" y="2495"/>
                  </a:cubicBezTo>
                  <a:cubicBezTo>
                    <a:pt x="5411" y="2334"/>
                    <a:pt x="4851" y="1973"/>
                    <a:pt x="4851" y="1973"/>
                  </a:cubicBezTo>
                  <a:cubicBezTo>
                    <a:pt x="4851" y="1973"/>
                    <a:pt x="5011" y="1610"/>
                    <a:pt x="4290" y="810"/>
                  </a:cubicBezTo>
                  <a:cubicBezTo>
                    <a:pt x="3782" y="248"/>
                    <a:pt x="2959" y="0"/>
                    <a:pt x="25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02;p60">
              <a:extLst>
                <a:ext uri="{FF2B5EF4-FFF2-40B4-BE49-F238E27FC236}">
                  <a16:creationId xmlns:a16="http://schemas.microsoft.com/office/drawing/2014/main" id="{8D0A7B91-20D6-4BC7-92D4-630411F6F72B}"/>
                </a:ext>
              </a:extLst>
            </p:cNvPr>
            <p:cNvSpPr/>
            <p:nvPr/>
          </p:nvSpPr>
          <p:spPr>
            <a:xfrm>
              <a:off x="4582099" y="2476996"/>
              <a:ext cx="278219" cy="306072"/>
            </a:xfrm>
            <a:custGeom>
              <a:avLst/>
              <a:gdLst/>
              <a:ahLst/>
              <a:cxnLst/>
              <a:rect l="l" t="t" r="r" b="b"/>
              <a:pathLst>
                <a:path w="5324" h="5857" extrusionOk="0">
                  <a:moveTo>
                    <a:pt x="2156" y="197"/>
                  </a:moveTo>
                  <a:cubicBezTo>
                    <a:pt x="2589" y="197"/>
                    <a:pt x="3377" y="435"/>
                    <a:pt x="3862" y="975"/>
                  </a:cubicBezTo>
                  <a:cubicBezTo>
                    <a:pt x="4516" y="1699"/>
                    <a:pt x="4408" y="2030"/>
                    <a:pt x="4408" y="2030"/>
                  </a:cubicBezTo>
                  <a:lnTo>
                    <a:pt x="4373" y="2110"/>
                  </a:lnTo>
                  <a:lnTo>
                    <a:pt x="4447" y="2155"/>
                  </a:lnTo>
                  <a:cubicBezTo>
                    <a:pt x="4704" y="2322"/>
                    <a:pt x="4948" y="2528"/>
                    <a:pt x="4961" y="2594"/>
                  </a:cubicBezTo>
                  <a:cubicBezTo>
                    <a:pt x="4961" y="2618"/>
                    <a:pt x="4964" y="2670"/>
                    <a:pt x="4972" y="2740"/>
                  </a:cubicBezTo>
                  <a:cubicBezTo>
                    <a:pt x="5010" y="3087"/>
                    <a:pt x="5111" y="4016"/>
                    <a:pt x="4693" y="4225"/>
                  </a:cubicBezTo>
                  <a:cubicBezTo>
                    <a:pt x="4165" y="4493"/>
                    <a:pt x="3451" y="5412"/>
                    <a:pt x="3320" y="5589"/>
                  </a:cubicBezTo>
                  <a:cubicBezTo>
                    <a:pt x="3236" y="5610"/>
                    <a:pt x="2986" y="5659"/>
                    <a:pt x="2616" y="5659"/>
                  </a:cubicBezTo>
                  <a:cubicBezTo>
                    <a:pt x="2408" y="5659"/>
                    <a:pt x="2115" y="5550"/>
                    <a:pt x="1791" y="5356"/>
                  </a:cubicBezTo>
                  <a:cubicBezTo>
                    <a:pt x="1771" y="5346"/>
                    <a:pt x="1771" y="5328"/>
                    <a:pt x="1775" y="5317"/>
                  </a:cubicBezTo>
                  <a:cubicBezTo>
                    <a:pt x="1775" y="5307"/>
                    <a:pt x="1781" y="5297"/>
                    <a:pt x="1799" y="5290"/>
                  </a:cubicBezTo>
                  <a:cubicBezTo>
                    <a:pt x="2074" y="5200"/>
                    <a:pt x="2272" y="5116"/>
                    <a:pt x="2390" y="5039"/>
                  </a:cubicBezTo>
                  <a:cubicBezTo>
                    <a:pt x="2495" y="4970"/>
                    <a:pt x="2543" y="4848"/>
                    <a:pt x="2519" y="4705"/>
                  </a:cubicBezTo>
                  <a:cubicBezTo>
                    <a:pt x="2480" y="4462"/>
                    <a:pt x="2262" y="4204"/>
                    <a:pt x="2042" y="4138"/>
                  </a:cubicBezTo>
                  <a:cubicBezTo>
                    <a:pt x="2004" y="4128"/>
                    <a:pt x="1969" y="4124"/>
                    <a:pt x="1938" y="4124"/>
                  </a:cubicBezTo>
                  <a:cubicBezTo>
                    <a:pt x="1823" y="4124"/>
                    <a:pt x="1757" y="4193"/>
                    <a:pt x="1719" y="4264"/>
                  </a:cubicBezTo>
                  <a:cubicBezTo>
                    <a:pt x="1736" y="4204"/>
                    <a:pt x="1757" y="4135"/>
                    <a:pt x="1785" y="4072"/>
                  </a:cubicBezTo>
                  <a:lnTo>
                    <a:pt x="1799" y="4041"/>
                  </a:lnTo>
                  <a:lnTo>
                    <a:pt x="1788" y="4010"/>
                  </a:lnTo>
                  <a:cubicBezTo>
                    <a:pt x="1785" y="3996"/>
                    <a:pt x="1701" y="3668"/>
                    <a:pt x="1454" y="3300"/>
                  </a:cubicBezTo>
                  <a:cubicBezTo>
                    <a:pt x="1263" y="3011"/>
                    <a:pt x="1680" y="2586"/>
                    <a:pt x="1684" y="2583"/>
                  </a:cubicBezTo>
                  <a:lnTo>
                    <a:pt x="1767" y="2496"/>
                  </a:lnTo>
                  <a:lnTo>
                    <a:pt x="1666" y="2430"/>
                  </a:lnTo>
                  <a:cubicBezTo>
                    <a:pt x="1280" y="2176"/>
                    <a:pt x="261" y="1414"/>
                    <a:pt x="209" y="941"/>
                  </a:cubicBezTo>
                  <a:cubicBezTo>
                    <a:pt x="202" y="861"/>
                    <a:pt x="222" y="795"/>
                    <a:pt x="282" y="739"/>
                  </a:cubicBezTo>
                  <a:cubicBezTo>
                    <a:pt x="455" y="564"/>
                    <a:pt x="704" y="507"/>
                    <a:pt x="955" y="507"/>
                  </a:cubicBezTo>
                  <a:cubicBezTo>
                    <a:pt x="1435" y="507"/>
                    <a:pt x="1928" y="716"/>
                    <a:pt x="1934" y="718"/>
                  </a:cubicBezTo>
                  <a:lnTo>
                    <a:pt x="2025" y="545"/>
                  </a:lnTo>
                  <a:cubicBezTo>
                    <a:pt x="2021" y="540"/>
                    <a:pt x="1882" y="450"/>
                    <a:pt x="1910" y="245"/>
                  </a:cubicBezTo>
                  <a:cubicBezTo>
                    <a:pt x="1917" y="238"/>
                    <a:pt x="1963" y="206"/>
                    <a:pt x="2088" y="200"/>
                  </a:cubicBezTo>
                  <a:cubicBezTo>
                    <a:pt x="2110" y="198"/>
                    <a:pt x="2132" y="197"/>
                    <a:pt x="2156" y="197"/>
                  </a:cubicBezTo>
                  <a:close/>
                  <a:moveTo>
                    <a:pt x="2144" y="1"/>
                  </a:moveTo>
                  <a:cubicBezTo>
                    <a:pt x="2048" y="1"/>
                    <a:pt x="1966" y="10"/>
                    <a:pt x="1903" y="29"/>
                  </a:cubicBezTo>
                  <a:cubicBezTo>
                    <a:pt x="1757" y="74"/>
                    <a:pt x="1722" y="165"/>
                    <a:pt x="1715" y="214"/>
                  </a:cubicBezTo>
                  <a:cubicBezTo>
                    <a:pt x="1701" y="301"/>
                    <a:pt x="1708" y="373"/>
                    <a:pt x="1725" y="436"/>
                  </a:cubicBezTo>
                  <a:cubicBezTo>
                    <a:pt x="1525" y="375"/>
                    <a:pt x="1243" y="309"/>
                    <a:pt x="958" y="309"/>
                  </a:cubicBezTo>
                  <a:cubicBezTo>
                    <a:pt x="661" y="309"/>
                    <a:pt x="359" y="380"/>
                    <a:pt x="139" y="600"/>
                  </a:cubicBezTo>
                  <a:cubicBezTo>
                    <a:pt x="42" y="697"/>
                    <a:pt x="0" y="823"/>
                    <a:pt x="14" y="962"/>
                  </a:cubicBezTo>
                  <a:cubicBezTo>
                    <a:pt x="73" y="1536"/>
                    <a:pt x="1120" y="2294"/>
                    <a:pt x="1465" y="2531"/>
                  </a:cubicBezTo>
                  <a:cubicBezTo>
                    <a:pt x="1326" y="2701"/>
                    <a:pt x="1075" y="3084"/>
                    <a:pt x="1290" y="3408"/>
                  </a:cubicBezTo>
                  <a:cubicBezTo>
                    <a:pt x="1475" y="3686"/>
                    <a:pt x="1562" y="3943"/>
                    <a:pt x="1590" y="4031"/>
                  </a:cubicBezTo>
                  <a:cubicBezTo>
                    <a:pt x="1528" y="4187"/>
                    <a:pt x="1447" y="4434"/>
                    <a:pt x="1524" y="4548"/>
                  </a:cubicBezTo>
                  <a:cubicBezTo>
                    <a:pt x="1552" y="4590"/>
                    <a:pt x="1600" y="4615"/>
                    <a:pt x="1653" y="4615"/>
                  </a:cubicBezTo>
                  <a:cubicBezTo>
                    <a:pt x="1788" y="4615"/>
                    <a:pt x="1833" y="4493"/>
                    <a:pt x="1865" y="4423"/>
                  </a:cubicBezTo>
                  <a:cubicBezTo>
                    <a:pt x="1895" y="4345"/>
                    <a:pt x="1907" y="4320"/>
                    <a:pt x="1939" y="4320"/>
                  </a:cubicBezTo>
                  <a:cubicBezTo>
                    <a:pt x="1951" y="4320"/>
                    <a:pt x="1967" y="4324"/>
                    <a:pt x="1987" y="4330"/>
                  </a:cubicBezTo>
                  <a:cubicBezTo>
                    <a:pt x="2130" y="4371"/>
                    <a:pt x="2297" y="4573"/>
                    <a:pt x="2324" y="4736"/>
                  </a:cubicBezTo>
                  <a:cubicBezTo>
                    <a:pt x="2338" y="4834"/>
                    <a:pt x="2292" y="4866"/>
                    <a:pt x="2279" y="4872"/>
                  </a:cubicBezTo>
                  <a:cubicBezTo>
                    <a:pt x="2181" y="4938"/>
                    <a:pt x="1994" y="5018"/>
                    <a:pt x="1736" y="5102"/>
                  </a:cubicBezTo>
                  <a:cubicBezTo>
                    <a:pt x="1650" y="5130"/>
                    <a:pt x="1587" y="5203"/>
                    <a:pt x="1576" y="5297"/>
                  </a:cubicBezTo>
                  <a:cubicBezTo>
                    <a:pt x="1566" y="5391"/>
                    <a:pt x="1608" y="5478"/>
                    <a:pt x="1691" y="5526"/>
                  </a:cubicBezTo>
                  <a:cubicBezTo>
                    <a:pt x="1938" y="5676"/>
                    <a:pt x="2303" y="5857"/>
                    <a:pt x="2616" y="5857"/>
                  </a:cubicBezTo>
                  <a:cubicBezTo>
                    <a:pt x="3103" y="5857"/>
                    <a:pt x="3392" y="5777"/>
                    <a:pt x="3403" y="5773"/>
                  </a:cubicBezTo>
                  <a:lnTo>
                    <a:pt x="3437" y="5763"/>
                  </a:lnTo>
                  <a:lnTo>
                    <a:pt x="3455" y="5735"/>
                  </a:lnTo>
                  <a:cubicBezTo>
                    <a:pt x="3466" y="5725"/>
                    <a:pt x="4248" y="4670"/>
                    <a:pt x="4784" y="4402"/>
                  </a:cubicBezTo>
                  <a:cubicBezTo>
                    <a:pt x="5324" y="4135"/>
                    <a:pt x="5215" y="3140"/>
                    <a:pt x="5170" y="2719"/>
                  </a:cubicBezTo>
                  <a:cubicBezTo>
                    <a:pt x="5163" y="2656"/>
                    <a:pt x="5160" y="2614"/>
                    <a:pt x="5160" y="2594"/>
                  </a:cubicBezTo>
                  <a:cubicBezTo>
                    <a:pt x="5160" y="2419"/>
                    <a:pt x="4836" y="2176"/>
                    <a:pt x="4610" y="2027"/>
                  </a:cubicBezTo>
                  <a:cubicBezTo>
                    <a:pt x="4627" y="1863"/>
                    <a:pt x="4585" y="1480"/>
                    <a:pt x="4012" y="843"/>
                  </a:cubicBezTo>
                  <a:cubicBezTo>
                    <a:pt x="3479" y="253"/>
                    <a:pt x="2632" y="1"/>
                    <a:pt x="214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03;p60">
              <a:extLst>
                <a:ext uri="{FF2B5EF4-FFF2-40B4-BE49-F238E27FC236}">
                  <a16:creationId xmlns:a16="http://schemas.microsoft.com/office/drawing/2014/main" id="{A7B2A615-EDB0-4CBC-827E-3C3C67AC3FA0}"/>
                </a:ext>
              </a:extLst>
            </p:cNvPr>
            <p:cNvSpPr/>
            <p:nvPr/>
          </p:nvSpPr>
          <p:spPr>
            <a:xfrm>
              <a:off x="4663515" y="2605654"/>
              <a:ext cx="132055" cy="73422"/>
            </a:xfrm>
            <a:custGeom>
              <a:avLst/>
              <a:gdLst/>
              <a:ahLst/>
              <a:cxnLst/>
              <a:rect l="l" t="t" r="r" b="b"/>
              <a:pathLst>
                <a:path w="2527" h="1405" extrusionOk="0">
                  <a:moveTo>
                    <a:pt x="59" y="0"/>
                  </a:moveTo>
                  <a:cubicBezTo>
                    <a:pt x="47" y="0"/>
                    <a:pt x="35" y="5"/>
                    <a:pt x="25" y="13"/>
                  </a:cubicBezTo>
                  <a:cubicBezTo>
                    <a:pt x="0" y="31"/>
                    <a:pt x="0" y="61"/>
                    <a:pt x="18" y="82"/>
                  </a:cubicBezTo>
                  <a:cubicBezTo>
                    <a:pt x="29" y="93"/>
                    <a:pt x="1023" y="1280"/>
                    <a:pt x="2471" y="1405"/>
                  </a:cubicBezTo>
                  <a:lnTo>
                    <a:pt x="2475" y="1405"/>
                  </a:lnTo>
                  <a:cubicBezTo>
                    <a:pt x="2499" y="1405"/>
                    <a:pt x="2523" y="1384"/>
                    <a:pt x="2523" y="1360"/>
                  </a:cubicBezTo>
                  <a:cubicBezTo>
                    <a:pt x="2526" y="1332"/>
                    <a:pt x="2505" y="1307"/>
                    <a:pt x="2478" y="1304"/>
                  </a:cubicBezTo>
                  <a:cubicBezTo>
                    <a:pt x="1073" y="1182"/>
                    <a:pt x="102" y="31"/>
                    <a:pt x="95" y="16"/>
                  </a:cubicBezTo>
                  <a:cubicBezTo>
                    <a:pt x="86" y="5"/>
                    <a:pt x="73" y="0"/>
                    <a:pt x="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04;p60">
              <a:extLst>
                <a:ext uri="{FF2B5EF4-FFF2-40B4-BE49-F238E27FC236}">
                  <a16:creationId xmlns:a16="http://schemas.microsoft.com/office/drawing/2014/main" id="{BCFF23CB-12F2-4FB2-83BA-3E951E2939A6}"/>
                </a:ext>
              </a:extLst>
            </p:cNvPr>
            <p:cNvSpPr/>
            <p:nvPr/>
          </p:nvSpPr>
          <p:spPr>
            <a:xfrm>
              <a:off x="4645539" y="2624571"/>
              <a:ext cx="127508" cy="93959"/>
            </a:xfrm>
            <a:custGeom>
              <a:avLst/>
              <a:gdLst/>
              <a:ahLst/>
              <a:cxnLst/>
              <a:rect l="l" t="t" r="r" b="b"/>
              <a:pathLst>
                <a:path w="2440" h="1798" extrusionOk="0">
                  <a:moveTo>
                    <a:pt x="52" y="1"/>
                  </a:moveTo>
                  <a:cubicBezTo>
                    <a:pt x="47" y="1"/>
                    <a:pt x="43" y="1"/>
                    <a:pt x="39" y="3"/>
                  </a:cubicBezTo>
                  <a:cubicBezTo>
                    <a:pt x="14" y="13"/>
                    <a:pt x="0" y="41"/>
                    <a:pt x="7" y="65"/>
                  </a:cubicBezTo>
                  <a:cubicBezTo>
                    <a:pt x="14" y="79"/>
                    <a:pt x="491" y="1419"/>
                    <a:pt x="2377" y="1794"/>
                  </a:cubicBezTo>
                  <a:cubicBezTo>
                    <a:pt x="2380" y="1798"/>
                    <a:pt x="2384" y="1798"/>
                    <a:pt x="2387" y="1798"/>
                  </a:cubicBezTo>
                  <a:cubicBezTo>
                    <a:pt x="2408" y="1798"/>
                    <a:pt x="2429" y="1780"/>
                    <a:pt x="2435" y="1756"/>
                  </a:cubicBezTo>
                  <a:cubicBezTo>
                    <a:pt x="2440" y="1732"/>
                    <a:pt x="2422" y="1703"/>
                    <a:pt x="2394" y="1697"/>
                  </a:cubicBezTo>
                  <a:cubicBezTo>
                    <a:pt x="571" y="1332"/>
                    <a:pt x="108" y="48"/>
                    <a:pt x="102" y="33"/>
                  </a:cubicBezTo>
                  <a:cubicBezTo>
                    <a:pt x="95" y="13"/>
                    <a:pt x="7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05;p60">
              <a:extLst>
                <a:ext uri="{FF2B5EF4-FFF2-40B4-BE49-F238E27FC236}">
                  <a16:creationId xmlns:a16="http://schemas.microsoft.com/office/drawing/2014/main" id="{B1A57DC9-AA6F-4C1F-9B4D-123A45F349E2}"/>
                </a:ext>
              </a:extLst>
            </p:cNvPr>
            <p:cNvSpPr/>
            <p:nvPr/>
          </p:nvSpPr>
          <p:spPr>
            <a:xfrm>
              <a:off x="2413050" y="3407588"/>
              <a:ext cx="925500" cy="156000"/>
            </a:xfrm>
            <a:prstGeom prst="roundRect">
              <a:avLst>
                <a:gd name="adj" fmla="val 16667"/>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85000"/>
          </a:schemeClr>
        </a:solidFill>
        <a:effectLst/>
      </p:bgPr>
    </p:bg>
    <p:spTree>
      <p:nvGrpSpPr>
        <p:cNvPr id="1" name="Shape 339"/>
        <p:cNvGrpSpPr/>
        <p:nvPr/>
      </p:nvGrpSpPr>
      <p:grpSpPr>
        <a:xfrm>
          <a:off x="0" y="0"/>
          <a:ext cx="0" cy="0"/>
          <a:chOff x="0" y="0"/>
          <a:chExt cx="0" cy="0"/>
        </a:xfrm>
      </p:grpSpPr>
      <p:sp>
        <p:nvSpPr>
          <p:cNvPr id="341" name="Google Shape;341;p34"/>
          <p:cNvSpPr txBox="1">
            <a:spLocks noGrp="1"/>
          </p:cNvSpPr>
          <p:nvPr>
            <p:ph type="subTitle" idx="1"/>
          </p:nvPr>
        </p:nvSpPr>
        <p:spPr>
          <a:xfrm>
            <a:off x="1806696" y="3248746"/>
            <a:ext cx="5546993" cy="699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2800" b="1" dirty="0">
                <a:solidFill>
                  <a:srgbClr val="0070C0"/>
                </a:solidFill>
                <a:effectLst>
                  <a:outerShdw blurRad="38100" dist="38100" dir="2700000" algn="tl">
                    <a:srgbClr val="000000">
                      <a:alpha val="43137"/>
                    </a:srgbClr>
                  </a:outerShdw>
                </a:effectLst>
              </a:rPr>
              <a:t>İnternet hayatımızı kolaylaştırmak için var. Zorlaştırmak, yalnızlaştırmak ya da onsuz yaşayamamak için değil... </a:t>
            </a:r>
            <a:endParaRPr sz="2800" b="1" dirty="0">
              <a:solidFill>
                <a:srgbClr val="0070C0"/>
              </a:solidFill>
              <a:effectLst>
                <a:outerShdw blurRad="38100" dist="38100" dir="2700000" algn="tl">
                  <a:srgbClr val="000000">
                    <a:alpha val="43137"/>
                  </a:srgbClr>
                </a:outerShdw>
              </a:effectLst>
              <a:sym typeface="Advent Pro Light"/>
            </a:endParaRPr>
          </a:p>
        </p:txBody>
      </p:sp>
      <p:sp>
        <p:nvSpPr>
          <p:cNvPr id="342" name="Google Shape;342;p34"/>
          <p:cNvSpPr/>
          <p:nvPr/>
        </p:nvSpPr>
        <p:spPr>
          <a:xfrm rot="10800000">
            <a:off x="-15" y="0"/>
            <a:ext cx="9144015" cy="2133286"/>
          </a:xfrm>
          <a:custGeom>
            <a:avLst/>
            <a:gdLst/>
            <a:ahLst/>
            <a:cxnLst/>
            <a:rect l="l" t="t" r="r" b="b"/>
            <a:pathLst>
              <a:path w="95980" h="22392" extrusionOk="0">
                <a:moveTo>
                  <a:pt x="53060" y="1"/>
                </a:moveTo>
                <a:cubicBezTo>
                  <a:pt x="49554" y="1"/>
                  <a:pt x="49455" y="4370"/>
                  <a:pt x="45849" y="5722"/>
                </a:cubicBezTo>
                <a:cubicBezTo>
                  <a:pt x="44948" y="6060"/>
                  <a:pt x="44113" y="6188"/>
                  <a:pt x="43328" y="6188"/>
                </a:cubicBezTo>
                <a:cubicBezTo>
                  <a:pt x="40848" y="6188"/>
                  <a:pt x="38863" y="4910"/>
                  <a:pt x="36858" y="4910"/>
                </a:cubicBezTo>
                <a:cubicBezTo>
                  <a:pt x="36806" y="4910"/>
                  <a:pt x="36754" y="4911"/>
                  <a:pt x="36702" y="4912"/>
                </a:cubicBezTo>
                <a:cubicBezTo>
                  <a:pt x="34013" y="4999"/>
                  <a:pt x="34503" y="6648"/>
                  <a:pt x="31956" y="7803"/>
                </a:cubicBezTo>
                <a:cubicBezTo>
                  <a:pt x="29410" y="8962"/>
                  <a:pt x="28947" y="8384"/>
                  <a:pt x="24083" y="8847"/>
                </a:cubicBezTo>
                <a:cubicBezTo>
                  <a:pt x="19219" y="9309"/>
                  <a:pt x="18064" y="14289"/>
                  <a:pt x="16324" y="15676"/>
                </a:cubicBezTo>
                <a:cubicBezTo>
                  <a:pt x="15887" y="16027"/>
                  <a:pt x="15413" y="16150"/>
                  <a:pt x="14891" y="16150"/>
                </a:cubicBezTo>
                <a:cubicBezTo>
                  <a:pt x="13681" y="16150"/>
                  <a:pt x="12214" y="15491"/>
                  <a:pt x="10351" y="15491"/>
                </a:cubicBezTo>
                <a:cubicBezTo>
                  <a:pt x="9828" y="15491"/>
                  <a:pt x="9273" y="15543"/>
                  <a:pt x="8684" y="15676"/>
                </a:cubicBezTo>
                <a:cubicBezTo>
                  <a:pt x="5098" y="16487"/>
                  <a:pt x="0" y="22391"/>
                  <a:pt x="0" y="22391"/>
                </a:cubicBezTo>
                <a:lnTo>
                  <a:pt x="95980" y="22391"/>
                </a:lnTo>
                <a:cubicBezTo>
                  <a:pt x="95980" y="22391"/>
                  <a:pt x="93663" y="17761"/>
                  <a:pt x="90653" y="16258"/>
                </a:cubicBezTo>
                <a:cubicBezTo>
                  <a:pt x="90001" y="15931"/>
                  <a:pt x="89414" y="15817"/>
                  <a:pt x="88856" y="15817"/>
                </a:cubicBezTo>
                <a:cubicBezTo>
                  <a:pt x="87555" y="15817"/>
                  <a:pt x="86416" y="16440"/>
                  <a:pt x="84990" y="16440"/>
                </a:cubicBezTo>
                <a:cubicBezTo>
                  <a:pt x="84210" y="16440"/>
                  <a:pt x="83344" y="16254"/>
                  <a:pt x="82318" y="15676"/>
                </a:cubicBezTo>
                <a:cubicBezTo>
                  <a:pt x="78612" y="13592"/>
                  <a:pt x="79423" y="8732"/>
                  <a:pt x="75254" y="5838"/>
                </a:cubicBezTo>
                <a:cubicBezTo>
                  <a:pt x="73954" y="4934"/>
                  <a:pt x="72630" y="4628"/>
                  <a:pt x="71309" y="4628"/>
                </a:cubicBezTo>
                <a:cubicBezTo>
                  <a:pt x="68547" y="4628"/>
                  <a:pt x="65795" y="5964"/>
                  <a:pt x="63276" y="5964"/>
                </a:cubicBezTo>
                <a:cubicBezTo>
                  <a:pt x="63140" y="5964"/>
                  <a:pt x="63004" y="5960"/>
                  <a:pt x="62869" y="5952"/>
                </a:cubicBezTo>
                <a:cubicBezTo>
                  <a:pt x="59049" y="5722"/>
                  <a:pt x="57891" y="625"/>
                  <a:pt x="53722" y="48"/>
                </a:cubicBezTo>
                <a:cubicBezTo>
                  <a:pt x="53488" y="16"/>
                  <a:pt x="53268" y="1"/>
                  <a:pt x="53060" y="1"/>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3" name="Google Shape;343;p34"/>
          <p:cNvGrpSpPr/>
          <p:nvPr/>
        </p:nvGrpSpPr>
        <p:grpSpPr>
          <a:xfrm rot="10800000">
            <a:off x="1750973" y="-27141"/>
            <a:ext cx="6601046" cy="1682330"/>
            <a:chOff x="1574550" y="3472451"/>
            <a:chExt cx="6601046" cy="1682330"/>
          </a:xfrm>
        </p:grpSpPr>
        <p:sp>
          <p:nvSpPr>
            <p:cNvPr id="344" name="Google Shape;344;p34"/>
            <p:cNvSpPr/>
            <p:nvPr/>
          </p:nvSpPr>
          <p:spPr>
            <a:xfrm>
              <a:off x="6715238" y="3874695"/>
              <a:ext cx="1185296" cy="1268805"/>
            </a:xfrm>
            <a:custGeom>
              <a:avLst/>
              <a:gdLst/>
              <a:ahLst/>
              <a:cxnLst/>
              <a:rect l="l" t="t" r="r" b="b"/>
              <a:pathLst>
                <a:path w="17586" h="18825" extrusionOk="0">
                  <a:moveTo>
                    <a:pt x="4147" y="0"/>
                  </a:moveTo>
                  <a:cubicBezTo>
                    <a:pt x="4059" y="0"/>
                    <a:pt x="4026" y="109"/>
                    <a:pt x="4068" y="350"/>
                  </a:cubicBezTo>
                  <a:cubicBezTo>
                    <a:pt x="4239" y="1311"/>
                    <a:pt x="6382" y="4459"/>
                    <a:pt x="7165" y="6223"/>
                  </a:cubicBezTo>
                  <a:cubicBezTo>
                    <a:pt x="6984" y="5980"/>
                    <a:pt x="6772" y="5722"/>
                    <a:pt x="6560" y="5471"/>
                  </a:cubicBezTo>
                  <a:cubicBezTo>
                    <a:pt x="6396" y="5179"/>
                    <a:pt x="6250" y="4853"/>
                    <a:pt x="6086" y="4598"/>
                  </a:cubicBezTo>
                  <a:cubicBezTo>
                    <a:pt x="5833" y="4209"/>
                    <a:pt x="5561" y="3830"/>
                    <a:pt x="5272" y="3467"/>
                  </a:cubicBezTo>
                  <a:cubicBezTo>
                    <a:pt x="4820" y="2901"/>
                    <a:pt x="4315" y="2364"/>
                    <a:pt x="3742" y="1916"/>
                  </a:cubicBezTo>
                  <a:cubicBezTo>
                    <a:pt x="3060" y="1387"/>
                    <a:pt x="2301" y="1008"/>
                    <a:pt x="1435" y="932"/>
                  </a:cubicBezTo>
                  <a:cubicBezTo>
                    <a:pt x="1363" y="925"/>
                    <a:pt x="1169" y="908"/>
                    <a:pt x="953" y="908"/>
                  </a:cubicBezTo>
                  <a:cubicBezTo>
                    <a:pt x="521" y="908"/>
                    <a:pt x="0" y="976"/>
                    <a:pt x="200" y="1332"/>
                  </a:cubicBezTo>
                  <a:cubicBezTo>
                    <a:pt x="248" y="1415"/>
                    <a:pt x="332" y="1471"/>
                    <a:pt x="415" y="1523"/>
                  </a:cubicBezTo>
                  <a:cubicBezTo>
                    <a:pt x="1216" y="2024"/>
                    <a:pt x="2099" y="2295"/>
                    <a:pt x="2945" y="2703"/>
                  </a:cubicBezTo>
                  <a:cubicBezTo>
                    <a:pt x="4208" y="3308"/>
                    <a:pt x="5868" y="4905"/>
                    <a:pt x="6557" y="5597"/>
                  </a:cubicBezTo>
                  <a:cubicBezTo>
                    <a:pt x="6653" y="5725"/>
                    <a:pt x="6772" y="5886"/>
                    <a:pt x="6907" y="6070"/>
                  </a:cubicBezTo>
                  <a:cubicBezTo>
                    <a:pt x="5875" y="5087"/>
                    <a:pt x="4286" y="4449"/>
                    <a:pt x="3382" y="4449"/>
                  </a:cubicBezTo>
                  <a:cubicBezTo>
                    <a:pt x="3204" y="4449"/>
                    <a:pt x="3053" y="4474"/>
                    <a:pt x="2938" y="4525"/>
                  </a:cubicBezTo>
                  <a:cubicBezTo>
                    <a:pt x="2072" y="4915"/>
                    <a:pt x="3926" y="5333"/>
                    <a:pt x="5495" y="5757"/>
                  </a:cubicBezTo>
                  <a:cubicBezTo>
                    <a:pt x="6511" y="6032"/>
                    <a:pt x="7103" y="6463"/>
                    <a:pt x="7395" y="6735"/>
                  </a:cubicBezTo>
                  <a:cubicBezTo>
                    <a:pt x="7694" y="7145"/>
                    <a:pt x="8028" y="7608"/>
                    <a:pt x="8365" y="8078"/>
                  </a:cubicBezTo>
                  <a:cubicBezTo>
                    <a:pt x="8407" y="8151"/>
                    <a:pt x="8445" y="8224"/>
                    <a:pt x="8487" y="8290"/>
                  </a:cubicBezTo>
                  <a:cubicBezTo>
                    <a:pt x="8243" y="8012"/>
                    <a:pt x="7965" y="7729"/>
                    <a:pt x="7680" y="7531"/>
                  </a:cubicBezTo>
                  <a:cubicBezTo>
                    <a:pt x="7204" y="7198"/>
                    <a:pt x="6229" y="6938"/>
                    <a:pt x="5466" y="6938"/>
                  </a:cubicBezTo>
                  <a:cubicBezTo>
                    <a:pt x="4945" y="6938"/>
                    <a:pt x="4522" y="7059"/>
                    <a:pt x="4423" y="7361"/>
                  </a:cubicBezTo>
                  <a:cubicBezTo>
                    <a:pt x="4180" y="8105"/>
                    <a:pt x="5759" y="7779"/>
                    <a:pt x="7109" y="8008"/>
                  </a:cubicBezTo>
                  <a:cubicBezTo>
                    <a:pt x="8034" y="8164"/>
                    <a:pt x="8699" y="8718"/>
                    <a:pt x="9026" y="9049"/>
                  </a:cubicBezTo>
                  <a:cubicBezTo>
                    <a:pt x="9057" y="9083"/>
                    <a:pt x="9086" y="9115"/>
                    <a:pt x="9117" y="9145"/>
                  </a:cubicBezTo>
                  <a:cubicBezTo>
                    <a:pt x="9266" y="9365"/>
                    <a:pt x="9412" y="9577"/>
                    <a:pt x="9548" y="9779"/>
                  </a:cubicBezTo>
                  <a:cubicBezTo>
                    <a:pt x="9865" y="10252"/>
                    <a:pt x="10168" y="10701"/>
                    <a:pt x="10460" y="11132"/>
                  </a:cubicBezTo>
                  <a:cubicBezTo>
                    <a:pt x="10080" y="10642"/>
                    <a:pt x="9521" y="9998"/>
                    <a:pt x="8880" y="9553"/>
                  </a:cubicBezTo>
                  <a:cubicBezTo>
                    <a:pt x="8111" y="9015"/>
                    <a:pt x="7171" y="8749"/>
                    <a:pt x="6450" y="8749"/>
                  </a:cubicBezTo>
                  <a:cubicBezTo>
                    <a:pt x="6069" y="8749"/>
                    <a:pt x="5750" y="8824"/>
                    <a:pt x="5550" y="8972"/>
                  </a:cubicBezTo>
                  <a:cubicBezTo>
                    <a:pt x="4973" y="9403"/>
                    <a:pt x="7617" y="9824"/>
                    <a:pt x="8919" y="10294"/>
                  </a:cubicBezTo>
                  <a:cubicBezTo>
                    <a:pt x="9900" y="10648"/>
                    <a:pt x="10568" y="11355"/>
                    <a:pt x="10836" y="11679"/>
                  </a:cubicBezTo>
                  <a:cubicBezTo>
                    <a:pt x="11257" y="12288"/>
                    <a:pt x="11678" y="12879"/>
                    <a:pt x="12126" y="13505"/>
                  </a:cubicBezTo>
                  <a:cubicBezTo>
                    <a:pt x="11538" y="12938"/>
                    <a:pt x="10682" y="12318"/>
                    <a:pt x="9820" y="11737"/>
                  </a:cubicBezTo>
                  <a:cubicBezTo>
                    <a:pt x="9122" y="11272"/>
                    <a:pt x="8411" y="11081"/>
                    <a:pt x="7837" y="11081"/>
                  </a:cubicBezTo>
                  <a:cubicBezTo>
                    <a:pt x="7318" y="11081"/>
                    <a:pt x="6912" y="11238"/>
                    <a:pt x="6734" y="11491"/>
                  </a:cubicBezTo>
                  <a:cubicBezTo>
                    <a:pt x="6361" y="12023"/>
                    <a:pt x="7492" y="12058"/>
                    <a:pt x="9583" y="12527"/>
                  </a:cubicBezTo>
                  <a:cubicBezTo>
                    <a:pt x="11086" y="12865"/>
                    <a:pt x="12088" y="13651"/>
                    <a:pt x="12537" y="14069"/>
                  </a:cubicBezTo>
                  <a:cubicBezTo>
                    <a:pt x="12728" y="14330"/>
                    <a:pt x="12923" y="14597"/>
                    <a:pt x="13132" y="14876"/>
                  </a:cubicBezTo>
                  <a:cubicBezTo>
                    <a:pt x="13365" y="15193"/>
                    <a:pt x="13636" y="15516"/>
                    <a:pt x="13929" y="15833"/>
                  </a:cubicBezTo>
                  <a:cubicBezTo>
                    <a:pt x="13574" y="15673"/>
                    <a:pt x="13052" y="15436"/>
                    <a:pt x="12474" y="15182"/>
                  </a:cubicBezTo>
                  <a:cubicBezTo>
                    <a:pt x="11824" y="14897"/>
                    <a:pt x="11197" y="14594"/>
                    <a:pt x="10602" y="14215"/>
                  </a:cubicBezTo>
                  <a:cubicBezTo>
                    <a:pt x="10086" y="13886"/>
                    <a:pt x="9439" y="13544"/>
                    <a:pt x="8798" y="13544"/>
                  </a:cubicBezTo>
                  <a:cubicBezTo>
                    <a:pt x="8584" y="13544"/>
                    <a:pt x="8371" y="13582"/>
                    <a:pt x="8164" y="13672"/>
                  </a:cubicBezTo>
                  <a:cubicBezTo>
                    <a:pt x="7885" y="13791"/>
                    <a:pt x="7767" y="14024"/>
                    <a:pt x="7888" y="14305"/>
                  </a:cubicBezTo>
                  <a:cubicBezTo>
                    <a:pt x="7965" y="14476"/>
                    <a:pt x="8125" y="14594"/>
                    <a:pt x="8289" y="14685"/>
                  </a:cubicBezTo>
                  <a:cubicBezTo>
                    <a:pt x="9193" y="15196"/>
                    <a:pt x="10327" y="15339"/>
                    <a:pt x="11326" y="15572"/>
                  </a:cubicBezTo>
                  <a:cubicBezTo>
                    <a:pt x="12558" y="15861"/>
                    <a:pt x="13616" y="15982"/>
                    <a:pt x="14109" y="16031"/>
                  </a:cubicBezTo>
                  <a:cubicBezTo>
                    <a:pt x="14377" y="16320"/>
                    <a:pt x="14659" y="16601"/>
                    <a:pt x="14937" y="16873"/>
                  </a:cubicBezTo>
                  <a:cubicBezTo>
                    <a:pt x="14871" y="16883"/>
                    <a:pt x="14746" y="16904"/>
                    <a:pt x="14517" y="16946"/>
                  </a:cubicBezTo>
                  <a:cubicBezTo>
                    <a:pt x="14487" y="16951"/>
                    <a:pt x="14451" y="16954"/>
                    <a:pt x="14409" y="16954"/>
                  </a:cubicBezTo>
                  <a:cubicBezTo>
                    <a:pt x="13737" y="16954"/>
                    <a:pt x="11531" y="16331"/>
                    <a:pt x="10404" y="16177"/>
                  </a:cubicBezTo>
                  <a:cubicBezTo>
                    <a:pt x="10296" y="16163"/>
                    <a:pt x="10190" y="16156"/>
                    <a:pt x="10086" y="16156"/>
                  </a:cubicBezTo>
                  <a:cubicBezTo>
                    <a:pt x="9048" y="16156"/>
                    <a:pt x="8340" y="16842"/>
                    <a:pt x="9524" y="17269"/>
                  </a:cubicBezTo>
                  <a:cubicBezTo>
                    <a:pt x="9880" y="17398"/>
                    <a:pt x="10382" y="17445"/>
                    <a:pt x="10924" y="17445"/>
                  </a:cubicBezTo>
                  <a:cubicBezTo>
                    <a:pt x="12362" y="17445"/>
                    <a:pt x="14078" y="17116"/>
                    <a:pt x="14078" y="17116"/>
                  </a:cubicBezTo>
                  <a:lnTo>
                    <a:pt x="15018" y="16949"/>
                  </a:lnTo>
                  <a:cubicBezTo>
                    <a:pt x="16124" y="18011"/>
                    <a:pt x="17147" y="18825"/>
                    <a:pt x="17147" y="18825"/>
                  </a:cubicBezTo>
                  <a:lnTo>
                    <a:pt x="17585" y="18536"/>
                  </a:lnTo>
                  <a:cubicBezTo>
                    <a:pt x="17585" y="18536"/>
                    <a:pt x="16688" y="18279"/>
                    <a:pt x="15191" y="16838"/>
                  </a:cubicBezTo>
                  <a:cubicBezTo>
                    <a:pt x="15174" y="16731"/>
                    <a:pt x="15153" y="16483"/>
                    <a:pt x="15188" y="15986"/>
                  </a:cubicBezTo>
                  <a:cubicBezTo>
                    <a:pt x="15299" y="14385"/>
                    <a:pt x="16635" y="12590"/>
                    <a:pt x="15637" y="11028"/>
                  </a:cubicBezTo>
                  <a:cubicBezTo>
                    <a:pt x="15489" y="10796"/>
                    <a:pt x="15233" y="10627"/>
                    <a:pt x="14988" y="10627"/>
                  </a:cubicBezTo>
                  <a:cubicBezTo>
                    <a:pt x="14836" y="10627"/>
                    <a:pt x="14687" y="10693"/>
                    <a:pt x="14573" y="10851"/>
                  </a:cubicBezTo>
                  <a:cubicBezTo>
                    <a:pt x="14356" y="11146"/>
                    <a:pt x="14367" y="11647"/>
                    <a:pt x="14430" y="11988"/>
                  </a:cubicBezTo>
                  <a:cubicBezTo>
                    <a:pt x="14638" y="13123"/>
                    <a:pt x="14990" y="14128"/>
                    <a:pt x="14892" y="15307"/>
                  </a:cubicBezTo>
                  <a:cubicBezTo>
                    <a:pt x="14889" y="15363"/>
                    <a:pt x="14889" y="16153"/>
                    <a:pt x="14934" y="16584"/>
                  </a:cubicBezTo>
                  <a:cubicBezTo>
                    <a:pt x="14732" y="16379"/>
                    <a:pt x="14520" y="16156"/>
                    <a:pt x="14301" y="15906"/>
                  </a:cubicBezTo>
                  <a:cubicBezTo>
                    <a:pt x="14120" y="15461"/>
                    <a:pt x="13974" y="14994"/>
                    <a:pt x="13869" y="14525"/>
                  </a:cubicBezTo>
                  <a:cubicBezTo>
                    <a:pt x="13591" y="13275"/>
                    <a:pt x="13897" y="11954"/>
                    <a:pt x="13696" y="10684"/>
                  </a:cubicBezTo>
                  <a:cubicBezTo>
                    <a:pt x="13653" y="10404"/>
                    <a:pt x="13334" y="9849"/>
                    <a:pt x="13044" y="9849"/>
                  </a:cubicBezTo>
                  <a:cubicBezTo>
                    <a:pt x="12929" y="9849"/>
                    <a:pt x="12818" y="9936"/>
                    <a:pt x="12731" y="10162"/>
                  </a:cubicBezTo>
                  <a:cubicBezTo>
                    <a:pt x="12596" y="10517"/>
                    <a:pt x="12760" y="11191"/>
                    <a:pt x="12777" y="11567"/>
                  </a:cubicBezTo>
                  <a:cubicBezTo>
                    <a:pt x="12836" y="12639"/>
                    <a:pt x="12930" y="13756"/>
                    <a:pt x="13341" y="14758"/>
                  </a:cubicBezTo>
                  <a:cubicBezTo>
                    <a:pt x="13282" y="14685"/>
                    <a:pt x="13222" y="14608"/>
                    <a:pt x="13163" y="14531"/>
                  </a:cubicBezTo>
                  <a:cubicBezTo>
                    <a:pt x="13062" y="14253"/>
                    <a:pt x="12620" y="12983"/>
                    <a:pt x="12349" y="11463"/>
                  </a:cubicBezTo>
                  <a:cubicBezTo>
                    <a:pt x="12047" y="9741"/>
                    <a:pt x="12113" y="8280"/>
                    <a:pt x="11562" y="7813"/>
                  </a:cubicBezTo>
                  <a:cubicBezTo>
                    <a:pt x="11506" y="7765"/>
                    <a:pt x="11456" y="7743"/>
                    <a:pt x="11411" y="7743"/>
                  </a:cubicBezTo>
                  <a:cubicBezTo>
                    <a:pt x="11021" y="7743"/>
                    <a:pt x="11078" y="9471"/>
                    <a:pt x="11525" y="11282"/>
                  </a:cubicBezTo>
                  <a:cubicBezTo>
                    <a:pt x="11799" y="12402"/>
                    <a:pt x="12283" y="13296"/>
                    <a:pt x="12655" y="13871"/>
                  </a:cubicBezTo>
                  <a:cubicBezTo>
                    <a:pt x="12071" y="13108"/>
                    <a:pt x="11490" y="12329"/>
                    <a:pt x="10936" y="11574"/>
                  </a:cubicBezTo>
                  <a:cubicBezTo>
                    <a:pt x="10690" y="11164"/>
                    <a:pt x="10080" y="10051"/>
                    <a:pt x="10014" y="8836"/>
                  </a:cubicBezTo>
                  <a:cubicBezTo>
                    <a:pt x="9931" y="7308"/>
                    <a:pt x="9851" y="6059"/>
                    <a:pt x="9155" y="5294"/>
                  </a:cubicBezTo>
                  <a:cubicBezTo>
                    <a:pt x="8951" y="5072"/>
                    <a:pt x="8803" y="4962"/>
                    <a:pt x="8709" y="4962"/>
                  </a:cubicBezTo>
                  <a:cubicBezTo>
                    <a:pt x="8483" y="4962"/>
                    <a:pt x="8575" y="5603"/>
                    <a:pt x="8957" y="6825"/>
                  </a:cubicBezTo>
                  <a:cubicBezTo>
                    <a:pt x="9329" y="8012"/>
                    <a:pt x="9771" y="9605"/>
                    <a:pt x="10289" y="10680"/>
                  </a:cubicBezTo>
                  <a:cubicBezTo>
                    <a:pt x="9858" y="10082"/>
                    <a:pt x="9454" y="9515"/>
                    <a:pt x="9089" y="8999"/>
                  </a:cubicBezTo>
                  <a:cubicBezTo>
                    <a:pt x="8849" y="8471"/>
                    <a:pt x="8268" y="7100"/>
                    <a:pt x="8094" y="5913"/>
                  </a:cubicBezTo>
                  <a:cubicBezTo>
                    <a:pt x="7913" y="4672"/>
                    <a:pt x="7689" y="3914"/>
                    <a:pt x="7393" y="3914"/>
                  </a:cubicBezTo>
                  <a:cubicBezTo>
                    <a:pt x="7331" y="3914"/>
                    <a:pt x="7265" y="3948"/>
                    <a:pt x="7196" y="4018"/>
                  </a:cubicBezTo>
                  <a:cubicBezTo>
                    <a:pt x="6921" y="4292"/>
                    <a:pt x="7395" y="6119"/>
                    <a:pt x="8122" y="7608"/>
                  </a:cubicBezTo>
                  <a:cubicBezTo>
                    <a:pt x="7819" y="7170"/>
                    <a:pt x="7589" y="6828"/>
                    <a:pt x="7454" y="6630"/>
                  </a:cubicBezTo>
                  <a:cubicBezTo>
                    <a:pt x="7395" y="6536"/>
                    <a:pt x="7329" y="6439"/>
                    <a:pt x="7252" y="6342"/>
                  </a:cubicBezTo>
                  <a:cubicBezTo>
                    <a:pt x="7085" y="5736"/>
                    <a:pt x="6657" y="4313"/>
                    <a:pt x="5996" y="2769"/>
                  </a:cubicBezTo>
                  <a:cubicBezTo>
                    <a:pt x="5323" y="1200"/>
                    <a:pt x="4438" y="0"/>
                    <a:pt x="414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4343"/>
                </a:solidFill>
              </a:endParaRPr>
            </a:p>
          </p:txBody>
        </p:sp>
        <p:sp>
          <p:nvSpPr>
            <p:cNvPr id="345" name="Google Shape;345;p34"/>
            <p:cNvSpPr/>
            <p:nvPr/>
          </p:nvSpPr>
          <p:spPr>
            <a:xfrm>
              <a:off x="7560773" y="3472451"/>
              <a:ext cx="614823" cy="1660062"/>
            </a:xfrm>
            <a:custGeom>
              <a:avLst/>
              <a:gdLst/>
              <a:ahLst/>
              <a:cxnLst/>
              <a:rect l="l" t="t" r="r" b="b"/>
              <a:pathLst>
                <a:path w="9122" h="24630" extrusionOk="0">
                  <a:moveTo>
                    <a:pt x="4581" y="0"/>
                  </a:moveTo>
                  <a:cubicBezTo>
                    <a:pt x="4489" y="0"/>
                    <a:pt x="4419" y="54"/>
                    <a:pt x="4386" y="188"/>
                  </a:cubicBezTo>
                  <a:cubicBezTo>
                    <a:pt x="4361" y="282"/>
                    <a:pt x="4386" y="383"/>
                    <a:pt x="4411" y="477"/>
                  </a:cubicBezTo>
                  <a:cubicBezTo>
                    <a:pt x="4650" y="1389"/>
                    <a:pt x="5113" y="2192"/>
                    <a:pt x="5454" y="3062"/>
                  </a:cubicBezTo>
                  <a:cubicBezTo>
                    <a:pt x="5962" y="4370"/>
                    <a:pt x="6087" y="6667"/>
                    <a:pt x="6119" y="7648"/>
                  </a:cubicBezTo>
                  <a:cubicBezTo>
                    <a:pt x="6101" y="7804"/>
                    <a:pt x="6077" y="8003"/>
                    <a:pt x="6052" y="8228"/>
                  </a:cubicBezTo>
                  <a:cubicBezTo>
                    <a:pt x="5952" y="6527"/>
                    <a:pt x="4932" y="4642"/>
                    <a:pt x="4205" y="4395"/>
                  </a:cubicBezTo>
                  <a:cubicBezTo>
                    <a:pt x="4128" y="4368"/>
                    <a:pt x="4065" y="4355"/>
                    <a:pt x="4015" y="4355"/>
                  </a:cubicBezTo>
                  <a:cubicBezTo>
                    <a:pt x="3491" y="4355"/>
                    <a:pt x="4450" y="5776"/>
                    <a:pt x="5235" y="7038"/>
                  </a:cubicBezTo>
                  <a:cubicBezTo>
                    <a:pt x="5788" y="7932"/>
                    <a:pt x="5927" y="8650"/>
                    <a:pt x="5955" y="9046"/>
                  </a:cubicBezTo>
                  <a:cubicBezTo>
                    <a:pt x="5893" y="9551"/>
                    <a:pt x="5823" y="10118"/>
                    <a:pt x="5747" y="10695"/>
                  </a:cubicBezTo>
                  <a:cubicBezTo>
                    <a:pt x="5726" y="10775"/>
                    <a:pt x="5708" y="10855"/>
                    <a:pt x="5691" y="10932"/>
                  </a:cubicBezTo>
                  <a:cubicBezTo>
                    <a:pt x="5705" y="10559"/>
                    <a:pt x="5691" y="10163"/>
                    <a:pt x="5618" y="9825"/>
                  </a:cubicBezTo>
                  <a:cubicBezTo>
                    <a:pt x="5435" y="8961"/>
                    <a:pt x="4288" y="7425"/>
                    <a:pt x="3565" y="7425"/>
                  </a:cubicBezTo>
                  <a:cubicBezTo>
                    <a:pt x="3490" y="7425"/>
                    <a:pt x="3420" y="7441"/>
                    <a:pt x="3356" y="7477"/>
                  </a:cubicBezTo>
                  <a:cubicBezTo>
                    <a:pt x="2670" y="7856"/>
                    <a:pt x="4048" y="8695"/>
                    <a:pt x="4877" y="9784"/>
                  </a:cubicBezTo>
                  <a:cubicBezTo>
                    <a:pt x="5447" y="10528"/>
                    <a:pt x="5555" y="11388"/>
                    <a:pt x="5569" y="11854"/>
                  </a:cubicBezTo>
                  <a:cubicBezTo>
                    <a:pt x="5565" y="11899"/>
                    <a:pt x="5565" y="11944"/>
                    <a:pt x="5569" y="11986"/>
                  </a:cubicBezTo>
                  <a:cubicBezTo>
                    <a:pt x="5527" y="12247"/>
                    <a:pt x="5489" y="12504"/>
                    <a:pt x="5451" y="12745"/>
                  </a:cubicBezTo>
                  <a:cubicBezTo>
                    <a:pt x="5360" y="13308"/>
                    <a:pt x="5276" y="13837"/>
                    <a:pt x="5196" y="14355"/>
                  </a:cubicBezTo>
                  <a:cubicBezTo>
                    <a:pt x="5252" y="13736"/>
                    <a:pt x="5280" y="12883"/>
                    <a:pt x="5117" y="12122"/>
                  </a:cubicBezTo>
                  <a:cubicBezTo>
                    <a:pt x="4817" y="10720"/>
                    <a:pt x="3794" y="9506"/>
                    <a:pt x="3078" y="9425"/>
                  </a:cubicBezTo>
                  <a:cubicBezTo>
                    <a:pt x="3065" y="9424"/>
                    <a:pt x="3052" y="9423"/>
                    <a:pt x="3041" y="9423"/>
                  </a:cubicBezTo>
                  <a:cubicBezTo>
                    <a:pt x="2425" y="9423"/>
                    <a:pt x="4022" y="11480"/>
                    <a:pt x="4640" y="12689"/>
                  </a:cubicBezTo>
                  <a:cubicBezTo>
                    <a:pt x="5113" y="13618"/>
                    <a:pt x="5120" y="14588"/>
                    <a:pt x="5096" y="15009"/>
                  </a:cubicBezTo>
                  <a:cubicBezTo>
                    <a:pt x="4988" y="15743"/>
                    <a:pt x="4891" y="16464"/>
                    <a:pt x="4793" y="17225"/>
                  </a:cubicBezTo>
                  <a:cubicBezTo>
                    <a:pt x="4748" y="16411"/>
                    <a:pt x="4549" y="15375"/>
                    <a:pt x="4310" y="14359"/>
                  </a:cubicBezTo>
                  <a:cubicBezTo>
                    <a:pt x="3973" y="12913"/>
                    <a:pt x="3010" y="12059"/>
                    <a:pt x="2365" y="12059"/>
                  </a:cubicBezTo>
                  <a:cubicBezTo>
                    <a:pt x="2318" y="12059"/>
                    <a:pt x="2272" y="12064"/>
                    <a:pt x="2229" y="12073"/>
                  </a:cubicBezTo>
                  <a:cubicBezTo>
                    <a:pt x="1589" y="12209"/>
                    <a:pt x="2392" y="13005"/>
                    <a:pt x="3600" y="14776"/>
                  </a:cubicBezTo>
                  <a:cubicBezTo>
                    <a:pt x="4470" y="16050"/>
                    <a:pt x="4664" y="17309"/>
                    <a:pt x="4706" y="17918"/>
                  </a:cubicBezTo>
                  <a:cubicBezTo>
                    <a:pt x="4668" y="18241"/>
                    <a:pt x="4629" y="18569"/>
                    <a:pt x="4591" y="18913"/>
                  </a:cubicBezTo>
                  <a:cubicBezTo>
                    <a:pt x="4546" y="19306"/>
                    <a:pt x="4525" y="19727"/>
                    <a:pt x="4522" y="20159"/>
                  </a:cubicBezTo>
                  <a:cubicBezTo>
                    <a:pt x="4372" y="19797"/>
                    <a:pt x="4153" y="19268"/>
                    <a:pt x="3902" y="18686"/>
                  </a:cubicBezTo>
                  <a:cubicBezTo>
                    <a:pt x="3621" y="18039"/>
                    <a:pt x="3374" y="17389"/>
                    <a:pt x="3192" y="16703"/>
                  </a:cubicBezTo>
                  <a:cubicBezTo>
                    <a:pt x="2991" y="15918"/>
                    <a:pt x="2633" y="14946"/>
                    <a:pt x="1784" y="14644"/>
                  </a:cubicBezTo>
                  <a:cubicBezTo>
                    <a:pt x="1708" y="14617"/>
                    <a:pt x="1634" y="14604"/>
                    <a:pt x="1566" y="14604"/>
                  </a:cubicBezTo>
                  <a:cubicBezTo>
                    <a:pt x="1377" y="14604"/>
                    <a:pt x="1224" y="14707"/>
                    <a:pt x="1151" y="14919"/>
                  </a:cubicBezTo>
                  <a:cubicBezTo>
                    <a:pt x="1088" y="15096"/>
                    <a:pt x="1126" y="15291"/>
                    <a:pt x="1182" y="15468"/>
                  </a:cubicBezTo>
                  <a:cubicBezTo>
                    <a:pt x="1495" y="16460"/>
                    <a:pt x="2225" y="17337"/>
                    <a:pt x="2800" y="18190"/>
                  </a:cubicBezTo>
                  <a:cubicBezTo>
                    <a:pt x="3502" y="19243"/>
                    <a:pt x="4191" y="20054"/>
                    <a:pt x="4518" y="20423"/>
                  </a:cubicBezTo>
                  <a:cubicBezTo>
                    <a:pt x="4518" y="20820"/>
                    <a:pt x="4528" y="21220"/>
                    <a:pt x="4549" y="21606"/>
                  </a:cubicBezTo>
                  <a:cubicBezTo>
                    <a:pt x="4494" y="21567"/>
                    <a:pt x="4390" y="21501"/>
                    <a:pt x="4191" y="21373"/>
                  </a:cubicBezTo>
                  <a:cubicBezTo>
                    <a:pt x="3767" y="21095"/>
                    <a:pt x="2476" y="18941"/>
                    <a:pt x="1710" y="18005"/>
                  </a:cubicBezTo>
                  <a:cubicBezTo>
                    <a:pt x="1336" y="17548"/>
                    <a:pt x="846" y="17290"/>
                    <a:pt x="516" y="17290"/>
                  </a:cubicBezTo>
                  <a:cubicBezTo>
                    <a:pt x="171" y="17290"/>
                    <a:pt x="1" y="17572"/>
                    <a:pt x="322" y="18200"/>
                  </a:cubicBezTo>
                  <a:cubicBezTo>
                    <a:pt x="949" y="19431"/>
                    <a:pt x="3753" y="21199"/>
                    <a:pt x="3753" y="21199"/>
                  </a:cubicBezTo>
                  <a:lnTo>
                    <a:pt x="4557" y="21717"/>
                  </a:lnTo>
                  <a:cubicBezTo>
                    <a:pt x="4640" y="23248"/>
                    <a:pt x="4831" y="24542"/>
                    <a:pt x="4831" y="24542"/>
                  </a:cubicBezTo>
                  <a:lnTo>
                    <a:pt x="5350" y="24629"/>
                  </a:lnTo>
                  <a:cubicBezTo>
                    <a:pt x="5350" y="24629"/>
                    <a:pt x="4870" y="23829"/>
                    <a:pt x="4758" y="21755"/>
                  </a:cubicBezTo>
                  <a:cubicBezTo>
                    <a:pt x="4821" y="21662"/>
                    <a:pt x="4971" y="21470"/>
                    <a:pt x="5336" y="21129"/>
                  </a:cubicBezTo>
                  <a:cubicBezTo>
                    <a:pt x="6511" y="20033"/>
                    <a:pt x="8714" y="19637"/>
                    <a:pt x="9048" y="17814"/>
                  </a:cubicBezTo>
                  <a:cubicBezTo>
                    <a:pt x="9122" y="17407"/>
                    <a:pt x="8925" y="16943"/>
                    <a:pt x="8506" y="16943"/>
                  </a:cubicBezTo>
                  <a:cubicBezTo>
                    <a:pt x="8469" y="16943"/>
                    <a:pt x="8431" y="16946"/>
                    <a:pt x="8390" y="16954"/>
                  </a:cubicBezTo>
                  <a:cubicBezTo>
                    <a:pt x="8035" y="17024"/>
                    <a:pt x="7698" y="17396"/>
                    <a:pt x="7513" y="17689"/>
                  </a:cubicBezTo>
                  <a:cubicBezTo>
                    <a:pt x="6891" y="18659"/>
                    <a:pt x="6460" y="19637"/>
                    <a:pt x="5586" y="20433"/>
                  </a:cubicBezTo>
                  <a:cubicBezTo>
                    <a:pt x="5545" y="20468"/>
                    <a:pt x="5005" y="21045"/>
                    <a:pt x="4745" y="21394"/>
                  </a:cubicBezTo>
                  <a:cubicBezTo>
                    <a:pt x="4737" y="21105"/>
                    <a:pt x="4734" y="20799"/>
                    <a:pt x="4741" y="20465"/>
                  </a:cubicBezTo>
                  <a:cubicBezTo>
                    <a:pt x="4915" y="20016"/>
                    <a:pt x="5127" y="19574"/>
                    <a:pt x="5371" y="19160"/>
                  </a:cubicBezTo>
                  <a:cubicBezTo>
                    <a:pt x="6021" y="18057"/>
                    <a:pt x="7145" y="17302"/>
                    <a:pt x="7868" y="16234"/>
                  </a:cubicBezTo>
                  <a:cubicBezTo>
                    <a:pt x="8056" y="15954"/>
                    <a:pt x="8226" y="15119"/>
                    <a:pt x="7792" y="15119"/>
                  </a:cubicBezTo>
                  <a:cubicBezTo>
                    <a:pt x="7719" y="15119"/>
                    <a:pt x="7628" y="15143"/>
                    <a:pt x="7518" y="15197"/>
                  </a:cubicBezTo>
                  <a:cubicBezTo>
                    <a:pt x="7176" y="15364"/>
                    <a:pt x="6832" y="15966"/>
                    <a:pt x="6592" y="16255"/>
                  </a:cubicBezTo>
                  <a:cubicBezTo>
                    <a:pt x="5903" y="17076"/>
                    <a:pt x="5211" y="17960"/>
                    <a:pt x="4825" y="18972"/>
                  </a:cubicBezTo>
                  <a:cubicBezTo>
                    <a:pt x="4835" y="18874"/>
                    <a:pt x="4841" y="18781"/>
                    <a:pt x="4852" y="18683"/>
                  </a:cubicBezTo>
                  <a:cubicBezTo>
                    <a:pt x="4967" y="18412"/>
                    <a:pt x="5509" y="17180"/>
                    <a:pt x="6352" y="15886"/>
                  </a:cubicBezTo>
                  <a:cubicBezTo>
                    <a:pt x="7301" y="14418"/>
                    <a:pt x="8353" y="13398"/>
                    <a:pt x="8265" y="12682"/>
                  </a:cubicBezTo>
                  <a:cubicBezTo>
                    <a:pt x="8249" y="12553"/>
                    <a:pt x="8194" y="12493"/>
                    <a:pt x="8107" y="12493"/>
                  </a:cubicBezTo>
                  <a:cubicBezTo>
                    <a:pt x="7717" y="12493"/>
                    <a:pt x="6697" y="13706"/>
                    <a:pt x="5869" y="15190"/>
                  </a:cubicBezTo>
                  <a:cubicBezTo>
                    <a:pt x="5308" y="16196"/>
                    <a:pt x="5047" y="17180"/>
                    <a:pt x="4929" y="17856"/>
                  </a:cubicBezTo>
                  <a:cubicBezTo>
                    <a:pt x="5023" y="16899"/>
                    <a:pt x="5130" y="15931"/>
                    <a:pt x="5242" y="15002"/>
                  </a:cubicBezTo>
                  <a:cubicBezTo>
                    <a:pt x="5339" y="14532"/>
                    <a:pt x="5656" y="13305"/>
                    <a:pt x="6435" y="12372"/>
                  </a:cubicBezTo>
                  <a:cubicBezTo>
                    <a:pt x="7417" y="11200"/>
                    <a:pt x="8210" y="10232"/>
                    <a:pt x="8223" y="9196"/>
                  </a:cubicBezTo>
                  <a:cubicBezTo>
                    <a:pt x="8227" y="8811"/>
                    <a:pt x="8172" y="8624"/>
                    <a:pt x="8062" y="8624"/>
                  </a:cubicBezTo>
                  <a:cubicBezTo>
                    <a:pt x="7875" y="8624"/>
                    <a:pt x="7527" y="9159"/>
                    <a:pt x="7033" y="10184"/>
                  </a:cubicBezTo>
                  <a:cubicBezTo>
                    <a:pt x="6495" y="11304"/>
                    <a:pt x="5732" y="12769"/>
                    <a:pt x="5378" y="13906"/>
                  </a:cubicBezTo>
                  <a:cubicBezTo>
                    <a:pt x="5468" y="13175"/>
                    <a:pt x="5562" y="12487"/>
                    <a:pt x="5649" y="11860"/>
                  </a:cubicBezTo>
                  <a:cubicBezTo>
                    <a:pt x="5833" y="11311"/>
                    <a:pt x="6344" y="9909"/>
                    <a:pt x="7027" y="8928"/>
                  </a:cubicBezTo>
                  <a:cubicBezTo>
                    <a:pt x="7882" y="7695"/>
                    <a:pt x="8218" y="6927"/>
                    <a:pt x="7689" y="6927"/>
                  </a:cubicBezTo>
                  <a:cubicBezTo>
                    <a:pt x="7682" y="6927"/>
                    <a:pt x="7674" y="6927"/>
                    <a:pt x="7667" y="6927"/>
                  </a:cubicBezTo>
                  <a:cubicBezTo>
                    <a:pt x="7277" y="6941"/>
                    <a:pt x="6373" y="8597"/>
                    <a:pt x="5889" y="10184"/>
                  </a:cubicBezTo>
                  <a:cubicBezTo>
                    <a:pt x="5969" y="9655"/>
                    <a:pt x="6031" y="9248"/>
                    <a:pt x="6070" y="9011"/>
                  </a:cubicBezTo>
                  <a:cubicBezTo>
                    <a:pt x="6091" y="8904"/>
                    <a:pt x="6105" y="8788"/>
                    <a:pt x="6122" y="8663"/>
                  </a:cubicBezTo>
                  <a:cubicBezTo>
                    <a:pt x="6411" y="8107"/>
                    <a:pt x="7068" y="6774"/>
                    <a:pt x="7639" y="5195"/>
                  </a:cubicBezTo>
                  <a:cubicBezTo>
                    <a:pt x="8259" y="3470"/>
                    <a:pt x="8413" y="1889"/>
                    <a:pt x="8123" y="1889"/>
                  </a:cubicBezTo>
                  <a:cubicBezTo>
                    <a:pt x="8062" y="1889"/>
                    <a:pt x="7980" y="1960"/>
                    <a:pt x="7879" y="2116"/>
                  </a:cubicBezTo>
                  <a:cubicBezTo>
                    <a:pt x="7351" y="2933"/>
                    <a:pt x="6769" y="6694"/>
                    <a:pt x="6136" y="8517"/>
                  </a:cubicBezTo>
                  <a:cubicBezTo>
                    <a:pt x="6167" y="8215"/>
                    <a:pt x="6192" y="7884"/>
                    <a:pt x="6209" y="7553"/>
                  </a:cubicBezTo>
                  <a:cubicBezTo>
                    <a:pt x="6286" y="7230"/>
                    <a:pt x="6404" y="6892"/>
                    <a:pt x="6456" y="6593"/>
                  </a:cubicBezTo>
                  <a:cubicBezTo>
                    <a:pt x="6537" y="6137"/>
                    <a:pt x="6599" y="5675"/>
                    <a:pt x="6633" y="5212"/>
                  </a:cubicBezTo>
                  <a:cubicBezTo>
                    <a:pt x="6689" y="4488"/>
                    <a:pt x="6686" y="3754"/>
                    <a:pt x="6574" y="3034"/>
                  </a:cubicBezTo>
                  <a:cubicBezTo>
                    <a:pt x="6439" y="2182"/>
                    <a:pt x="6140" y="1385"/>
                    <a:pt x="5559" y="741"/>
                  </a:cubicBezTo>
                  <a:cubicBezTo>
                    <a:pt x="5448" y="615"/>
                    <a:pt x="4893" y="0"/>
                    <a:pt x="458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4343"/>
                </a:solidFill>
              </a:endParaRPr>
            </a:p>
          </p:txBody>
        </p:sp>
        <p:sp>
          <p:nvSpPr>
            <p:cNvPr id="346" name="Google Shape;346;p34"/>
            <p:cNvSpPr/>
            <p:nvPr/>
          </p:nvSpPr>
          <p:spPr>
            <a:xfrm>
              <a:off x="1574550" y="4189074"/>
              <a:ext cx="858406" cy="965707"/>
            </a:xfrm>
            <a:custGeom>
              <a:avLst/>
              <a:gdLst/>
              <a:ahLst/>
              <a:cxnLst/>
              <a:rect l="l" t="t" r="r" b="b"/>
              <a:pathLst>
                <a:path w="12736" h="14328" extrusionOk="0">
                  <a:moveTo>
                    <a:pt x="3103" y="0"/>
                  </a:moveTo>
                  <a:cubicBezTo>
                    <a:pt x="3039" y="0"/>
                    <a:pt x="3012" y="82"/>
                    <a:pt x="3038" y="261"/>
                  </a:cubicBezTo>
                  <a:cubicBezTo>
                    <a:pt x="3146" y="981"/>
                    <a:pt x="4677" y="3375"/>
                    <a:pt x="5223" y="4711"/>
                  </a:cubicBezTo>
                  <a:cubicBezTo>
                    <a:pt x="5091" y="4523"/>
                    <a:pt x="4938" y="4325"/>
                    <a:pt x="4785" y="4133"/>
                  </a:cubicBezTo>
                  <a:cubicBezTo>
                    <a:pt x="4670" y="3911"/>
                    <a:pt x="4569" y="3667"/>
                    <a:pt x="4451" y="3473"/>
                  </a:cubicBezTo>
                  <a:cubicBezTo>
                    <a:pt x="4270" y="3177"/>
                    <a:pt x="4075" y="2888"/>
                    <a:pt x="3867" y="2614"/>
                  </a:cubicBezTo>
                  <a:cubicBezTo>
                    <a:pt x="3543" y="2179"/>
                    <a:pt x="3178" y="1768"/>
                    <a:pt x="2760" y="1424"/>
                  </a:cubicBezTo>
                  <a:cubicBezTo>
                    <a:pt x="2263" y="1013"/>
                    <a:pt x="1702" y="710"/>
                    <a:pt x="1058" y="637"/>
                  </a:cubicBezTo>
                  <a:cubicBezTo>
                    <a:pt x="997" y="629"/>
                    <a:pt x="812" y="607"/>
                    <a:pt x="620" y="607"/>
                  </a:cubicBezTo>
                  <a:cubicBezTo>
                    <a:pt x="318" y="607"/>
                    <a:pt x="0" y="662"/>
                    <a:pt x="130" y="909"/>
                  </a:cubicBezTo>
                  <a:cubicBezTo>
                    <a:pt x="164" y="971"/>
                    <a:pt x="227" y="1016"/>
                    <a:pt x="286" y="1058"/>
                  </a:cubicBezTo>
                  <a:cubicBezTo>
                    <a:pt x="871" y="1448"/>
                    <a:pt x="1525" y="1670"/>
                    <a:pt x="2147" y="1991"/>
                  </a:cubicBezTo>
                  <a:cubicBezTo>
                    <a:pt x="3077" y="2471"/>
                    <a:pt x="4281" y="3695"/>
                    <a:pt x="4782" y="4231"/>
                  </a:cubicBezTo>
                  <a:cubicBezTo>
                    <a:pt x="4851" y="4329"/>
                    <a:pt x="4935" y="4451"/>
                    <a:pt x="5032" y="4589"/>
                  </a:cubicBezTo>
                  <a:cubicBezTo>
                    <a:pt x="4266" y="3817"/>
                    <a:pt x="3062" y="3304"/>
                    <a:pt x="2396" y="3304"/>
                  </a:cubicBezTo>
                  <a:cubicBezTo>
                    <a:pt x="2282" y="3304"/>
                    <a:pt x="2183" y="3319"/>
                    <a:pt x="2106" y="3351"/>
                  </a:cubicBezTo>
                  <a:cubicBezTo>
                    <a:pt x="1448" y="3622"/>
                    <a:pt x="2823" y="3977"/>
                    <a:pt x="3984" y="4325"/>
                  </a:cubicBezTo>
                  <a:cubicBezTo>
                    <a:pt x="4740" y="4551"/>
                    <a:pt x="5171" y="4889"/>
                    <a:pt x="5383" y="5098"/>
                  </a:cubicBezTo>
                  <a:cubicBezTo>
                    <a:pt x="5596" y="5407"/>
                    <a:pt x="5835" y="5762"/>
                    <a:pt x="6079" y="6121"/>
                  </a:cubicBezTo>
                  <a:cubicBezTo>
                    <a:pt x="6107" y="6176"/>
                    <a:pt x="6134" y="6228"/>
                    <a:pt x="6166" y="6280"/>
                  </a:cubicBezTo>
                  <a:cubicBezTo>
                    <a:pt x="5988" y="6068"/>
                    <a:pt x="5787" y="5853"/>
                    <a:pt x="5578" y="5696"/>
                  </a:cubicBezTo>
                  <a:cubicBezTo>
                    <a:pt x="5217" y="5427"/>
                    <a:pt x="4451" y="5205"/>
                    <a:pt x="3871" y="5205"/>
                  </a:cubicBezTo>
                  <a:cubicBezTo>
                    <a:pt x="3512" y="5205"/>
                    <a:pt x="3225" y="5290"/>
                    <a:pt x="3149" y="5501"/>
                  </a:cubicBezTo>
                  <a:cubicBezTo>
                    <a:pt x="2955" y="6050"/>
                    <a:pt x="4141" y="5838"/>
                    <a:pt x="5143" y="6040"/>
                  </a:cubicBezTo>
                  <a:cubicBezTo>
                    <a:pt x="5829" y="6176"/>
                    <a:pt x="6312" y="6604"/>
                    <a:pt x="6552" y="6858"/>
                  </a:cubicBezTo>
                  <a:cubicBezTo>
                    <a:pt x="6573" y="6885"/>
                    <a:pt x="6594" y="6910"/>
                    <a:pt x="6615" y="6935"/>
                  </a:cubicBezTo>
                  <a:cubicBezTo>
                    <a:pt x="6723" y="7098"/>
                    <a:pt x="6827" y="7261"/>
                    <a:pt x="6924" y="7415"/>
                  </a:cubicBezTo>
                  <a:cubicBezTo>
                    <a:pt x="7151" y="7776"/>
                    <a:pt x="7366" y="8114"/>
                    <a:pt x="7575" y="8444"/>
                  </a:cubicBezTo>
                  <a:cubicBezTo>
                    <a:pt x="7303" y="8069"/>
                    <a:pt x="6897" y="7578"/>
                    <a:pt x="6431" y="7230"/>
                  </a:cubicBezTo>
                  <a:cubicBezTo>
                    <a:pt x="5847" y="6798"/>
                    <a:pt x="5119" y="6579"/>
                    <a:pt x="4573" y="6579"/>
                  </a:cubicBezTo>
                  <a:cubicBezTo>
                    <a:pt x="4316" y="6579"/>
                    <a:pt x="4098" y="6628"/>
                    <a:pt x="3957" y="6726"/>
                  </a:cubicBezTo>
                  <a:cubicBezTo>
                    <a:pt x="3518" y="7035"/>
                    <a:pt x="5481" y="7404"/>
                    <a:pt x="6441" y="7786"/>
                  </a:cubicBezTo>
                  <a:cubicBezTo>
                    <a:pt x="7165" y="8072"/>
                    <a:pt x="7652" y="8611"/>
                    <a:pt x="7843" y="8859"/>
                  </a:cubicBezTo>
                  <a:cubicBezTo>
                    <a:pt x="8146" y="9321"/>
                    <a:pt x="8445" y="9777"/>
                    <a:pt x="8769" y="10250"/>
                  </a:cubicBezTo>
                  <a:cubicBezTo>
                    <a:pt x="8340" y="9815"/>
                    <a:pt x="7718" y="9335"/>
                    <a:pt x="7085" y="8883"/>
                  </a:cubicBezTo>
                  <a:cubicBezTo>
                    <a:pt x="6553" y="8506"/>
                    <a:pt x="6001" y="8349"/>
                    <a:pt x="5564" y="8349"/>
                  </a:cubicBezTo>
                  <a:cubicBezTo>
                    <a:pt x="5203" y="8349"/>
                    <a:pt x="4919" y="8456"/>
                    <a:pt x="4788" y="8632"/>
                  </a:cubicBezTo>
                  <a:cubicBezTo>
                    <a:pt x="4496" y="9022"/>
                    <a:pt x="5338" y="9071"/>
                    <a:pt x="6890" y="9467"/>
                  </a:cubicBezTo>
                  <a:cubicBezTo>
                    <a:pt x="8003" y="9753"/>
                    <a:pt x="8737" y="10362"/>
                    <a:pt x="9061" y="10681"/>
                  </a:cubicBezTo>
                  <a:cubicBezTo>
                    <a:pt x="9200" y="10880"/>
                    <a:pt x="9339" y="11085"/>
                    <a:pt x="9489" y="11298"/>
                  </a:cubicBezTo>
                  <a:cubicBezTo>
                    <a:pt x="9656" y="11537"/>
                    <a:pt x="9854" y="11784"/>
                    <a:pt x="10063" y="12028"/>
                  </a:cubicBezTo>
                  <a:cubicBezTo>
                    <a:pt x="9802" y="11899"/>
                    <a:pt x="9416" y="11711"/>
                    <a:pt x="8991" y="11510"/>
                  </a:cubicBezTo>
                  <a:cubicBezTo>
                    <a:pt x="8514" y="11283"/>
                    <a:pt x="8052" y="11043"/>
                    <a:pt x="7613" y="10747"/>
                  </a:cubicBezTo>
                  <a:cubicBezTo>
                    <a:pt x="7224" y="10485"/>
                    <a:pt x="6732" y="10207"/>
                    <a:pt x="6242" y="10207"/>
                  </a:cubicBezTo>
                  <a:cubicBezTo>
                    <a:pt x="6096" y="10207"/>
                    <a:pt x="5951" y="10232"/>
                    <a:pt x="5808" y="10288"/>
                  </a:cubicBezTo>
                  <a:cubicBezTo>
                    <a:pt x="5596" y="10375"/>
                    <a:pt x="5501" y="10546"/>
                    <a:pt x="5588" y="10758"/>
                  </a:cubicBezTo>
                  <a:cubicBezTo>
                    <a:pt x="5641" y="10887"/>
                    <a:pt x="5759" y="10977"/>
                    <a:pt x="5877" y="11050"/>
                  </a:cubicBezTo>
                  <a:cubicBezTo>
                    <a:pt x="6542" y="11450"/>
                    <a:pt x="7387" y="11579"/>
                    <a:pt x="8125" y="11778"/>
                  </a:cubicBezTo>
                  <a:cubicBezTo>
                    <a:pt x="9040" y="12017"/>
                    <a:pt x="9826" y="12133"/>
                    <a:pt x="10192" y="12178"/>
                  </a:cubicBezTo>
                  <a:cubicBezTo>
                    <a:pt x="10386" y="12400"/>
                    <a:pt x="10592" y="12616"/>
                    <a:pt x="10794" y="12825"/>
                  </a:cubicBezTo>
                  <a:cubicBezTo>
                    <a:pt x="10744" y="12832"/>
                    <a:pt x="10651" y="12846"/>
                    <a:pt x="10476" y="12870"/>
                  </a:cubicBezTo>
                  <a:cubicBezTo>
                    <a:pt x="10459" y="12873"/>
                    <a:pt x="10438" y="12874"/>
                    <a:pt x="10415" y="12874"/>
                  </a:cubicBezTo>
                  <a:cubicBezTo>
                    <a:pt x="9937" y="12874"/>
                    <a:pt x="8275" y="12348"/>
                    <a:pt x="7425" y="12209"/>
                  </a:cubicBezTo>
                  <a:cubicBezTo>
                    <a:pt x="7327" y="12192"/>
                    <a:pt x="7230" y="12185"/>
                    <a:pt x="7137" y="12185"/>
                  </a:cubicBezTo>
                  <a:cubicBezTo>
                    <a:pt x="6390" y="12185"/>
                    <a:pt x="5890" y="12668"/>
                    <a:pt x="6744" y="13005"/>
                  </a:cubicBezTo>
                  <a:cubicBezTo>
                    <a:pt x="7055" y="13128"/>
                    <a:pt x="7521" y="13170"/>
                    <a:pt x="8010" y="13170"/>
                  </a:cubicBezTo>
                  <a:cubicBezTo>
                    <a:pt x="9030" y="13170"/>
                    <a:pt x="10147" y="12988"/>
                    <a:pt x="10147" y="12988"/>
                  </a:cubicBezTo>
                  <a:lnTo>
                    <a:pt x="10852" y="12884"/>
                  </a:lnTo>
                  <a:cubicBezTo>
                    <a:pt x="11653" y="13702"/>
                    <a:pt x="12401" y="14328"/>
                    <a:pt x="12401" y="14328"/>
                  </a:cubicBezTo>
                  <a:lnTo>
                    <a:pt x="12735" y="14126"/>
                  </a:lnTo>
                  <a:cubicBezTo>
                    <a:pt x="12735" y="14126"/>
                    <a:pt x="12070" y="13914"/>
                    <a:pt x="10985" y="12804"/>
                  </a:cubicBezTo>
                  <a:cubicBezTo>
                    <a:pt x="10974" y="12724"/>
                    <a:pt x="10961" y="12539"/>
                    <a:pt x="10998" y="12167"/>
                  </a:cubicBezTo>
                  <a:cubicBezTo>
                    <a:pt x="11117" y="10977"/>
                    <a:pt x="12154" y="9665"/>
                    <a:pt x="11441" y="8479"/>
                  </a:cubicBezTo>
                  <a:cubicBezTo>
                    <a:pt x="11333" y="8300"/>
                    <a:pt x="11139" y="8165"/>
                    <a:pt x="10952" y="8165"/>
                  </a:cubicBezTo>
                  <a:cubicBezTo>
                    <a:pt x="10843" y="8165"/>
                    <a:pt x="10736" y="8212"/>
                    <a:pt x="10651" y="8323"/>
                  </a:cubicBezTo>
                  <a:cubicBezTo>
                    <a:pt x="10484" y="8538"/>
                    <a:pt x="10481" y="8910"/>
                    <a:pt x="10518" y="9168"/>
                  </a:cubicBezTo>
                  <a:cubicBezTo>
                    <a:pt x="10651" y="10017"/>
                    <a:pt x="10891" y="10779"/>
                    <a:pt x="10794" y="11656"/>
                  </a:cubicBezTo>
                  <a:cubicBezTo>
                    <a:pt x="10790" y="11698"/>
                    <a:pt x="10773" y="12289"/>
                    <a:pt x="10797" y="12609"/>
                  </a:cubicBezTo>
                  <a:cubicBezTo>
                    <a:pt x="10651" y="12452"/>
                    <a:pt x="10497" y="12282"/>
                    <a:pt x="10338" y="12091"/>
                  </a:cubicBezTo>
                  <a:cubicBezTo>
                    <a:pt x="10213" y="11753"/>
                    <a:pt x="10115" y="11402"/>
                    <a:pt x="10046" y="11050"/>
                  </a:cubicBezTo>
                  <a:cubicBezTo>
                    <a:pt x="9864" y="10111"/>
                    <a:pt x="10122" y="9133"/>
                    <a:pt x="10000" y="8180"/>
                  </a:cubicBezTo>
                  <a:cubicBezTo>
                    <a:pt x="9973" y="7969"/>
                    <a:pt x="9744" y="7542"/>
                    <a:pt x="9527" y="7542"/>
                  </a:cubicBezTo>
                  <a:cubicBezTo>
                    <a:pt x="9443" y="7542"/>
                    <a:pt x="9362" y="7606"/>
                    <a:pt x="9294" y="7770"/>
                  </a:cubicBezTo>
                  <a:cubicBezTo>
                    <a:pt x="9182" y="8030"/>
                    <a:pt x="9291" y="8538"/>
                    <a:pt x="9297" y="8820"/>
                  </a:cubicBezTo>
                  <a:cubicBezTo>
                    <a:pt x="9315" y="9620"/>
                    <a:pt x="9363" y="10455"/>
                    <a:pt x="9649" y="11214"/>
                  </a:cubicBezTo>
                  <a:cubicBezTo>
                    <a:pt x="9604" y="11155"/>
                    <a:pt x="9562" y="11099"/>
                    <a:pt x="9520" y="11040"/>
                  </a:cubicBezTo>
                  <a:cubicBezTo>
                    <a:pt x="9450" y="10831"/>
                    <a:pt x="9148" y="9871"/>
                    <a:pt x="8978" y="8733"/>
                  </a:cubicBezTo>
                  <a:cubicBezTo>
                    <a:pt x="8790" y="7439"/>
                    <a:pt x="8869" y="6350"/>
                    <a:pt x="8469" y="5991"/>
                  </a:cubicBezTo>
                  <a:cubicBezTo>
                    <a:pt x="8427" y="5953"/>
                    <a:pt x="8389" y="5936"/>
                    <a:pt x="8355" y="5936"/>
                  </a:cubicBezTo>
                  <a:cubicBezTo>
                    <a:pt x="8067" y="5936"/>
                    <a:pt x="8073" y="7223"/>
                    <a:pt x="8365" y="8580"/>
                  </a:cubicBezTo>
                  <a:cubicBezTo>
                    <a:pt x="8549" y="9422"/>
                    <a:pt x="8887" y="10100"/>
                    <a:pt x="9155" y="10535"/>
                  </a:cubicBezTo>
                  <a:cubicBezTo>
                    <a:pt x="8734" y="9954"/>
                    <a:pt x="8320" y="9360"/>
                    <a:pt x="7923" y="8785"/>
                  </a:cubicBezTo>
                  <a:cubicBezTo>
                    <a:pt x="7746" y="8472"/>
                    <a:pt x="7318" y="7627"/>
                    <a:pt x="7293" y="6722"/>
                  </a:cubicBezTo>
                  <a:cubicBezTo>
                    <a:pt x="7262" y="5581"/>
                    <a:pt x="7231" y="4645"/>
                    <a:pt x="6726" y="4061"/>
                  </a:cubicBezTo>
                  <a:cubicBezTo>
                    <a:pt x="6577" y="3888"/>
                    <a:pt x="6468" y="3803"/>
                    <a:pt x="6399" y="3803"/>
                  </a:cubicBezTo>
                  <a:cubicBezTo>
                    <a:pt x="6233" y="3803"/>
                    <a:pt x="6288" y="4282"/>
                    <a:pt x="6545" y="5198"/>
                  </a:cubicBezTo>
                  <a:cubicBezTo>
                    <a:pt x="6799" y="6092"/>
                    <a:pt x="7095" y="7290"/>
                    <a:pt x="7457" y="8104"/>
                  </a:cubicBezTo>
                  <a:cubicBezTo>
                    <a:pt x="7147" y="7648"/>
                    <a:pt x="6858" y="7216"/>
                    <a:pt x="6598" y="6823"/>
                  </a:cubicBezTo>
                  <a:cubicBezTo>
                    <a:pt x="6431" y="6423"/>
                    <a:pt x="6027" y="5386"/>
                    <a:pt x="5922" y="4499"/>
                  </a:cubicBezTo>
                  <a:cubicBezTo>
                    <a:pt x="5813" y="3562"/>
                    <a:pt x="5662" y="2990"/>
                    <a:pt x="5438" y="2990"/>
                  </a:cubicBezTo>
                  <a:cubicBezTo>
                    <a:pt x="5393" y="2990"/>
                    <a:pt x="5344" y="3013"/>
                    <a:pt x="5293" y="3062"/>
                  </a:cubicBezTo>
                  <a:cubicBezTo>
                    <a:pt x="5081" y="3264"/>
                    <a:pt x="5394" y="4638"/>
                    <a:pt x="5905" y="5766"/>
                  </a:cubicBezTo>
                  <a:cubicBezTo>
                    <a:pt x="5689" y="5428"/>
                    <a:pt x="5526" y="5170"/>
                    <a:pt x="5429" y="5018"/>
                  </a:cubicBezTo>
                  <a:cubicBezTo>
                    <a:pt x="5387" y="4947"/>
                    <a:pt x="5338" y="4875"/>
                    <a:pt x="5286" y="4798"/>
                  </a:cubicBezTo>
                  <a:cubicBezTo>
                    <a:pt x="5171" y="4342"/>
                    <a:pt x="4882" y="3271"/>
                    <a:pt x="4423" y="2105"/>
                  </a:cubicBezTo>
                  <a:cubicBezTo>
                    <a:pt x="3954" y="917"/>
                    <a:pt x="3318" y="0"/>
                    <a:pt x="310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4"/>
            <p:cNvSpPr/>
            <p:nvPr/>
          </p:nvSpPr>
          <p:spPr>
            <a:xfrm>
              <a:off x="2193788" y="4005418"/>
              <a:ext cx="713496" cy="1146878"/>
            </a:xfrm>
            <a:custGeom>
              <a:avLst/>
              <a:gdLst/>
              <a:ahLst/>
              <a:cxnLst/>
              <a:rect l="l" t="t" r="r" b="b"/>
              <a:pathLst>
                <a:path w="10586" h="17016" extrusionOk="0">
                  <a:moveTo>
                    <a:pt x="8443" y="0"/>
                  </a:moveTo>
                  <a:cubicBezTo>
                    <a:pt x="8399" y="0"/>
                    <a:pt x="8354" y="25"/>
                    <a:pt x="8310" y="82"/>
                  </a:cubicBezTo>
                  <a:cubicBezTo>
                    <a:pt x="8264" y="142"/>
                    <a:pt x="8250" y="214"/>
                    <a:pt x="8239" y="288"/>
                  </a:cubicBezTo>
                  <a:cubicBezTo>
                    <a:pt x="8125" y="980"/>
                    <a:pt x="8191" y="1669"/>
                    <a:pt x="8156" y="2369"/>
                  </a:cubicBezTo>
                  <a:cubicBezTo>
                    <a:pt x="8104" y="3412"/>
                    <a:pt x="7485" y="5012"/>
                    <a:pt x="7203" y="5691"/>
                  </a:cubicBezTo>
                  <a:cubicBezTo>
                    <a:pt x="7144" y="5792"/>
                    <a:pt x="7067" y="5921"/>
                    <a:pt x="6980" y="6067"/>
                  </a:cubicBezTo>
                  <a:cubicBezTo>
                    <a:pt x="7433" y="4877"/>
                    <a:pt x="7318" y="3283"/>
                    <a:pt x="6900" y="2890"/>
                  </a:cubicBezTo>
                  <a:cubicBezTo>
                    <a:pt x="6828" y="2823"/>
                    <a:pt x="6770" y="2792"/>
                    <a:pt x="6725" y="2792"/>
                  </a:cubicBezTo>
                  <a:cubicBezTo>
                    <a:pt x="6448" y="2792"/>
                    <a:pt x="6648" y="3970"/>
                    <a:pt x="6789" y="5006"/>
                  </a:cubicBezTo>
                  <a:cubicBezTo>
                    <a:pt x="6893" y="5785"/>
                    <a:pt x="6765" y="6317"/>
                    <a:pt x="6664" y="6595"/>
                  </a:cubicBezTo>
                  <a:cubicBezTo>
                    <a:pt x="6465" y="6919"/>
                    <a:pt x="6246" y="7284"/>
                    <a:pt x="6017" y="7653"/>
                  </a:cubicBezTo>
                  <a:cubicBezTo>
                    <a:pt x="5978" y="7702"/>
                    <a:pt x="5940" y="7750"/>
                    <a:pt x="5905" y="7796"/>
                  </a:cubicBezTo>
                  <a:cubicBezTo>
                    <a:pt x="6027" y="7549"/>
                    <a:pt x="6142" y="7274"/>
                    <a:pt x="6197" y="7020"/>
                  </a:cubicBezTo>
                  <a:cubicBezTo>
                    <a:pt x="6348" y="6320"/>
                    <a:pt x="5969" y="4730"/>
                    <a:pt x="5402" y="4730"/>
                  </a:cubicBezTo>
                  <a:cubicBezTo>
                    <a:pt x="5393" y="4730"/>
                    <a:pt x="5385" y="4730"/>
                    <a:pt x="5376" y="4731"/>
                  </a:cubicBezTo>
                  <a:cubicBezTo>
                    <a:pt x="4792" y="4776"/>
                    <a:pt x="5474" y="5771"/>
                    <a:pt x="5704" y="6766"/>
                  </a:cubicBezTo>
                  <a:cubicBezTo>
                    <a:pt x="5863" y="7448"/>
                    <a:pt x="5672" y="8063"/>
                    <a:pt x="5540" y="8387"/>
                  </a:cubicBezTo>
                  <a:cubicBezTo>
                    <a:pt x="5522" y="8418"/>
                    <a:pt x="5512" y="8447"/>
                    <a:pt x="5498" y="8477"/>
                  </a:cubicBezTo>
                  <a:cubicBezTo>
                    <a:pt x="5390" y="8644"/>
                    <a:pt x="5286" y="8805"/>
                    <a:pt x="5185" y="8958"/>
                  </a:cubicBezTo>
                  <a:cubicBezTo>
                    <a:pt x="4952" y="9312"/>
                    <a:pt x="4732" y="9646"/>
                    <a:pt x="4520" y="9974"/>
                  </a:cubicBezTo>
                  <a:cubicBezTo>
                    <a:pt x="4747" y="9574"/>
                    <a:pt x="5025" y="8999"/>
                    <a:pt x="5150" y="8429"/>
                  </a:cubicBezTo>
                  <a:cubicBezTo>
                    <a:pt x="5376" y="7385"/>
                    <a:pt x="5053" y="6244"/>
                    <a:pt x="4590" y="5969"/>
                  </a:cubicBezTo>
                  <a:cubicBezTo>
                    <a:pt x="4560" y="5952"/>
                    <a:pt x="4534" y="5943"/>
                    <a:pt x="4512" y="5943"/>
                  </a:cubicBezTo>
                  <a:cubicBezTo>
                    <a:pt x="4186" y="5943"/>
                    <a:pt x="4604" y="7705"/>
                    <a:pt x="4649" y="8669"/>
                  </a:cubicBezTo>
                  <a:cubicBezTo>
                    <a:pt x="4687" y="9449"/>
                    <a:pt x="4395" y="10113"/>
                    <a:pt x="4252" y="10391"/>
                  </a:cubicBezTo>
                  <a:cubicBezTo>
                    <a:pt x="3953" y="10857"/>
                    <a:pt x="3664" y="11316"/>
                    <a:pt x="3366" y="11807"/>
                  </a:cubicBezTo>
                  <a:cubicBezTo>
                    <a:pt x="3584" y="11236"/>
                    <a:pt x="3766" y="10471"/>
                    <a:pt x="3915" y="9706"/>
                  </a:cubicBezTo>
                  <a:cubicBezTo>
                    <a:pt x="4145" y="8537"/>
                    <a:pt x="3671" y="7615"/>
                    <a:pt x="3199" y="7514"/>
                  </a:cubicBezTo>
                  <a:cubicBezTo>
                    <a:pt x="3171" y="7508"/>
                    <a:pt x="3145" y="7505"/>
                    <a:pt x="3122" y="7505"/>
                  </a:cubicBezTo>
                  <a:cubicBezTo>
                    <a:pt x="2757" y="7505"/>
                    <a:pt x="3040" y="8289"/>
                    <a:pt x="3303" y="9775"/>
                  </a:cubicBezTo>
                  <a:cubicBezTo>
                    <a:pt x="3504" y="10906"/>
                    <a:pt x="3250" y="11821"/>
                    <a:pt x="3094" y="12253"/>
                  </a:cubicBezTo>
                  <a:cubicBezTo>
                    <a:pt x="2969" y="12458"/>
                    <a:pt x="2840" y="12670"/>
                    <a:pt x="2708" y="12893"/>
                  </a:cubicBezTo>
                  <a:cubicBezTo>
                    <a:pt x="2558" y="13147"/>
                    <a:pt x="2415" y="13428"/>
                    <a:pt x="2280" y="13717"/>
                  </a:cubicBezTo>
                  <a:cubicBezTo>
                    <a:pt x="2290" y="13428"/>
                    <a:pt x="2301" y="13001"/>
                    <a:pt x="2308" y="12527"/>
                  </a:cubicBezTo>
                  <a:cubicBezTo>
                    <a:pt x="2318" y="11999"/>
                    <a:pt x="2346" y="11480"/>
                    <a:pt x="2436" y="10962"/>
                  </a:cubicBezTo>
                  <a:cubicBezTo>
                    <a:pt x="2537" y="10360"/>
                    <a:pt x="2593" y="9591"/>
                    <a:pt x="2106" y="9125"/>
                  </a:cubicBezTo>
                  <a:cubicBezTo>
                    <a:pt x="2021" y="9044"/>
                    <a:pt x="1930" y="9001"/>
                    <a:pt x="1838" y="9001"/>
                  </a:cubicBezTo>
                  <a:cubicBezTo>
                    <a:pt x="1753" y="9001"/>
                    <a:pt x="1668" y="9039"/>
                    <a:pt x="1591" y="9118"/>
                  </a:cubicBezTo>
                  <a:cubicBezTo>
                    <a:pt x="1493" y="9219"/>
                    <a:pt x="1463" y="9365"/>
                    <a:pt x="1445" y="9504"/>
                  </a:cubicBezTo>
                  <a:cubicBezTo>
                    <a:pt x="1354" y="10273"/>
                    <a:pt x="1584" y="11098"/>
                    <a:pt x="1709" y="11853"/>
                  </a:cubicBezTo>
                  <a:cubicBezTo>
                    <a:pt x="1866" y="12781"/>
                    <a:pt x="2085" y="13547"/>
                    <a:pt x="2197" y="13898"/>
                  </a:cubicBezTo>
                  <a:cubicBezTo>
                    <a:pt x="2075" y="14170"/>
                    <a:pt x="1959" y="14444"/>
                    <a:pt x="1855" y="14712"/>
                  </a:cubicBezTo>
                  <a:cubicBezTo>
                    <a:pt x="1827" y="14671"/>
                    <a:pt x="1779" y="14591"/>
                    <a:pt x="1681" y="14444"/>
                  </a:cubicBezTo>
                  <a:cubicBezTo>
                    <a:pt x="1479" y="14125"/>
                    <a:pt x="1261" y="12263"/>
                    <a:pt x="1028" y="11393"/>
                  </a:cubicBezTo>
                  <a:cubicBezTo>
                    <a:pt x="889" y="10875"/>
                    <a:pt x="543" y="10505"/>
                    <a:pt x="295" y="10505"/>
                  </a:cubicBezTo>
                  <a:cubicBezTo>
                    <a:pt x="125" y="10505"/>
                    <a:pt x="1" y="10679"/>
                    <a:pt x="22" y="11098"/>
                  </a:cubicBezTo>
                  <a:cubicBezTo>
                    <a:pt x="71" y="12131"/>
                    <a:pt x="1438" y="14191"/>
                    <a:pt x="1438" y="14191"/>
                  </a:cubicBezTo>
                  <a:lnTo>
                    <a:pt x="1824" y="14793"/>
                  </a:lnTo>
                  <a:cubicBezTo>
                    <a:pt x="1413" y="15857"/>
                    <a:pt x="1149" y="16797"/>
                    <a:pt x="1149" y="16797"/>
                  </a:cubicBezTo>
                  <a:lnTo>
                    <a:pt x="1473" y="17015"/>
                  </a:lnTo>
                  <a:cubicBezTo>
                    <a:pt x="1473" y="17015"/>
                    <a:pt x="1389" y="16326"/>
                    <a:pt x="1953" y="14879"/>
                  </a:cubicBezTo>
                  <a:cubicBezTo>
                    <a:pt x="2022" y="14834"/>
                    <a:pt x="2186" y="14751"/>
                    <a:pt x="2537" y="14629"/>
                  </a:cubicBezTo>
                  <a:cubicBezTo>
                    <a:pt x="3671" y="14246"/>
                    <a:pt x="5296" y="14650"/>
                    <a:pt x="6083" y="13508"/>
                  </a:cubicBezTo>
                  <a:cubicBezTo>
                    <a:pt x="6271" y="13234"/>
                    <a:pt x="6267" y="12813"/>
                    <a:pt x="5898" y="12726"/>
                  </a:cubicBezTo>
                  <a:cubicBezTo>
                    <a:pt x="5855" y="12716"/>
                    <a:pt x="5811" y="12711"/>
                    <a:pt x="5765" y="12711"/>
                  </a:cubicBezTo>
                  <a:cubicBezTo>
                    <a:pt x="5526" y="12711"/>
                    <a:pt x="5255" y="12836"/>
                    <a:pt x="5074" y="12956"/>
                  </a:cubicBezTo>
                  <a:cubicBezTo>
                    <a:pt x="4353" y="13425"/>
                    <a:pt x="3759" y="13958"/>
                    <a:pt x="2920" y="14232"/>
                  </a:cubicBezTo>
                  <a:cubicBezTo>
                    <a:pt x="2882" y="14246"/>
                    <a:pt x="2335" y="14472"/>
                    <a:pt x="2054" y="14629"/>
                  </a:cubicBezTo>
                  <a:cubicBezTo>
                    <a:pt x="2134" y="14430"/>
                    <a:pt x="2227" y="14218"/>
                    <a:pt x="2335" y="13996"/>
                  </a:cubicBezTo>
                  <a:cubicBezTo>
                    <a:pt x="2593" y="13741"/>
                    <a:pt x="2871" y="13508"/>
                    <a:pt x="3163" y="13300"/>
                  </a:cubicBezTo>
                  <a:cubicBezTo>
                    <a:pt x="3943" y="12747"/>
                    <a:pt x="4941" y="12580"/>
                    <a:pt x="5759" y="12075"/>
                  </a:cubicBezTo>
                  <a:cubicBezTo>
                    <a:pt x="6009" y="11921"/>
                    <a:pt x="6465" y="11261"/>
                    <a:pt x="5870" y="11261"/>
                  </a:cubicBezTo>
                  <a:cubicBezTo>
                    <a:pt x="5861" y="11261"/>
                    <a:pt x="5852" y="11261"/>
                    <a:pt x="5842" y="11261"/>
                  </a:cubicBezTo>
                  <a:cubicBezTo>
                    <a:pt x="5557" y="11268"/>
                    <a:pt x="5140" y="11574"/>
                    <a:pt x="4886" y="11696"/>
                  </a:cubicBezTo>
                  <a:cubicBezTo>
                    <a:pt x="4165" y="12044"/>
                    <a:pt x="3421" y="12434"/>
                    <a:pt x="2850" y="13004"/>
                  </a:cubicBezTo>
                  <a:cubicBezTo>
                    <a:pt x="2885" y="12941"/>
                    <a:pt x="2920" y="12879"/>
                    <a:pt x="2955" y="12816"/>
                  </a:cubicBezTo>
                  <a:cubicBezTo>
                    <a:pt x="3118" y="12667"/>
                    <a:pt x="3867" y="11995"/>
                    <a:pt x="4837" y="11372"/>
                  </a:cubicBezTo>
                  <a:cubicBezTo>
                    <a:pt x="5933" y="10666"/>
                    <a:pt x="6959" y="10290"/>
                    <a:pt x="7120" y="9779"/>
                  </a:cubicBezTo>
                  <a:cubicBezTo>
                    <a:pt x="7162" y="9645"/>
                    <a:pt x="7104" y="9585"/>
                    <a:pt x="6972" y="9585"/>
                  </a:cubicBezTo>
                  <a:cubicBezTo>
                    <a:pt x="6600" y="9585"/>
                    <a:pt x="5642" y="10069"/>
                    <a:pt x="4722" y="10750"/>
                  </a:cubicBezTo>
                  <a:cubicBezTo>
                    <a:pt x="4030" y="11265"/>
                    <a:pt x="3553" y="11853"/>
                    <a:pt x="3265" y="12277"/>
                  </a:cubicBezTo>
                  <a:cubicBezTo>
                    <a:pt x="3619" y="11654"/>
                    <a:pt x="3992" y="11028"/>
                    <a:pt x="4350" y="10430"/>
                  </a:cubicBezTo>
                  <a:cubicBezTo>
                    <a:pt x="4562" y="10141"/>
                    <a:pt x="5153" y="9399"/>
                    <a:pt x="5972" y="9007"/>
                  </a:cubicBezTo>
                  <a:cubicBezTo>
                    <a:pt x="6998" y="8509"/>
                    <a:pt x="7836" y="8092"/>
                    <a:pt x="8159" y="7392"/>
                  </a:cubicBezTo>
                  <a:cubicBezTo>
                    <a:pt x="8300" y="7092"/>
                    <a:pt x="8306" y="6945"/>
                    <a:pt x="8184" y="6945"/>
                  </a:cubicBezTo>
                  <a:cubicBezTo>
                    <a:pt x="8023" y="6945"/>
                    <a:pt x="7639" y="7202"/>
                    <a:pt x="7050" y="7698"/>
                  </a:cubicBezTo>
                  <a:cubicBezTo>
                    <a:pt x="6340" y="8297"/>
                    <a:pt x="5370" y="9059"/>
                    <a:pt x="4778" y="9727"/>
                  </a:cubicBezTo>
                  <a:cubicBezTo>
                    <a:pt x="5066" y="9257"/>
                    <a:pt x="5341" y="8815"/>
                    <a:pt x="5592" y="8415"/>
                  </a:cubicBezTo>
                  <a:cubicBezTo>
                    <a:pt x="5888" y="8098"/>
                    <a:pt x="6664" y="7302"/>
                    <a:pt x="7429" y="6843"/>
                  </a:cubicBezTo>
                  <a:cubicBezTo>
                    <a:pt x="8403" y="6255"/>
                    <a:pt x="8866" y="5834"/>
                    <a:pt x="8477" y="5677"/>
                  </a:cubicBezTo>
                  <a:cubicBezTo>
                    <a:pt x="8461" y="5670"/>
                    <a:pt x="8442" y="5667"/>
                    <a:pt x="8420" y="5667"/>
                  </a:cubicBezTo>
                  <a:cubicBezTo>
                    <a:pt x="8076" y="5667"/>
                    <a:pt x="7036" y="6473"/>
                    <a:pt x="6271" y="7347"/>
                  </a:cubicBezTo>
                  <a:cubicBezTo>
                    <a:pt x="6486" y="7013"/>
                    <a:pt x="6653" y="6756"/>
                    <a:pt x="6754" y="6606"/>
                  </a:cubicBezTo>
                  <a:cubicBezTo>
                    <a:pt x="6799" y="6539"/>
                    <a:pt x="6844" y="6463"/>
                    <a:pt x="6893" y="6383"/>
                  </a:cubicBezTo>
                  <a:cubicBezTo>
                    <a:pt x="7262" y="6094"/>
                    <a:pt x="8118" y="5388"/>
                    <a:pt x="8991" y="4487"/>
                  </a:cubicBezTo>
                  <a:cubicBezTo>
                    <a:pt x="9985" y="3459"/>
                    <a:pt x="10586" y="2380"/>
                    <a:pt x="10303" y="2380"/>
                  </a:cubicBezTo>
                  <a:cubicBezTo>
                    <a:pt x="10258" y="2380"/>
                    <a:pt x="10191" y="2407"/>
                    <a:pt x="10101" y="2465"/>
                  </a:cubicBezTo>
                  <a:cubicBezTo>
                    <a:pt x="9489" y="2859"/>
                    <a:pt x="7937" y="5242"/>
                    <a:pt x="6949" y="6289"/>
                  </a:cubicBezTo>
                  <a:cubicBezTo>
                    <a:pt x="7064" y="6094"/>
                    <a:pt x="7182" y="5876"/>
                    <a:pt x="7293" y="5656"/>
                  </a:cubicBezTo>
                  <a:cubicBezTo>
                    <a:pt x="7446" y="5458"/>
                    <a:pt x="7631" y="5266"/>
                    <a:pt x="7756" y="5078"/>
                  </a:cubicBezTo>
                  <a:cubicBezTo>
                    <a:pt x="7951" y="4790"/>
                    <a:pt x="8135" y="4494"/>
                    <a:pt x="8302" y="4191"/>
                  </a:cubicBezTo>
                  <a:cubicBezTo>
                    <a:pt x="8560" y="3715"/>
                    <a:pt x="8786" y="3214"/>
                    <a:pt x="8928" y="2692"/>
                  </a:cubicBezTo>
                  <a:cubicBezTo>
                    <a:pt x="9095" y="2069"/>
                    <a:pt x="9137" y="1436"/>
                    <a:pt x="8943" y="816"/>
                  </a:cubicBezTo>
                  <a:cubicBezTo>
                    <a:pt x="8898" y="688"/>
                    <a:pt x="8677" y="0"/>
                    <a:pt x="8443"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34"/>
            <p:cNvSpPr/>
            <p:nvPr/>
          </p:nvSpPr>
          <p:spPr>
            <a:xfrm>
              <a:off x="2668117" y="4007296"/>
              <a:ext cx="713429" cy="1147013"/>
            </a:xfrm>
            <a:custGeom>
              <a:avLst/>
              <a:gdLst/>
              <a:ahLst/>
              <a:cxnLst/>
              <a:rect l="l" t="t" r="r" b="b"/>
              <a:pathLst>
                <a:path w="10585" h="17018" extrusionOk="0">
                  <a:moveTo>
                    <a:pt x="8444" y="0"/>
                  </a:moveTo>
                  <a:cubicBezTo>
                    <a:pt x="8400" y="0"/>
                    <a:pt x="8355" y="24"/>
                    <a:pt x="8311" y="81"/>
                  </a:cubicBezTo>
                  <a:cubicBezTo>
                    <a:pt x="8266" y="140"/>
                    <a:pt x="8252" y="213"/>
                    <a:pt x="8242" y="286"/>
                  </a:cubicBezTo>
                  <a:cubicBezTo>
                    <a:pt x="8127" y="982"/>
                    <a:pt x="8193" y="1668"/>
                    <a:pt x="8158" y="2367"/>
                  </a:cubicBezTo>
                  <a:cubicBezTo>
                    <a:pt x="8102" y="3411"/>
                    <a:pt x="7483" y="5014"/>
                    <a:pt x="7205" y="5690"/>
                  </a:cubicBezTo>
                  <a:cubicBezTo>
                    <a:pt x="7145" y="5794"/>
                    <a:pt x="7069" y="5919"/>
                    <a:pt x="6982" y="6069"/>
                  </a:cubicBezTo>
                  <a:cubicBezTo>
                    <a:pt x="7434" y="4879"/>
                    <a:pt x="7316" y="3282"/>
                    <a:pt x="6898" y="2889"/>
                  </a:cubicBezTo>
                  <a:cubicBezTo>
                    <a:pt x="6827" y="2822"/>
                    <a:pt x="6769" y="2791"/>
                    <a:pt x="6725" y="2791"/>
                  </a:cubicBezTo>
                  <a:cubicBezTo>
                    <a:pt x="6450" y="2791"/>
                    <a:pt x="6650" y="3968"/>
                    <a:pt x="6791" y="5004"/>
                  </a:cubicBezTo>
                  <a:cubicBezTo>
                    <a:pt x="6895" y="5783"/>
                    <a:pt x="6766" y="6316"/>
                    <a:pt x="6662" y="6594"/>
                  </a:cubicBezTo>
                  <a:cubicBezTo>
                    <a:pt x="6467" y="6918"/>
                    <a:pt x="6245" y="7283"/>
                    <a:pt x="6018" y="7652"/>
                  </a:cubicBezTo>
                  <a:cubicBezTo>
                    <a:pt x="5980" y="7700"/>
                    <a:pt x="5941" y="7749"/>
                    <a:pt x="5907" y="7798"/>
                  </a:cubicBezTo>
                  <a:cubicBezTo>
                    <a:pt x="6029" y="7548"/>
                    <a:pt x="6143" y="7273"/>
                    <a:pt x="6196" y="7022"/>
                  </a:cubicBezTo>
                  <a:cubicBezTo>
                    <a:pt x="6350" y="6319"/>
                    <a:pt x="5971" y="4728"/>
                    <a:pt x="5400" y="4728"/>
                  </a:cubicBezTo>
                  <a:cubicBezTo>
                    <a:pt x="5392" y="4728"/>
                    <a:pt x="5383" y="4729"/>
                    <a:pt x="5374" y="4729"/>
                  </a:cubicBezTo>
                  <a:cubicBezTo>
                    <a:pt x="4793" y="4778"/>
                    <a:pt x="5472" y="5770"/>
                    <a:pt x="5705" y="6764"/>
                  </a:cubicBezTo>
                  <a:cubicBezTo>
                    <a:pt x="5865" y="7447"/>
                    <a:pt x="5674" y="8066"/>
                    <a:pt x="5538" y="8386"/>
                  </a:cubicBezTo>
                  <a:cubicBezTo>
                    <a:pt x="5524" y="8417"/>
                    <a:pt x="5511" y="8445"/>
                    <a:pt x="5500" y="8476"/>
                  </a:cubicBezTo>
                  <a:cubicBezTo>
                    <a:pt x="5392" y="8643"/>
                    <a:pt x="5288" y="8803"/>
                    <a:pt x="5187" y="8956"/>
                  </a:cubicBezTo>
                  <a:cubicBezTo>
                    <a:pt x="4954" y="9311"/>
                    <a:pt x="4731" y="9645"/>
                    <a:pt x="4519" y="9976"/>
                  </a:cubicBezTo>
                  <a:cubicBezTo>
                    <a:pt x="4748" y="9572"/>
                    <a:pt x="5027" y="8998"/>
                    <a:pt x="5152" y="8431"/>
                  </a:cubicBezTo>
                  <a:cubicBezTo>
                    <a:pt x="5378" y="7384"/>
                    <a:pt x="5051" y="6246"/>
                    <a:pt x="4589" y="5971"/>
                  </a:cubicBezTo>
                  <a:cubicBezTo>
                    <a:pt x="4559" y="5953"/>
                    <a:pt x="4532" y="5945"/>
                    <a:pt x="4510" y="5945"/>
                  </a:cubicBezTo>
                  <a:cubicBezTo>
                    <a:pt x="4185" y="5945"/>
                    <a:pt x="4605" y="7705"/>
                    <a:pt x="4651" y="8671"/>
                  </a:cubicBezTo>
                  <a:cubicBezTo>
                    <a:pt x="4689" y="9447"/>
                    <a:pt x="4397" y="10112"/>
                    <a:pt x="4251" y="10390"/>
                  </a:cubicBezTo>
                  <a:cubicBezTo>
                    <a:pt x="3955" y="10856"/>
                    <a:pt x="3666" y="11315"/>
                    <a:pt x="3367" y="11806"/>
                  </a:cubicBezTo>
                  <a:cubicBezTo>
                    <a:pt x="3587" y="11235"/>
                    <a:pt x="3767" y="10470"/>
                    <a:pt x="3917" y="9708"/>
                  </a:cubicBezTo>
                  <a:cubicBezTo>
                    <a:pt x="4143" y="8539"/>
                    <a:pt x="3674" y="7614"/>
                    <a:pt x="3197" y="7513"/>
                  </a:cubicBezTo>
                  <a:cubicBezTo>
                    <a:pt x="3169" y="7506"/>
                    <a:pt x="3144" y="7503"/>
                    <a:pt x="3121" y="7503"/>
                  </a:cubicBezTo>
                  <a:cubicBezTo>
                    <a:pt x="2759" y="7503"/>
                    <a:pt x="3043" y="8287"/>
                    <a:pt x="3304" y="9774"/>
                  </a:cubicBezTo>
                  <a:cubicBezTo>
                    <a:pt x="3507" y="10905"/>
                    <a:pt x="3253" y="11824"/>
                    <a:pt x="3096" y="12251"/>
                  </a:cubicBezTo>
                  <a:cubicBezTo>
                    <a:pt x="2970" y="12457"/>
                    <a:pt x="2842" y="12672"/>
                    <a:pt x="2710" y="12892"/>
                  </a:cubicBezTo>
                  <a:cubicBezTo>
                    <a:pt x="2560" y="13145"/>
                    <a:pt x="2418" y="13427"/>
                    <a:pt x="2282" y="13719"/>
                  </a:cubicBezTo>
                  <a:cubicBezTo>
                    <a:pt x="2288" y="13427"/>
                    <a:pt x="2302" y="12999"/>
                    <a:pt x="2309" y="12526"/>
                  </a:cubicBezTo>
                  <a:cubicBezTo>
                    <a:pt x="2320" y="12001"/>
                    <a:pt x="2348" y="11482"/>
                    <a:pt x="2439" y="10960"/>
                  </a:cubicBezTo>
                  <a:cubicBezTo>
                    <a:pt x="2539" y="10362"/>
                    <a:pt x="2591" y="9590"/>
                    <a:pt x="2108" y="9127"/>
                  </a:cubicBezTo>
                  <a:cubicBezTo>
                    <a:pt x="2023" y="9044"/>
                    <a:pt x="1930" y="9000"/>
                    <a:pt x="1838" y="9000"/>
                  </a:cubicBezTo>
                  <a:cubicBezTo>
                    <a:pt x="1753" y="9000"/>
                    <a:pt x="1668" y="9038"/>
                    <a:pt x="1593" y="9117"/>
                  </a:cubicBezTo>
                  <a:cubicBezTo>
                    <a:pt x="1495" y="9221"/>
                    <a:pt x="1464" y="9364"/>
                    <a:pt x="1447" y="9502"/>
                  </a:cubicBezTo>
                  <a:cubicBezTo>
                    <a:pt x="1356" y="10271"/>
                    <a:pt x="1583" y="11096"/>
                    <a:pt x="1711" y="11851"/>
                  </a:cubicBezTo>
                  <a:cubicBezTo>
                    <a:pt x="1867" y="12784"/>
                    <a:pt x="2087" y="13545"/>
                    <a:pt x="2198" y="13900"/>
                  </a:cubicBezTo>
                  <a:cubicBezTo>
                    <a:pt x="2076" y="14168"/>
                    <a:pt x="1962" y="14443"/>
                    <a:pt x="1857" y="14711"/>
                  </a:cubicBezTo>
                  <a:cubicBezTo>
                    <a:pt x="1829" y="14669"/>
                    <a:pt x="1781" y="14592"/>
                    <a:pt x="1683" y="14443"/>
                  </a:cubicBezTo>
                  <a:cubicBezTo>
                    <a:pt x="1478" y="14127"/>
                    <a:pt x="1262" y="12262"/>
                    <a:pt x="1029" y="11392"/>
                  </a:cubicBezTo>
                  <a:cubicBezTo>
                    <a:pt x="889" y="10874"/>
                    <a:pt x="543" y="10504"/>
                    <a:pt x="295" y="10504"/>
                  </a:cubicBezTo>
                  <a:cubicBezTo>
                    <a:pt x="125" y="10504"/>
                    <a:pt x="0" y="10679"/>
                    <a:pt x="20" y="11100"/>
                  </a:cubicBezTo>
                  <a:cubicBezTo>
                    <a:pt x="72" y="12129"/>
                    <a:pt x="1440" y="14193"/>
                    <a:pt x="1440" y="14193"/>
                  </a:cubicBezTo>
                  <a:lnTo>
                    <a:pt x="1826" y="14791"/>
                  </a:lnTo>
                  <a:cubicBezTo>
                    <a:pt x="1416" y="15859"/>
                    <a:pt x="1151" y="16799"/>
                    <a:pt x="1151" y="16799"/>
                  </a:cubicBezTo>
                  <a:lnTo>
                    <a:pt x="1474" y="17017"/>
                  </a:lnTo>
                  <a:cubicBezTo>
                    <a:pt x="1474" y="17017"/>
                    <a:pt x="1391" y="16325"/>
                    <a:pt x="1954" y="14878"/>
                  </a:cubicBezTo>
                  <a:cubicBezTo>
                    <a:pt x="2024" y="14833"/>
                    <a:pt x="2184" y="14749"/>
                    <a:pt x="2539" y="14628"/>
                  </a:cubicBezTo>
                  <a:cubicBezTo>
                    <a:pt x="3674" y="14245"/>
                    <a:pt x="5294" y="14648"/>
                    <a:pt x="6081" y="13510"/>
                  </a:cubicBezTo>
                  <a:cubicBezTo>
                    <a:pt x="6272" y="13236"/>
                    <a:pt x="6265" y="12811"/>
                    <a:pt x="5896" y="12725"/>
                  </a:cubicBezTo>
                  <a:cubicBezTo>
                    <a:pt x="5854" y="12715"/>
                    <a:pt x="5809" y="12710"/>
                    <a:pt x="5764" y="12710"/>
                  </a:cubicBezTo>
                  <a:cubicBezTo>
                    <a:pt x="5526" y="12710"/>
                    <a:pt x="5256" y="12834"/>
                    <a:pt x="5076" y="12954"/>
                  </a:cubicBezTo>
                  <a:cubicBezTo>
                    <a:pt x="4355" y="13427"/>
                    <a:pt x="3760" y="13960"/>
                    <a:pt x="2922" y="14231"/>
                  </a:cubicBezTo>
                  <a:cubicBezTo>
                    <a:pt x="2884" y="14245"/>
                    <a:pt x="2338" y="14471"/>
                    <a:pt x="2055" y="14628"/>
                  </a:cubicBezTo>
                  <a:cubicBezTo>
                    <a:pt x="2135" y="14429"/>
                    <a:pt x="2230" y="14220"/>
                    <a:pt x="2338" y="13995"/>
                  </a:cubicBezTo>
                  <a:cubicBezTo>
                    <a:pt x="2595" y="13744"/>
                    <a:pt x="2873" y="13507"/>
                    <a:pt x="3165" y="13298"/>
                  </a:cubicBezTo>
                  <a:cubicBezTo>
                    <a:pt x="3945" y="12749"/>
                    <a:pt x="4944" y="12578"/>
                    <a:pt x="5761" y="12074"/>
                  </a:cubicBezTo>
                  <a:cubicBezTo>
                    <a:pt x="6008" y="11923"/>
                    <a:pt x="6463" y="11260"/>
                    <a:pt x="5869" y="11260"/>
                  </a:cubicBezTo>
                  <a:cubicBezTo>
                    <a:pt x="5860" y="11260"/>
                    <a:pt x="5851" y="11260"/>
                    <a:pt x="5841" y="11260"/>
                  </a:cubicBezTo>
                  <a:cubicBezTo>
                    <a:pt x="5559" y="11270"/>
                    <a:pt x="5141" y="11573"/>
                    <a:pt x="4888" y="11698"/>
                  </a:cubicBezTo>
                  <a:cubicBezTo>
                    <a:pt x="4167" y="12046"/>
                    <a:pt x="3423" y="12432"/>
                    <a:pt x="2852" y="13003"/>
                  </a:cubicBezTo>
                  <a:cubicBezTo>
                    <a:pt x="2887" y="12943"/>
                    <a:pt x="2922" y="12877"/>
                    <a:pt x="2956" y="12815"/>
                  </a:cubicBezTo>
                  <a:cubicBezTo>
                    <a:pt x="3120" y="12669"/>
                    <a:pt x="3868" y="11994"/>
                    <a:pt x="4835" y="11371"/>
                  </a:cubicBezTo>
                  <a:cubicBezTo>
                    <a:pt x="5935" y="10665"/>
                    <a:pt x="6961" y="10289"/>
                    <a:pt x="7121" y="9778"/>
                  </a:cubicBezTo>
                  <a:cubicBezTo>
                    <a:pt x="7163" y="9644"/>
                    <a:pt x="7104" y="9584"/>
                    <a:pt x="6972" y="9584"/>
                  </a:cubicBezTo>
                  <a:cubicBezTo>
                    <a:pt x="6599" y="9584"/>
                    <a:pt x="5642" y="10067"/>
                    <a:pt x="4724" y="10748"/>
                  </a:cubicBezTo>
                  <a:cubicBezTo>
                    <a:pt x="4032" y="11263"/>
                    <a:pt x="3552" y="11851"/>
                    <a:pt x="3266" y="12275"/>
                  </a:cubicBezTo>
                  <a:cubicBezTo>
                    <a:pt x="3621" y="11652"/>
                    <a:pt x="3993" y="11030"/>
                    <a:pt x="4352" y="10432"/>
                  </a:cubicBezTo>
                  <a:cubicBezTo>
                    <a:pt x="4564" y="10139"/>
                    <a:pt x="5156" y="9402"/>
                    <a:pt x="5970" y="9005"/>
                  </a:cubicBezTo>
                  <a:cubicBezTo>
                    <a:pt x="6999" y="8508"/>
                    <a:pt x="7834" y="8094"/>
                    <a:pt x="8162" y="7391"/>
                  </a:cubicBezTo>
                  <a:cubicBezTo>
                    <a:pt x="8302" y="7090"/>
                    <a:pt x="8308" y="6944"/>
                    <a:pt x="8186" y="6944"/>
                  </a:cubicBezTo>
                  <a:cubicBezTo>
                    <a:pt x="8025" y="6944"/>
                    <a:pt x="7641" y="7201"/>
                    <a:pt x="7052" y="7697"/>
                  </a:cubicBezTo>
                  <a:cubicBezTo>
                    <a:pt x="6342" y="8296"/>
                    <a:pt x="5371" y="9061"/>
                    <a:pt x="4780" y="9725"/>
                  </a:cubicBezTo>
                  <a:cubicBezTo>
                    <a:pt x="5069" y="9256"/>
                    <a:pt x="5344" y="8813"/>
                    <a:pt x="5591" y="8417"/>
                  </a:cubicBezTo>
                  <a:cubicBezTo>
                    <a:pt x="5890" y="8097"/>
                    <a:pt x="6665" y="7300"/>
                    <a:pt x="7431" y="6841"/>
                  </a:cubicBezTo>
                  <a:cubicBezTo>
                    <a:pt x="8401" y="6257"/>
                    <a:pt x="8868" y="5836"/>
                    <a:pt x="8478" y="5676"/>
                  </a:cubicBezTo>
                  <a:cubicBezTo>
                    <a:pt x="8462" y="5669"/>
                    <a:pt x="8443" y="5666"/>
                    <a:pt x="8422" y="5666"/>
                  </a:cubicBezTo>
                  <a:cubicBezTo>
                    <a:pt x="8078" y="5666"/>
                    <a:pt x="7038" y="6472"/>
                    <a:pt x="6272" y="7346"/>
                  </a:cubicBezTo>
                  <a:cubicBezTo>
                    <a:pt x="6488" y="7012"/>
                    <a:pt x="6655" y="6754"/>
                    <a:pt x="6752" y="6605"/>
                  </a:cubicBezTo>
                  <a:cubicBezTo>
                    <a:pt x="6801" y="6538"/>
                    <a:pt x="6847" y="6462"/>
                    <a:pt x="6895" y="6382"/>
                  </a:cubicBezTo>
                  <a:cubicBezTo>
                    <a:pt x="7261" y="6093"/>
                    <a:pt x="8120" y="5387"/>
                    <a:pt x="8989" y="4489"/>
                  </a:cubicBezTo>
                  <a:cubicBezTo>
                    <a:pt x="9987" y="3459"/>
                    <a:pt x="10585" y="2379"/>
                    <a:pt x="10302" y="2379"/>
                  </a:cubicBezTo>
                  <a:cubicBezTo>
                    <a:pt x="10257" y="2379"/>
                    <a:pt x="10190" y="2406"/>
                    <a:pt x="10100" y="2464"/>
                  </a:cubicBezTo>
                  <a:cubicBezTo>
                    <a:pt x="9487" y="2857"/>
                    <a:pt x="7939" y="5240"/>
                    <a:pt x="6951" y="6292"/>
                  </a:cubicBezTo>
                  <a:cubicBezTo>
                    <a:pt x="7065" y="6093"/>
                    <a:pt x="7181" y="5874"/>
                    <a:pt x="7295" y="5655"/>
                  </a:cubicBezTo>
                  <a:cubicBezTo>
                    <a:pt x="7449" y="5457"/>
                    <a:pt x="7629" y="5265"/>
                    <a:pt x="7758" y="5077"/>
                  </a:cubicBezTo>
                  <a:cubicBezTo>
                    <a:pt x="7953" y="4789"/>
                    <a:pt x="8137" y="4496"/>
                    <a:pt x="8300" y="4190"/>
                  </a:cubicBezTo>
                  <a:cubicBezTo>
                    <a:pt x="8562" y="3713"/>
                    <a:pt x="8788" y="3216"/>
                    <a:pt x="8927" y="2690"/>
                  </a:cubicBezTo>
                  <a:cubicBezTo>
                    <a:pt x="9098" y="2067"/>
                    <a:pt x="9139" y="1435"/>
                    <a:pt x="8941" y="818"/>
                  </a:cubicBezTo>
                  <a:cubicBezTo>
                    <a:pt x="8900" y="687"/>
                    <a:pt x="8679" y="0"/>
                    <a:pt x="844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3449"/>
        <p:cNvGrpSpPr/>
        <p:nvPr/>
      </p:nvGrpSpPr>
      <p:grpSpPr>
        <a:xfrm>
          <a:off x="0" y="0"/>
          <a:ext cx="0" cy="0"/>
          <a:chOff x="0" y="0"/>
          <a:chExt cx="0" cy="0"/>
        </a:xfrm>
      </p:grpSpPr>
      <p:sp>
        <p:nvSpPr>
          <p:cNvPr id="3451" name="Google Shape;3451;p61"/>
          <p:cNvSpPr txBox="1">
            <a:spLocks noGrp="1"/>
          </p:cNvSpPr>
          <p:nvPr>
            <p:ph type="body" idx="1"/>
          </p:nvPr>
        </p:nvSpPr>
        <p:spPr>
          <a:xfrm>
            <a:off x="760308" y="1947672"/>
            <a:ext cx="3150542" cy="13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tr-TR" sz="2000" b="1" dirty="0">
                <a:solidFill>
                  <a:schemeClr val="tx1"/>
                </a:solidFill>
                <a:latin typeface="Barlow Semi Condensed"/>
                <a:ea typeface="Barlow Semi Condensed"/>
                <a:cs typeface="Barlow Semi Condensed"/>
                <a:sym typeface="Barlow Semi Condensed"/>
              </a:rPr>
              <a:t>Günlük yaşamımızda geçerli olan kuralların, sanal ortamda da geçerli olduğunu aklımızda bulundurmalıyız. </a:t>
            </a:r>
          </a:p>
          <a:p>
            <a:pPr marL="0" lvl="0" indent="0" algn="l" rtl="0">
              <a:spcBef>
                <a:spcPts val="0"/>
              </a:spcBef>
              <a:spcAft>
                <a:spcPts val="0"/>
              </a:spcAft>
              <a:buClr>
                <a:schemeClr val="dk1"/>
              </a:buClr>
              <a:buSzPts val="1100"/>
              <a:buFont typeface="Arial"/>
              <a:buNone/>
            </a:pPr>
            <a:r>
              <a:rPr lang="tr-TR" sz="2000" b="1" dirty="0">
                <a:solidFill>
                  <a:schemeClr val="tx1"/>
                </a:solidFill>
                <a:latin typeface="Barlow Semi Condensed"/>
                <a:ea typeface="Barlow Semi Condensed"/>
                <a:cs typeface="Barlow Semi Condensed"/>
                <a:sym typeface="Barlow Semi Condensed"/>
              </a:rPr>
              <a:t>Bu kurallara</a:t>
            </a:r>
            <a:r>
              <a:rPr lang="tr-TR" sz="2000" b="1" dirty="0">
                <a:solidFill>
                  <a:schemeClr val="tx1"/>
                </a:solidFill>
              </a:rPr>
              <a:t> ek olarak sanal dünyaya özgü kurallar da bulunmaktadır.</a:t>
            </a:r>
            <a:endParaRPr sz="2000" b="1" dirty="0">
              <a:solidFill>
                <a:schemeClr val="tx1"/>
              </a:solidFill>
              <a:latin typeface="Barlow Semi Condensed"/>
              <a:ea typeface="Barlow Semi Condensed"/>
              <a:cs typeface="Barlow Semi Condensed"/>
              <a:sym typeface="Barlow Semi Condensed"/>
            </a:endParaRPr>
          </a:p>
        </p:txBody>
      </p:sp>
      <p:grpSp>
        <p:nvGrpSpPr>
          <p:cNvPr id="3453" name="Google Shape;3453;p61"/>
          <p:cNvGrpSpPr/>
          <p:nvPr/>
        </p:nvGrpSpPr>
        <p:grpSpPr>
          <a:xfrm>
            <a:off x="3831152" y="807450"/>
            <a:ext cx="4097650" cy="3780909"/>
            <a:chOff x="1230400" y="410075"/>
            <a:chExt cx="5124625" cy="4728500"/>
          </a:xfrm>
        </p:grpSpPr>
        <p:sp>
          <p:nvSpPr>
            <p:cNvPr id="3454" name="Google Shape;3454;p61"/>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55" name="Google Shape;3455;p61"/>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56" name="Google Shape;3456;p61"/>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57" name="Google Shape;3457;p61"/>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58" name="Google Shape;3458;p61"/>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59" name="Google Shape;3459;p61"/>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0" name="Google Shape;3460;p61"/>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1" name="Google Shape;3461;p61"/>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2" name="Google Shape;3462;p61"/>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3" name="Google Shape;3463;p61"/>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4" name="Google Shape;3464;p61"/>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5" name="Google Shape;3465;p61"/>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6" name="Google Shape;3466;p61"/>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7" name="Google Shape;3467;p61"/>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8" name="Google Shape;3468;p61"/>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9" name="Google Shape;3469;p61"/>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0" name="Google Shape;3470;p61"/>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1" name="Google Shape;3471;p61"/>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2" name="Google Shape;3472;p61"/>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3" name="Google Shape;3473;p61"/>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4" name="Google Shape;3474;p61"/>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5" name="Google Shape;3475;p61"/>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6" name="Google Shape;3476;p61"/>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7" name="Google Shape;3477;p61"/>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rgbClr val="22394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8" name="Google Shape;3478;p61"/>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79" name="Google Shape;3479;p61"/>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0" name="Google Shape;3480;p61"/>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1" name="Google Shape;3481;p61"/>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2" name="Google Shape;3482;p61"/>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3" name="Google Shape;3483;p61"/>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4" name="Google Shape;3484;p61"/>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5" name="Google Shape;3485;p61"/>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6" name="Google Shape;3486;p61"/>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7" name="Google Shape;3487;p61"/>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8" name="Google Shape;3488;p61"/>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89" name="Google Shape;3489;p61"/>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0" name="Google Shape;3490;p61"/>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1" name="Google Shape;3491;p61"/>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2" name="Google Shape;3492;p61"/>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3" name="Google Shape;3493;p61"/>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4" name="Google Shape;3494;p61"/>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5" name="Google Shape;3495;p61"/>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6" name="Google Shape;3496;p61"/>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7" name="Google Shape;3497;p61"/>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8" name="Google Shape;3498;p61"/>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99" name="Google Shape;3499;p61"/>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0" name="Google Shape;3500;p61"/>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1" name="Google Shape;3501;p61"/>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2" name="Google Shape;3502;p61"/>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3" name="Google Shape;3503;p61"/>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4" name="Google Shape;3504;p61"/>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5" name="Google Shape;3505;p61"/>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6" name="Google Shape;3506;p61"/>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7" name="Google Shape;3507;p61"/>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8" name="Google Shape;3508;p61"/>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09" name="Google Shape;3509;p61"/>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0" name="Google Shape;3510;p61"/>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1" name="Google Shape;3511;p61"/>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2" name="Google Shape;3512;p61"/>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3" name="Google Shape;3513;p61"/>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4" name="Google Shape;3514;p61"/>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5" name="Google Shape;3515;p61"/>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6" name="Google Shape;3516;p61"/>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7" name="Google Shape;3517;p61"/>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8" name="Google Shape;3518;p61"/>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19" name="Google Shape;3519;p61"/>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0" name="Google Shape;3520;p61"/>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1" name="Google Shape;3521;p61"/>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2" name="Google Shape;3522;p61"/>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3" name="Google Shape;3523;p61"/>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4" name="Google Shape;3524;p61"/>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5" name="Google Shape;3525;p61"/>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6" name="Google Shape;3526;p61"/>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7" name="Google Shape;3527;p61"/>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8" name="Google Shape;3528;p61"/>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29" name="Google Shape;3529;p61"/>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0" name="Google Shape;3530;p61"/>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1" name="Google Shape;3531;p61"/>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2" name="Google Shape;3532;p61"/>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3" name="Google Shape;3533;p61"/>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4" name="Google Shape;3534;p61"/>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5" name="Google Shape;3535;p61"/>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6" name="Google Shape;3536;p61"/>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7" name="Google Shape;3537;p61"/>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Tree>
  </p:cSld>
  <p:clrMapOvr>
    <a:masterClrMapping/>
  </p:clrMapOvr>
</p:sld>
</file>

<file path=ppt/theme/theme1.xml><?xml version="1.0" encoding="utf-8"?>
<a:theme xmlns:a="http://schemas.openxmlformats.org/drawingml/2006/main" name="E-learning presentation by Slidesgo">
  <a:themeElements>
    <a:clrScheme name="Office">
      <a:dk1>
        <a:srgbClr val="434343"/>
      </a:dk1>
      <a:lt1>
        <a:srgbClr val="A4C2F4"/>
      </a:lt1>
      <a:dk2>
        <a:srgbClr val="6D9EEB"/>
      </a:dk2>
      <a:lt2>
        <a:srgbClr val="FFFFFF"/>
      </a:lt2>
      <a:accent1>
        <a:srgbClr val="434343"/>
      </a:accent1>
      <a:accent2>
        <a:srgbClr val="C9DAF8"/>
      </a:accent2>
      <a:accent3>
        <a:srgbClr val="A4C2F4"/>
      </a:accent3>
      <a:accent4>
        <a:srgbClr val="6D9EEB"/>
      </a:accent4>
      <a:accent5>
        <a:srgbClr val="3C78D8"/>
      </a:accent5>
      <a:accent6>
        <a:srgbClr val="FFFFFF"/>
      </a:accent6>
      <a:hlink>
        <a:srgbClr val="434343"/>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ology Consulting by Slidesgo">
  <a:themeElements>
    <a:clrScheme name="Simple Light">
      <a:dk1>
        <a:srgbClr val="000000"/>
      </a:dk1>
      <a:lt1>
        <a:srgbClr val="FFFFFF"/>
      </a:lt1>
      <a:dk2>
        <a:srgbClr val="595959"/>
      </a:dk2>
      <a:lt2>
        <a:srgbClr val="EEEEEE"/>
      </a:lt2>
      <a:accent1>
        <a:srgbClr val="77C6FC"/>
      </a:accent1>
      <a:accent2>
        <a:srgbClr val="BBE3FE"/>
      </a:accent2>
      <a:accent3>
        <a:srgbClr val="D6EEFE"/>
      </a:accent3>
      <a:accent4>
        <a:srgbClr val="BBE3FE"/>
      </a:accent4>
      <a:accent5>
        <a:srgbClr val="595959"/>
      </a:accent5>
      <a:accent6>
        <a:srgbClr val="9E9E9E"/>
      </a:accent6>
      <a:hlink>
        <a:srgbClr val="77C6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794</Words>
  <Application>Microsoft Office PowerPoint</Application>
  <PresentationFormat>Ekran Gösterisi (16:9)</PresentationFormat>
  <Paragraphs>75</Paragraphs>
  <Slides>25</Slides>
  <Notes>13</Notes>
  <HiddenSlides>0</HiddenSlides>
  <MMClips>0</MMClips>
  <ScaleCrop>false</ScaleCrop>
  <HeadingPairs>
    <vt:vector size="6" baseType="variant">
      <vt:variant>
        <vt:lpstr>Kullanılan Yazı Tipleri</vt:lpstr>
      </vt:variant>
      <vt:variant>
        <vt:i4>19</vt:i4>
      </vt:variant>
      <vt:variant>
        <vt:lpstr>Tema</vt:lpstr>
      </vt:variant>
      <vt:variant>
        <vt:i4>2</vt:i4>
      </vt:variant>
      <vt:variant>
        <vt:lpstr>Slayt Başlıkları</vt:lpstr>
      </vt:variant>
      <vt:variant>
        <vt:i4>25</vt:i4>
      </vt:variant>
    </vt:vector>
  </HeadingPairs>
  <TitlesOfParts>
    <vt:vector size="46" baseType="lpstr">
      <vt:lpstr>Advent Pro Light</vt:lpstr>
      <vt:lpstr>Barlow Semi Condensed</vt:lpstr>
      <vt:lpstr>Bauhaus 93</vt:lpstr>
      <vt:lpstr>Barlow Semi Condensed Medium</vt:lpstr>
      <vt:lpstr>Poppins</vt:lpstr>
      <vt:lpstr>Eras Demi ITC</vt:lpstr>
      <vt:lpstr>Consolas</vt:lpstr>
      <vt:lpstr>Fjalla One</vt:lpstr>
      <vt:lpstr>Oswald Regular</vt:lpstr>
      <vt:lpstr>axiformaregular</vt:lpstr>
      <vt:lpstr>BenchNine</vt:lpstr>
      <vt:lpstr>Arial</vt:lpstr>
      <vt:lpstr>Agency FB</vt:lpstr>
      <vt:lpstr>Calibri</vt:lpstr>
      <vt:lpstr>Wingdings</vt:lpstr>
      <vt:lpstr>Oswald</vt:lpstr>
      <vt:lpstr>Eras Bold ITC</vt:lpstr>
      <vt:lpstr>Bahnschrift Condensed</vt:lpstr>
      <vt:lpstr>Segoe Print</vt:lpstr>
      <vt:lpstr>E-learning presentation by Slidesgo</vt:lpstr>
      <vt:lpstr>Technology Consulting by Slidesgo</vt:lpstr>
      <vt:lpstr>  </vt:lpstr>
      <vt:lpstr>https://www.youtube.com/watch?v=siverMxDaBo</vt:lpstr>
      <vt:lpstr>—Christian Louise Lange </vt:lpstr>
      <vt:lpstr>TEKNOLOJİ NEDİR?</vt:lpstr>
      <vt:lpstr>Teknolojinin faydalarını kendin bul… </vt:lpstr>
      <vt:lpstr>Teknolojik cihaz ve bazı internet uygulamaları, hayatımızı iletişim gibi alanlar da kolaylaştırıyor olsa da; teknoloji ve interneti doğru şekilde kullanmak önemlidir.</vt:lpstr>
      <vt:lpstr>Teknoloji Ve Sosyal Medyayı Kullanırken Dikkat Edilmesi Gerekenler</vt:lpstr>
      <vt:lpstr>PowerPoint Sunusu</vt:lpstr>
      <vt:lpstr>PowerPoint Sunusu</vt:lpstr>
      <vt:lpstr>İNTERNETTE 10 TEMEL KURAL</vt:lpstr>
      <vt:lpstr>  İNTERNETTE 10 TEMEL  KURAL</vt:lpstr>
      <vt:lpstr>İNTERNETTE 10 TEMEL KURAL</vt:lpstr>
      <vt:lpstr>İNTERNETTE 10 KURALLARI</vt:lpstr>
      <vt:lpstr>SEN TEKNOLOJİYİ,</vt:lpstr>
      <vt:lpstr>PowerPoint Sunusu</vt:lpstr>
      <vt:lpstr>PowerPoint Sunusu</vt:lpstr>
      <vt:lpstr>PowerPoint Sunusu</vt:lpstr>
      <vt:lpstr>TEKNOLOJİ KULLANIMININ AKADEMİK BAŞARIYA ETKİSİ</vt:lpstr>
      <vt:lpstr>PowerPoint Sunusu</vt:lpstr>
      <vt:lpstr>Kaynak Zenginliği ile Güncel Bilgilere Hızla Erişilebilir </vt:lpstr>
      <vt:lpstr>Teknoloji sayesinde her dilde kaynak ve kitaba her ortamda ve zamanda erişilebilmektedir.</vt:lpstr>
      <vt:lpstr>Dijital Uygulamalar ile Öğrenme Desteklenebiliyor   </vt:lpstr>
      <vt:lpstr>Çevrimiçi Testler ve Sınavlarla Seviye Tespit Edilebilir </vt:lpstr>
      <vt:lpstr> Eğitim Videoları, Online Program ve Kurslarla Eğitim Desteklenebilir </vt:lpstr>
      <vt:lpstr>Kaynakça:https://abapsikoloji.com/akademik-basari-icin-teknoloji-nasil-daha-verimli-kullanilabilir/#:~:text=Teknoloji%20do%C4%9Fru%20%C5%9Fekilde%20kullan%C4%B1ld%C4%B1%C4%9F%C4%B1nda%20s%C4%B1n%C4%B1f,y%C3%B6nelik%20kullan%C4%B1labiliyorsa%20akademik%20ba%C5%9Far%C4%B1y%C4%B1%20destekliy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dc:title>
  <dc:creator>merve-pc</dc:creator>
  <cp:lastModifiedBy>Dell</cp:lastModifiedBy>
  <cp:revision>63</cp:revision>
  <dcterms:modified xsi:type="dcterms:W3CDTF">2022-08-18T08:20:19Z</dcterms:modified>
</cp:coreProperties>
</file>