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5" r:id="rId4"/>
    <p:sldId id="266" r:id="rId5"/>
    <p:sldId id="261" r:id="rId6"/>
    <p:sldId id="267" r:id="rId7"/>
    <p:sldId id="268" r:id="rId8"/>
    <p:sldId id="269" r:id="rId9"/>
    <p:sldId id="270" r:id="rId10"/>
    <p:sldId id="271" r:id="rId11"/>
    <p:sldId id="262" r:id="rId12"/>
    <p:sldId id="263" r:id="rId13"/>
    <p:sldId id="272" r:id="rId14"/>
    <p:sldId id="273" r:id="rId15"/>
    <p:sldId id="264" r:id="rId16"/>
  </p:sldIdLst>
  <p:sldSz cx="9144000" cy="5143500" type="screen16x9"/>
  <p:notesSz cx="9144000" cy="51435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1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3964" y="4559833"/>
            <a:ext cx="1976755" cy="584200"/>
          </a:xfrm>
          <a:custGeom>
            <a:avLst/>
            <a:gdLst/>
            <a:ahLst/>
            <a:cxnLst/>
            <a:rect l="l" t="t" r="r" b="b"/>
            <a:pathLst>
              <a:path w="1976755" h="584200">
                <a:moveTo>
                  <a:pt x="1305471" y="583666"/>
                </a:moveTo>
                <a:lnTo>
                  <a:pt x="1298422" y="578827"/>
                </a:lnTo>
                <a:lnTo>
                  <a:pt x="1265275" y="561124"/>
                </a:lnTo>
                <a:lnTo>
                  <a:pt x="1233474" y="549135"/>
                </a:lnTo>
                <a:lnTo>
                  <a:pt x="1232649" y="548817"/>
                </a:lnTo>
                <a:lnTo>
                  <a:pt x="1206868" y="542556"/>
                </a:lnTo>
                <a:lnTo>
                  <a:pt x="1178953" y="538226"/>
                </a:lnTo>
                <a:lnTo>
                  <a:pt x="1149299" y="535711"/>
                </a:lnTo>
                <a:lnTo>
                  <a:pt x="1118273" y="534898"/>
                </a:lnTo>
                <a:lnTo>
                  <a:pt x="1069200" y="536676"/>
                </a:lnTo>
                <a:lnTo>
                  <a:pt x="1019479" y="541693"/>
                </a:lnTo>
                <a:lnTo>
                  <a:pt x="970572" y="549516"/>
                </a:lnTo>
                <a:lnTo>
                  <a:pt x="923975" y="559701"/>
                </a:lnTo>
                <a:lnTo>
                  <a:pt x="881164" y="571817"/>
                </a:lnTo>
                <a:lnTo>
                  <a:pt x="845032" y="583666"/>
                </a:lnTo>
                <a:lnTo>
                  <a:pt x="892327" y="583666"/>
                </a:lnTo>
                <a:lnTo>
                  <a:pt x="927773" y="573595"/>
                </a:lnTo>
                <a:lnTo>
                  <a:pt x="973467" y="563549"/>
                </a:lnTo>
                <a:lnTo>
                  <a:pt x="1021384" y="555828"/>
                </a:lnTo>
                <a:lnTo>
                  <a:pt x="1070051" y="550887"/>
                </a:lnTo>
                <a:lnTo>
                  <a:pt x="1118019" y="549135"/>
                </a:lnTo>
                <a:lnTo>
                  <a:pt x="1147940" y="549910"/>
                </a:lnTo>
                <a:lnTo>
                  <a:pt x="1203515" y="556501"/>
                </a:lnTo>
                <a:lnTo>
                  <a:pt x="1259840" y="574522"/>
                </a:lnTo>
                <a:lnTo>
                  <a:pt x="1276832" y="583666"/>
                </a:lnTo>
                <a:lnTo>
                  <a:pt x="1305471" y="583666"/>
                </a:lnTo>
                <a:close/>
              </a:path>
              <a:path w="1976755" h="584200">
                <a:moveTo>
                  <a:pt x="1511820" y="583666"/>
                </a:moveTo>
                <a:lnTo>
                  <a:pt x="1461058" y="527570"/>
                </a:lnTo>
                <a:lnTo>
                  <a:pt x="1427784" y="498690"/>
                </a:lnTo>
                <a:lnTo>
                  <a:pt x="1392478" y="473176"/>
                </a:lnTo>
                <a:lnTo>
                  <a:pt x="1355140" y="451040"/>
                </a:lnTo>
                <a:lnTo>
                  <a:pt x="1315783" y="432320"/>
                </a:lnTo>
                <a:lnTo>
                  <a:pt x="1277480" y="418134"/>
                </a:lnTo>
                <a:lnTo>
                  <a:pt x="1274432" y="417004"/>
                </a:lnTo>
                <a:lnTo>
                  <a:pt x="1252715" y="411086"/>
                </a:lnTo>
                <a:lnTo>
                  <a:pt x="1230325" y="406996"/>
                </a:lnTo>
                <a:lnTo>
                  <a:pt x="1207312" y="404634"/>
                </a:lnTo>
                <a:lnTo>
                  <a:pt x="1183754" y="403860"/>
                </a:lnTo>
                <a:lnTo>
                  <a:pt x="1136738" y="406527"/>
                </a:lnTo>
                <a:lnTo>
                  <a:pt x="1088618" y="413931"/>
                </a:lnTo>
                <a:lnTo>
                  <a:pt x="1039952" y="425221"/>
                </a:lnTo>
                <a:lnTo>
                  <a:pt x="991349" y="439534"/>
                </a:lnTo>
                <a:lnTo>
                  <a:pt x="943381" y="456006"/>
                </a:lnTo>
                <a:lnTo>
                  <a:pt x="896645" y="473773"/>
                </a:lnTo>
                <a:lnTo>
                  <a:pt x="851725" y="491985"/>
                </a:lnTo>
                <a:lnTo>
                  <a:pt x="809231" y="509778"/>
                </a:lnTo>
                <a:lnTo>
                  <a:pt x="800582" y="513524"/>
                </a:lnTo>
                <a:lnTo>
                  <a:pt x="767054" y="527659"/>
                </a:lnTo>
                <a:lnTo>
                  <a:pt x="758393" y="531228"/>
                </a:lnTo>
                <a:lnTo>
                  <a:pt x="740473" y="538378"/>
                </a:lnTo>
                <a:lnTo>
                  <a:pt x="694728" y="557212"/>
                </a:lnTo>
                <a:lnTo>
                  <a:pt x="646696" y="577989"/>
                </a:lnTo>
                <a:lnTo>
                  <a:pt x="634695" y="583666"/>
                </a:lnTo>
                <a:lnTo>
                  <a:pt x="669759" y="583666"/>
                </a:lnTo>
                <a:lnTo>
                  <a:pt x="701319" y="570039"/>
                </a:lnTo>
                <a:lnTo>
                  <a:pt x="746264" y="551535"/>
                </a:lnTo>
                <a:lnTo>
                  <a:pt x="764159" y="544398"/>
                </a:lnTo>
                <a:lnTo>
                  <a:pt x="772820" y="540829"/>
                </a:lnTo>
                <a:lnTo>
                  <a:pt x="781215" y="537235"/>
                </a:lnTo>
                <a:lnTo>
                  <a:pt x="797902" y="530313"/>
                </a:lnTo>
                <a:lnTo>
                  <a:pt x="857046" y="505333"/>
                </a:lnTo>
                <a:lnTo>
                  <a:pt x="901471" y="487299"/>
                </a:lnTo>
                <a:lnTo>
                  <a:pt x="947674" y="469709"/>
                </a:lnTo>
                <a:lnTo>
                  <a:pt x="995057" y="453415"/>
                </a:lnTo>
                <a:lnTo>
                  <a:pt x="1042987" y="439254"/>
                </a:lnTo>
                <a:lnTo>
                  <a:pt x="1090866" y="428091"/>
                </a:lnTo>
                <a:lnTo>
                  <a:pt x="1138072" y="420776"/>
                </a:lnTo>
                <a:lnTo>
                  <a:pt x="1184008" y="418134"/>
                </a:lnTo>
                <a:lnTo>
                  <a:pt x="1206347" y="418858"/>
                </a:lnTo>
                <a:lnTo>
                  <a:pt x="1249362" y="424929"/>
                </a:lnTo>
                <a:lnTo>
                  <a:pt x="1313561" y="446925"/>
                </a:lnTo>
                <a:lnTo>
                  <a:pt x="1354975" y="467360"/>
                </a:lnTo>
                <a:lnTo>
                  <a:pt x="1394053" y="491744"/>
                </a:lnTo>
                <a:lnTo>
                  <a:pt x="1430820" y="520090"/>
                </a:lnTo>
                <a:lnTo>
                  <a:pt x="1465224" y="552348"/>
                </a:lnTo>
                <a:lnTo>
                  <a:pt x="1492973" y="583666"/>
                </a:lnTo>
                <a:lnTo>
                  <a:pt x="1511820" y="583666"/>
                </a:lnTo>
                <a:close/>
              </a:path>
              <a:path w="1976755" h="584200">
                <a:moveTo>
                  <a:pt x="1594002" y="583666"/>
                </a:moveTo>
                <a:lnTo>
                  <a:pt x="1537563" y="519442"/>
                </a:lnTo>
                <a:lnTo>
                  <a:pt x="1496123" y="481825"/>
                </a:lnTo>
                <a:lnTo>
                  <a:pt x="1452994" y="447001"/>
                </a:lnTo>
                <a:lnTo>
                  <a:pt x="1407782" y="412978"/>
                </a:lnTo>
                <a:lnTo>
                  <a:pt x="1404861" y="410997"/>
                </a:lnTo>
                <a:lnTo>
                  <a:pt x="1361694" y="379945"/>
                </a:lnTo>
                <a:lnTo>
                  <a:pt x="1319872" y="355028"/>
                </a:lnTo>
                <a:lnTo>
                  <a:pt x="1274318" y="337781"/>
                </a:lnTo>
                <a:lnTo>
                  <a:pt x="1219949" y="329717"/>
                </a:lnTo>
                <a:lnTo>
                  <a:pt x="1204328" y="329184"/>
                </a:lnTo>
                <a:lnTo>
                  <a:pt x="1196454" y="329184"/>
                </a:lnTo>
                <a:lnTo>
                  <a:pt x="1147800" y="331330"/>
                </a:lnTo>
                <a:lnTo>
                  <a:pt x="1099718" y="337121"/>
                </a:lnTo>
                <a:lnTo>
                  <a:pt x="1052169" y="345630"/>
                </a:lnTo>
                <a:lnTo>
                  <a:pt x="1005154" y="355904"/>
                </a:lnTo>
                <a:lnTo>
                  <a:pt x="843724" y="394843"/>
                </a:lnTo>
                <a:lnTo>
                  <a:pt x="797407" y="406984"/>
                </a:lnTo>
                <a:lnTo>
                  <a:pt x="750087" y="420420"/>
                </a:lnTo>
                <a:lnTo>
                  <a:pt x="702221" y="435394"/>
                </a:lnTo>
                <a:lnTo>
                  <a:pt x="654265" y="452145"/>
                </a:lnTo>
                <a:lnTo>
                  <a:pt x="606679" y="470916"/>
                </a:lnTo>
                <a:lnTo>
                  <a:pt x="559917" y="491934"/>
                </a:lnTo>
                <a:lnTo>
                  <a:pt x="514451" y="515467"/>
                </a:lnTo>
                <a:lnTo>
                  <a:pt x="470738" y="541743"/>
                </a:lnTo>
                <a:lnTo>
                  <a:pt x="429158" y="571055"/>
                </a:lnTo>
                <a:lnTo>
                  <a:pt x="414070" y="583666"/>
                </a:lnTo>
                <a:lnTo>
                  <a:pt x="436549" y="583666"/>
                </a:lnTo>
                <a:lnTo>
                  <a:pt x="438899" y="581710"/>
                </a:lnTo>
                <a:lnTo>
                  <a:pt x="479767" y="553046"/>
                </a:lnTo>
                <a:lnTo>
                  <a:pt x="522871" y="527291"/>
                </a:lnTo>
                <a:lnTo>
                  <a:pt x="567728" y="504190"/>
                </a:lnTo>
                <a:lnTo>
                  <a:pt x="613879" y="483527"/>
                </a:lnTo>
                <a:lnTo>
                  <a:pt x="660882" y="465074"/>
                </a:lnTo>
                <a:lnTo>
                  <a:pt x="708266" y="448576"/>
                </a:lnTo>
                <a:lnTo>
                  <a:pt x="755586" y="433819"/>
                </a:lnTo>
                <a:lnTo>
                  <a:pt x="802373" y="420573"/>
                </a:lnTo>
                <a:lnTo>
                  <a:pt x="848169" y="408584"/>
                </a:lnTo>
                <a:lnTo>
                  <a:pt x="1008011" y="370052"/>
                </a:lnTo>
                <a:lnTo>
                  <a:pt x="1054468" y="359854"/>
                </a:lnTo>
                <a:lnTo>
                  <a:pt x="1101407" y="351396"/>
                </a:lnTo>
                <a:lnTo>
                  <a:pt x="1148753" y="345630"/>
                </a:lnTo>
                <a:lnTo>
                  <a:pt x="1196454" y="343484"/>
                </a:lnTo>
                <a:lnTo>
                  <a:pt x="1204074" y="343484"/>
                </a:lnTo>
                <a:lnTo>
                  <a:pt x="1270622" y="351713"/>
                </a:lnTo>
                <a:lnTo>
                  <a:pt x="1314119" y="368300"/>
                </a:lnTo>
                <a:lnTo>
                  <a:pt x="1354366" y="392303"/>
                </a:lnTo>
                <a:lnTo>
                  <a:pt x="1395971" y="422224"/>
                </a:lnTo>
                <a:lnTo>
                  <a:pt x="1443507" y="458050"/>
                </a:lnTo>
                <a:lnTo>
                  <a:pt x="1486115" y="492404"/>
                </a:lnTo>
                <a:lnTo>
                  <a:pt x="1526997" y="529437"/>
                </a:lnTo>
                <a:lnTo>
                  <a:pt x="1566405" y="571055"/>
                </a:lnTo>
                <a:lnTo>
                  <a:pt x="1575803" y="583666"/>
                </a:lnTo>
                <a:lnTo>
                  <a:pt x="1594002" y="583666"/>
                </a:lnTo>
                <a:close/>
              </a:path>
              <a:path w="1976755" h="584200">
                <a:moveTo>
                  <a:pt x="1715820" y="583666"/>
                </a:moveTo>
                <a:lnTo>
                  <a:pt x="1695335" y="547903"/>
                </a:lnTo>
                <a:lnTo>
                  <a:pt x="1667230" y="507771"/>
                </a:lnTo>
                <a:lnTo>
                  <a:pt x="1635099" y="469087"/>
                </a:lnTo>
                <a:lnTo>
                  <a:pt x="1599463" y="432295"/>
                </a:lnTo>
                <a:lnTo>
                  <a:pt x="1560817" y="397878"/>
                </a:lnTo>
                <a:lnTo>
                  <a:pt x="1519694" y="366268"/>
                </a:lnTo>
                <a:lnTo>
                  <a:pt x="1476629" y="337947"/>
                </a:lnTo>
                <a:lnTo>
                  <a:pt x="1432115" y="313372"/>
                </a:lnTo>
                <a:lnTo>
                  <a:pt x="1386674" y="293001"/>
                </a:lnTo>
                <a:lnTo>
                  <a:pt x="1340853" y="277291"/>
                </a:lnTo>
                <a:lnTo>
                  <a:pt x="1288821" y="263359"/>
                </a:lnTo>
                <a:lnTo>
                  <a:pt x="1238173" y="251942"/>
                </a:lnTo>
                <a:lnTo>
                  <a:pt x="1188720" y="243065"/>
                </a:lnTo>
                <a:lnTo>
                  <a:pt x="1140282" y="236715"/>
                </a:lnTo>
                <a:lnTo>
                  <a:pt x="1092682" y="232905"/>
                </a:lnTo>
                <a:lnTo>
                  <a:pt x="1045730" y="231622"/>
                </a:lnTo>
                <a:lnTo>
                  <a:pt x="993736" y="233222"/>
                </a:lnTo>
                <a:lnTo>
                  <a:pt x="942086" y="237998"/>
                </a:lnTo>
                <a:lnTo>
                  <a:pt x="890549" y="245973"/>
                </a:lnTo>
                <a:lnTo>
                  <a:pt x="838847" y="257136"/>
                </a:lnTo>
                <a:lnTo>
                  <a:pt x="786726" y="271513"/>
                </a:lnTo>
                <a:lnTo>
                  <a:pt x="733958" y="289077"/>
                </a:lnTo>
                <a:lnTo>
                  <a:pt x="690054" y="305828"/>
                </a:lnTo>
                <a:lnTo>
                  <a:pt x="645871" y="324637"/>
                </a:lnTo>
                <a:lnTo>
                  <a:pt x="601510" y="345440"/>
                </a:lnTo>
                <a:lnTo>
                  <a:pt x="557098" y="368160"/>
                </a:lnTo>
                <a:lnTo>
                  <a:pt x="512737" y="392722"/>
                </a:lnTo>
                <a:lnTo>
                  <a:pt x="468579" y="419049"/>
                </a:lnTo>
                <a:lnTo>
                  <a:pt x="424700" y="447090"/>
                </a:lnTo>
                <a:lnTo>
                  <a:pt x="381254" y="476745"/>
                </a:lnTo>
                <a:lnTo>
                  <a:pt x="338353" y="507961"/>
                </a:lnTo>
                <a:lnTo>
                  <a:pt x="296087" y="540651"/>
                </a:lnTo>
                <a:lnTo>
                  <a:pt x="254609" y="574751"/>
                </a:lnTo>
                <a:lnTo>
                  <a:pt x="244398" y="583666"/>
                </a:lnTo>
                <a:lnTo>
                  <a:pt x="266306" y="583666"/>
                </a:lnTo>
                <a:lnTo>
                  <a:pt x="305295" y="551688"/>
                </a:lnTo>
                <a:lnTo>
                  <a:pt x="347205" y="519315"/>
                </a:lnTo>
                <a:lnTo>
                  <a:pt x="389750" y="488403"/>
                </a:lnTo>
                <a:lnTo>
                  <a:pt x="432803" y="459028"/>
                </a:lnTo>
                <a:lnTo>
                  <a:pt x="476262" y="431266"/>
                </a:lnTo>
                <a:lnTo>
                  <a:pt x="520014" y="405180"/>
                </a:lnTo>
                <a:lnTo>
                  <a:pt x="563918" y="380847"/>
                </a:lnTo>
                <a:lnTo>
                  <a:pt x="607872" y="358355"/>
                </a:lnTo>
                <a:lnTo>
                  <a:pt x="651751" y="337743"/>
                </a:lnTo>
                <a:lnTo>
                  <a:pt x="695452" y="319112"/>
                </a:lnTo>
                <a:lnTo>
                  <a:pt x="738847" y="302514"/>
                </a:lnTo>
                <a:lnTo>
                  <a:pt x="790816" y="285254"/>
                </a:lnTo>
                <a:lnTo>
                  <a:pt x="842111" y="271132"/>
                </a:lnTo>
                <a:lnTo>
                  <a:pt x="893000" y="260159"/>
                </a:lnTo>
                <a:lnTo>
                  <a:pt x="943711" y="252336"/>
                </a:lnTo>
                <a:lnTo>
                  <a:pt x="994511" y="247650"/>
                </a:lnTo>
                <a:lnTo>
                  <a:pt x="1045667" y="246075"/>
                </a:lnTo>
                <a:lnTo>
                  <a:pt x="1091958" y="247332"/>
                </a:lnTo>
                <a:lnTo>
                  <a:pt x="1138923" y="251091"/>
                </a:lnTo>
                <a:lnTo>
                  <a:pt x="1186700" y="257340"/>
                </a:lnTo>
                <a:lnTo>
                  <a:pt x="1235481" y="266077"/>
                </a:lnTo>
                <a:lnTo>
                  <a:pt x="1285455" y="277317"/>
                </a:lnTo>
                <a:lnTo>
                  <a:pt x="1336789" y="291020"/>
                </a:lnTo>
                <a:lnTo>
                  <a:pt x="1381442" y="306298"/>
                </a:lnTo>
                <a:lnTo>
                  <a:pt x="1425727" y="326136"/>
                </a:lnTo>
                <a:lnTo>
                  <a:pt x="1469136" y="350088"/>
                </a:lnTo>
                <a:lnTo>
                  <a:pt x="1511147" y="377698"/>
                </a:lnTo>
                <a:lnTo>
                  <a:pt x="1551254" y="408520"/>
                </a:lnTo>
                <a:lnTo>
                  <a:pt x="1588947" y="442112"/>
                </a:lnTo>
                <a:lnTo>
                  <a:pt x="1623733" y="478015"/>
                </a:lnTo>
                <a:lnTo>
                  <a:pt x="1655076" y="515772"/>
                </a:lnTo>
                <a:lnTo>
                  <a:pt x="1682496" y="554939"/>
                </a:lnTo>
                <a:lnTo>
                  <a:pt x="1698955" y="583666"/>
                </a:lnTo>
                <a:lnTo>
                  <a:pt x="1715820" y="583666"/>
                </a:lnTo>
                <a:close/>
              </a:path>
              <a:path w="1976755" h="584200">
                <a:moveTo>
                  <a:pt x="1825650" y="583666"/>
                </a:moveTo>
                <a:lnTo>
                  <a:pt x="1801355" y="544080"/>
                </a:lnTo>
                <a:lnTo>
                  <a:pt x="1787817" y="522681"/>
                </a:lnTo>
                <a:lnTo>
                  <a:pt x="1776564" y="500926"/>
                </a:lnTo>
                <a:lnTo>
                  <a:pt x="1766722" y="478739"/>
                </a:lnTo>
                <a:lnTo>
                  <a:pt x="1757413" y="456082"/>
                </a:lnTo>
                <a:lnTo>
                  <a:pt x="1752473" y="443674"/>
                </a:lnTo>
                <a:lnTo>
                  <a:pt x="1747443" y="431520"/>
                </a:lnTo>
                <a:lnTo>
                  <a:pt x="1713293" y="367766"/>
                </a:lnTo>
                <a:lnTo>
                  <a:pt x="1684324" y="329539"/>
                </a:lnTo>
                <a:lnTo>
                  <a:pt x="1654390" y="295300"/>
                </a:lnTo>
                <a:lnTo>
                  <a:pt x="1584579" y="230136"/>
                </a:lnTo>
                <a:lnTo>
                  <a:pt x="1536446" y="198196"/>
                </a:lnTo>
                <a:lnTo>
                  <a:pt x="1485747" y="171945"/>
                </a:lnTo>
                <a:lnTo>
                  <a:pt x="1434147" y="150812"/>
                </a:lnTo>
                <a:lnTo>
                  <a:pt x="1383284" y="134251"/>
                </a:lnTo>
                <a:lnTo>
                  <a:pt x="1334795" y="121704"/>
                </a:lnTo>
                <a:lnTo>
                  <a:pt x="1290332" y="112636"/>
                </a:lnTo>
                <a:lnTo>
                  <a:pt x="1251546" y="106476"/>
                </a:lnTo>
                <a:lnTo>
                  <a:pt x="1208760" y="101714"/>
                </a:lnTo>
                <a:lnTo>
                  <a:pt x="1174991" y="100558"/>
                </a:lnTo>
                <a:lnTo>
                  <a:pt x="1141552" y="101523"/>
                </a:lnTo>
                <a:lnTo>
                  <a:pt x="1108367" y="104063"/>
                </a:lnTo>
                <a:lnTo>
                  <a:pt x="1075499" y="107619"/>
                </a:lnTo>
                <a:lnTo>
                  <a:pt x="1003427" y="116674"/>
                </a:lnTo>
                <a:lnTo>
                  <a:pt x="982548" y="118656"/>
                </a:lnTo>
                <a:lnTo>
                  <a:pt x="961567" y="120078"/>
                </a:lnTo>
                <a:lnTo>
                  <a:pt x="885863" y="123621"/>
                </a:lnTo>
                <a:lnTo>
                  <a:pt x="851509" y="126047"/>
                </a:lnTo>
                <a:lnTo>
                  <a:pt x="783297" y="136588"/>
                </a:lnTo>
                <a:lnTo>
                  <a:pt x="729500" y="152425"/>
                </a:lnTo>
                <a:lnTo>
                  <a:pt x="679043" y="172389"/>
                </a:lnTo>
                <a:lnTo>
                  <a:pt x="631939" y="195541"/>
                </a:lnTo>
                <a:lnTo>
                  <a:pt x="588200" y="220929"/>
                </a:lnTo>
                <a:lnTo>
                  <a:pt x="547852" y="247611"/>
                </a:lnTo>
                <a:lnTo>
                  <a:pt x="510908" y="274650"/>
                </a:lnTo>
                <a:lnTo>
                  <a:pt x="477380" y="301078"/>
                </a:lnTo>
                <a:lnTo>
                  <a:pt x="447624" y="326478"/>
                </a:lnTo>
                <a:lnTo>
                  <a:pt x="419265" y="353110"/>
                </a:lnTo>
                <a:lnTo>
                  <a:pt x="391947" y="380415"/>
                </a:lnTo>
                <a:lnTo>
                  <a:pt x="330390" y="443674"/>
                </a:lnTo>
                <a:lnTo>
                  <a:pt x="294144" y="478840"/>
                </a:lnTo>
                <a:lnTo>
                  <a:pt x="255841" y="512229"/>
                </a:lnTo>
                <a:lnTo>
                  <a:pt x="214795" y="542671"/>
                </a:lnTo>
                <a:lnTo>
                  <a:pt x="172110" y="572376"/>
                </a:lnTo>
                <a:lnTo>
                  <a:pt x="157937" y="583666"/>
                </a:lnTo>
                <a:lnTo>
                  <a:pt x="181216" y="583666"/>
                </a:lnTo>
                <a:lnTo>
                  <a:pt x="223139" y="554443"/>
                </a:lnTo>
                <a:lnTo>
                  <a:pt x="265137" y="523379"/>
                </a:lnTo>
                <a:lnTo>
                  <a:pt x="304139" y="489432"/>
                </a:lnTo>
                <a:lnTo>
                  <a:pt x="340918" y="453783"/>
                </a:lnTo>
                <a:lnTo>
                  <a:pt x="376275" y="417664"/>
                </a:lnTo>
                <a:lnTo>
                  <a:pt x="402564" y="390461"/>
                </a:lnTo>
                <a:lnTo>
                  <a:pt x="429590" y="363423"/>
                </a:lnTo>
                <a:lnTo>
                  <a:pt x="457542" y="337159"/>
                </a:lnTo>
                <a:lnTo>
                  <a:pt x="486600" y="312293"/>
                </a:lnTo>
                <a:lnTo>
                  <a:pt x="519684" y="286245"/>
                </a:lnTo>
                <a:lnTo>
                  <a:pt x="556069" y="259613"/>
                </a:lnTo>
                <a:lnTo>
                  <a:pt x="595718" y="233337"/>
                </a:lnTo>
                <a:lnTo>
                  <a:pt x="638657" y="208368"/>
                </a:lnTo>
                <a:lnTo>
                  <a:pt x="684860" y="185623"/>
                </a:lnTo>
                <a:lnTo>
                  <a:pt x="734314" y="166065"/>
                </a:lnTo>
                <a:lnTo>
                  <a:pt x="787044" y="150596"/>
                </a:lnTo>
                <a:lnTo>
                  <a:pt x="853351" y="140296"/>
                </a:lnTo>
                <a:lnTo>
                  <a:pt x="962621" y="134340"/>
                </a:lnTo>
                <a:lnTo>
                  <a:pt x="983894" y="132829"/>
                </a:lnTo>
                <a:lnTo>
                  <a:pt x="1015123" y="129603"/>
                </a:lnTo>
                <a:lnTo>
                  <a:pt x="1077048" y="121907"/>
                </a:lnTo>
                <a:lnTo>
                  <a:pt x="1109395" y="118351"/>
                </a:lnTo>
                <a:lnTo>
                  <a:pt x="1141984" y="115811"/>
                </a:lnTo>
                <a:lnTo>
                  <a:pt x="1174737" y="114846"/>
                </a:lnTo>
                <a:lnTo>
                  <a:pt x="1185684" y="114973"/>
                </a:lnTo>
                <a:lnTo>
                  <a:pt x="1249476" y="120650"/>
                </a:lnTo>
                <a:lnTo>
                  <a:pt x="1287437" y="126631"/>
                </a:lnTo>
                <a:lnTo>
                  <a:pt x="1330960" y="135458"/>
                </a:lnTo>
                <a:lnTo>
                  <a:pt x="1378419" y="147662"/>
                </a:lnTo>
                <a:lnTo>
                  <a:pt x="1428178" y="163779"/>
                </a:lnTo>
                <a:lnTo>
                  <a:pt x="1478622" y="184340"/>
                </a:lnTo>
                <a:lnTo>
                  <a:pt x="1528127" y="209892"/>
                </a:lnTo>
                <a:lnTo>
                  <a:pt x="1575066" y="240982"/>
                </a:lnTo>
                <a:lnTo>
                  <a:pt x="1617840" y="278117"/>
                </a:lnTo>
                <a:lnTo>
                  <a:pt x="1672323" y="337959"/>
                </a:lnTo>
                <a:lnTo>
                  <a:pt x="1700555" y="375158"/>
                </a:lnTo>
                <a:lnTo>
                  <a:pt x="1722996" y="412915"/>
                </a:lnTo>
                <a:lnTo>
                  <a:pt x="1738718" y="449211"/>
                </a:lnTo>
                <a:lnTo>
                  <a:pt x="1752866" y="483946"/>
                </a:lnTo>
                <a:lnTo>
                  <a:pt x="1762988" y="506869"/>
                </a:lnTo>
                <a:lnTo>
                  <a:pt x="1774748" y="529691"/>
                </a:lnTo>
                <a:lnTo>
                  <a:pt x="1788909" y="552183"/>
                </a:lnTo>
                <a:lnTo>
                  <a:pt x="1808264" y="583666"/>
                </a:lnTo>
                <a:lnTo>
                  <a:pt x="1825650" y="583666"/>
                </a:lnTo>
                <a:close/>
              </a:path>
              <a:path w="1976755" h="584200">
                <a:moveTo>
                  <a:pt x="1976475" y="583666"/>
                </a:moveTo>
                <a:lnTo>
                  <a:pt x="1963140" y="546811"/>
                </a:lnTo>
                <a:lnTo>
                  <a:pt x="1945284" y="500354"/>
                </a:lnTo>
                <a:lnTo>
                  <a:pt x="1925599" y="454520"/>
                </a:lnTo>
                <a:lnTo>
                  <a:pt x="1903336" y="410044"/>
                </a:lnTo>
                <a:lnTo>
                  <a:pt x="1878698" y="369011"/>
                </a:lnTo>
                <a:lnTo>
                  <a:pt x="1850771" y="330111"/>
                </a:lnTo>
                <a:lnTo>
                  <a:pt x="1819617" y="293471"/>
                </a:lnTo>
                <a:lnTo>
                  <a:pt x="1785353" y="259219"/>
                </a:lnTo>
                <a:lnTo>
                  <a:pt x="1776183" y="250571"/>
                </a:lnTo>
                <a:lnTo>
                  <a:pt x="1766849" y="241528"/>
                </a:lnTo>
                <a:lnTo>
                  <a:pt x="1724901" y="200215"/>
                </a:lnTo>
                <a:lnTo>
                  <a:pt x="1677555" y="157505"/>
                </a:lnTo>
                <a:lnTo>
                  <a:pt x="1615579" y="115900"/>
                </a:lnTo>
                <a:lnTo>
                  <a:pt x="1573657" y="94043"/>
                </a:lnTo>
                <a:lnTo>
                  <a:pt x="1528216" y="73888"/>
                </a:lnTo>
                <a:lnTo>
                  <a:pt x="1480083" y="55676"/>
                </a:lnTo>
                <a:lnTo>
                  <a:pt x="1430121" y="39636"/>
                </a:lnTo>
                <a:lnTo>
                  <a:pt x="1379181" y="25984"/>
                </a:lnTo>
                <a:lnTo>
                  <a:pt x="1328077" y="14960"/>
                </a:lnTo>
                <a:lnTo>
                  <a:pt x="1277683" y="6807"/>
                </a:lnTo>
                <a:lnTo>
                  <a:pt x="1228826" y="1739"/>
                </a:lnTo>
                <a:lnTo>
                  <a:pt x="1182357" y="0"/>
                </a:lnTo>
                <a:lnTo>
                  <a:pt x="1174140" y="63"/>
                </a:lnTo>
                <a:lnTo>
                  <a:pt x="1008646" y="10121"/>
                </a:lnTo>
                <a:lnTo>
                  <a:pt x="956132" y="14617"/>
                </a:lnTo>
                <a:lnTo>
                  <a:pt x="903757" y="20358"/>
                </a:lnTo>
                <a:lnTo>
                  <a:pt x="851738" y="27736"/>
                </a:lnTo>
                <a:lnTo>
                  <a:pt x="800277" y="37160"/>
                </a:lnTo>
                <a:lnTo>
                  <a:pt x="749566" y="49047"/>
                </a:lnTo>
                <a:lnTo>
                  <a:pt x="699833" y="63779"/>
                </a:lnTo>
                <a:lnTo>
                  <a:pt x="656831" y="78498"/>
                </a:lnTo>
                <a:lnTo>
                  <a:pt x="611352" y="95796"/>
                </a:lnTo>
                <a:lnTo>
                  <a:pt x="564261" y="116179"/>
                </a:lnTo>
                <a:lnTo>
                  <a:pt x="516394" y="140144"/>
                </a:lnTo>
                <a:lnTo>
                  <a:pt x="468630" y="168186"/>
                </a:lnTo>
                <a:lnTo>
                  <a:pt x="421805" y="200787"/>
                </a:lnTo>
                <a:lnTo>
                  <a:pt x="376783" y="238467"/>
                </a:lnTo>
                <a:lnTo>
                  <a:pt x="326885" y="284391"/>
                </a:lnTo>
                <a:lnTo>
                  <a:pt x="290944" y="317055"/>
                </a:lnTo>
                <a:lnTo>
                  <a:pt x="254444" y="349262"/>
                </a:lnTo>
                <a:lnTo>
                  <a:pt x="217373" y="380580"/>
                </a:lnTo>
                <a:lnTo>
                  <a:pt x="179717" y="410616"/>
                </a:lnTo>
                <a:lnTo>
                  <a:pt x="146786" y="435292"/>
                </a:lnTo>
                <a:lnTo>
                  <a:pt x="118287" y="456768"/>
                </a:lnTo>
                <a:lnTo>
                  <a:pt x="63322" y="503288"/>
                </a:lnTo>
                <a:lnTo>
                  <a:pt x="4114" y="576630"/>
                </a:lnTo>
                <a:lnTo>
                  <a:pt x="0" y="583666"/>
                </a:lnTo>
                <a:lnTo>
                  <a:pt x="16852" y="583666"/>
                </a:lnTo>
                <a:lnTo>
                  <a:pt x="49999" y="538759"/>
                </a:lnTo>
                <a:lnTo>
                  <a:pt x="73939" y="513118"/>
                </a:lnTo>
                <a:lnTo>
                  <a:pt x="100152" y="489623"/>
                </a:lnTo>
                <a:lnTo>
                  <a:pt x="127723" y="467715"/>
                </a:lnTo>
                <a:lnTo>
                  <a:pt x="180746" y="428104"/>
                </a:lnTo>
                <a:lnTo>
                  <a:pt x="188988" y="421830"/>
                </a:lnTo>
                <a:lnTo>
                  <a:pt x="226809" y="391604"/>
                </a:lnTo>
                <a:lnTo>
                  <a:pt x="264045" y="360057"/>
                </a:lnTo>
                <a:lnTo>
                  <a:pt x="300723" y="327647"/>
                </a:lnTo>
                <a:lnTo>
                  <a:pt x="336854" y="294817"/>
                </a:lnTo>
                <a:lnTo>
                  <a:pt x="383844" y="251637"/>
                </a:lnTo>
                <a:lnTo>
                  <a:pt x="386918" y="248843"/>
                </a:lnTo>
                <a:lnTo>
                  <a:pt x="431076" y="211950"/>
                </a:lnTo>
                <a:lnTo>
                  <a:pt x="477075" y="179971"/>
                </a:lnTo>
                <a:lnTo>
                  <a:pt x="524052" y="152463"/>
                </a:lnTo>
                <a:lnTo>
                  <a:pt x="571131" y="128917"/>
                </a:lnTo>
                <a:lnTo>
                  <a:pt x="617474" y="108851"/>
                </a:lnTo>
                <a:lnTo>
                  <a:pt x="662203" y="91795"/>
                </a:lnTo>
                <a:lnTo>
                  <a:pt x="704456" y="77228"/>
                </a:lnTo>
                <a:lnTo>
                  <a:pt x="753579" y="62776"/>
                </a:lnTo>
                <a:lnTo>
                  <a:pt x="803706" y="51104"/>
                </a:lnTo>
                <a:lnTo>
                  <a:pt x="854633" y="41833"/>
                </a:lnTo>
                <a:lnTo>
                  <a:pt x="906183" y="34556"/>
                </a:lnTo>
                <a:lnTo>
                  <a:pt x="958113" y="28879"/>
                </a:lnTo>
                <a:lnTo>
                  <a:pt x="1010221" y="24409"/>
                </a:lnTo>
                <a:lnTo>
                  <a:pt x="1151242" y="15278"/>
                </a:lnTo>
                <a:lnTo>
                  <a:pt x="1174292" y="14401"/>
                </a:lnTo>
                <a:lnTo>
                  <a:pt x="1183805" y="14401"/>
                </a:lnTo>
                <a:lnTo>
                  <a:pt x="1227836" y="16052"/>
                </a:lnTo>
                <a:lnTo>
                  <a:pt x="1275803" y="21018"/>
                </a:lnTo>
                <a:lnTo>
                  <a:pt x="1325295" y="29019"/>
                </a:lnTo>
                <a:lnTo>
                  <a:pt x="1375486" y="39827"/>
                </a:lnTo>
                <a:lnTo>
                  <a:pt x="1425536" y="53200"/>
                </a:lnTo>
                <a:lnTo>
                  <a:pt x="1474635" y="68922"/>
                </a:lnTo>
                <a:lnTo>
                  <a:pt x="1521929" y="86766"/>
                </a:lnTo>
                <a:lnTo>
                  <a:pt x="1566595" y="106489"/>
                </a:lnTo>
                <a:lnTo>
                  <a:pt x="1607820" y="127876"/>
                </a:lnTo>
                <a:lnTo>
                  <a:pt x="1644764" y="150685"/>
                </a:lnTo>
                <a:lnTo>
                  <a:pt x="1691703" y="188836"/>
                </a:lnTo>
                <a:lnTo>
                  <a:pt x="1746885" y="242417"/>
                </a:lnTo>
                <a:lnTo>
                  <a:pt x="1756460" y="251752"/>
                </a:lnTo>
                <a:lnTo>
                  <a:pt x="1765935" y="260807"/>
                </a:lnTo>
                <a:lnTo>
                  <a:pt x="1775320" y="269582"/>
                </a:lnTo>
                <a:lnTo>
                  <a:pt x="1808708" y="303123"/>
                </a:lnTo>
                <a:lnTo>
                  <a:pt x="1839087" y="338886"/>
                </a:lnTo>
                <a:lnTo>
                  <a:pt x="1866341" y="376796"/>
                </a:lnTo>
                <a:lnTo>
                  <a:pt x="1890433" y="416890"/>
                </a:lnTo>
                <a:lnTo>
                  <a:pt x="1912137" y="460667"/>
                </a:lnTo>
                <a:lnTo>
                  <a:pt x="1931555" y="505993"/>
                </a:lnTo>
                <a:lnTo>
                  <a:pt x="1949310" y="552005"/>
                </a:lnTo>
                <a:lnTo>
                  <a:pt x="1960867" y="583666"/>
                </a:lnTo>
                <a:lnTo>
                  <a:pt x="1976475" y="583666"/>
                </a:lnTo>
                <a:close/>
              </a:path>
            </a:pathLst>
          </a:custGeom>
          <a:solidFill>
            <a:srgbClr val="F1A28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21166" y="0"/>
            <a:ext cx="2209382" cy="9372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88819" y="1377188"/>
            <a:ext cx="4166361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3A4B6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1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080247" y="0"/>
            <a:ext cx="1064260" cy="1748155"/>
          </a:xfrm>
          <a:custGeom>
            <a:avLst/>
            <a:gdLst/>
            <a:ahLst/>
            <a:cxnLst/>
            <a:rect l="l" t="t" r="r" b="b"/>
            <a:pathLst>
              <a:path w="1064259" h="1748155">
                <a:moveTo>
                  <a:pt x="1063751" y="0"/>
                </a:moveTo>
                <a:lnTo>
                  <a:pt x="430393" y="0"/>
                </a:lnTo>
                <a:lnTo>
                  <a:pt x="396828" y="22960"/>
                </a:lnTo>
                <a:lnTo>
                  <a:pt x="361417" y="49682"/>
                </a:lnTo>
                <a:lnTo>
                  <a:pt x="327318" y="77989"/>
                </a:lnTo>
                <a:lnTo>
                  <a:pt x="294586" y="107826"/>
                </a:lnTo>
                <a:lnTo>
                  <a:pt x="263274" y="139138"/>
                </a:lnTo>
                <a:lnTo>
                  <a:pt x="233437" y="171870"/>
                </a:lnTo>
                <a:lnTo>
                  <a:pt x="205130" y="205969"/>
                </a:lnTo>
                <a:lnTo>
                  <a:pt x="178408" y="241380"/>
                </a:lnTo>
                <a:lnTo>
                  <a:pt x="153325" y="278048"/>
                </a:lnTo>
                <a:lnTo>
                  <a:pt x="129935" y="315919"/>
                </a:lnTo>
                <a:lnTo>
                  <a:pt x="108292" y="354938"/>
                </a:lnTo>
                <a:lnTo>
                  <a:pt x="88453" y="395051"/>
                </a:lnTo>
                <a:lnTo>
                  <a:pt x="70470" y="436203"/>
                </a:lnTo>
                <a:lnTo>
                  <a:pt x="54399" y="478340"/>
                </a:lnTo>
                <a:lnTo>
                  <a:pt x="40293" y="521407"/>
                </a:lnTo>
                <a:lnTo>
                  <a:pt x="28208" y="565349"/>
                </a:lnTo>
                <a:lnTo>
                  <a:pt x="18199" y="610113"/>
                </a:lnTo>
                <a:lnTo>
                  <a:pt x="10318" y="655644"/>
                </a:lnTo>
                <a:lnTo>
                  <a:pt x="4622" y="701886"/>
                </a:lnTo>
                <a:lnTo>
                  <a:pt x="1164" y="748786"/>
                </a:lnTo>
                <a:lnTo>
                  <a:pt x="0" y="796289"/>
                </a:lnTo>
                <a:lnTo>
                  <a:pt x="1164" y="843793"/>
                </a:lnTo>
                <a:lnTo>
                  <a:pt x="4622" y="890693"/>
                </a:lnTo>
                <a:lnTo>
                  <a:pt x="10318" y="936935"/>
                </a:lnTo>
                <a:lnTo>
                  <a:pt x="18199" y="982466"/>
                </a:lnTo>
                <a:lnTo>
                  <a:pt x="28208" y="1027230"/>
                </a:lnTo>
                <a:lnTo>
                  <a:pt x="40293" y="1071172"/>
                </a:lnTo>
                <a:lnTo>
                  <a:pt x="54399" y="1114239"/>
                </a:lnTo>
                <a:lnTo>
                  <a:pt x="70470" y="1156376"/>
                </a:lnTo>
                <a:lnTo>
                  <a:pt x="88453" y="1197528"/>
                </a:lnTo>
                <a:lnTo>
                  <a:pt x="108292" y="1237641"/>
                </a:lnTo>
                <a:lnTo>
                  <a:pt x="129935" y="1276660"/>
                </a:lnTo>
                <a:lnTo>
                  <a:pt x="153325" y="1314531"/>
                </a:lnTo>
                <a:lnTo>
                  <a:pt x="178408" y="1351199"/>
                </a:lnTo>
                <a:lnTo>
                  <a:pt x="205130" y="1386610"/>
                </a:lnTo>
                <a:lnTo>
                  <a:pt x="233437" y="1420709"/>
                </a:lnTo>
                <a:lnTo>
                  <a:pt x="263274" y="1453441"/>
                </a:lnTo>
                <a:lnTo>
                  <a:pt x="294586" y="1484753"/>
                </a:lnTo>
                <a:lnTo>
                  <a:pt x="327318" y="1514590"/>
                </a:lnTo>
                <a:lnTo>
                  <a:pt x="361417" y="1542897"/>
                </a:lnTo>
                <a:lnTo>
                  <a:pt x="396828" y="1569619"/>
                </a:lnTo>
                <a:lnTo>
                  <a:pt x="433496" y="1594702"/>
                </a:lnTo>
                <a:lnTo>
                  <a:pt x="471367" y="1618092"/>
                </a:lnTo>
                <a:lnTo>
                  <a:pt x="510386" y="1639735"/>
                </a:lnTo>
                <a:lnTo>
                  <a:pt x="550499" y="1659574"/>
                </a:lnTo>
                <a:lnTo>
                  <a:pt x="591651" y="1677557"/>
                </a:lnTo>
                <a:lnTo>
                  <a:pt x="633788" y="1693628"/>
                </a:lnTo>
                <a:lnTo>
                  <a:pt x="676855" y="1707734"/>
                </a:lnTo>
                <a:lnTo>
                  <a:pt x="720797" y="1719819"/>
                </a:lnTo>
                <a:lnTo>
                  <a:pt x="765561" y="1729828"/>
                </a:lnTo>
                <a:lnTo>
                  <a:pt x="811092" y="1737709"/>
                </a:lnTo>
                <a:lnTo>
                  <a:pt x="857334" y="1743405"/>
                </a:lnTo>
                <a:lnTo>
                  <a:pt x="904234" y="1746863"/>
                </a:lnTo>
                <a:lnTo>
                  <a:pt x="951737" y="1748027"/>
                </a:lnTo>
                <a:lnTo>
                  <a:pt x="999241" y="1746863"/>
                </a:lnTo>
                <a:lnTo>
                  <a:pt x="1046141" y="1743405"/>
                </a:lnTo>
                <a:lnTo>
                  <a:pt x="1063751" y="1741236"/>
                </a:lnTo>
                <a:lnTo>
                  <a:pt x="1063751" y="0"/>
                </a:lnTo>
                <a:close/>
              </a:path>
            </a:pathLst>
          </a:custGeom>
          <a:solidFill>
            <a:srgbClr val="FFF1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561588"/>
            <a:ext cx="1031875" cy="1582420"/>
          </a:xfrm>
          <a:custGeom>
            <a:avLst/>
            <a:gdLst/>
            <a:ahLst/>
            <a:cxnLst/>
            <a:rect l="l" t="t" r="r" b="b"/>
            <a:pathLst>
              <a:path w="1031875" h="1582420">
                <a:moveTo>
                  <a:pt x="79248" y="0"/>
                </a:moveTo>
                <a:lnTo>
                  <a:pt x="31709" y="1164"/>
                </a:lnTo>
                <a:lnTo>
                  <a:pt x="0" y="3500"/>
                </a:lnTo>
                <a:lnTo>
                  <a:pt x="0" y="1581910"/>
                </a:lnTo>
                <a:lnTo>
                  <a:pt x="792857" y="1581910"/>
                </a:lnTo>
                <a:lnTo>
                  <a:pt x="826444" y="1542048"/>
                </a:lnTo>
                <a:lnTo>
                  <a:pt x="853188" y="1506637"/>
                </a:lnTo>
                <a:lnTo>
                  <a:pt x="878293" y="1469969"/>
                </a:lnTo>
                <a:lnTo>
                  <a:pt x="901702" y="1432098"/>
                </a:lnTo>
                <a:lnTo>
                  <a:pt x="923363" y="1393079"/>
                </a:lnTo>
                <a:lnTo>
                  <a:pt x="943219" y="1352966"/>
                </a:lnTo>
                <a:lnTo>
                  <a:pt x="961217" y="1311814"/>
                </a:lnTo>
                <a:lnTo>
                  <a:pt x="977302" y="1269678"/>
                </a:lnTo>
                <a:lnTo>
                  <a:pt x="991419" y="1226612"/>
                </a:lnTo>
                <a:lnTo>
                  <a:pt x="1003514" y="1182670"/>
                </a:lnTo>
                <a:lnTo>
                  <a:pt x="1013533" y="1137907"/>
                </a:lnTo>
                <a:lnTo>
                  <a:pt x="1021420" y="1092378"/>
                </a:lnTo>
                <a:lnTo>
                  <a:pt x="1027121" y="1046137"/>
                </a:lnTo>
                <a:lnTo>
                  <a:pt x="1030582" y="999239"/>
                </a:lnTo>
                <a:lnTo>
                  <a:pt x="1031747" y="951738"/>
                </a:lnTo>
                <a:lnTo>
                  <a:pt x="1030582" y="904236"/>
                </a:lnTo>
                <a:lnTo>
                  <a:pt x="1027121" y="857338"/>
                </a:lnTo>
                <a:lnTo>
                  <a:pt x="1021420" y="811097"/>
                </a:lnTo>
                <a:lnTo>
                  <a:pt x="1013533" y="765568"/>
                </a:lnTo>
                <a:lnTo>
                  <a:pt x="1003514" y="720806"/>
                </a:lnTo>
                <a:lnTo>
                  <a:pt x="991419" y="676864"/>
                </a:lnTo>
                <a:lnTo>
                  <a:pt x="977302" y="633798"/>
                </a:lnTo>
                <a:lnTo>
                  <a:pt x="961217" y="591662"/>
                </a:lnTo>
                <a:lnTo>
                  <a:pt x="943219" y="550510"/>
                </a:lnTo>
                <a:lnTo>
                  <a:pt x="923363" y="510397"/>
                </a:lnTo>
                <a:lnTo>
                  <a:pt x="901702" y="471378"/>
                </a:lnTo>
                <a:lnTo>
                  <a:pt x="878293" y="433507"/>
                </a:lnTo>
                <a:lnTo>
                  <a:pt x="853188" y="396839"/>
                </a:lnTo>
                <a:lnTo>
                  <a:pt x="826444" y="361428"/>
                </a:lnTo>
                <a:lnTo>
                  <a:pt x="798114" y="327329"/>
                </a:lnTo>
                <a:lnTo>
                  <a:pt x="768253" y="294595"/>
                </a:lnTo>
                <a:lnTo>
                  <a:pt x="736915" y="263283"/>
                </a:lnTo>
                <a:lnTo>
                  <a:pt x="704156" y="233446"/>
                </a:lnTo>
                <a:lnTo>
                  <a:pt x="670029" y="205138"/>
                </a:lnTo>
                <a:lnTo>
                  <a:pt x="634589" y="178415"/>
                </a:lnTo>
                <a:lnTo>
                  <a:pt x="597892" y="153331"/>
                </a:lnTo>
                <a:lnTo>
                  <a:pt x="559990" y="129940"/>
                </a:lnTo>
                <a:lnTo>
                  <a:pt x="520940" y="108297"/>
                </a:lnTo>
                <a:lnTo>
                  <a:pt x="480796" y="88457"/>
                </a:lnTo>
                <a:lnTo>
                  <a:pt x="439611" y="70473"/>
                </a:lnTo>
                <a:lnTo>
                  <a:pt x="397441" y="54401"/>
                </a:lnTo>
                <a:lnTo>
                  <a:pt x="354340" y="40295"/>
                </a:lnTo>
                <a:lnTo>
                  <a:pt x="310364" y="28210"/>
                </a:lnTo>
                <a:lnTo>
                  <a:pt x="265565" y="18200"/>
                </a:lnTo>
                <a:lnTo>
                  <a:pt x="220000" y="10319"/>
                </a:lnTo>
                <a:lnTo>
                  <a:pt x="173722" y="4622"/>
                </a:lnTo>
                <a:lnTo>
                  <a:pt x="126786" y="1164"/>
                </a:lnTo>
                <a:lnTo>
                  <a:pt x="79248" y="0"/>
                </a:lnTo>
                <a:close/>
              </a:path>
            </a:pathLst>
          </a:custGeom>
          <a:solidFill>
            <a:srgbClr val="FFF1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667820" y="1315338"/>
            <a:ext cx="708025" cy="731520"/>
          </a:xfrm>
          <a:custGeom>
            <a:avLst/>
            <a:gdLst/>
            <a:ahLst/>
            <a:cxnLst/>
            <a:rect l="l" t="t" r="r" b="b"/>
            <a:pathLst>
              <a:path w="708025" h="731519">
                <a:moveTo>
                  <a:pt x="352368" y="0"/>
                </a:moveTo>
                <a:lnTo>
                  <a:pt x="310657" y="1974"/>
                </a:lnTo>
                <a:lnTo>
                  <a:pt x="271581" y="7733"/>
                </a:lnTo>
                <a:lnTo>
                  <a:pt x="201328" y="29632"/>
                </a:lnTo>
                <a:lnTo>
                  <a:pt x="141590" y="63742"/>
                </a:lnTo>
                <a:lnTo>
                  <a:pt x="92350" y="108110"/>
                </a:lnTo>
                <a:lnTo>
                  <a:pt x="53589" y="160781"/>
                </a:lnTo>
                <a:lnTo>
                  <a:pt x="25289" y="219802"/>
                </a:lnTo>
                <a:lnTo>
                  <a:pt x="7432" y="283219"/>
                </a:lnTo>
                <a:lnTo>
                  <a:pt x="0" y="349079"/>
                </a:lnTo>
                <a:lnTo>
                  <a:pt x="187" y="382313"/>
                </a:lnTo>
                <a:lnTo>
                  <a:pt x="8358" y="448173"/>
                </a:lnTo>
                <a:lnTo>
                  <a:pt x="26908" y="511590"/>
                </a:lnTo>
                <a:lnTo>
                  <a:pt x="55820" y="570611"/>
                </a:lnTo>
                <a:lnTo>
                  <a:pt x="95075" y="623282"/>
                </a:lnTo>
                <a:lnTo>
                  <a:pt x="144654" y="667650"/>
                </a:lnTo>
                <a:lnTo>
                  <a:pt x="204541" y="701760"/>
                </a:lnTo>
                <a:lnTo>
                  <a:pt x="274716" y="723659"/>
                </a:lnTo>
                <a:lnTo>
                  <a:pt x="313656" y="729418"/>
                </a:lnTo>
                <a:lnTo>
                  <a:pt x="355162" y="731393"/>
                </a:lnTo>
                <a:lnTo>
                  <a:pt x="396873" y="729418"/>
                </a:lnTo>
                <a:lnTo>
                  <a:pt x="435949" y="723659"/>
                </a:lnTo>
                <a:lnTo>
                  <a:pt x="506202" y="701760"/>
                </a:lnTo>
                <a:lnTo>
                  <a:pt x="565940" y="667650"/>
                </a:lnTo>
                <a:lnTo>
                  <a:pt x="615180" y="623282"/>
                </a:lnTo>
                <a:lnTo>
                  <a:pt x="653941" y="570611"/>
                </a:lnTo>
                <a:lnTo>
                  <a:pt x="682241" y="511590"/>
                </a:lnTo>
                <a:lnTo>
                  <a:pt x="700098" y="448173"/>
                </a:lnTo>
                <a:lnTo>
                  <a:pt x="707530" y="382313"/>
                </a:lnTo>
                <a:lnTo>
                  <a:pt x="707343" y="349079"/>
                </a:lnTo>
                <a:lnTo>
                  <a:pt x="699172" y="283219"/>
                </a:lnTo>
                <a:lnTo>
                  <a:pt x="680621" y="219802"/>
                </a:lnTo>
                <a:lnTo>
                  <a:pt x="651710" y="160781"/>
                </a:lnTo>
                <a:lnTo>
                  <a:pt x="612455" y="108110"/>
                </a:lnTo>
                <a:lnTo>
                  <a:pt x="562875" y="63742"/>
                </a:lnTo>
                <a:lnTo>
                  <a:pt x="502989" y="29632"/>
                </a:lnTo>
                <a:lnTo>
                  <a:pt x="432814" y="7733"/>
                </a:lnTo>
                <a:lnTo>
                  <a:pt x="393873" y="1974"/>
                </a:lnTo>
                <a:lnTo>
                  <a:pt x="352368" y="0"/>
                </a:lnTo>
                <a:close/>
              </a:path>
            </a:pathLst>
          </a:custGeom>
          <a:solidFill>
            <a:srgbClr val="5F8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67820" y="2472054"/>
            <a:ext cx="708025" cy="731520"/>
          </a:xfrm>
          <a:custGeom>
            <a:avLst/>
            <a:gdLst/>
            <a:ahLst/>
            <a:cxnLst/>
            <a:rect l="l" t="t" r="r" b="b"/>
            <a:pathLst>
              <a:path w="708025" h="731519">
                <a:moveTo>
                  <a:pt x="352368" y="0"/>
                </a:moveTo>
                <a:lnTo>
                  <a:pt x="310657" y="1974"/>
                </a:lnTo>
                <a:lnTo>
                  <a:pt x="271581" y="7733"/>
                </a:lnTo>
                <a:lnTo>
                  <a:pt x="201328" y="29632"/>
                </a:lnTo>
                <a:lnTo>
                  <a:pt x="141590" y="63742"/>
                </a:lnTo>
                <a:lnTo>
                  <a:pt x="92350" y="108110"/>
                </a:lnTo>
                <a:lnTo>
                  <a:pt x="53589" y="160781"/>
                </a:lnTo>
                <a:lnTo>
                  <a:pt x="25289" y="219802"/>
                </a:lnTo>
                <a:lnTo>
                  <a:pt x="7432" y="283219"/>
                </a:lnTo>
                <a:lnTo>
                  <a:pt x="0" y="349079"/>
                </a:lnTo>
                <a:lnTo>
                  <a:pt x="187" y="382313"/>
                </a:lnTo>
                <a:lnTo>
                  <a:pt x="8358" y="448173"/>
                </a:lnTo>
                <a:lnTo>
                  <a:pt x="26908" y="511590"/>
                </a:lnTo>
                <a:lnTo>
                  <a:pt x="55820" y="570611"/>
                </a:lnTo>
                <a:lnTo>
                  <a:pt x="95075" y="623282"/>
                </a:lnTo>
                <a:lnTo>
                  <a:pt x="144654" y="667650"/>
                </a:lnTo>
                <a:lnTo>
                  <a:pt x="204541" y="701760"/>
                </a:lnTo>
                <a:lnTo>
                  <a:pt x="274716" y="723659"/>
                </a:lnTo>
                <a:lnTo>
                  <a:pt x="313656" y="729418"/>
                </a:lnTo>
                <a:lnTo>
                  <a:pt x="355162" y="731393"/>
                </a:lnTo>
                <a:lnTo>
                  <a:pt x="396873" y="729418"/>
                </a:lnTo>
                <a:lnTo>
                  <a:pt x="435949" y="723659"/>
                </a:lnTo>
                <a:lnTo>
                  <a:pt x="506202" y="701760"/>
                </a:lnTo>
                <a:lnTo>
                  <a:pt x="565940" y="667650"/>
                </a:lnTo>
                <a:lnTo>
                  <a:pt x="615180" y="623282"/>
                </a:lnTo>
                <a:lnTo>
                  <a:pt x="653941" y="570611"/>
                </a:lnTo>
                <a:lnTo>
                  <a:pt x="682241" y="511590"/>
                </a:lnTo>
                <a:lnTo>
                  <a:pt x="700098" y="448173"/>
                </a:lnTo>
                <a:lnTo>
                  <a:pt x="707530" y="382313"/>
                </a:lnTo>
                <a:lnTo>
                  <a:pt x="707343" y="349079"/>
                </a:lnTo>
                <a:lnTo>
                  <a:pt x="699172" y="283219"/>
                </a:lnTo>
                <a:lnTo>
                  <a:pt x="680621" y="219802"/>
                </a:lnTo>
                <a:lnTo>
                  <a:pt x="651710" y="160781"/>
                </a:lnTo>
                <a:lnTo>
                  <a:pt x="612455" y="108110"/>
                </a:lnTo>
                <a:lnTo>
                  <a:pt x="562875" y="63742"/>
                </a:lnTo>
                <a:lnTo>
                  <a:pt x="502989" y="29632"/>
                </a:lnTo>
                <a:lnTo>
                  <a:pt x="432814" y="7733"/>
                </a:lnTo>
                <a:lnTo>
                  <a:pt x="393873" y="1974"/>
                </a:lnTo>
                <a:lnTo>
                  <a:pt x="352368" y="0"/>
                </a:lnTo>
                <a:close/>
              </a:path>
            </a:pathLst>
          </a:custGeom>
          <a:solidFill>
            <a:srgbClr val="F1A2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667820" y="3701922"/>
            <a:ext cx="708025" cy="731520"/>
          </a:xfrm>
          <a:custGeom>
            <a:avLst/>
            <a:gdLst/>
            <a:ahLst/>
            <a:cxnLst/>
            <a:rect l="l" t="t" r="r" b="b"/>
            <a:pathLst>
              <a:path w="708025" h="731520">
                <a:moveTo>
                  <a:pt x="352368" y="0"/>
                </a:moveTo>
                <a:lnTo>
                  <a:pt x="310657" y="1974"/>
                </a:lnTo>
                <a:lnTo>
                  <a:pt x="271581" y="7733"/>
                </a:lnTo>
                <a:lnTo>
                  <a:pt x="201328" y="29632"/>
                </a:lnTo>
                <a:lnTo>
                  <a:pt x="141590" y="63742"/>
                </a:lnTo>
                <a:lnTo>
                  <a:pt x="92350" y="108110"/>
                </a:lnTo>
                <a:lnTo>
                  <a:pt x="53589" y="160781"/>
                </a:lnTo>
                <a:lnTo>
                  <a:pt x="25289" y="219802"/>
                </a:lnTo>
                <a:lnTo>
                  <a:pt x="7432" y="283219"/>
                </a:lnTo>
                <a:lnTo>
                  <a:pt x="0" y="349079"/>
                </a:lnTo>
                <a:lnTo>
                  <a:pt x="187" y="382313"/>
                </a:lnTo>
                <a:lnTo>
                  <a:pt x="8358" y="448173"/>
                </a:lnTo>
                <a:lnTo>
                  <a:pt x="26908" y="511590"/>
                </a:lnTo>
                <a:lnTo>
                  <a:pt x="55820" y="570611"/>
                </a:lnTo>
                <a:lnTo>
                  <a:pt x="95075" y="623282"/>
                </a:lnTo>
                <a:lnTo>
                  <a:pt x="144654" y="667650"/>
                </a:lnTo>
                <a:lnTo>
                  <a:pt x="204541" y="701760"/>
                </a:lnTo>
                <a:lnTo>
                  <a:pt x="274716" y="723659"/>
                </a:lnTo>
                <a:lnTo>
                  <a:pt x="313656" y="729418"/>
                </a:lnTo>
                <a:lnTo>
                  <a:pt x="355162" y="731392"/>
                </a:lnTo>
                <a:lnTo>
                  <a:pt x="396873" y="729418"/>
                </a:lnTo>
                <a:lnTo>
                  <a:pt x="435949" y="723659"/>
                </a:lnTo>
                <a:lnTo>
                  <a:pt x="506202" y="701760"/>
                </a:lnTo>
                <a:lnTo>
                  <a:pt x="565940" y="667650"/>
                </a:lnTo>
                <a:lnTo>
                  <a:pt x="615180" y="623282"/>
                </a:lnTo>
                <a:lnTo>
                  <a:pt x="653941" y="570611"/>
                </a:lnTo>
                <a:lnTo>
                  <a:pt x="682241" y="511590"/>
                </a:lnTo>
                <a:lnTo>
                  <a:pt x="700098" y="448173"/>
                </a:lnTo>
                <a:lnTo>
                  <a:pt x="707530" y="382313"/>
                </a:lnTo>
                <a:lnTo>
                  <a:pt x="707343" y="349079"/>
                </a:lnTo>
                <a:lnTo>
                  <a:pt x="699172" y="283219"/>
                </a:lnTo>
                <a:lnTo>
                  <a:pt x="680621" y="219802"/>
                </a:lnTo>
                <a:lnTo>
                  <a:pt x="651710" y="160781"/>
                </a:lnTo>
                <a:lnTo>
                  <a:pt x="612455" y="108110"/>
                </a:lnTo>
                <a:lnTo>
                  <a:pt x="562875" y="63742"/>
                </a:lnTo>
                <a:lnTo>
                  <a:pt x="502989" y="29632"/>
                </a:lnTo>
                <a:lnTo>
                  <a:pt x="432814" y="7733"/>
                </a:lnTo>
                <a:lnTo>
                  <a:pt x="393873" y="1974"/>
                </a:lnTo>
                <a:lnTo>
                  <a:pt x="352368" y="0"/>
                </a:lnTo>
                <a:close/>
              </a:path>
            </a:pathLst>
          </a:custGeom>
          <a:solidFill>
            <a:srgbClr val="B6D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695817" y="1277238"/>
            <a:ext cx="706755" cy="731520"/>
          </a:xfrm>
          <a:custGeom>
            <a:avLst/>
            <a:gdLst/>
            <a:ahLst/>
            <a:cxnLst/>
            <a:rect l="l" t="t" r="r" b="b"/>
            <a:pathLst>
              <a:path w="706754" h="731519">
                <a:moveTo>
                  <a:pt x="351797" y="0"/>
                </a:moveTo>
                <a:lnTo>
                  <a:pt x="310153" y="1974"/>
                </a:lnTo>
                <a:lnTo>
                  <a:pt x="271140" y="7733"/>
                </a:lnTo>
                <a:lnTo>
                  <a:pt x="201000" y="29632"/>
                </a:lnTo>
                <a:lnTo>
                  <a:pt x="141359" y="63742"/>
                </a:lnTo>
                <a:lnTo>
                  <a:pt x="92199" y="108110"/>
                </a:lnTo>
                <a:lnTo>
                  <a:pt x="53501" y="160781"/>
                </a:lnTo>
                <a:lnTo>
                  <a:pt x="25247" y="219802"/>
                </a:lnTo>
                <a:lnTo>
                  <a:pt x="7419" y="283219"/>
                </a:lnTo>
                <a:lnTo>
                  <a:pt x="0" y="349079"/>
                </a:lnTo>
                <a:lnTo>
                  <a:pt x="187" y="382313"/>
                </a:lnTo>
                <a:lnTo>
                  <a:pt x="8345" y="448173"/>
                </a:lnTo>
                <a:lnTo>
                  <a:pt x="26866" y="511590"/>
                </a:lnTo>
                <a:lnTo>
                  <a:pt x="55732" y="570611"/>
                </a:lnTo>
                <a:lnTo>
                  <a:pt x="94924" y="623282"/>
                </a:lnTo>
                <a:lnTo>
                  <a:pt x="144423" y="667650"/>
                </a:lnTo>
                <a:lnTo>
                  <a:pt x="204213" y="701760"/>
                </a:lnTo>
                <a:lnTo>
                  <a:pt x="274275" y="723659"/>
                </a:lnTo>
                <a:lnTo>
                  <a:pt x="313152" y="729418"/>
                </a:lnTo>
                <a:lnTo>
                  <a:pt x="354591" y="731393"/>
                </a:lnTo>
                <a:lnTo>
                  <a:pt x="396235" y="729418"/>
                </a:lnTo>
                <a:lnTo>
                  <a:pt x="435248" y="723659"/>
                </a:lnTo>
                <a:lnTo>
                  <a:pt x="505387" y="701760"/>
                </a:lnTo>
                <a:lnTo>
                  <a:pt x="565029" y="667650"/>
                </a:lnTo>
                <a:lnTo>
                  <a:pt x="614189" y="623282"/>
                </a:lnTo>
                <a:lnTo>
                  <a:pt x="652887" y="570611"/>
                </a:lnTo>
                <a:lnTo>
                  <a:pt x="681141" y="511590"/>
                </a:lnTo>
                <a:lnTo>
                  <a:pt x="698969" y="448173"/>
                </a:lnTo>
                <a:lnTo>
                  <a:pt x="706388" y="382313"/>
                </a:lnTo>
                <a:lnTo>
                  <a:pt x="706201" y="349079"/>
                </a:lnTo>
                <a:lnTo>
                  <a:pt x="698042" y="283219"/>
                </a:lnTo>
                <a:lnTo>
                  <a:pt x="679521" y="219802"/>
                </a:lnTo>
                <a:lnTo>
                  <a:pt x="650656" y="160781"/>
                </a:lnTo>
                <a:lnTo>
                  <a:pt x="611464" y="108110"/>
                </a:lnTo>
                <a:lnTo>
                  <a:pt x="561964" y="63742"/>
                </a:lnTo>
                <a:lnTo>
                  <a:pt x="502174" y="29632"/>
                </a:lnTo>
                <a:lnTo>
                  <a:pt x="432112" y="7733"/>
                </a:lnTo>
                <a:lnTo>
                  <a:pt x="393235" y="1974"/>
                </a:lnTo>
                <a:lnTo>
                  <a:pt x="351797" y="0"/>
                </a:lnTo>
                <a:close/>
              </a:path>
            </a:pathLst>
          </a:custGeom>
          <a:solidFill>
            <a:srgbClr val="F1A2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680768" y="2478151"/>
            <a:ext cx="708025" cy="731520"/>
          </a:xfrm>
          <a:custGeom>
            <a:avLst/>
            <a:gdLst/>
            <a:ahLst/>
            <a:cxnLst/>
            <a:rect l="l" t="t" r="r" b="b"/>
            <a:pathLst>
              <a:path w="708025" h="731519">
                <a:moveTo>
                  <a:pt x="352368" y="0"/>
                </a:moveTo>
                <a:lnTo>
                  <a:pt x="310657" y="1974"/>
                </a:lnTo>
                <a:lnTo>
                  <a:pt x="271581" y="7733"/>
                </a:lnTo>
                <a:lnTo>
                  <a:pt x="201328" y="29632"/>
                </a:lnTo>
                <a:lnTo>
                  <a:pt x="141590" y="63742"/>
                </a:lnTo>
                <a:lnTo>
                  <a:pt x="92350" y="108110"/>
                </a:lnTo>
                <a:lnTo>
                  <a:pt x="53589" y="160781"/>
                </a:lnTo>
                <a:lnTo>
                  <a:pt x="25289" y="219802"/>
                </a:lnTo>
                <a:lnTo>
                  <a:pt x="7432" y="283219"/>
                </a:lnTo>
                <a:lnTo>
                  <a:pt x="0" y="349079"/>
                </a:lnTo>
                <a:lnTo>
                  <a:pt x="187" y="382313"/>
                </a:lnTo>
                <a:lnTo>
                  <a:pt x="8358" y="448173"/>
                </a:lnTo>
                <a:lnTo>
                  <a:pt x="26908" y="511590"/>
                </a:lnTo>
                <a:lnTo>
                  <a:pt x="55820" y="570611"/>
                </a:lnTo>
                <a:lnTo>
                  <a:pt x="95075" y="623282"/>
                </a:lnTo>
                <a:lnTo>
                  <a:pt x="144654" y="667650"/>
                </a:lnTo>
                <a:lnTo>
                  <a:pt x="204541" y="701760"/>
                </a:lnTo>
                <a:lnTo>
                  <a:pt x="274716" y="723659"/>
                </a:lnTo>
                <a:lnTo>
                  <a:pt x="313656" y="729418"/>
                </a:lnTo>
                <a:lnTo>
                  <a:pt x="355162" y="731393"/>
                </a:lnTo>
                <a:lnTo>
                  <a:pt x="396873" y="729418"/>
                </a:lnTo>
                <a:lnTo>
                  <a:pt x="435949" y="723659"/>
                </a:lnTo>
                <a:lnTo>
                  <a:pt x="506202" y="701760"/>
                </a:lnTo>
                <a:lnTo>
                  <a:pt x="565940" y="667650"/>
                </a:lnTo>
                <a:lnTo>
                  <a:pt x="615180" y="623282"/>
                </a:lnTo>
                <a:lnTo>
                  <a:pt x="653941" y="570611"/>
                </a:lnTo>
                <a:lnTo>
                  <a:pt x="682241" y="511590"/>
                </a:lnTo>
                <a:lnTo>
                  <a:pt x="700098" y="448173"/>
                </a:lnTo>
                <a:lnTo>
                  <a:pt x="707530" y="382313"/>
                </a:lnTo>
                <a:lnTo>
                  <a:pt x="707343" y="349079"/>
                </a:lnTo>
                <a:lnTo>
                  <a:pt x="699172" y="283219"/>
                </a:lnTo>
                <a:lnTo>
                  <a:pt x="680621" y="219802"/>
                </a:lnTo>
                <a:lnTo>
                  <a:pt x="651710" y="160781"/>
                </a:lnTo>
                <a:lnTo>
                  <a:pt x="612455" y="108110"/>
                </a:lnTo>
                <a:lnTo>
                  <a:pt x="562875" y="63742"/>
                </a:lnTo>
                <a:lnTo>
                  <a:pt x="502989" y="29632"/>
                </a:lnTo>
                <a:lnTo>
                  <a:pt x="432814" y="7733"/>
                </a:lnTo>
                <a:lnTo>
                  <a:pt x="393873" y="1974"/>
                </a:lnTo>
                <a:lnTo>
                  <a:pt x="352368" y="0"/>
                </a:lnTo>
                <a:close/>
              </a:path>
            </a:pathLst>
          </a:custGeom>
          <a:solidFill>
            <a:srgbClr val="B6D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682292" y="3701922"/>
            <a:ext cx="708025" cy="731520"/>
          </a:xfrm>
          <a:custGeom>
            <a:avLst/>
            <a:gdLst/>
            <a:ahLst/>
            <a:cxnLst/>
            <a:rect l="l" t="t" r="r" b="b"/>
            <a:pathLst>
              <a:path w="708025" h="731520">
                <a:moveTo>
                  <a:pt x="352368" y="0"/>
                </a:moveTo>
                <a:lnTo>
                  <a:pt x="310657" y="1974"/>
                </a:lnTo>
                <a:lnTo>
                  <a:pt x="271581" y="7733"/>
                </a:lnTo>
                <a:lnTo>
                  <a:pt x="201328" y="29632"/>
                </a:lnTo>
                <a:lnTo>
                  <a:pt x="141590" y="63742"/>
                </a:lnTo>
                <a:lnTo>
                  <a:pt x="92350" y="108110"/>
                </a:lnTo>
                <a:lnTo>
                  <a:pt x="53589" y="160781"/>
                </a:lnTo>
                <a:lnTo>
                  <a:pt x="25289" y="219802"/>
                </a:lnTo>
                <a:lnTo>
                  <a:pt x="7432" y="283219"/>
                </a:lnTo>
                <a:lnTo>
                  <a:pt x="0" y="349079"/>
                </a:lnTo>
                <a:lnTo>
                  <a:pt x="187" y="382313"/>
                </a:lnTo>
                <a:lnTo>
                  <a:pt x="8358" y="448173"/>
                </a:lnTo>
                <a:lnTo>
                  <a:pt x="26908" y="511590"/>
                </a:lnTo>
                <a:lnTo>
                  <a:pt x="55820" y="570611"/>
                </a:lnTo>
                <a:lnTo>
                  <a:pt x="95075" y="623282"/>
                </a:lnTo>
                <a:lnTo>
                  <a:pt x="144654" y="667650"/>
                </a:lnTo>
                <a:lnTo>
                  <a:pt x="204541" y="701760"/>
                </a:lnTo>
                <a:lnTo>
                  <a:pt x="274716" y="723659"/>
                </a:lnTo>
                <a:lnTo>
                  <a:pt x="313656" y="729418"/>
                </a:lnTo>
                <a:lnTo>
                  <a:pt x="355162" y="731392"/>
                </a:lnTo>
                <a:lnTo>
                  <a:pt x="396873" y="729418"/>
                </a:lnTo>
                <a:lnTo>
                  <a:pt x="435949" y="723659"/>
                </a:lnTo>
                <a:lnTo>
                  <a:pt x="506202" y="701760"/>
                </a:lnTo>
                <a:lnTo>
                  <a:pt x="565940" y="667650"/>
                </a:lnTo>
                <a:lnTo>
                  <a:pt x="615180" y="623282"/>
                </a:lnTo>
                <a:lnTo>
                  <a:pt x="653941" y="570611"/>
                </a:lnTo>
                <a:lnTo>
                  <a:pt x="682241" y="511590"/>
                </a:lnTo>
                <a:lnTo>
                  <a:pt x="700098" y="448173"/>
                </a:lnTo>
                <a:lnTo>
                  <a:pt x="707530" y="382313"/>
                </a:lnTo>
                <a:lnTo>
                  <a:pt x="707343" y="349079"/>
                </a:lnTo>
                <a:lnTo>
                  <a:pt x="699172" y="283219"/>
                </a:lnTo>
                <a:lnTo>
                  <a:pt x="680621" y="219802"/>
                </a:lnTo>
                <a:lnTo>
                  <a:pt x="651710" y="160781"/>
                </a:lnTo>
                <a:lnTo>
                  <a:pt x="612455" y="108110"/>
                </a:lnTo>
                <a:lnTo>
                  <a:pt x="562875" y="63742"/>
                </a:lnTo>
                <a:lnTo>
                  <a:pt x="502989" y="29632"/>
                </a:lnTo>
                <a:lnTo>
                  <a:pt x="432814" y="7733"/>
                </a:lnTo>
                <a:lnTo>
                  <a:pt x="393873" y="1974"/>
                </a:lnTo>
                <a:lnTo>
                  <a:pt x="352368" y="0"/>
                </a:lnTo>
                <a:close/>
              </a:path>
            </a:pathLst>
          </a:custGeom>
          <a:solidFill>
            <a:srgbClr val="5F8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3A4B6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3A4B6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1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265885" y="0"/>
            <a:ext cx="1878330" cy="718185"/>
          </a:xfrm>
          <a:custGeom>
            <a:avLst/>
            <a:gdLst/>
            <a:ahLst/>
            <a:cxnLst/>
            <a:rect l="l" t="t" r="r" b="b"/>
            <a:pathLst>
              <a:path w="1878329" h="718185">
                <a:moveTo>
                  <a:pt x="1152156" y="0"/>
                </a:moveTo>
                <a:lnTo>
                  <a:pt x="986294" y="0"/>
                </a:lnTo>
                <a:lnTo>
                  <a:pt x="1015212" y="4787"/>
                </a:lnTo>
                <a:lnTo>
                  <a:pt x="1074204" y="9017"/>
                </a:lnTo>
                <a:lnTo>
                  <a:pt x="1078014" y="9144"/>
                </a:lnTo>
                <a:lnTo>
                  <a:pt x="1085507" y="9144"/>
                </a:lnTo>
                <a:lnTo>
                  <a:pt x="1139355" y="4330"/>
                </a:lnTo>
                <a:lnTo>
                  <a:pt x="1152156" y="0"/>
                </a:lnTo>
                <a:close/>
              </a:path>
              <a:path w="1878329" h="718185">
                <a:moveTo>
                  <a:pt x="1236878" y="0"/>
                </a:moveTo>
                <a:lnTo>
                  <a:pt x="1213485" y="0"/>
                </a:lnTo>
                <a:lnTo>
                  <a:pt x="1211961" y="1066"/>
                </a:lnTo>
                <a:lnTo>
                  <a:pt x="1172806" y="19532"/>
                </a:lnTo>
                <a:lnTo>
                  <a:pt x="1131290" y="30454"/>
                </a:lnTo>
                <a:lnTo>
                  <a:pt x="1086650" y="34036"/>
                </a:lnTo>
                <a:lnTo>
                  <a:pt x="1068730" y="33528"/>
                </a:lnTo>
                <a:lnTo>
                  <a:pt x="1050213" y="31991"/>
                </a:lnTo>
                <a:lnTo>
                  <a:pt x="1031049" y="29489"/>
                </a:lnTo>
                <a:lnTo>
                  <a:pt x="1011212" y="26035"/>
                </a:lnTo>
                <a:lnTo>
                  <a:pt x="999807" y="23761"/>
                </a:lnTo>
                <a:lnTo>
                  <a:pt x="914031" y="8483"/>
                </a:lnTo>
                <a:lnTo>
                  <a:pt x="873988" y="0"/>
                </a:lnTo>
                <a:lnTo>
                  <a:pt x="822731" y="0"/>
                </a:lnTo>
                <a:lnTo>
                  <a:pt x="910755" y="21361"/>
                </a:lnTo>
                <a:lnTo>
                  <a:pt x="1029284" y="42532"/>
                </a:lnTo>
                <a:lnTo>
                  <a:pt x="1068603" y="46723"/>
                </a:lnTo>
                <a:lnTo>
                  <a:pt x="1087285" y="47244"/>
                </a:lnTo>
                <a:lnTo>
                  <a:pt x="1134033" y="43510"/>
                </a:lnTo>
                <a:lnTo>
                  <a:pt x="1170127" y="34036"/>
                </a:lnTo>
                <a:lnTo>
                  <a:pt x="1177493" y="32105"/>
                </a:lnTo>
                <a:lnTo>
                  <a:pt x="1218488" y="12827"/>
                </a:lnTo>
                <a:lnTo>
                  <a:pt x="1236878" y="0"/>
                </a:lnTo>
                <a:close/>
              </a:path>
              <a:path w="1878329" h="718185">
                <a:moveTo>
                  <a:pt x="1330871" y="12"/>
                </a:moveTo>
                <a:lnTo>
                  <a:pt x="1313065" y="12"/>
                </a:lnTo>
                <a:lnTo>
                  <a:pt x="1279207" y="36398"/>
                </a:lnTo>
                <a:lnTo>
                  <a:pt x="1236840" y="74041"/>
                </a:lnTo>
                <a:lnTo>
                  <a:pt x="1190028" y="106807"/>
                </a:lnTo>
                <a:lnTo>
                  <a:pt x="1135189" y="128816"/>
                </a:lnTo>
                <a:lnTo>
                  <a:pt x="1069505" y="136144"/>
                </a:lnTo>
                <a:lnTo>
                  <a:pt x="1035151" y="134480"/>
                </a:lnTo>
                <a:lnTo>
                  <a:pt x="962533" y="121043"/>
                </a:lnTo>
                <a:lnTo>
                  <a:pt x="924979" y="109220"/>
                </a:lnTo>
                <a:lnTo>
                  <a:pt x="844600" y="81178"/>
                </a:lnTo>
                <a:lnTo>
                  <a:pt x="798156" y="63055"/>
                </a:lnTo>
                <a:lnTo>
                  <a:pt x="753821" y="42062"/>
                </a:lnTo>
                <a:lnTo>
                  <a:pt x="712901" y="16840"/>
                </a:lnTo>
                <a:lnTo>
                  <a:pt x="693115" y="12"/>
                </a:lnTo>
                <a:lnTo>
                  <a:pt x="672528" y="12"/>
                </a:lnTo>
                <a:lnTo>
                  <a:pt x="703795" y="26797"/>
                </a:lnTo>
                <a:lnTo>
                  <a:pt x="745934" y="52959"/>
                </a:lnTo>
                <a:lnTo>
                  <a:pt x="791438" y="74650"/>
                </a:lnTo>
                <a:lnTo>
                  <a:pt x="838974" y="93256"/>
                </a:lnTo>
                <a:lnTo>
                  <a:pt x="920280" y="121793"/>
                </a:lnTo>
                <a:lnTo>
                  <a:pt x="958926" y="133870"/>
                </a:lnTo>
                <a:lnTo>
                  <a:pt x="996937" y="142481"/>
                </a:lnTo>
                <a:lnTo>
                  <a:pt x="1069505" y="149352"/>
                </a:lnTo>
                <a:lnTo>
                  <a:pt x="1105458" y="147408"/>
                </a:lnTo>
                <a:lnTo>
                  <a:pt x="1138986" y="141566"/>
                </a:lnTo>
                <a:lnTo>
                  <a:pt x="1156068" y="136144"/>
                </a:lnTo>
                <a:lnTo>
                  <a:pt x="1169670" y="131838"/>
                </a:lnTo>
                <a:lnTo>
                  <a:pt x="1197140" y="118237"/>
                </a:lnTo>
                <a:lnTo>
                  <a:pt x="1245095" y="84632"/>
                </a:lnTo>
                <a:lnTo>
                  <a:pt x="1288465" y="46139"/>
                </a:lnTo>
                <a:lnTo>
                  <a:pt x="1327188" y="4648"/>
                </a:lnTo>
                <a:lnTo>
                  <a:pt x="1330871" y="12"/>
                </a:lnTo>
                <a:close/>
              </a:path>
              <a:path w="1878329" h="718185">
                <a:moveTo>
                  <a:pt x="1452930" y="12"/>
                </a:moveTo>
                <a:lnTo>
                  <a:pt x="1436166" y="12"/>
                </a:lnTo>
                <a:lnTo>
                  <a:pt x="1414043" y="29857"/>
                </a:lnTo>
                <a:lnTo>
                  <a:pt x="1377429" y="74079"/>
                </a:lnTo>
                <a:lnTo>
                  <a:pt x="1341742" y="111899"/>
                </a:lnTo>
                <a:lnTo>
                  <a:pt x="1306906" y="143344"/>
                </a:lnTo>
                <a:lnTo>
                  <a:pt x="1272882" y="168503"/>
                </a:lnTo>
                <a:lnTo>
                  <a:pt x="1239608" y="187426"/>
                </a:lnTo>
                <a:lnTo>
                  <a:pt x="1184160" y="205727"/>
                </a:lnTo>
                <a:lnTo>
                  <a:pt x="1133081" y="211772"/>
                </a:lnTo>
                <a:lnTo>
                  <a:pt x="1105573" y="212471"/>
                </a:lnTo>
                <a:lnTo>
                  <a:pt x="1050328" y="209994"/>
                </a:lnTo>
                <a:lnTo>
                  <a:pt x="994587" y="203047"/>
                </a:lnTo>
                <a:lnTo>
                  <a:pt x="940955" y="192443"/>
                </a:lnTo>
                <a:lnTo>
                  <a:pt x="892086" y="178943"/>
                </a:lnTo>
                <a:lnTo>
                  <a:pt x="840752" y="162077"/>
                </a:lnTo>
                <a:lnTo>
                  <a:pt x="790498" y="144043"/>
                </a:lnTo>
                <a:lnTo>
                  <a:pt x="741756" y="124155"/>
                </a:lnTo>
                <a:lnTo>
                  <a:pt x="694944" y="101727"/>
                </a:lnTo>
                <a:lnTo>
                  <a:pt x="650506" y="76073"/>
                </a:lnTo>
                <a:lnTo>
                  <a:pt x="608863" y="46469"/>
                </a:lnTo>
                <a:lnTo>
                  <a:pt x="570458" y="12242"/>
                </a:lnTo>
                <a:lnTo>
                  <a:pt x="559701" y="12"/>
                </a:lnTo>
                <a:lnTo>
                  <a:pt x="541629" y="12"/>
                </a:lnTo>
                <a:lnTo>
                  <a:pt x="591388" y="49110"/>
                </a:lnTo>
                <a:lnTo>
                  <a:pt x="629005" y="77330"/>
                </a:lnTo>
                <a:lnTo>
                  <a:pt x="668934" y="102171"/>
                </a:lnTo>
                <a:lnTo>
                  <a:pt x="710730" y="124091"/>
                </a:lnTo>
                <a:lnTo>
                  <a:pt x="753960" y="143535"/>
                </a:lnTo>
                <a:lnTo>
                  <a:pt x="798182" y="160972"/>
                </a:lnTo>
                <a:lnTo>
                  <a:pt x="842975" y="176860"/>
                </a:lnTo>
                <a:lnTo>
                  <a:pt x="887895" y="191643"/>
                </a:lnTo>
                <a:lnTo>
                  <a:pt x="937641" y="205308"/>
                </a:lnTo>
                <a:lnTo>
                  <a:pt x="992327" y="216027"/>
                </a:lnTo>
                <a:lnTo>
                  <a:pt x="1049286" y="223050"/>
                </a:lnTo>
                <a:lnTo>
                  <a:pt x="1105827" y="225552"/>
                </a:lnTo>
                <a:lnTo>
                  <a:pt x="1134300" y="224828"/>
                </a:lnTo>
                <a:lnTo>
                  <a:pt x="1161592" y="222529"/>
                </a:lnTo>
                <a:lnTo>
                  <a:pt x="1187272" y="218541"/>
                </a:lnTo>
                <a:lnTo>
                  <a:pt x="1210983" y="212725"/>
                </a:lnTo>
                <a:lnTo>
                  <a:pt x="1211630" y="212471"/>
                </a:lnTo>
                <a:lnTo>
                  <a:pt x="1244739" y="199644"/>
                </a:lnTo>
                <a:lnTo>
                  <a:pt x="1279118" y="180276"/>
                </a:lnTo>
                <a:lnTo>
                  <a:pt x="1314183" y="154559"/>
                </a:lnTo>
                <a:lnTo>
                  <a:pt x="1349984" y="122428"/>
                </a:lnTo>
                <a:lnTo>
                  <a:pt x="1386586" y="83858"/>
                </a:lnTo>
                <a:lnTo>
                  <a:pt x="1424076" y="38785"/>
                </a:lnTo>
                <a:lnTo>
                  <a:pt x="1452930" y="12"/>
                </a:lnTo>
                <a:close/>
              </a:path>
              <a:path w="1878329" h="718185">
                <a:moveTo>
                  <a:pt x="1566608" y="12"/>
                </a:moveTo>
                <a:lnTo>
                  <a:pt x="1551965" y="12"/>
                </a:lnTo>
                <a:lnTo>
                  <a:pt x="1547571" y="12065"/>
                </a:lnTo>
                <a:lnTo>
                  <a:pt x="1524508" y="63703"/>
                </a:lnTo>
                <a:lnTo>
                  <a:pt x="1498714" y="111125"/>
                </a:lnTo>
                <a:lnTo>
                  <a:pt x="1470240" y="154241"/>
                </a:lnTo>
                <a:lnTo>
                  <a:pt x="1439113" y="193040"/>
                </a:lnTo>
                <a:lnTo>
                  <a:pt x="1405343" y="227507"/>
                </a:lnTo>
                <a:lnTo>
                  <a:pt x="1368958" y="257594"/>
                </a:lnTo>
                <a:lnTo>
                  <a:pt x="1329969" y="283298"/>
                </a:lnTo>
                <a:lnTo>
                  <a:pt x="1288313" y="304609"/>
                </a:lnTo>
                <a:lnTo>
                  <a:pt x="1244257" y="321437"/>
                </a:lnTo>
                <a:lnTo>
                  <a:pt x="1205941" y="330047"/>
                </a:lnTo>
                <a:lnTo>
                  <a:pt x="1165263" y="332740"/>
                </a:lnTo>
                <a:lnTo>
                  <a:pt x="1116850" y="329615"/>
                </a:lnTo>
                <a:lnTo>
                  <a:pt x="1066990" y="320992"/>
                </a:lnTo>
                <a:lnTo>
                  <a:pt x="1016546" y="308038"/>
                </a:lnTo>
                <a:lnTo>
                  <a:pt x="966343" y="291934"/>
                </a:lnTo>
                <a:lnTo>
                  <a:pt x="917232" y="273850"/>
                </a:lnTo>
                <a:lnTo>
                  <a:pt x="870051" y="254927"/>
                </a:lnTo>
                <a:lnTo>
                  <a:pt x="825665" y="236347"/>
                </a:lnTo>
                <a:lnTo>
                  <a:pt x="809917" y="229514"/>
                </a:lnTo>
                <a:lnTo>
                  <a:pt x="802195" y="226263"/>
                </a:lnTo>
                <a:lnTo>
                  <a:pt x="794550" y="223139"/>
                </a:lnTo>
                <a:lnTo>
                  <a:pt x="778852" y="216598"/>
                </a:lnTo>
                <a:lnTo>
                  <a:pt x="770724" y="213321"/>
                </a:lnTo>
                <a:lnTo>
                  <a:pt x="714921" y="190436"/>
                </a:lnTo>
                <a:lnTo>
                  <a:pt x="665048" y="168529"/>
                </a:lnTo>
                <a:lnTo>
                  <a:pt x="615188" y="143979"/>
                </a:lnTo>
                <a:lnTo>
                  <a:pt x="567728" y="116420"/>
                </a:lnTo>
                <a:lnTo>
                  <a:pt x="525068" y="85496"/>
                </a:lnTo>
                <a:lnTo>
                  <a:pt x="489597" y="50825"/>
                </a:lnTo>
                <a:lnTo>
                  <a:pt x="463677" y="12014"/>
                </a:lnTo>
                <a:lnTo>
                  <a:pt x="458038" y="12"/>
                </a:lnTo>
                <a:lnTo>
                  <a:pt x="443141" y="12"/>
                </a:lnTo>
                <a:lnTo>
                  <a:pt x="474472" y="53492"/>
                </a:lnTo>
                <a:lnTo>
                  <a:pt x="505015" y="85725"/>
                </a:lnTo>
                <a:lnTo>
                  <a:pt x="541528" y="114769"/>
                </a:lnTo>
                <a:lnTo>
                  <a:pt x="582396" y="140906"/>
                </a:lnTo>
                <a:lnTo>
                  <a:pt x="625995" y="164439"/>
                </a:lnTo>
                <a:lnTo>
                  <a:pt x="670725" y="185623"/>
                </a:lnTo>
                <a:lnTo>
                  <a:pt x="714959" y="204762"/>
                </a:lnTo>
                <a:lnTo>
                  <a:pt x="757085" y="222123"/>
                </a:lnTo>
                <a:lnTo>
                  <a:pt x="773569" y="228727"/>
                </a:lnTo>
                <a:lnTo>
                  <a:pt x="781532" y="232029"/>
                </a:lnTo>
                <a:lnTo>
                  <a:pt x="789216" y="235331"/>
                </a:lnTo>
                <a:lnTo>
                  <a:pt x="812355" y="244957"/>
                </a:lnTo>
                <a:lnTo>
                  <a:pt x="820331" y="248412"/>
                </a:lnTo>
                <a:lnTo>
                  <a:pt x="865212" y="267182"/>
                </a:lnTo>
                <a:lnTo>
                  <a:pt x="912888" y="286308"/>
                </a:lnTo>
                <a:lnTo>
                  <a:pt x="962571" y="304609"/>
                </a:lnTo>
                <a:lnTo>
                  <a:pt x="1013421" y="320916"/>
                </a:lnTo>
                <a:lnTo>
                  <a:pt x="1064653" y="334035"/>
                </a:lnTo>
                <a:lnTo>
                  <a:pt x="1115453" y="342773"/>
                </a:lnTo>
                <a:lnTo>
                  <a:pt x="1165009" y="345948"/>
                </a:lnTo>
                <a:lnTo>
                  <a:pt x="1186700" y="345249"/>
                </a:lnTo>
                <a:lnTo>
                  <a:pt x="1207922" y="343065"/>
                </a:lnTo>
                <a:lnTo>
                  <a:pt x="1228585" y="339305"/>
                </a:lnTo>
                <a:lnTo>
                  <a:pt x="1248575" y="333883"/>
                </a:lnTo>
                <a:lnTo>
                  <a:pt x="1251610" y="332740"/>
                </a:lnTo>
                <a:lnTo>
                  <a:pt x="1289977" y="318338"/>
                </a:lnTo>
                <a:lnTo>
                  <a:pt x="1329194" y="299046"/>
                </a:lnTo>
                <a:lnTo>
                  <a:pt x="1366215" y="276034"/>
                </a:lnTo>
                <a:lnTo>
                  <a:pt x="1401000" y="249326"/>
                </a:lnTo>
                <a:lnTo>
                  <a:pt x="1433563" y="218935"/>
                </a:lnTo>
                <a:lnTo>
                  <a:pt x="1463852" y="184886"/>
                </a:lnTo>
                <a:lnTo>
                  <a:pt x="1491881" y="147180"/>
                </a:lnTo>
                <a:lnTo>
                  <a:pt x="1517611" y="105841"/>
                </a:lnTo>
                <a:lnTo>
                  <a:pt x="1541043" y="60909"/>
                </a:lnTo>
                <a:lnTo>
                  <a:pt x="1562163" y="12369"/>
                </a:lnTo>
                <a:lnTo>
                  <a:pt x="1566608" y="12"/>
                </a:lnTo>
                <a:close/>
              </a:path>
              <a:path w="1878329" h="718185">
                <a:moveTo>
                  <a:pt x="1630807" y="12"/>
                </a:moveTo>
                <a:lnTo>
                  <a:pt x="1616163" y="12"/>
                </a:lnTo>
                <a:lnTo>
                  <a:pt x="1610144" y="15621"/>
                </a:lnTo>
                <a:lnTo>
                  <a:pt x="1592199" y="62611"/>
                </a:lnTo>
                <a:lnTo>
                  <a:pt x="1572425" y="107823"/>
                </a:lnTo>
                <a:lnTo>
                  <a:pt x="1548422" y="151104"/>
                </a:lnTo>
                <a:lnTo>
                  <a:pt x="1517942" y="192024"/>
                </a:lnTo>
                <a:lnTo>
                  <a:pt x="1481709" y="230301"/>
                </a:lnTo>
                <a:lnTo>
                  <a:pt x="1444104" y="264375"/>
                </a:lnTo>
                <a:lnTo>
                  <a:pt x="1404899" y="295986"/>
                </a:lnTo>
                <a:lnTo>
                  <a:pt x="1361224" y="328930"/>
                </a:lnTo>
                <a:lnTo>
                  <a:pt x="1322959" y="356476"/>
                </a:lnTo>
                <a:lnTo>
                  <a:pt x="1285951" y="378548"/>
                </a:lnTo>
                <a:lnTo>
                  <a:pt x="1245971" y="393788"/>
                </a:lnTo>
                <a:lnTo>
                  <a:pt x="1198791" y="400812"/>
                </a:lnTo>
                <a:lnTo>
                  <a:pt x="1184821" y="401320"/>
                </a:lnTo>
                <a:lnTo>
                  <a:pt x="1177709" y="401320"/>
                </a:lnTo>
                <a:lnTo>
                  <a:pt x="1122959" y="398322"/>
                </a:lnTo>
                <a:lnTo>
                  <a:pt x="1068717" y="390436"/>
                </a:lnTo>
                <a:lnTo>
                  <a:pt x="1015123" y="379361"/>
                </a:lnTo>
                <a:lnTo>
                  <a:pt x="894930" y="350774"/>
                </a:lnTo>
                <a:lnTo>
                  <a:pt x="850544" y="339737"/>
                </a:lnTo>
                <a:lnTo>
                  <a:pt x="804684" y="327533"/>
                </a:lnTo>
                <a:lnTo>
                  <a:pt x="757885" y="313918"/>
                </a:lnTo>
                <a:lnTo>
                  <a:pt x="710666" y="298589"/>
                </a:lnTo>
                <a:lnTo>
                  <a:pt x="663587" y="281279"/>
                </a:lnTo>
                <a:lnTo>
                  <a:pt x="617169" y="261721"/>
                </a:lnTo>
                <a:lnTo>
                  <a:pt x="571957" y="239649"/>
                </a:lnTo>
                <a:lnTo>
                  <a:pt x="528472" y="214782"/>
                </a:lnTo>
                <a:lnTo>
                  <a:pt x="487260" y="186842"/>
                </a:lnTo>
                <a:lnTo>
                  <a:pt x="448856" y="155549"/>
                </a:lnTo>
                <a:lnTo>
                  <a:pt x="413804" y="120650"/>
                </a:lnTo>
                <a:lnTo>
                  <a:pt x="408241" y="114465"/>
                </a:lnTo>
                <a:lnTo>
                  <a:pt x="402475" y="108280"/>
                </a:lnTo>
                <a:lnTo>
                  <a:pt x="371449" y="75615"/>
                </a:lnTo>
                <a:lnTo>
                  <a:pt x="337070" y="33667"/>
                </a:lnTo>
                <a:lnTo>
                  <a:pt x="319646" y="12"/>
                </a:lnTo>
                <a:lnTo>
                  <a:pt x="305193" y="12"/>
                </a:lnTo>
                <a:lnTo>
                  <a:pt x="325335" y="40538"/>
                </a:lnTo>
                <a:lnTo>
                  <a:pt x="360845" y="83934"/>
                </a:lnTo>
                <a:lnTo>
                  <a:pt x="392417" y="117094"/>
                </a:lnTo>
                <a:lnTo>
                  <a:pt x="398145" y="123151"/>
                </a:lnTo>
                <a:lnTo>
                  <a:pt x="439356" y="164833"/>
                </a:lnTo>
                <a:lnTo>
                  <a:pt x="478409" y="196773"/>
                </a:lnTo>
                <a:lnTo>
                  <a:pt x="520255" y="225285"/>
                </a:lnTo>
                <a:lnTo>
                  <a:pt x="564362" y="250634"/>
                </a:lnTo>
                <a:lnTo>
                  <a:pt x="610196" y="273113"/>
                </a:lnTo>
                <a:lnTo>
                  <a:pt x="657212" y="293001"/>
                </a:lnTo>
                <a:lnTo>
                  <a:pt x="704875" y="310578"/>
                </a:lnTo>
                <a:lnTo>
                  <a:pt x="752640" y="326123"/>
                </a:lnTo>
                <a:lnTo>
                  <a:pt x="799985" y="339940"/>
                </a:lnTo>
                <a:lnTo>
                  <a:pt x="846378" y="352298"/>
                </a:lnTo>
                <a:lnTo>
                  <a:pt x="891260" y="363474"/>
                </a:lnTo>
                <a:lnTo>
                  <a:pt x="1012596" y="392404"/>
                </a:lnTo>
                <a:lnTo>
                  <a:pt x="1066850" y="403567"/>
                </a:lnTo>
                <a:lnTo>
                  <a:pt x="1121892" y="411505"/>
                </a:lnTo>
                <a:lnTo>
                  <a:pt x="1177709" y="414528"/>
                </a:lnTo>
                <a:lnTo>
                  <a:pt x="1184948" y="414528"/>
                </a:lnTo>
                <a:lnTo>
                  <a:pt x="1192187" y="414401"/>
                </a:lnTo>
                <a:lnTo>
                  <a:pt x="1199299" y="414020"/>
                </a:lnTo>
                <a:lnTo>
                  <a:pt x="1249311" y="406590"/>
                </a:lnTo>
                <a:lnTo>
                  <a:pt x="1263218" y="401320"/>
                </a:lnTo>
                <a:lnTo>
                  <a:pt x="1291221" y="390715"/>
                </a:lnTo>
                <a:lnTo>
                  <a:pt x="1329690" y="367804"/>
                </a:lnTo>
                <a:lnTo>
                  <a:pt x="1369352" y="339217"/>
                </a:lnTo>
                <a:lnTo>
                  <a:pt x="1372146" y="337439"/>
                </a:lnTo>
                <a:lnTo>
                  <a:pt x="1413662" y="306146"/>
                </a:lnTo>
                <a:lnTo>
                  <a:pt x="1453299" y="274091"/>
                </a:lnTo>
                <a:lnTo>
                  <a:pt x="1491399" y="239483"/>
                </a:lnTo>
                <a:lnTo>
                  <a:pt x="1528356" y="200533"/>
                </a:lnTo>
                <a:lnTo>
                  <a:pt x="1559763" y="158419"/>
                </a:lnTo>
                <a:lnTo>
                  <a:pt x="1584375" y="114147"/>
                </a:lnTo>
                <a:lnTo>
                  <a:pt x="1604632" y="68021"/>
                </a:lnTo>
                <a:lnTo>
                  <a:pt x="1630807" y="12"/>
                </a:lnTo>
                <a:close/>
              </a:path>
              <a:path w="1878329" h="718185">
                <a:moveTo>
                  <a:pt x="1720481" y="12"/>
                </a:moveTo>
                <a:lnTo>
                  <a:pt x="1706283" y="12"/>
                </a:lnTo>
                <a:lnTo>
                  <a:pt x="1696377" y="32613"/>
                </a:lnTo>
                <a:lnTo>
                  <a:pt x="1679727" y="83172"/>
                </a:lnTo>
                <a:lnTo>
                  <a:pt x="1661706" y="132969"/>
                </a:lnTo>
                <a:lnTo>
                  <a:pt x="1643253" y="174040"/>
                </a:lnTo>
                <a:lnTo>
                  <a:pt x="1619338" y="214490"/>
                </a:lnTo>
                <a:lnTo>
                  <a:pt x="1590586" y="253771"/>
                </a:lnTo>
                <a:lnTo>
                  <a:pt x="1557616" y="291350"/>
                </a:lnTo>
                <a:lnTo>
                  <a:pt x="1521066" y="326644"/>
                </a:lnTo>
                <a:lnTo>
                  <a:pt x="1481531" y="359130"/>
                </a:lnTo>
                <a:lnTo>
                  <a:pt x="1439659" y="388251"/>
                </a:lnTo>
                <a:lnTo>
                  <a:pt x="1396072" y="413435"/>
                </a:lnTo>
                <a:lnTo>
                  <a:pt x="1351381" y="434149"/>
                </a:lnTo>
                <a:lnTo>
                  <a:pt x="1306233" y="449834"/>
                </a:lnTo>
                <a:lnTo>
                  <a:pt x="1249730" y="464667"/>
                </a:lnTo>
                <a:lnTo>
                  <a:pt x="1194981" y="476224"/>
                </a:lnTo>
                <a:lnTo>
                  <a:pt x="1141704" y="484492"/>
                </a:lnTo>
                <a:lnTo>
                  <a:pt x="1089634" y="489458"/>
                </a:lnTo>
                <a:lnTo>
                  <a:pt x="1038517" y="491109"/>
                </a:lnTo>
                <a:lnTo>
                  <a:pt x="991489" y="489686"/>
                </a:lnTo>
                <a:lnTo>
                  <a:pt x="944778" y="485381"/>
                </a:lnTo>
                <a:lnTo>
                  <a:pt x="898131" y="478205"/>
                </a:lnTo>
                <a:lnTo>
                  <a:pt x="851319" y="468147"/>
                </a:lnTo>
                <a:lnTo>
                  <a:pt x="804125" y="455180"/>
                </a:lnTo>
                <a:lnTo>
                  <a:pt x="756323" y="439293"/>
                </a:lnTo>
                <a:lnTo>
                  <a:pt x="712774" y="422567"/>
                </a:lnTo>
                <a:lnTo>
                  <a:pt x="668921" y="403606"/>
                </a:lnTo>
                <a:lnTo>
                  <a:pt x="624890" y="382498"/>
                </a:lnTo>
                <a:lnTo>
                  <a:pt x="580809" y="359346"/>
                </a:lnTo>
                <a:lnTo>
                  <a:pt x="536829" y="334213"/>
                </a:lnTo>
                <a:lnTo>
                  <a:pt x="493090" y="307200"/>
                </a:lnTo>
                <a:lnTo>
                  <a:pt x="449732" y="278396"/>
                </a:lnTo>
                <a:lnTo>
                  <a:pt x="406882" y="247878"/>
                </a:lnTo>
                <a:lnTo>
                  <a:pt x="364705" y="215734"/>
                </a:lnTo>
                <a:lnTo>
                  <a:pt x="323316" y="182067"/>
                </a:lnTo>
                <a:lnTo>
                  <a:pt x="282867" y="146939"/>
                </a:lnTo>
                <a:lnTo>
                  <a:pt x="247599" y="111112"/>
                </a:lnTo>
                <a:lnTo>
                  <a:pt x="217995" y="72605"/>
                </a:lnTo>
                <a:lnTo>
                  <a:pt x="193560" y="31648"/>
                </a:lnTo>
                <a:lnTo>
                  <a:pt x="179057" y="12"/>
                </a:lnTo>
                <a:lnTo>
                  <a:pt x="164147" y="12"/>
                </a:lnTo>
                <a:lnTo>
                  <a:pt x="181952" y="38493"/>
                </a:lnTo>
                <a:lnTo>
                  <a:pt x="207098" y="80314"/>
                </a:lnTo>
                <a:lnTo>
                  <a:pt x="237553" y="119710"/>
                </a:lnTo>
                <a:lnTo>
                  <a:pt x="273850" y="156464"/>
                </a:lnTo>
                <a:lnTo>
                  <a:pt x="314591" y="191935"/>
                </a:lnTo>
                <a:lnTo>
                  <a:pt x="356298" y="225933"/>
                </a:lnTo>
                <a:lnTo>
                  <a:pt x="398830" y="258381"/>
                </a:lnTo>
                <a:lnTo>
                  <a:pt x="442048" y="289191"/>
                </a:lnTo>
                <a:lnTo>
                  <a:pt x="485813" y="318274"/>
                </a:lnTo>
                <a:lnTo>
                  <a:pt x="529983" y="345541"/>
                </a:lnTo>
                <a:lnTo>
                  <a:pt x="574408" y="370916"/>
                </a:lnTo>
                <a:lnTo>
                  <a:pt x="618947" y="394296"/>
                </a:lnTo>
                <a:lnTo>
                  <a:pt x="663460" y="415594"/>
                </a:lnTo>
                <a:lnTo>
                  <a:pt x="707821" y="434733"/>
                </a:lnTo>
                <a:lnTo>
                  <a:pt x="751878" y="451612"/>
                </a:lnTo>
                <a:lnTo>
                  <a:pt x="800392" y="467791"/>
                </a:lnTo>
                <a:lnTo>
                  <a:pt x="848309" y="481012"/>
                </a:lnTo>
                <a:lnTo>
                  <a:pt x="895858" y="491274"/>
                </a:lnTo>
                <a:lnTo>
                  <a:pt x="943254" y="498602"/>
                </a:lnTo>
                <a:lnTo>
                  <a:pt x="990727" y="502983"/>
                </a:lnTo>
                <a:lnTo>
                  <a:pt x="1038517" y="504444"/>
                </a:lnTo>
                <a:lnTo>
                  <a:pt x="1090383" y="502754"/>
                </a:lnTo>
                <a:lnTo>
                  <a:pt x="1143190" y="497700"/>
                </a:lnTo>
                <a:lnTo>
                  <a:pt x="1185418" y="491109"/>
                </a:lnTo>
                <a:lnTo>
                  <a:pt x="1197190" y="489280"/>
                </a:lnTo>
                <a:lnTo>
                  <a:pt x="1252664" y="477520"/>
                </a:lnTo>
                <a:lnTo>
                  <a:pt x="1309916" y="462407"/>
                </a:lnTo>
                <a:lnTo>
                  <a:pt x="1356271" y="446316"/>
                </a:lnTo>
                <a:lnTo>
                  <a:pt x="1402118" y="425069"/>
                </a:lnTo>
                <a:lnTo>
                  <a:pt x="1446822" y="399237"/>
                </a:lnTo>
                <a:lnTo>
                  <a:pt x="1489748" y="369392"/>
                </a:lnTo>
                <a:lnTo>
                  <a:pt x="1530273" y="336092"/>
                </a:lnTo>
                <a:lnTo>
                  <a:pt x="1567738" y="299910"/>
                </a:lnTo>
                <a:lnTo>
                  <a:pt x="1601533" y="261416"/>
                </a:lnTo>
                <a:lnTo>
                  <a:pt x="1631022" y="221170"/>
                </a:lnTo>
                <a:lnTo>
                  <a:pt x="1655559" y="179730"/>
                </a:lnTo>
                <a:lnTo>
                  <a:pt x="1674533" y="137668"/>
                </a:lnTo>
                <a:lnTo>
                  <a:pt x="1692617" y="87566"/>
                </a:lnTo>
                <a:lnTo>
                  <a:pt x="1709331" y="36728"/>
                </a:lnTo>
                <a:lnTo>
                  <a:pt x="1720481" y="12"/>
                </a:lnTo>
                <a:close/>
              </a:path>
              <a:path w="1878329" h="718185">
                <a:moveTo>
                  <a:pt x="1824939" y="12"/>
                </a:moveTo>
                <a:lnTo>
                  <a:pt x="1810804" y="12"/>
                </a:lnTo>
                <a:lnTo>
                  <a:pt x="1801329" y="33870"/>
                </a:lnTo>
                <a:lnTo>
                  <a:pt x="1786394" y="80302"/>
                </a:lnTo>
                <a:lnTo>
                  <a:pt x="1768830" y="125564"/>
                </a:lnTo>
                <a:lnTo>
                  <a:pt x="1747774" y="169100"/>
                </a:lnTo>
                <a:lnTo>
                  <a:pt x="1722412" y="210312"/>
                </a:lnTo>
                <a:lnTo>
                  <a:pt x="1709432" y="231076"/>
                </a:lnTo>
                <a:lnTo>
                  <a:pt x="1698625" y="252095"/>
                </a:lnTo>
                <a:lnTo>
                  <a:pt x="1689290" y="273215"/>
                </a:lnTo>
                <a:lnTo>
                  <a:pt x="1676298" y="305244"/>
                </a:lnTo>
                <a:lnTo>
                  <a:pt x="1671675" y="316382"/>
                </a:lnTo>
                <a:lnTo>
                  <a:pt x="1641119" y="373405"/>
                </a:lnTo>
                <a:lnTo>
                  <a:pt x="1615109" y="407695"/>
                </a:lnTo>
                <a:lnTo>
                  <a:pt x="1588262" y="438480"/>
                </a:lnTo>
                <a:lnTo>
                  <a:pt x="1520456" y="500875"/>
                </a:lnTo>
                <a:lnTo>
                  <a:pt x="1471231" y="531977"/>
                </a:lnTo>
                <a:lnTo>
                  <a:pt x="1419504" y="556793"/>
                </a:lnTo>
                <a:lnTo>
                  <a:pt x="1367396" y="576033"/>
                </a:lnTo>
                <a:lnTo>
                  <a:pt x="1317028" y="590384"/>
                </a:lnTo>
                <a:lnTo>
                  <a:pt x="1270533" y="600583"/>
                </a:lnTo>
                <a:lnTo>
                  <a:pt x="1230033" y="607301"/>
                </a:lnTo>
                <a:lnTo>
                  <a:pt x="1187538" y="612140"/>
                </a:lnTo>
                <a:lnTo>
                  <a:pt x="1157262" y="613156"/>
                </a:lnTo>
                <a:lnTo>
                  <a:pt x="1127175" y="612292"/>
                </a:lnTo>
                <a:lnTo>
                  <a:pt x="1097203" y="609981"/>
                </a:lnTo>
                <a:lnTo>
                  <a:pt x="1067435" y="606729"/>
                </a:lnTo>
                <a:lnTo>
                  <a:pt x="1037971" y="602996"/>
                </a:lnTo>
                <a:lnTo>
                  <a:pt x="1001306" y="598551"/>
                </a:lnTo>
                <a:lnTo>
                  <a:pt x="981722" y="596620"/>
                </a:lnTo>
                <a:lnTo>
                  <a:pt x="962139" y="595249"/>
                </a:lnTo>
                <a:lnTo>
                  <a:pt x="892543" y="591997"/>
                </a:lnTo>
                <a:lnTo>
                  <a:pt x="861555" y="589775"/>
                </a:lnTo>
                <a:lnTo>
                  <a:pt x="800519" y="580263"/>
                </a:lnTo>
                <a:lnTo>
                  <a:pt x="744245" y="563295"/>
                </a:lnTo>
                <a:lnTo>
                  <a:pt x="692035" y="541337"/>
                </a:lnTo>
                <a:lnTo>
                  <a:pt x="643902" y="515785"/>
                </a:lnTo>
                <a:lnTo>
                  <a:pt x="599871" y="488010"/>
                </a:lnTo>
                <a:lnTo>
                  <a:pt x="559955" y="459384"/>
                </a:lnTo>
                <a:lnTo>
                  <a:pt x="524167" y="431292"/>
                </a:lnTo>
                <a:lnTo>
                  <a:pt x="471652" y="384263"/>
                </a:lnTo>
                <a:lnTo>
                  <a:pt x="422567" y="334264"/>
                </a:lnTo>
                <a:lnTo>
                  <a:pt x="390055" y="300990"/>
                </a:lnTo>
                <a:lnTo>
                  <a:pt x="356235" y="268185"/>
                </a:lnTo>
                <a:lnTo>
                  <a:pt x="320370" y="236918"/>
                </a:lnTo>
                <a:lnTo>
                  <a:pt x="281724" y="208280"/>
                </a:lnTo>
                <a:lnTo>
                  <a:pt x="242747" y="181063"/>
                </a:lnTo>
                <a:lnTo>
                  <a:pt x="207695" y="153060"/>
                </a:lnTo>
                <a:lnTo>
                  <a:pt x="175615" y="122224"/>
                </a:lnTo>
                <a:lnTo>
                  <a:pt x="145580" y="86487"/>
                </a:lnTo>
                <a:lnTo>
                  <a:pt x="113220" y="20408"/>
                </a:lnTo>
                <a:lnTo>
                  <a:pt x="108191" y="12"/>
                </a:lnTo>
                <a:lnTo>
                  <a:pt x="94335" y="12"/>
                </a:lnTo>
                <a:lnTo>
                  <a:pt x="113919" y="60032"/>
                </a:lnTo>
                <a:lnTo>
                  <a:pt x="134404" y="94234"/>
                </a:lnTo>
                <a:lnTo>
                  <a:pt x="165442" y="131140"/>
                </a:lnTo>
                <a:lnTo>
                  <a:pt x="198704" y="163042"/>
                </a:lnTo>
                <a:lnTo>
                  <a:pt x="234708" y="191757"/>
                </a:lnTo>
                <a:lnTo>
                  <a:pt x="273977" y="219075"/>
                </a:lnTo>
                <a:lnTo>
                  <a:pt x="311797" y="247167"/>
                </a:lnTo>
                <a:lnTo>
                  <a:pt x="347129" y="278015"/>
                </a:lnTo>
                <a:lnTo>
                  <a:pt x="380415" y="310337"/>
                </a:lnTo>
                <a:lnTo>
                  <a:pt x="437032" y="368554"/>
                </a:lnTo>
                <a:lnTo>
                  <a:pt x="462191" y="393738"/>
                </a:lnTo>
                <a:lnTo>
                  <a:pt x="515658" y="441706"/>
                </a:lnTo>
                <a:lnTo>
                  <a:pt x="551954" y="470192"/>
                </a:lnTo>
                <a:lnTo>
                  <a:pt x="592543" y="499224"/>
                </a:lnTo>
                <a:lnTo>
                  <a:pt x="637362" y="527418"/>
                </a:lnTo>
                <a:lnTo>
                  <a:pt x="686409" y="553402"/>
                </a:lnTo>
                <a:lnTo>
                  <a:pt x="739660" y="575805"/>
                </a:lnTo>
                <a:lnTo>
                  <a:pt x="797090" y="593217"/>
                </a:lnTo>
                <a:lnTo>
                  <a:pt x="859904" y="602894"/>
                </a:lnTo>
                <a:lnTo>
                  <a:pt x="961136" y="608418"/>
                </a:lnTo>
                <a:lnTo>
                  <a:pt x="980427" y="609714"/>
                </a:lnTo>
                <a:lnTo>
                  <a:pt x="999655" y="611505"/>
                </a:lnTo>
                <a:lnTo>
                  <a:pt x="1036104" y="616204"/>
                </a:lnTo>
                <a:lnTo>
                  <a:pt x="1065999" y="619887"/>
                </a:lnTo>
                <a:lnTo>
                  <a:pt x="1096238" y="623150"/>
                </a:lnTo>
                <a:lnTo>
                  <a:pt x="1126756" y="625475"/>
                </a:lnTo>
                <a:lnTo>
                  <a:pt x="1157516" y="626364"/>
                </a:lnTo>
                <a:lnTo>
                  <a:pt x="1167892" y="626249"/>
                </a:lnTo>
                <a:lnTo>
                  <a:pt x="1232103" y="620382"/>
                </a:lnTo>
                <a:lnTo>
                  <a:pt x="1273454" y="613473"/>
                </a:lnTo>
                <a:lnTo>
                  <a:pt x="1274864" y="613156"/>
                </a:lnTo>
                <a:lnTo>
                  <a:pt x="1320952" y="602996"/>
                </a:lnTo>
                <a:lnTo>
                  <a:pt x="1372425" y="588238"/>
                </a:lnTo>
                <a:lnTo>
                  <a:pt x="1425727" y="568464"/>
                </a:lnTo>
                <a:lnTo>
                  <a:pt x="1478686" y="542950"/>
                </a:lnTo>
                <a:lnTo>
                  <a:pt x="1529143" y="510984"/>
                </a:lnTo>
                <a:lnTo>
                  <a:pt x="1574965" y="471805"/>
                </a:lnTo>
                <a:lnTo>
                  <a:pt x="1626209" y="415442"/>
                </a:lnTo>
                <a:lnTo>
                  <a:pt x="1652866" y="380212"/>
                </a:lnTo>
                <a:lnTo>
                  <a:pt x="1674025" y="344297"/>
                </a:lnTo>
                <a:lnTo>
                  <a:pt x="1693456" y="298831"/>
                </a:lnTo>
                <a:lnTo>
                  <a:pt x="1702041" y="277939"/>
                </a:lnTo>
                <a:lnTo>
                  <a:pt x="1711071" y="257606"/>
                </a:lnTo>
                <a:lnTo>
                  <a:pt x="1721421" y="237566"/>
                </a:lnTo>
                <a:lnTo>
                  <a:pt x="1733842" y="217805"/>
                </a:lnTo>
                <a:lnTo>
                  <a:pt x="1759686" y="175729"/>
                </a:lnTo>
                <a:lnTo>
                  <a:pt x="1781136" y="131394"/>
                </a:lnTo>
                <a:lnTo>
                  <a:pt x="1799056" y="85382"/>
                </a:lnTo>
                <a:lnTo>
                  <a:pt x="1814245" y="38239"/>
                </a:lnTo>
                <a:lnTo>
                  <a:pt x="1824939" y="12"/>
                </a:lnTo>
                <a:close/>
              </a:path>
              <a:path w="1878329" h="718185">
                <a:moveTo>
                  <a:pt x="1878114" y="188480"/>
                </a:moveTo>
                <a:lnTo>
                  <a:pt x="1853895" y="252501"/>
                </a:lnTo>
                <a:lnTo>
                  <a:pt x="1836039" y="294182"/>
                </a:lnTo>
                <a:lnTo>
                  <a:pt x="1816011" y="334518"/>
                </a:lnTo>
                <a:lnTo>
                  <a:pt x="1793900" y="371309"/>
                </a:lnTo>
                <a:lnTo>
                  <a:pt x="1768805" y="406171"/>
                </a:lnTo>
                <a:lnTo>
                  <a:pt x="1740725" y="439166"/>
                </a:lnTo>
                <a:lnTo>
                  <a:pt x="1710093" y="469900"/>
                </a:lnTo>
                <a:lnTo>
                  <a:pt x="1701469" y="477951"/>
                </a:lnTo>
                <a:lnTo>
                  <a:pt x="1692757" y="486270"/>
                </a:lnTo>
                <a:lnTo>
                  <a:pt x="1683943" y="494855"/>
                </a:lnTo>
                <a:lnTo>
                  <a:pt x="1654276" y="524179"/>
                </a:lnTo>
                <a:lnTo>
                  <a:pt x="1633156" y="544131"/>
                </a:lnTo>
                <a:lnTo>
                  <a:pt x="1589951" y="579247"/>
                </a:lnTo>
                <a:lnTo>
                  <a:pt x="1551952" y="602488"/>
                </a:lnTo>
                <a:lnTo>
                  <a:pt x="1509191" y="624065"/>
                </a:lnTo>
                <a:lnTo>
                  <a:pt x="1462709" y="643699"/>
                </a:lnTo>
                <a:lnTo>
                  <a:pt x="1413560" y="661111"/>
                </a:lnTo>
                <a:lnTo>
                  <a:pt x="1362798" y="675995"/>
                </a:lnTo>
                <a:lnTo>
                  <a:pt x="1311452" y="688073"/>
                </a:lnTo>
                <a:lnTo>
                  <a:pt x="1260589" y="697064"/>
                </a:lnTo>
                <a:lnTo>
                  <a:pt x="1211262" y="702665"/>
                </a:lnTo>
                <a:lnTo>
                  <a:pt x="1164501" y="704596"/>
                </a:lnTo>
                <a:lnTo>
                  <a:pt x="1157135" y="704557"/>
                </a:lnTo>
                <a:lnTo>
                  <a:pt x="1006119" y="695337"/>
                </a:lnTo>
                <a:lnTo>
                  <a:pt x="958164" y="691235"/>
                </a:lnTo>
                <a:lnTo>
                  <a:pt x="910386" y="686015"/>
                </a:lnTo>
                <a:lnTo>
                  <a:pt x="862965" y="679323"/>
                </a:lnTo>
                <a:lnTo>
                  <a:pt x="816102" y="670801"/>
                </a:lnTo>
                <a:lnTo>
                  <a:pt x="769988" y="660082"/>
                </a:lnTo>
                <a:lnTo>
                  <a:pt x="724827" y="646811"/>
                </a:lnTo>
                <a:lnTo>
                  <a:pt x="685914" y="633412"/>
                </a:lnTo>
                <a:lnTo>
                  <a:pt x="644753" y="617702"/>
                </a:lnTo>
                <a:lnTo>
                  <a:pt x="602094" y="599236"/>
                </a:lnTo>
                <a:lnTo>
                  <a:pt x="558761" y="577583"/>
                </a:lnTo>
                <a:lnTo>
                  <a:pt x="515543" y="552284"/>
                </a:lnTo>
                <a:lnTo>
                  <a:pt x="473214" y="522897"/>
                </a:lnTo>
                <a:lnTo>
                  <a:pt x="432600" y="488950"/>
                </a:lnTo>
                <a:lnTo>
                  <a:pt x="378104" y="439051"/>
                </a:lnTo>
                <a:lnTo>
                  <a:pt x="336435" y="401548"/>
                </a:lnTo>
                <a:lnTo>
                  <a:pt x="293865" y="364845"/>
                </a:lnTo>
                <a:lnTo>
                  <a:pt x="250482" y="329819"/>
                </a:lnTo>
                <a:lnTo>
                  <a:pt x="242849" y="324078"/>
                </a:lnTo>
                <a:lnTo>
                  <a:pt x="194081" y="287731"/>
                </a:lnTo>
                <a:lnTo>
                  <a:pt x="168694" y="267576"/>
                </a:lnTo>
                <a:lnTo>
                  <a:pt x="122466" y="222377"/>
                </a:lnTo>
                <a:lnTo>
                  <a:pt x="88925" y="176479"/>
                </a:lnTo>
                <a:lnTo>
                  <a:pt x="60960" y="127076"/>
                </a:lnTo>
                <a:lnTo>
                  <a:pt x="38074" y="75247"/>
                </a:lnTo>
                <a:lnTo>
                  <a:pt x="19773" y="22072"/>
                </a:lnTo>
                <a:lnTo>
                  <a:pt x="13906" y="12"/>
                </a:lnTo>
                <a:lnTo>
                  <a:pt x="0" y="12"/>
                </a:lnTo>
                <a:lnTo>
                  <a:pt x="25882" y="80810"/>
                </a:lnTo>
                <a:lnTo>
                  <a:pt x="49288" y="133540"/>
                </a:lnTo>
                <a:lnTo>
                  <a:pt x="77876" y="183845"/>
                </a:lnTo>
                <a:lnTo>
                  <a:pt x="112179" y="230632"/>
                </a:lnTo>
                <a:lnTo>
                  <a:pt x="159512" y="277164"/>
                </a:lnTo>
                <a:lnTo>
                  <a:pt x="211620" y="317500"/>
                </a:lnTo>
                <a:lnTo>
                  <a:pt x="226923" y="328777"/>
                </a:lnTo>
                <a:lnTo>
                  <a:pt x="234505" y="334518"/>
                </a:lnTo>
                <a:lnTo>
                  <a:pt x="285115" y="374954"/>
                </a:lnTo>
                <a:lnTo>
                  <a:pt x="327533" y="411378"/>
                </a:lnTo>
                <a:lnTo>
                  <a:pt x="369138" y="448767"/>
                </a:lnTo>
                <a:lnTo>
                  <a:pt x="423202" y="498475"/>
                </a:lnTo>
                <a:lnTo>
                  <a:pt x="464629" y="533120"/>
                </a:lnTo>
                <a:lnTo>
                  <a:pt x="507720" y="563118"/>
                </a:lnTo>
                <a:lnTo>
                  <a:pt x="551688" y="588924"/>
                </a:lnTo>
                <a:lnTo>
                  <a:pt x="595744" y="610971"/>
                </a:lnTo>
                <a:lnTo>
                  <a:pt x="639089" y="629716"/>
                </a:lnTo>
                <a:lnTo>
                  <a:pt x="680935" y="645629"/>
                </a:lnTo>
                <a:lnTo>
                  <a:pt x="720509" y="659130"/>
                </a:lnTo>
                <a:lnTo>
                  <a:pt x="766254" y="672706"/>
                </a:lnTo>
                <a:lnTo>
                  <a:pt x="812901" y="683641"/>
                </a:lnTo>
                <a:lnTo>
                  <a:pt x="860259" y="692315"/>
                </a:lnTo>
                <a:lnTo>
                  <a:pt x="908126" y="699109"/>
                </a:lnTo>
                <a:lnTo>
                  <a:pt x="956373" y="704392"/>
                </a:lnTo>
                <a:lnTo>
                  <a:pt x="1004658" y="708533"/>
                </a:lnTo>
                <a:lnTo>
                  <a:pt x="1135037" y="716915"/>
                </a:lnTo>
                <a:lnTo>
                  <a:pt x="1164501" y="717804"/>
                </a:lnTo>
                <a:lnTo>
                  <a:pt x="1212164" y="715835"/>
                </a:lnTo>
                <a:lnTo>
                  <a:pt x="1262443" y="710133"/>
                </a:lnTo>
                <a:lnTo>
                  <a:pt x="1293672" y="704596"/>
                </a:lnTo>
                <a:lnTo>
                  <a:pt x="1314259" y="700963"/>
                </a:lnTo>
                <a:lnTo>
                  <a:pt x="1366532" y="688632"/>
                </a:lnTo>
                <a:lnTo>
                  <a:pt x="1418221" y="673442"/>
                </a:lnTo>
                <a:lnTo>
                  <a:pt x="1468247" y="655662"/>
                </a:lnTo>
                <a:lnTo>
                  <a:pt x="1515541" y="635609"/>
                </a:lnTo>
                <a:lnTo>
                  <a:pt x="1559052" y="613549"/>
                </a:lnTo>
                <a:lnTo>
                  <a:pt x="1597698" y="589788"/>
                </a:lnTo>
                <a:lnTo>
                  <a:pt x="1642224" y="553999"/>
                </a:lnTo>
                <a:lnTo>
                  <a:pt x="1684947" y="512953"/>
                </a:lnTo>
                <a:lnTo>
                  <a:pt x="1693697" y="504240"/>
                </a:lnTo>
                <a:lnTo>
                  <a:pt x="1702409" y="495668"/>
                </a:lnTo>
                <a:lnTo>
                  <a:pt x="1711020" y="487362"/>
                </a:lnTo>
                <a:lnTo>
                  <a:pt x="1719491" y="479425"/>
                </a:lnTo>
                <a:lnTo>
                  <a:pt x="1750949" y="447916"/>
                </a:lnTo>
                <a:lnTo>
                  <a:pt x="1779574" y="414235"/>
                </a:lnTo>
                <a:lnTo>
                  <a:pt x="1805266" y="378472"/>
                </a:lnTo>
                <a:lnTo>
                  <a:pt x="1827949" y="340741"/>
                </a:lnTo>
                <a:lnTo>
                  <a:pt x="1848434" y="299821"/>
                </a:lnTo>
                <a:lnTo>
                  <a:pt x="1866569" y="257683"/>
                </a:lnTo>
                <a:lnTo>
                  <a:pt x="1878114" y="227698"/>
                </a:lnTo>
                <a:lnTo>
                  <a:pt x="1878114" y="188480"/>
                </a:lnTo>
                <a:close/>
              </a:path>
            </a:pathLst>
          </a:custGeom>
          <a:solidFill>
            <a:srgbClr val="5F8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70957" y="3992160"/>
            <a:ext cx="2170430" cy="1151890"/>
          </a:xfrm>
          <a:custGeom>
            <a:avLst/>
            <a:gdLst/>
            <a:ahLst/>
            <a:cxnLst/>
            <a:rect l="l" t="t" r="r" b="b"/>
            <a:pathLst>
              <a:path w="2170430" h="1151889">
                <a:moveTo>
                  <a:pt x="1452289" y="1151337"/>
                </a:moveTo>
                <a:lnTo>
                  <a:pt x="1473791" y="1146741"/>
                </a:lnTo>
                <a:lnTo>
                  <a:pt x="1522857" y="1145053"/>
                </a:lnTo>
                <a:lnTo>
                  <a:pt x="1572568" y="1151061"/>
                </a:lnTo>
                <a:lnTo>
                  <a:pt x="1573611" y="1151337"/>
                </a:lnTo>
              </a:path>
              <a:path w="2170430" h="1151889">
                <a:moveTo>
                  <a:pt x="1414599" y="1151337"/>
                </a:moveTo>
                <a:lnTo>
                  <a:pt x="1467168" y="1098007"/>
                </a:lnTo>
                <a:lnTo>
                  <a:pt x="1504711" y="1067186"/>
                </a:lnTo>
                <a:lnTo>
                  <a:pt x="1544774" y="1039582"/>
                </a:lnTo>
                <a:lnTo>
                  <a:pt x="1587352" y="1015516"/>
                </a:lnTo>
                <a:lnTo>
                  <a:pt x="1632442" y="995306"/>
                </a:lnTo>
                <a:lnTo>
                  <a:pt x="1676547" y="981080"/>
                </a:lnTo>
                <a:lnTo>
                  <a:pt x="1722094" y="971217"/>
                </a:lnTo>
                <a:lnTo>
                  <a:pt x="1768570" y="965714"/>
                </a:lnTo>
                <a:lnTo>
                  <a:pt x="1815458" y="964567"/>
                </a:lnTo>
                <a:lnTo>
                  <a:pt x="1862244" y="967775"/>
                </a:lnTo>
                <a:lnTo>
                  <a:pt x="1908413" y="975334"/>
                </a:lnTo>
                <a:lnTo>
                  <a:pt x="1953449" y="987242"/>
                </a:lnTo>
                <a:lnTo>
                  <a:pt x="1996838" y="1003495"/>
                </a:lnTo>
                <a:lnTo>
                  <a:pt x="2038064" y="1024090"/>
                </a:lnTo>
                <a:lnTo>
                  <a:pt x="2076613" y="1049026"/>
                </a:lnTo>
                <a:lnTo>
                  <a:pt x="2111969" y="1078299"/>
                </a:lnTo>
                <a:lnTo>
                  <a:pt x="2143617" y="1111905"/>
                </a:lnTo>
                <a:lnTo>
                  <a:pt x="2169431" y="1149421"/>
                </a:lnTo>
                <a:lnTo>
                  <a:pt x="2170353" y="1151337"/>
                </a:lnTo>
              </a:path>
              <a:path w="2170430" h="1151889">
                <a:moveTo>
                  <a:pt x="1578661" y="1151337"/>
                </a:moveTo>
                <a:lnTo>
                  <a:pt x="1585452" y="1104210"/>
                </a:lnTo>
                <a:lnTo>
                  <a:pt x="1597745" y="1060834"/>
                </a:lnTo>
                <a:lnTo>
                  <a:pt x="1614015" y="1018448"/>
                </a:lnTo>
                <a:lnTo>
                  <a:pt x="1633387" y="976875"/>
                </a:lnTo>
                <a:lnTo>
                  <a:pt x="1654992" y="935938"/>
                </a:lnTo>
                <a:lnTo>
                  <a:pt x="1677955" y="895462"/>
                </a:lnTo>
                <a:lnTo>
                  <a:pt x="1701405" y="855269"/>
                </a:lnTo>
                <a:lnTo>
                  <a:pt x="1724469" y="815184"/>
                </a:lnTo>
                <a:lnTo>
                  <a:pt x="1746276" y="775030"/>
                </a:lnTo>
                <a:lnTo>
                  <a:pt x="1765953" y="734631"/>
                </a:lnTo>
                <a:lnTo>
                  <a:pt x="1782628" y="693809"/>
                </a:lnTo>
                <a:lnTo>
                  <a:pt x="1795428" y="652390"/>
                </a:lnTo>
                <a:lnTo>
                  <a:pt x="1803482" y="610196"/>
                </a:lnTo>
                <a:lnTo>
                  <a:pt x="1805916" y="567050"/>
                </a:lnTo>
                <a:lnTo>
                  <a:pt x="1801860" y="522778"/>
                </a:lnTo>
                <a:lnTo>
                  <a:pt x="1788974" y="474736"/>
                </a:lnTo>
                <a:lnTo>
                  <a:pt x="1767493" y="429324"/>
                </a:lnTo>
                <a:lnTo>
                  <a:pt x="1738525" y="387324"/>
                </a:lnTo>
                <a:lnTo>
                  <a:pt x="1703179" y="349520"/>
                </a:lnTo>
                <a:lnTo>
                  <a:pt x="1662563" y="316693"/>
                </a:lnTo>
                <a:lnTo>
                  <a:pt x="1617787" y="289628"/>
                </a:lnTo>
                <a:lnTo>
                  <a:pt x="1569958" y="269108"/>
                </a:lnTo>
                <a:lnTo>
                  <a:pt x="1520162" y="255425"/>
                </a:lnTo>
                <a:lnTo>
                  <a:pt x="1469281" y="248052"/>
                </a:lnTo>
                <a:lnTo>
                  <a:pt x="1417959" y="246656"/>
                </a:lnTo>
                <a:lnTo>
                  <a:pt x="1366836" y="250904"/>
                </a:lnTo>
                <a:lnTo>
                  <a:pt x="1316556" y="260463"/>
                </a:lnTo>
                <a:lnTo>
                  <a:pt x="1267759" y="274998"/>
                </a:lnTo>
                <a:lnTo>
                  <a:pt x="1221089" y="294178"/>
                </a:lnTo>
                <a:lnTo>
                  <a:pt x="1184460" y="311539"/>
                </a:lnTo>
                <a:lnTo>
                  <a:pt x="1150471" y="332393"/>
                </a:lnTo>
                <a:lnTo>
                  <a:pt x="1120376" y="357412"/>
                </a:lnTo>
                <a:lnTo>
                  <a:pt x="1095435" y="387269"/>
                </a:lnTo>
                <a:lnTo>
                  <a:pt x="1073373" y="424969"/>
                </a:lnTo>
                <a:lnTo>
                  <a:pt x="1059709" y="466039"/>
                </a:lnTo>
                <a:lnTo>
                  <a:pt x="1053776" y="509501"/>
                </a:lnTo>
                <a:lnTo>
                  <a:pt x="1054906" y="554380"/>
                </a:lnTo>
                <a:lnTo>
                  <a:pt x="1062431" y="599699"/>
                </a:lnTo>
                <a:lnTo>
                  <a:pt x="1075683" y="644481"/>
                </a:lnTo>
                <a:lnTo>
                  <a:pt x="1093993" y="687750"/>
                </a:lnTo>
                <a:lnTo>
                  <a:pt x="1116695" y="728530"/>
                </a:lnTo>
                <a:lnTo>
                  <a:pt x="1147243" y="770872"/>
                </a:lnTo>
                <a:lnTo>
                  <a:pt x="1181282" y="811005"/>
                </a:lnTo>
                <a:lnTo>
                  <a:pt x="1217962" y="849530"/>
                </a:lnTo>
                <a:lnTo>
                  <a:pt x="1256435" y="887050"/>
                </a:lnTo>
                <a:lnTo>
                  <a:pt x="1295852" y="924165"/>
                </a:lnTo>
                <a:lnTo>
                  <a:pt x="1335364" y="961476"/>
                </a:lnTo>
                <a:lnTo>
                  <a:pt x="1374124" y="999586"/>
                </a:lnTo>
                <a:lnTo>
                  <a:pt x="1410728" y="1038059"/>
                </a:lnTo>
                <a:lnTo>
                  <a:pt x="1445293" y="1079072"/>
                </a:lnTo>
                <a:lnTo>
                  <a:pt x="1476634" y="1122411"/>
                </a:lnTo>
                <a:lnTo>
                  <a:pt x="1493775" y="1151337"/>
                </a:lnTo>
              </a:path>
              <a:path w="2170430" h="1151889">
                <a:moveTo>
                  <a:pt x="574728" y="1151337"/>
                </a:moveTo>
                <a:lnTo>
                  <a:pt x="604942" y="1097993"/>
                </a:lnTo>
                <a:lnTo>
                  <a:pt x="633092" y="1060286"/>
                </a:lnTo>
                <a:lnTo>
                  <a:pt x="665080" y="1025690"/>
                </a:lnTo>
                <a:lnTo>
                  <a:pt x="700729" y="994656"/>
                </a:lnTo>
                <a:lnTo>
                  <a:pt x="739860" y="967633"/>
                </a:lnTo>
                <a:lnTo>
                  <a:pt x="782471" y="944120"/>
                </a:lnTo>
                <a:lnTo>
                  <a:pt x="829023" y="927356"/>
                </a:lnTo>
                <a:lnTo>
                  <a:pt x="877567" y="919256"/>
                </a:lnTo>
                <a:lnTo>
                  <a:pt x="926153" y="921732"/>
                </a:lnTo>
                <a:lnTo>
                  <a:pt x="972829" y="936696"/>
                </a:lnTo>
                <a:lnTo>
                  <a:pt x="1012587" y="962838"/>
                </a:lnTo>
                <a:lnTo>
                  <a:pt x="1042553" y="998604"/>
                </a:lnTo>
                <a:lnTo>
                  <a:pt x="1062596" y="1041191"/>
                </a:lnTo>
                <a:lnTo>
                  <a:pt x="1072583" y="1087798"/>
                </a:lnTo>
                <a:lnTo>
                  <a:pt x="1072380" y="1135621"/>
                </a:lnTo>
                <a:lnTo>
                  <a:pt x="1068803" y="1151337"/>
                </a:lnTo>
              </a:path>
              <a:path w="2170430" h="1151889">
                <a:moveTo>
                  <a:pt x="266634" y="1151337"/>
                </a:moveTo>
                <a:lnTo>
                  <a:pt x="259059" y="1130200"/>
                </a:lnTo>
                <a:lnTo>
                  <a:pt x="250390" y="1084085"/>
                </a:lnTo>
                <a:lnTo>
                  <a:pt x="249013" y="1040126"/>
                </a:lnTo>
                <a:lnTo>
                  <a:pt x="254666" y="997539"/>
                </a:lnTo>
                <a:lnTo>
                  <a:pt x="266782" y="956703"/>
                </a:lnTo>
                <a:lnTo>
                  <a:pt x="284791" y="917992"/>
                </a:lnTo>
                <a:lnTo>
                  <a:pt x="308125" y="881785"/>
                </a:lnTo>
                <a:lnTo>
                  <a:pt x="336215" y="848457"/>
                </a:lnTo>
                <a:lnTo>
                  <a:pt x="368493" y="818387"/>
                </a:lnTo>
                <a:lnTo>
                  <a:pt x="404390" y="791950"/>
                </a:lnTo>
                <a:lnTo>
                  <a:pt x="443337" y="769524"/>
                </a:lnTo>
                <a:lnTo>
                  <a:pt x="484766" y="751486"/>
                </a:lnTo>
                <a:lnTo>
                  <a:pt x="528108" y="738212"/>
                </a:lnTo>
                <a:lnTo>
                  <a:pt x="572795" y="730079"/>
                </a:lnTo>
                <a:lnTo>
                  <a:pt x="618258" y="727463"/>
                </a:lnTo>
                <a:lnTo>
                  <a:pt x="667573" y="729864"/>
                </a:lnTo>
                <a:lnTo>
                  <a:pt x="715994" y="737636"/>
                </a:lnTo>
                <a:lnTo>
                  <a:pt x="763289" y="750426"/>
                </a:lnTo>
                <a:lnTo>
                  <a:pt x="809226" y="767881"/>
                </a:lnTo>
                <a:lnTo>
                  <a:pt x="853574" y="789647"/>
                </a:lnTo>
                <a:lnTo>
                  <a:pt x="896101" y="815370"/>
                </a:lnTo>
                <a:lnTo>
                  <a:pt x="936575" y="844698"/>
                </a:lnTo>
                <a:lnTo>
                  <a:pt x="974766" y="877277"/>
                </a:lnTo>
                <a:lnTo>
                  <a:pt x="1010441" y="912753"/>
                </a:lnTo>
                <a:lnTo>
                  <a:pt x="1043369" y="950772"/>
                </a:lnTo>
                <a:lnTo>
                  <a:pt x="1073319" y="990982"/>
                </a:lnTo>
                <a:lnTo>
                  <a:pt x="1100058" y="1033029"/>
                </a:lnTo>
                <a:lnTo>
                  <a:pt x="1123705" y="1076253"/>
                </a:lnTo>
                <a:lnTo>
                  <a:pt x="1145961" y="1120950"/>
                </a:lnTo>
                <a:lnTo>
                  <a:pt x="1160480" y="1151337"/>
                </a:lnTo>
              </a:path>
              <a:path w="2170430" h="1151889">
                <a:moveTo>
                  <a:pt x="1812122" y="1151337"/>
                </a:moveTo>
                <a:lnTo>
                  <a:pt x="1804692" y="1110261"/>
                </a:lnTo>
                <a:lnTo>
                  <a:pt x="1789958" y="1065586"/>
                </a:lnTo>
                <a:lnTo>
                  <a:pt x="1768910" y="1023072"/>
                </a:lnTo>
                <a:lnTo>
                  <a:pt x="1741662" y="983648"/>
                </a:lnTo>
                <a:lnTo>
                  <a:pt x="1709248" y="949682"/>
                </a:lnTo>
                <a:lnTo>
                  <a:pt x="1672106" y="920578"/>
                </a:lnTo>
                <a:lnTo>
                  <a:pt x="1631106" y="896564"/>
                </a:lnTo>
                <a:lnTo>
                  <a:pt x="1587118" y="877865"/>
                </a:lnTo>
                <a:lnTo>
                  <a:pt x="1541011" y="864709"/>
                </a:lnTo>
                <a:lnTo>
                  <a:pt x="1493654" y="857321"/>
                </a:lnTo>
                <a:lnTo>
                  <a:pt x="1445919" y="855930"/>
                </a:lnTo>
                <a:lnTo>
                  <a:pt x="1398673" y="860761"/>
                </a:lnTo>
                <a:lnTo>
                  <a:pt x="1352788" y="872040"/>
                </a:lnTo>
                <a:lnTo>
                  <a:pt x="1309804" y="888377"/>
                </a:lnTo>
                <a:lnTo>
                  <a:pt x="1267709" y="908341"/>
                </a:lnTo>
                <a:lnTo>
                  <a:pt x="1226260" y="930367"/>
                </a:lnTo>
                <a:lnTo>
                  <a:pt x="1185212" y="952892"/>
                </a:lnTo>
                <a:lnTo>
                  <a:pt x="1144321" y="974351"/>
                </a:lnTo>
                <a:lnTo>
                  <a:pt x="1103341" y="993181"/>
                </a:lnTo>
                <a:lnTo>
                  <a:pt x="1062030" y="1007816"/>
                </a:lnTo>
                <a:lnTo>
                  <a:pt x="1020143" y="1016693"/>
                </a:lnTo>
                <a:lnTo>
                  <a:pt x="977435" y="1018247"/>
                </a:lnTo>
                <a:lnTo>
                  <a:pt x="933662" y="1010915"/>
                </a:lnTo>
                <a:lnTo>
                  <a:pt x="893689" y="993753"/>
                </a:lnTo>
                <a:lnTo>
                  <a:pt x="859083" y="968183"/>
                </a:lnTo>
                <a:lnTo>
                  <a:pt x="830274" y="935827"/>
                </a:lnTo>
                <a:lnTo>
                  <a:pt x="807688" y="898309"/>
                </a:lnTo>
                <a:lnTo>
                  <a:pt x="791754" y="857251"/>
                </a:lnTo>
                <a:lnTo>
                  <a:pt x="782901" y="814278"/>
                </a:lnTo>
                <a:lnTo>
                  <a:pt x="781555" y="771012"/>
                </a:lnTo>
                <a:lnTo>
                  <a:pt x="788146" y="729076"/>
                </a:lnTo>
                <a:lnTo>
                  <a:pt x="804596" y="682994"/>
                </a:lnTo>
                <a:lnTo>
                  <a:pt x="828161" y="640437"/>
                </a:lnTo>
                <a:lnTo>
                  <a:pt x="857910" y="601593"/>
                </a:lnTo>
                <a:lnTo>
                  <a:pt x="892915" y="566648"/>
                </a:lnTo>
                <a:lnTo>
                  <a:pt x="932247" y="535790"/>
                </a:lnTo>
                <a:lnTo>
                  <a:pt x="974977" y="509204"/>
                </a:lnTo>
                <a:lnTo>
                  <a:pt x="1020175" y="487078"/>
                </a:lnTo>
                <a:lnTo>
                  <a:pt x="1068069" y="468045"/>
                </a:lnTo>
                <a:lnTo>
                  <a:pt x="1118076" y="453421"/>
                </a:lnTo>
                <a:lnTo>
                  <a:pt x="1169291" y="444001"/>
                </a:lnTo>
                <a:lnTo>
                  <a:pt x="1220811" y="440581"/>
                </a:lnTo>
                <a:lnTo>
                  <a:pt x="1271731" y="443956"/>
                </a:lnTo>
                <a:lnTo>
                  <a:pt x="1321147" y="454923"/>
                </a:lnTo>
                <a:lnTo>
                  <a:pt x="1368155" y="474276"/>
                </a:lnTo>
                <a:lnTo>
                  <a:pt x="1409249" y="501509"/>
                </a:lnTo>
                <a:lnTo>
                  <a:pt x="1444063" y="535586"/>
                </a:lnTo>
                <a:lnTo>
                  <a:pt x="1472356" y="575183"/>
                </a:lnTo>
                <a:lnTo>
                  <a:pt x="1493889" y="618971"/>
                </a:lnTo>
                <a:lnTo>
                  <a:pt x="1508420" y="665625"/>
                </a:lnTo>
                <a:lnTo>
                  <a:pt x="1515710" y="713819"/>
                </a:lnTo>
                <a:lnTo>
                  <a:pt x="1515518" y="762226"/>
                </a:lnTo>
                <a:lnTo>
                  <a:pt x="1507603" y="809520"/>
                </a:lnTo>
                <a:lnTo>
                  <a:pt x="1491726" y="854375"/>
                </a:lnTo>
                <a:lnTo>
                  <a:pt x="1468553" y="895567"/>
                </a:lnTo>
                <a:lnTo>
                  <a:pt x="1439560" y="932658"/>
                </a:lnTo>
                <a:lnTo>
                  <a:pt x="1405465" y="965467"/>
                </a:lnTo>
                <a:lnTo>
                  <a:pt x="1366986" y="993816"/>
                </a:lnTo>
                <a:lnTo>
                  <a:pt x="1324841" y="1017527"/>
                </a:lnTo>
                <a:lnTo>
                  <a:pt x="1279749" y="1036420"/>
                </a:lnTo>
                <a:lnTo>
                  <a:pt x="1232427" y="1050317"/>
                </a:lnTo>
                <a:lnTo>
                  <a:pt x="1183594" y="1059039"/>
                </a:lnTo>
                <a:lnTo>
                  <a:pt x="1133967" y="1062407"/>
                </a:lnTo>
                <a:lnTo>
                  <a:pt x="1084622" y="1059775"/>
                </a:lnTo>
                <a:lnTo>
                  <a:pt x="1035662" y="1052654"/>
                </a:lnTo>
                <a:lnTo>
                  <a:pt x="987331" y="1041324"/>
                </a:lnTo>
                <a:lnTo>
                  <a:pt x="939868" y="1026064"/>
                </a:lnTo>
                <a:lnTo>
                  <a:pt x="893516" y="1007156"/>
                </a:lnTo>
                <a:lnTo>
                  <a:pt x="848515" y="984877"/>
                </a:lnTo>
                <a:lnTo>
                  <a:pt x="805107" y="959510"/>
                </a:lnTo>
                <a:lnTo>
                  <a:pt x="763534" y="931334"/>
                </a:lnTo>
                <a:lnTo>
                  <a:pt x="724036" y="900628"/>
                </a:lnTo>
                <a:lnTo>
                  <a:pt x="683921" y="866198"/>
                </a:lnTo>
                <a:lnTo>
                  <a:pt x="646330" y="829111"/>
                </a:lnTo>
                <a:lnTo>
                  <a:pt x="611772" y="789470"/>
                </a:lnTo>
                <a:lnTo>
                  <a:pt x="580757" y="747382"/>
                </a:lnTo>
                <a:lnTo>
                  <a:pt x="553793" y="702952"/>
                </a:lnTo>
                <a:lnTo>
                  <a:pt x="531389" y="656285"/>
                </a:lnTo>
                <a:lnTo>
                  <a:pt x="514054" y="607487"/>
                </a:lnTo>
                <a:lnTo>
                  <a:pt x="503356" y="561722"/>
                </a:lnTo>
                <a:lnTo>
                  <a:pt x="497917" y="515508"/>
                </a:lnTo>
                <a:lnTo>
                  <a:pt x="497519" y="469207"/>
                </a:lnTo>
                <a:lnTo>
                  <a:pt x="501943" y="423184"/>
                </a:lnTo>
                <a:lnTo>
                  <a:pt x="510974" y="377803"/>
                </a:lnTo>
                <a:lnTo>
                  <a:pt x="524392" y="333428"/>
                </a:lnTo>
                <a:lnTo>
                  <a:pt x="541980" y="290422"/>
                </a:lnTo>
                <a:lnTo>
                  <a:pt x="563520" y="249149"/>
                </a:lnTo>
                <a:lnTo>
                  <a:pt x="588795" y="209974"/>
                </a:lnTo>
                <a:lnTo>
                  <a:pt x="617586" y="173261"/>
                </a:lnTo>
                <a:lnTo>
                  <a:pt x="649675" y="139373"/>
                </a:lnTo>
                <a:lnTo>
                  <a:pt x="684846" y="108674"/>
                </a:lnTo>
                <a:lnTo>
                  <a:pt x="722880" y="81529"/>
                </a:lnTo>
                <a:lnTo>
                  <a:pt x="763559" y="58300"/>
                </a:lnTo>
                <a:lnTo>
                  <a:pt x="807156" y="38788"/>
                </a:lnTo>
                <a:lnTo>
                  <a:pt x="852279" y="23292"/>
                </a:lnTo>
                <a:lnTo>
                  <a:pt x="898631" y="11739"/>
                </a:lnTo>
                <a:lnTo>
                  <a:pt x="945921" y="4056"/>
                </a:lnTo>
                <a:lnTo>
                  <a:pt x="993852" y="167"/>
                </a:lnTo>
                <a:lnTo>
                  <a:pt x="1042132" y="0"/>
                </a:lnTo>
                <a:lnTo>
                  <a:pt x="1090466" y="3479"/>
                </a:lnTo>
                <a:lnTo>
                  <a:pt x="1138560" y="10533"/>
                </a:lnTo>
                <a:lnTo>
                  <a:pt x="1186121" y="21085"/>
                </a:lnTo>
                <a:lnTo>
                  <a:pt x="1232853" y="35064"/>
                </a:lnTo>
                <a:lnTo>
                  <a:pt x="1278463" y="52394"/>
                </a:lnTo>
                <a:lnTo>
                  <a:pt x="1322657" y="73002"/>
                </a:lnTo>
                <a:lnTo>
                  <a:pt x="1365141" y="96814"/>
                </a:lnTo>
                <a:lnTo>
                  <a:pt x="1405620" y="123756"/>
                </a:lnTo>
                <a:lnTo>
                  <a:pt x="1438867" y="155743"/>
                </a:lnTo>
                <a:lnTo>
                  <a:pt x="1463321" y="196615"/>
                </a:lnTo>
                <a:lnTo>
                  <a:pt x="1479862" y="243951"/>
                </a:lnTo>
                <a:lnTo>
                  <a:pt x="1489369" y="295324"/>
                </a:lnTo>
                <a:lnTo>
                  <a:pt x="1492722" y="348312"/>
                </a:lnTo>
                <a:lnTo>
                  <a:pt x="1490802" y="400490"/>
                </a:lnTo>
                <a:lnTo>
                  <a:pt x="1484487" y="449435"/>
                </a:lnTo>
                <a:lnTo>
                  <a:pt x="1472449" y="494011"/>
                </a:lnTo>
                <a:lnTo>
                  <a:pt x="1452521" y="536128"/>
                </a:lnTo>
                <a:lnTo>
                  <a:pt x="1425627" y="574238"/>
                </a:lnTo>
                <a:lnTo>
                  <a:pt x="1392696" y="606797"/>
                </a:lnTo>
                <a:lnTo>
                  <a:pt x="1354653" y="632257"/>
                </a:lnTo>
                <a:lnTo>
                  <a:pt x="1312424" y="649072"/>
                </a:lnTo>
                <a:lnTo>
                  <a:pt x="1266936" y="655696"/>
                </a:lnTo>
                <a:lnTo>
                  <a:pt x="1217706" y="652321"/>
                </a:lnTo>
                <a:lnTo>
                  <a:pt x="1170597" y="638853"/>
                </a:lnTo>
                <a:lnTo>
                  <a:pt x="1125221" y="617839"/>
                </a:lnTo>
                <a:lnTo>
                  <a:pt x="1081190" y="591826"/>
                </a:lnTo>
                <a:lnTo>
                  <a:pt x="1038117" y="563362"/>
                </a:lnTo>
                <a:lnTo>
                  <a:pt x="995613" y="534995"/>
                </a:lnTo>
                <a:lnTo>
                  <a:pt x="954591" y="509345"/>
                </a:lnTo>
                <a:lnTo>
                  <a:pt x="912139" y="486059"/>
                </a:lnTo>
                <a:lnTo>
                  <a:pt x="868430" y="465299"/>
                </a:lnTo>
                <a:lnTo>
                  <a:pt x="823638" y="447228"/>
                </a:lnTo>
                <a:lnTo>
                  <a:pt x="777937" y="432007"/>
                </a:lnTo>
                <a:lnTo>
                  <a:pt x="731499" y="419800"/>
                </a:lnTo>
                <a:lnTo>
                  <a:pt x="684499" y="410767"/>
                </a:lnTo>
                <a:lnTo>
                  <a:pt x="637109" y="405071"/>
                </a:lnTo>
                <a:lnTo>
                  <a:pt x="589503" y="402875"/>
                </a:lnTo>
                <a:lnTo>
                  <a:pt x="541855" y="404340"/>
                </a:lnTo>
                <a:lnTo>
                  <a:pt x="494338" y="409629"/>
                </a:lnTo>
                <a:lnTo>
                  <a:pt x="447125" y="418904"/>
                </a:lnTo>
                <a:lnTo>
                  <a:pt x="401474" y="432963"/>
                </a:lnTo>
                <a:lnTo>
                  <a:pt x="357354" y="451785"/>
                </a:lnTo>
                <a:lnTo>
                  <a:pt x="315223" y="475012"/>
                </a:lnTo>
                <a:lnTo>
                  <a:pt x="275542" y="502282"/>
                </a:lnTo>
                <a:lnTo>
                  <a:pt x="238771" y="533237"/>
                </a:lnTo>
                <a:lnTo>
                  <a:pt x="205370" y="567517"/>
                </a:lnTo>
                <a:lnTo>
                  <a:pt x="175798" y="604761"/>
                </a:lnTo>
                <a:lnTo>
                  <a:pt x="150515" y="644611"/>
                </a:lnTo>
                <a:lnTo>
                  <a:pt x="129980" y="686706"/>
                </a:lnTo>
                <a:lnTo>
                  <a:pt x="114655" y="730686"/>
                </a:lnTo>
                <a:lnTo>
                  <a:pt x="104998" y="776193"/>
                </a:lnTo>
                <a:lnTo>
                  <a:pt x="101470" y="822866"/>
                </a:lnTo>
                <a:lnTo>
                  <a:pt x="105500" y="869786"/>
                </a:lnTo>
                <a:lnTo>
                  <a:pt x="116388" y="915966"/>
                </a:lnTo>
                <a:lnTo>
                  <a:pt x="134140" y="959513"/>
                </a:lnTo>
                <a:lnTo>
                  <a:pt x="158764" y="998536"/>
                </a:lnTo>
                <a:lnTo>
                  <a:pt x="190264" y="1031143"/>
                </a:lnTo>
                <a:lnTo>
                  <a:pt x="228647" y="1055441"/>
                </a:lnTo>
                <a:lnTo>
                  <a:pt x="273305" y="1066288"/>
                </a:lnTo>
                <a:lnTo>
                  <a:pt x="319884" y="1063563"/>
                </a:lnTo>
                <a:lnTo>
                  <a:pt x="363974" y="1048691"/>
                </a:lnTo>
                <a:lnTo>
                  <a:pt x="401164" y="1023101"/>
                </a:lnTo>
                <a:lnTo>
                  <a:pt x="427045" y="988219"/>
                </a:lnTo>
                <a:lnTo>
                  <a:pt x="437207" y="945472"/>
                </a:lnTo>
                <a:lnTo>
                  <a:pt x="429133" y="895554"/>
                </a:lnTo>
                <a:lnTo>
                  <a:pt x="402714" y="853127"/>
                </a:lnTo>
                <a:lnTo>
                  <a:pt x="362969" y="821563"/>
                </a:lnTo>
                <a:lnTo>
                  <a:pt x="314918" y="804235"/>
                </a:lnTo>
                <a:lnTo>
                  <a:pt x="264147" y="802103"/>
                </a:lnTo>
                <a:lnTo>
                  <a:pt x="214244" y="812738"/>
                </a:lnTo>
                <a:lnTo>
                  <a:pt x="167291" y="834192"/>
                </a:lnTo>
                <a:lnTo>
                  <a:pt x="125371" y="864522"/>
                </a:lnTo>
                <a:lnTo>
                  <a:pt x="90347" y="898057"/>
                </a:lnTo>
                <a:lnTo>
                  <a:pt x="60919" y="936087"/>
                </a:lnTo>
                <a:lnTo>
                  <a:pt x="37147" y="977807"/>
                </a:lnTo>
                <a:lnTo>
                  <a:pt x="19093" y="1022412"/>
                </a:lnTo>
                <a:lnTo>
                  <a:pt x="6817" y="1069098"/>
                </a:lnTo>
                <a:lnTo>
                  <a:pt x="380" y="1117061"/>
                </a:lnTo>
                <a:lnTo>
                  <a:pt x="0" y="1151338"/>
                </a:lnTo>
              </a:path>
            </a:pathLst>
          </a:custGeom>
          <a:ln w="9525">
            <a:solidFill>
              <a:srgbClr val="5F8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1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1909" y="433273"/>
            <a:ext cx="6520180" cy="483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3A4B6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8400" y="2647950"/>
            <a:ext cx="6705600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26720" algn="ctr">
              <a:lnSpc>
                <a:spcPct val="100000"/>
              </a:lnSpc>
              <a:spcBef>
                <a:spcPts val="95"/>
              </a:spcBef>
            </a:pPr>
            <a:r>
              <a:rPr lang="tr-TR" sz="4800" b="1" spc="-365" dirty="0">
                <a:solidFill>
                  <a:srgbClr val="C00000"/>
                </a:solidFill>
                <a:latin typeface="Tahoma"/>
                <a:cs typeface="Tahoma"/>
              </a:rPr>
              <a:t>TEST ÇÖZME    TEKNİKLERİ VE SINAV STRATEJİLERİ</a:t>
            </a:r>
            <a:endParaRPr sz="4800" b="1" dirty="0">
              <a:solidFill>
                <a:srgbClr val="C00000"/>
              </a:solidFill>
              <a:latin typeface="Tahoma"/>
              <a:cs typeface="Tahoma"/>
            </a:endParaRPr>
          </a:p>
        </p:txBody>
      </p:sp>
      <p:pic>
        <p:nvPicPr>
          <p:cNvPr id="18" name="Resim 17">
            <a:extLst>
              <a:ext uri="{FF2B5EF4-FFF2-40B4-BE49-F238E27FC236}">
                <a16:creationId xmlns:a16="http://schemas.microsoft.com/office/drawing/2014/main" id="{81E28099-9FCA-841B-1656-7D8204E5F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150"/>
            <a:ext cx="1651376" cy="1651376"/>
          </a:xfrm>
          <a:prstGeom prst="rect">
            <a:avLst/>
          </a:prstGeom>
        </p:spPr>
      </p:pic>
      <p:sp>
        <p:nvSpPr>
          <p:cNvPr id="19" name="Şekil 18">
            <a:extLst>
              <a:ext uri="{FF2B5EF4-FFF2-40B4-BE49-F238E27FC236}">
                <a16:creationId xmlns:a16="http://schemas.microsoft.com/office/drawing/2014/main" id="{A3C3582E-C86D-E54F-2BBE-1D54E775A72E}"/>
              </a:ext>
            </a:extLst>
          </p:cNvPr>
          <p:cNvSpPr/>
          <p:nvPr/>
        </p:nvSpPr>
        <p:spPr>
          <a:xfrm>
            <a:off x="0" y="133350"/>
            <a:ext cx="9067800" cy="5010149"/>
          </a:xfrm>
          <a:prstGeom prst="swooshArrow">
            <a:avLst>
              <a:gd name="adj1" fmla="val 25000"/>
              <a:gd name="adj2" fmla="val 25000"/>
            </a:avLst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97305" cy="1549400"/>
          </a:xfrm>
          <a:custGeom>
            <a:avLst/>
            <a:gdLst/>
            <a:ahLst/>
            <a:cxnLst/>
            <a:rect l="l" t="t" r="r" b="b"/>
            <a:pathLst>
              <a:path w="1297305" h="1549400">
                <a:moveTo>
                  <a:pt x="0" y="967283"/>
                </a:moveTo>
                <a:lnTo>
                  <a:pt x="37960" y="1020244"/>
                </a:lnTo>
                <a:lnTo>
                  <a:pt x="68346" y="1057279"/>
                </a:lnTo>
                <a:lnTo>
                  <a:pt x="100726" y="1092205"/>
                </a:lnTo>
                <a:lnTo>
                  <a:pt x="135098" y="1124473"/>
                </a:lnTo>
                <a:lnTo>
                  <a:pt x="171462" y="1153538"/>
                </a:lnTo>
                <a:lnTo>
                  <a:pt x="209815" y="1178851"/>
                </a:lnTo>
                <a:lnTo>
                  <a:pt x="250156" y="1199866"/>
                </a:lnTo>
                <a:lnTo>
                  <a:pt x="292485" y="1216034"/>
                </a:lnTo>
                <a:lnTo>
                  <a:pt x="336798" y="1226810"/>
                </a:lnTo>
                <a:lnTo>
                  <a:pt x="383095" y="1231646"/>
                </a:lnTo>
                <a:lnTo>
                  <a:pt x="435774" y="1227445"/>
                </a:lnTo>
                <a:lnTo>
                  <a:pt x="486403" y="1213071"/>
                </a:lnTo>
                <a:lnTo>
                  <a:pt x="531281" y="1188833"/>
                </a:lnTo>
                <a:lnTo>
                  <a:pt x="566709" y="1155043"/>
                </a:lnTo>
                <a:lnTo>
                  <a:pt x="588987" y="1112012"/>
                </a:lnTo>
                <a:lnTo>
                  <a:pt x="592133" y="1065169"/>
                </a:lnTo>
                <a:lnTo>
                  <a:pt x="579185" y="1019974"/>
                </a:lnTo>
                <a:lnTo>
                  <a:pt x="553262" y="977884"/>
                </a:lnTo>
                <a:lnTo>
                  <a:pt x="517480" y="940355"/>
                </a:lnTo>
                <a:lnTo>
                  <a:pt x="474954" y="908844"/>
                </a:lnTo>
                <a:lnTo>
                  <a:pt x="428802" y="884809"/>
                </a:lnTo>
                <a:lnTo>
                  <a:pt x="382716" y="867479"/>
                </a:lnTo>
                <a:lnTo>
                  <a:pt x="335623" y="854238"/>
                </a:lnTo>
                <a:lnTo>
                  <a:pt x="287742" y="844915"/>
                </a:lnTo>
                <a:lnTo>
                  <a:pt x="239290" y="839338"/>
                </a:lnTo>
                <a:lnTo>
                  <a:pt x="190485" y="837336"/>
                </a:lnTo>
                <a:lnTo>
                  <a:pt x="141545" y="838739"/>
                </a:lnTo>
                <a:lnTo>
                  <a:pt x="92688" y="843375"/>
                </a:lnTo>
                <a:lnTo>
                  <a:pt x="44133" y="851074"/>
                </a:lnTo>
                <a:lnTo>
                  <a:pt x="0" y="860802"/>
                </a:lnTo>
              </a:path>
              <a:path w="1297305" h="1549400">
                <a:moveTo>
                  <a:pt x="0" y="1548830"/>
                </a:moveTo>
                <a:lnTo>
                  <a:pt x="69679" y="1539763"/>
                </a:lnTo>
                <a:lnTo>
                  <a:pt x="109196" y="1522861"/>
                </a:lnTo>
                <a:lnTo>
                  <a:pt x="142372" y="1497626"/>
                </a:lnTo>
                <a:lnTo>
                  <a:pt x="166801" y="1463928"/>
                </a:lnTo>
                <a:lnTo>
                  <a:pt x="181241" y="1423715"/>
                </a:lnTo>
                <a:lnTo>
                  <a:pt x="182846" y="1382585"/>
                </a:lnTo>
                <a:lnTo>
                  <a:pt x="173379" y="1341502"/>
                </a:lnTo>
                <a:lnTo>
                  <a:pt x="154603" y="1301432"/>
                </a:lnTo>
                <a:lnTo>
                  <a:pt x="128283" y="1263338"/>
                </a:lnTo>
                <a:lnTo>
                  <a:pt x="96181" y="1228185"/>
                </a:lnTo>
                <a:lnTo>
                  <a:pt x="60062" y="1196937"/>
                </a:lnTo>
                <a:lnTo>
                  <a:pt x="21689" y="1170559"/>
                </a:lnTo>
                <a:lnTo>
                  <a:pt x="0" y="1158257"/>
                </a:lnTo>
              </a:path>
              <a:path w="1297305" h="1549400">
                <a:moveTo>
                  <a:pt x="0" y="406738"/>
                </a:moveTo>
                <a:lnTo>
                  <a:pt x="26008" y="398573"/>
                </a:lnTo>
                <a:lnTo>
                  <a:pt x="74645" y="390365"/>
                </a:lnTo>
                <a:lnTo>
                  <a:pt x="124578" y="387862"/>
                </a:lnTo>
                <a:lnTo>
                  <a:pt x="175239" y="390292"/>
                </a:lnTo>
                <a:lnTo>
                  <a:pt x="226065" y="396886"/>
                </a:lnTo>
                <a:lnTo>
                  <a:pt x="276489" y="406873"/>
                </a:lnTo>
                <a:lnTo>
                  <a:pt x="325945" y="419480"/>
                </a:lnTo>
                <a:lnTo>
                  <a:pt x="372444" y="433033"/>
                </a:lnTo>
                <a:lnTo>
                  <a:pt x="418564" y="448594"/>
                </a:lnTo>
                <a:lnTo>
                  <a:pt x="463882" y="466367"/>
                </a:lnTo>
                <a:lnTo>
                  <a:pt x="507980" y="486555"/>
                </a:lnTo>
                <a:lnTo>
                  <a:pt x="550438" y="509360"/>
                </a:lnTo>
                <a:lnTo>
                  <a:pt x="590835" y="534985"/>
                </a:lnTo>
                <a:lnTo>
                  <a:pt x="628752" y="563633"/>
                </a:lnTo>
                <a:lnTo>
                  <a:pt x="663768" y="595506"/>
                </a:lnTo>
                <a:lnTo>
                  <a:pt x="695464" y="630809"/>
                </a:lnTo>
                <a:lnTo>
                  <a:pt x="723686" y="669684"/>
                </a:lnTo>
                <a:lnTo>
                  <a:pt x="746642" y="711319"/>
                </a:lnTo>
                <a:lnTo>
                  <a:pt x="764367" y="755143"/>
                </a:lnTo>
                <a:lnTo>
                  <a:pt x="776897" y="800589"/>
                </a:lnTo>
                <a:lnTo>
                  <a:pt x="784268" y="847085"/>
                </a:lnTo>
                <a:lnTo>
                  <a:pt x="786515" y="894064"/>
                </a:lnTo>
                <a:lnTo>
                  <a:pt x="783675" y="940955"/>
                </a:lnTo>
                <a:lnTo>
                  <a:pt x="775783" y="987189"/>
                </a:lnTo>
                <a:lnTo>
                  <a:pt x="762874" y="1032198"/>
                </a:lnTo>
                <a:lnTo>
                  <a:pt x="744986" y="1075411"/>
                </a:lnTo>
                <a:lnTo>
                  <a:pt x="722152" y="1116260"/>
                </a:lnTo>
                <a:lnTo>
                  <a:pt x="694410" y="1154176"/>
                </a:lnTo>
                <a:lnTo>
                  <a:pt x="661905" y="1189221"/>
                </a:lnTo>
                <a:lnTo>
                  <a:pt x="625491" y="1220355"/>
                </a:lnTo>
                <a:lnTo>
                  <a:pt x="585691" y="1247443"/>
                </a:lnTo>
                <a:lnTo>
                  <a:pt x="543029" y="1270352"/>
                </a:lnTo>
                <a:lnTo>
                  <a:pt x="498031" y="1288949"/>
                </a:lnTo>
                <a:lnTo>
                  <a:pt x="451219" y="1303099"/>
                </a:lnTo>
                <a:lnTo>
                  <a:pt x="403119" y="1312669"/>
                </a:lnTo>
                <a:lnTo>
                  <a:pt x="354254" y="1317526"/>
                </a:lnTo>
                <a:lnTo>
                  <a:pt x="305149" y="1317535"/>
                </a:lnTo>
                <a:lnTo>
                  <a:pt x="256327" y="1312564"/>
                </a:lnTo>
                <a:lnTo>
                  <a:pt x="208314" y="1302478"/>
                </a:lnTo>
                <a:lnTo>
                  <a:pt x="161632" y="1287145"/>
                </a:lnTo>
                <a:lnTo>
                  <a:pt x="116891" y="1267356"/>
                </a:lnTo>
                <a:lnTo>
                  <a:pt x="74855" y="1242891"/>
                </a:lnTo>
                <a:lnTo>
                  <a:pt x="35801" y="1214191"/>
                </a:lnTo>
                <a:lnTo>
                  <a:pt x="7" y="1181697"/>
                </a:lnTo>
              </a:path>
              <a:path w="1297305" h="1549400">
                <a:moveTo>
                  <a:pt x="0" y="610831"/>
                </a:moveTo>
                <a:lnTo>
                  <a:pt x="13434" y="603177"/>
                </a:lnTo>
                <a:lnTo>
                  <a:pt x="56377" y="586703"/>
                </a:lnTo>
                <a:lnTo>
                  <a:pt x="101583" y="576316"/>
                </a:lnTo>
                <a:lnTo>
                  <a:pt x="147816" y="572106"/>
                </a:lnTo>
                <a:lnTo>
                  <a:pt x="193840" y="574166"/>
                </a:lnTo>
                <a:lnTo>
                  <a:pt x="247327" y="583945"/>
                </a:lnTo>
                <a:lnTo>
                  <a:pt x="298598" y="600117"/>
                </a:lnTo>
                <a:lnTo>
                  <a:pt x="347559" y="621982"/>
                </a:lnTo>
                <a:lnTo>
                  <a:pt x="394119" y="648842"/>
                </a:lnTo>
                <a:lnTo>
                  <a:pt x="438185" y="680000"/>
                </a:lnTo>
                <a:lnTo>
                  <a:pt x="479666" y="714755"/>
                </a:lnTo>
                <a:lnTo>
                  <a:pt x="528891" y="767651"/>
                </a:lnTo>
                <a:lnTo>
                  <a:pt x="562267" y="830452"/>
                </a:lnTo>
                <a:lnTo>
                  <a:pt x="569742" y="875754"/>
                </a:lnTo>
                <a:lnTo>
                  <a:pt x="564372" y="920757"/>
                </a:lnTo>
                <a:lnTo>
                  <a:pt x="547731" y="963650"/>
                </a:lnTo>
                <a:lnTo>
                  <a:pt x="521393" y="1002627"/>
                </a:lnTo>
                <a:lnTo>
                  <a:pt x="486934" y="1035880"/>
                </a:lnTo>
                <a:lnTo>
                  <a:pt x="445927" y="1061598"/>
                </a:lnTo>
                <a:lnTo>
                  <a:pt x="399948" y="1077976"/>
                </a:lnTo>
                <a:lnTo>
                  <a:pt x="351633" y="1084333"/>
                </a:lnTo>
                <a:lnTo>
                  <a:pt x="303258" y="1081668"/>
                </a:lnTo>
                <a:lnTo>
                  <a:pt x="255842" y="1070851"/>
                </a:lnTo>
                <a:lnTo>
                  <a:pt x="210403" y="1052749"/>
                </a:lnTo>
                <a:lnTo>
                  <a:pt x="167959" y="1028231"/>
                </a:lnTo>
                <a:lnTo>
                  <a:pt x="129529" y="998165"/>
                </a:lnTo>
                <a:lnTo>
                  <a:pt x="96131" y="963422"/>
                </a:lnTo>
                <a:lnTo>
                  <a:pt x="68082" y="925240"/>
                </a:lnTo>
                <a:lnTo>
                  <a:pt x="44792" y="884545"/>
                </a:lnTo>
                <a:lnTo>
                  <a:pt x="25905" y="841734"/>
                </a:lnTo>
                <a:lnTo>
                  <a:pt x="11068" y="797200"/>
                </a:lnTo>
                <a:lnTo>
                  <a:pt x="0" y="751651"/>
                </a:lnTo>
              </a:path>
              <a:path w="1297305" h="1549400">
                <a:moveTo>
                  <a:pt x="0" y="347216"/>
                </a:moveTo>
                <a:lnTo>
                  <a:pt x="1178" y="330453"/>
                </a:lnTo>
                <a:lnTo>
                  <a:pt x="3629" y="283328"/>
                </a:lnTo>
                <a:lnTo>
                  <a:pt x="3160" y="235697"/>
                </a:lnTo>
                <a:lnTo>
                  <a:pt x="0" y="207504"/>
                </a:lnTo>
              </a:path>
              <a:path w="1297305" h="1549400">
                <a:moveTo>
                  <a:pt x="0" y="857429"/>
                </a:moveTo>
                <a:lnTo>
                  <a:pt x="49457" y="878250"/>
                </a:lnTo>
                <a:lnTo>
                  <a:pt x="96334" y="891893"/>
                </a:lnTo>
                <a:lnTo>
                  <a:pt x="144576" y="900819"/>
                </a:lnTo>
                <a:lnTo>
                  <a:pt x="193634" y="905044"/>
                </a:lnTo>
                <a:lnTo>
                  <a:pt x="242958" y="904583"/>
                </a:lnTo>
                <a:lnTo>
                  <a:pt x="292000" y="899452"/>
                </a:lnTo>
                <a:lnTo>
                  <a:pt x="340210" y="889666"/>
                </a:lnTo>
                <a:lnTo>
                  <a:pt x="387041" y="875242"/>
                </a:lnTo>
                <a:lnTo>
                  <a:pt x="431943" y="856194"/>
                </a:lnTo>
                <a:lnTo>
                  <a:pt x="474368" y="832538"/>
                </a:lnTo>
                <a:lnTo>
                  <a:pt x="513765" y="804290"/>
                </a:lnTo>
                <a:lnTo>
                  <a:pt x="549216" y="772477"/>
                </a:lnTo>
                <a:lnTo>
                  <a:pt x="580465" y="737084"/>
                </a:lnTo>
                <a:lnTo>
                  <a:pt x="607436" y="698591"/>
                </a:lnTo>
                <a:lnTo>
                  <a:pt x="630055" y="657478"/>
                </a:lnTo>
                <a:lnTo>
                  <a:pt x="648244" y="614222"/>
                </a:lnTo>
                <a:lnTo>
                  <a:pt x="661927" y="569303"/>
                </a:lnTo>
                <a:lnTo>
                  <a:pt x="671029" y="523200"/>
                </a:lnTo>
                <a:lnTo>
                  <a:pt x="675474" y="476392"/>
                </a:lnTo>
                <a:lnTo>
                  <a:pt x="675185" y="429357"/>
                </a:lnTo>
                <a:lnTo>
                  <a:pt x="670086" y="382576"/>
                </a:lnTo>
                <a:lnTo>
                  <a:pt x="660101" y="336526"/>
                </a:lnTo>
                <a:lnTo>
                  <a:pt x="645154" y="291688"/>
                </a:lnTo>
                <a:lnTo>
                  <a:pt x="625170" y="248538"/>
                </a:lnTo>
                <a:lnTo>
                  <a:pt x="600406" y="206658"/>
                </a:lnTo>
                <a:lnTo>
                  <a:pt x="568817" y="168581"/>
                </a:lnTo>
                <a:lnTo>
                  <a:pt x="531115" y="136954"/>
                </a:lnTo>
                <a:lnTo>
                  <a:pt x="488008" y="114422"/>
                </a:lnTo>
                <a:lnTo>
                  <a:pt x="440207" y="103632"/>
                </a:lnTo>
                <a:lnTo>
                  <a:pt x="392680" y="105961"/>
                </a:lnTo>
                <a:lnTo>
                  <a:pt x="348700" y="121548"/>
                </a:lnTo>
                <a:lnTo>
                  <a:pt x="309803" y="148050"/>
                </a:lnTo>
                <a:lnTo>
                  <a:pt x="277527" y="183124"/>
                </a:lnTo>
                <a:lnTo>
                  <a:pt x="253410" y="224428"/>
                </a:lnTo>
                <a:lnTo>
                  <a:pt x="238988" y="269621"/>
                </a:lnTo>
                <a:lnTo>
                  <a:pt x="234750" y="314994"/>
                </a:lnTo>
                <a:lnTo>
                  <a:pt x="238861" y="360656"/>
                </a:lnTo>
                <a:lnTo>
                  <a:pt x="250328" y="405796"/>
                </a:lnTo>
                <a:lnTo>
                  <a:pt x="268156" y="449603"/>
                </a:lnTo>
                <a:lnTo>
                  <a:pt x="291352" y="491265"/>
                </a:lnTo>
                <a:lnTo>
                  <a:pt x="318922" y="529971"/>
                </a:lnTo>
                <a:lnTo>
                  <a:pt x="349547" y="567080"/>
                </a:lnTo>
                <a:lnTo>
                  <a:pt x="383725" y="601535"/>
                </a:lnTo>
                <a:lnTo>
                  <a:pt x="421094" y="632894"/>
                </a:lnTo>
                <a:lnTo>
                  <a:pt x="461290" y="660717"/>
                </a:lnTo>
                <a:lnTo>
                  <a:pt x="503952" y="684563"/>
                </a:lnTo>
                <a:lnTo>
                  <a:pt x="548717" y="703992"/>
                </a:lnTo>
                <a:lnTo>
                  <a:pt x="595221" y="718564"/>
                </a:lnTo>
                <a:lnTo>
                  <a:pt x="643102" y="727837"/>
                </a:lnTo>
                <a:lnTo>
                  <a:pt x="691972" y="731374"/>
                </a:lnTo>
                <a:lnTo>
                  <a:pt x="741008" y="729015"/>
                </a:lnTo>
                <a:lnTo>
                  <a:pt x="789300" y="720876"/>
                </a:lnTo>
                <a:lnTo>
                  <a:pt x="835934" y="707072"/>
                </a:lnTo>
                <a:lnTo>
                  <a:pt x="880000" y="687720"/>
                </a:lnTo>
                <a:lnTo>
                  <a:pt x="920585" y="662936"/>
                </a:lnTo>
                <a:lnTo>
                  <a:pt x="956778" y="632835"/>
                </a:lnTo>
                <a:lnTo>
                  <a:pt x="987666" y="597535"/>
                </a:lnTo>
                <a:lnTo>
                  <a:pt x="1011179" y="560353"/>
                </a:lnTo>
                <a:lnTo>
                  <a:pt x="1027938" y="520785"/>
                </a:lnTo>
                <a:lnTo>
                  <a:pt x="1038242" y="479445"/>
                </a:lnTo>
                <a:lnTo>
                  <a:pt x="1042389" y="436946"/>
                </a:lnTo>
                <a:lnTo>
                  <a:pt x="1040677" y="393899"/>
                </a:lnTo>
                <a:lnTo>
                  <a:pt x="1033406" y="350918"/>
                </a:lnTo>
                <a:lnTo>
                  <a:pt x="1020873" y="308616"/>
                </a:lnTo>
                <a:lnTo>
                  <a:pt x="1003378" y="267605"/>
                </a:lnTo>
                <a:lnTo>
                  <a:pt x="981218" y="228499"/>
                </a:lnTo>
                <a:lnTo>
                  <a:pt x="954692" y="191911"/>
                </a:lnTo>
                <a:lnTo>
                  <a:pt x="924098" y="158452"/>
                </a:lnTo>
                <a:lnTo>
                  <a:pt x="889736" y="128737"/>
                </a:lnTo>
                <a:lnTo>
                  <a:pt x="851903" y="103377"/>
                </a:lnTo>
                <a:lnTo>
                  <a:pt x="808202" y="80420"/>
                </a:lnTo>
                <a:lnTo>
                  <a:pt x="762543" y="62541"/>
                </a:lnTo>
                <a:lnTo>
                  <a:pt x="715306" y="49553"/>
                </a:lnTo>
                <a:lnTo>
                  <a:pt x="666869" y="41270"/>
                </a:lnTo>
                <a:lnTo>
                  <a:pt x="617611" y="37504"/>
                </a:lnTo>
                <a:lnTo>
                  <a:pt x="567912" y="38068"/>
                </a:lnTo>
                <a:lnTo>
                  <a:pt x="518150" y="42775"/>
                </a:lnTo>
                <a:lnTo>
                  <a:pt x="468705" y="51439"/>
                </a:lnTo>
                <a:lnTo>
                  <a:pt x="419956" y="63873"/>
                </a:lnTo>
                <a:lnTo>
                  <a:pt x="372281" y="79888"/>
                </a:lnTo>
                <a:lnTo>
                  <a:pt x="326061" y="99300"/>
                </a:lnTo>
                <a:lnTo>
                  <a:pt x="281673" y="121920"/>
                </a:lnTo>
                <a:lnTo>
                  <a:pt x="239339" y="147160"/>
                </a:lnTo>
                <a:lnTo>
                  <a:pt x="197463" y="174371"/>
                </a:lnTo>
                <a:lnTo>
                  <a:pt x="155749" y="202450"/>
                </a:lnTo>
                <a:lnTo>
                  <a:pt x="113906" y="230296"/>
                </a:lnTo>
                <a:lnTo>
                  <a:pt x="71638" y="256809"/>
                </a:lnTo>
                <a:lnTo>
                  <a:pt x="28651" y="280888"/>
                </a:lnTo>
                <a:lnTo>
                  <a:pt x="0" y="294265"/>
                </a:lnTo>
              </a:path>
              <a:path w="1297305" h="1549400">
                <a:moveTo>
                  <a:pt x="243258" y="0"/>
                </a:moveTo>
                <a:lnTo>
                  <a:pt x="273340" y="48926"/>
                </a:lnTo>
                <a:lnTo>
                  <a:pt x="299082" y="85961"/>
                </a:lnTo>
                <a:lnTo>
                  <a:pt x="327239" y="119555"/>
                </a:lnTo>
                <a:lnTo>
                  <a:pt x="358815" y="148484"/>
                </a:lnTo>
                <a:lnTo>
                  <a:pt x="394816" y="171524"/>
                </a:lnTo>
                <a:lnTo>
                  <a:pt x="436245" y="187451"/>
                </a:lnTo>
                <a:lnTo>
                  <a:pt x="479395" y="192976"/>
                </a:lnTo>
                <a:lnTo>
                  <a:pt x="522191" y="188527"/>
                </a:lnTo>
                <a:lnTo>
                  <a:pt x="563441" y="175285"/>
                </a:lnTo>
                <a:lnTo>
                  <a:pt x="601951" y="154431"/>
                </a:lnTo>
                <a:lnTo>
                  <a:pt x="636528" y="127149"/>
                </a:lnTo>
                <a:lnTo>
                  <a:pt x="665980" y="94618"/>
                </a:lnTo>
                <a:lnTo>
                  <a:pt x="689114" y="58022"/>
                </a:lnTo>
                <a:lnTo>
                  <a:pt x="704735" y="18541"/>
                </a:lnTo>
                <a:lnTo>
                  <a:pt x="708299" y="0"/>
                </a:lnTo>
              </a:path>
              <a:path w="1297305" h="1549400">
                <a:moveTo>
                  <a:pt x="100060" y="0"/>
                </a:moveTo>
                <a:lnTo>
                  <a:pt x="125155" y="33622"/>
                </a:lnTo>
                <a:lnTo>
                  <a:pt x="158856" y="69630"/>
                </a:lnTo>
                <a:lnTo>
                  <a:pt x="196486" y="101945"/>
                </a:lnTo>
                <a:lnTo>
                  <a:pt x="237515" y="130048"/>
                </a:lnTo>
                <a:lnTo>
                  <a:pt x="281369" y="152828"/>
                </a:lnTo>
                <a:lnTo>
                  <a:pt x="327168" y="171551"/>
                </a:lnTo>
                <a:lnTo>
                  <a:pt x="374562" y="186332"/>
                </a:lnTo>
                <a:lnTo>
                  <a:pt x="423201" y="197291"/>
                </a:lnTo>
                <a:lnTo>
                  <a:pt x="472735" y="204545"/>
                </a:lnTo>
                <a:lnTo>
                  <a:pt x="522815" y="208214"/>
                </a:lnTo>
                <a:lnTo>
                  <a:pt x="573091" y="208414"/>
                </a:lnTo>
                <a:lnTo>
                  <a:pt x="623214" y="205264"/>
                </a:lnTo>
                <a:lnTo>
                  <a:pt x="672833" y="198882"/>
                </a:lnTo>
                <a:lnTo>
                  <a:pt x="724878" y="189592"/>
                </a:lnTo>
                <a:lnTo>
                  <a:pt x="776096" y="176739"/>
                </a:lnTo>
                <a:lnTo>
                  <a:pt x="825997" y="160149"/>
                </a:lnTo>
                <a:lnTo>
                  <a:pt x="874088" y="139650"/>
                </a:lnTo>
                <a:lnTo>
                  <a:pt x="919880" y="115067"/>
                </a:lnTo>
                <a:lnTo>
                  <a:pt x="962882" y="86228"/>
                </a:lnTo>
                <a:lnTo>
                  <a:pt x="1002601" y="52959"/>
                </a:lnTo>
                <a:lnTo>
                  <a:pt x="1035058" y="18982"/>
                </a:lnTo>
                <a:lnTo>
                  <a:pt x="1049488" y="0"/>
                </a:lnTo>
              </a:path>
              <a:path w="1297305" h="1549400">
                <a:moveTo>
                  <a:pt x="1217555" y="0"/>
                </a:moveTo>
                <a:lnTo>
                  <a:pt x="1241158" y="39897"/>
                </a:lnTo>
                <a:lnTo>
                  <a:pt x="1261488" y="83537"/>
                </a:lnTo>
                <a:lnTo>
                  <a:pt x="1277440" y="128871"/>
                </a:lnTo>
                <a:lnTo>
                  <a:pt x="1288800" y="175355"/>
                </a:lnTo>
                <a:lnTo>
                  <a:pt x="1295357" y="222447"/>
                </a:lnTo>
                <a:lnTo>
                  <a:pt x="1296896" y="269606"/>
                </a:lnTo>
                <a:lnTo>
                  <a:pt x="1293206" y="316289"/>
                </a:lnTo>
                <a:lnTo>
                  <a:pt x="1284072" y="361953"/>
                </a:lnTo>
                <a:lnTo>
                  <a:pt x="1269283" y="406056"/>
                </a:lnTo>
                <a:lnTo>
                  <a:pt x="1248625" y="448055"/>
                </a:lnTo>
                <a:lnTo>
                  <a:pt x="1221322" y="486422"/>
                </a:lnTo>
                <a:lnTo>
                  <a:pt x="1188487" y="520676"/>
                </a:lnTo>
                <a:lnTo>
                  <a:pt x="1151075" y="549179"/>
                </a:lnTo>
                <a:lnTo>
                  <a:pt x="1110043" y="570295"/>
                </a:lnTo>
                <a:lnTo>
                  <a:pt x="1066346" y="582387"/>
                </a:lnTo>
                <a:lnTo>
                  <a:pt x="1020940" y="583819"/>
                </a:lnTo>
                <a:lnTo>
                  <a:pt x="976965" y="570489"/>
                </a:lnTo>
                <a:lnTo>
                  <a:pt x="938227" y="544496"/>
                </a:lnTo>
                <a:lnTo>
                  <a:pt x="907800" y="509301"/>
                </a:lnTo>
                <a:lnTo>
                  <a:pt x="888760" y="468371"/>
                </a:lnTo>
                <a:lnTo>
                  <a:pt x="884182" y="425168"/>
                </a:lnTo>
                <a:lnTo>
                  <a:pt x="897140" y="383159"/>
                </a:lnTo>
                <a:lnTo>
                  <a:pt x="929450" y="344259"/>
                </a:lnTo>
                <a:lnTo>
                  <a:pt x="973758" y="321135"/>
                </a:lnTo>
                <a:lnTo>
                  <a:pt x="1024026" y="314132"/>
                </a:lnTo>
                <a:lnTo>
                  <a:pt x="1074216" y="323596"/>
                </a:lnTo>
                <a:lnTo>
                  <a:pt x="1119030" y="347575"/>
                </a:lnTo>
                <a:lnTo>
                  <a:pt x="1156615" y="382079"/>
                </a:lnTo>
                <a:lnTo>
                  <a:pt x="1186164" y="424394"/>
                </a:lnTo>
                <a:lnTo>
                  <a:pt x="1206868" y="471804"/>
                </a:lnTo>
                <a:lnTo>
                  <a:pt x="1220009" y="518487"/>
                </a:lnTo>
                <a:lnTo>
                  <a:pt x="1226047" y="566197"/>
                </a:lnTo>
                <a:lnTo>
                  <a:pt x="1225336" y="614212"/>
                </a:lnTo>
                <a:lnTo>
                  <a:pt x="1218235" y="661809"/>
                </a:lnTo>
                <a:lnTo>
                  <a:pt x="1205099" y="708264"/>
                </a:lnTo>
                <a:lnTo>
                  <a:pt x="1186285" y="752854"/>
                </a:lnTo>
                <a:lnTo>
                  <a:pt x="1162148" y="794856"/>
                </a:lnTo>
                <a:lnTo>
                  <a:pt x="1133047" y="833548"/>
                </a:lnTo>
                <a:lnTo>
                  <a:pt x="1099337" y="868206"/>
                </a:lnTo>
                <a:lnTo>
                  <a:pt x="1061375" y="898107"/>
                </a:lnTo>
                <a:lnTo>
                  <a:pt x="1019517" y="922527"/>
                </a:lnTo>
                <a:lnTo>
                  <a:pt x="974704" y="940928"/>
                </a:lnTo>
                <a:lnTo>
                  <a:pt x="928030" y="953349"/>
                </a:lnTo>
                <a:lnTo>
                  <a:pt x="880144" y="959938"/>
                </a:lnTo>
                <a:lnTo>
                  <a:pt x="831694" y="960843"/>
                </a:lnTo>
                <a:lnTo>
                  <a:pt x="783330" y="956211"/>
                </a:lnTo>
                <a:lnTo>
                  <a:pt x="735701" y="946190"/>
                </a:lnTo>
                <a:lnTo>
                  <a:pt x="689456" y="930927"/>
                </a:lnTo>
                <a:lnTo>
                  <a:pt x="645243" y="910571"/>
                </a:lnTo>
                <a:lnTo>
                  <a:pt x="603712" y="885270"/>
                </a:lnTo>
                <a:lnTo>
                  <a:pt x="565512" y="855170"/>
                </a:lnTo>
                <a:lnTo>
                  <a:pt x="531291" y="820420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49241" y="4910001"/>
            <a:ext cx="895350" cy="233679"/>
          </a:xfrm>
          <a:custGeom>
            <a:avLst/>
            <a:gdLst/>
            <a:ahLst/>
            <a:cxnLst/>
            <a:rect l="l" t="t" r="r" b="b"/>
            <a:pathLst>
              <a:path w="895350" h="233679">
                <a:moveTo>
                  <a:pt x="894758" y="151293"/>
                </a:moveTo>
                <a:lnTo>
                  <a:pt x="838582" y="111630"/>
                </a:lnTo>
                <a:lnTo>
                  <a:pt x="793701" y="87994"/>
                </a:lnTo>
                <a:lnTo>
                  <a:pt x="746561" y="67859"/>
                </a:lnTo>
                <a:lnTo>
                  <a:pt x="698039" y="50852"/>
                </a:lnTo>
                <a:lnTo>
                  <a:pt x="649013" y="36598"/>
                </a:lnTo>
                <a:lnTo>
                  <a:pt x="602061" y="24660"/>
                </a:lnTo>
                <a:lnTo>
                  <a:pt x="554426" y="14643"/>
                </a:lnTo>
                <a:lnTo>
                  <a:pt x="506364" y="6935"/>
                </a:lnTo>
                <a:lnTo>
                  <a:pt x="458133" y="1924"/>
                </a:lnTo>
                <a:lnTo>
                  <a:pt x="409989" y="0"/>
                </a:lnTo>
                <a:lnTo>
                  <a:pt x="362191" y="1549"/>
                </a:lnTo>
                <a:lnTo>
                  <a:pt x="314994" y="6963"/>
                </a:lnTo>
                <a:lnTo>
                  <a:pt x="268657" y="16628"/>
                </a:lnTo>
                <a:lnTo>
                  <a:pt x="223436" y="30933"/>
                </a:lnTo>
                <a:lnTo>
                  <a:pt x="179360" y="50086"/>
                </a:lnTo>
                <a:lnTo>
                  <a:pt x="138425" y="74291"/>
                </a:lnTo>
                <a:lnTo>
                  <a:pt x="100889" y="103041"/>
                </a:lnTo>
                <a:lnTo>
                  <a:pt x="67010" y="135826"/>
                </a:lnTo>
                <a:lnTo>
                  <a:pt x="37045" y="172137"/>
                </a:lnTo>
                <a:lnTo>
                  <a:pt x="11251" y="211464"/>
                </a:lnTo>
                <a:lnTo>
                  <a:pt x="0" y="233497"/>
                </a:lnTo>
              </a:path>
              <a:path w="895350" h="233679">
                <a:moveTo>
                  <a:pt x="675070" y="233496"/>
                </a:moveTo>
                <a:lnTo>
                  <a:pt x="633274" y="218149"/>
                </a:lnTo>
                <a:lnTo>
                  <a:pt x="580885" y="206037"/>
                </a:lnTo>
                <a:lnTo>
                  <a:pt x="527585" y="200005"/>
                </a:lnTo>
                <a:lnTo>
                  <a:pt x="473810" y="199505"/>
                </a:lnTo>
                <a:lnTo>
                  <a:pt x="419992" y="203984"/>
                </a:lnTo>
                <a:lnTo>
                  <a:pt x="366565" y="212893"/>
                </a:lnTo>
                <a:lnTo>
                  <a:pt x="331587" y="221621"/>
                </a:lnTo>
                <a:lnTo>
                  <a:pt x="297334" y="233457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87304" y="3679741"/>
            <a:ext cx="1156970" cy="1464310"/>
          </a:xfrm>
          <a:custGeom>
            <a:avLst/>
            <a:gdLst/>
            <a:ahLst/>
            <a:cxnLst/>
            <a:rect l="l" t="t" r="r" b="b"/>
            <a:pathLst>
              <a:path w="1156970" h="1464310">
                <a:moveTo>
                  <a:pt x="1156695" y="328688"/>
                </a:moveTo>
                <a:lnTo>
                  <a:pt x="1120575" y="357406"/>
                </a:lnTo>
                <a:lnTo>
                  <a:pt x="1095608" y="387268"/>
                </a:lnTo>
                <a:lnTo>
                  <a:pt x="1073547" y="424968"/>
                </a:lnTo>
                <a:lnTo>
                  <a:pt x="1059881" y="466036"/>
                </a:lnTo>
                <a:lnTo>
                  <a:pt x="1053942" y="509497"/>
                </a:lnTo>
                <a:lnTo>
                  <a:pt x="1055063" y="554373"/>
                </a:lnTo>
                <a:lnTo>
                  <a:pt x="1062578" y="599690"/>
                </a:lnTo>
                <a:lnTo>
                  <a:pt x="1075819" y="644470"/>
                </a:lnTo>
                <a:lnTo>
                  <a:pt x="1094121" y="687738"/>
                </a:lnTo>
                <a:lnTo>
                  <a:pt x="1116817" y="728517"/>
                </a:lnTo>
                <a:lnTo>
                  <a:pt x="1147365" y="770863"/>
                </a:lnTo>
                <a:lnTo>
                  <a:pt x="1156695" y="781864"/>
                </a:lnTo>
              </a:path>
              <a:path w="1156970" h="1464310">
                <a:moveTo>
                  <a:pt x="541298" y="1463756"/>
                </a:moveTo>
                <a:lnTo>
                  <a:pt x="530391" y="1411168"/>
                </a:lnTo>
                <a:lnTo>
                  <a:pt x="526708" y="1364308"/>
                </a:lnTo>
                <a:lnTo>
                  <a:pt x="528104" y="1317404"/>
                </a:lnTo>
                <a:lnTo>
                  <a:pt x="534401" y="1270906"/>
                </a:lnTo>
                <a:lnTo>
                  <a:pt x="545423" y="1225265"/>
                </a:lnTo>
                <a:lnTo>
                  <a:pt x="560993" y="1180931"/>
                </a:lnTo>
                <a:lnTo>
                  <a:pt x="580934" y="1138355"/>
                </a:lnTo>
                <a:lnTo>
                  <a:pt x="605068" y="1097989"/>
                </a:lnTo>
                <a:lnTo>
                  <a:pt x="633220" y="1060283"/>
                </a:lnTo>
                <a:lnTo>
                  <a:pt x="665211" y="1025688"/>
                </a:lnTo>
                <a:lnTo>
                  <a:pt x="700866" y="994654"/>
                </a:lnTo>
                <a:lnTo>
                  <a:pt x="740008" y="967633"/>
                </a:lnTo>
                <a:lnTo>
                  <a:pt x="782629" y="944119"/>
                </a:lnTo>
                <a:lnTo>
                  <a:pt x="829182" y="927355"/>
                </a:lnTo>
                <a:lnTo>
                  <a:pt x="877716" y="919253"/>
                </a:lnTo>
                <a:lnTo>
                  <a:pt x="926281" y="921725"/>
                </a:lnTo>
                <a:lnTo>
                  <a:pt x="972926" y="936683"/>
                </a:lnTo>
                <a:lnTo>
                  <a:pt x="1012708" y="962825"/>
                </a:lnTo>
                <a:lnTo>
                  <a:pt x="1042686" y="998592"/>
                </a:lnTo>
                <a:lnTo>
                  <a:pt x="1062730" y="1041182"/>
                </a:lnTo>
                <a:lnTo>
                  <a:pt x="1072710" y="1087790"/>
                </a:lnTo>
                <a:lnTo>
                  <a:pt x="1072494" y="1135616"/>
                </a:lnTo>
                <a:lnTo>
                  <a:pt x="1061953" y="1181856"/>
                </a:lnTo>
                <a:lnTo>
                  <a:pt x="1042607" y="1223093"/>
                </a:lnTo>
                <a:lnTo>
                  <a:pt x="1015899" y="1260338"/>
                </a:lnTo>
                <a:lnTo>
                  <a:pt x="983101" y="1293400"/>
                </a:lnTo>
                <a:lnTo>
                  <a:pt x="945489" y="1322083"/>
                </a:lnTo>
                <a:lnTo>
                  <a:pt x="904334" y="1346196"/>
                </a:lnTo>
                <a:lnTo>
                  <a:pt x="860912" y="1365544"/>
                </a:lnTo>
                <a:lnTo>
                  <a:pt x="815680" y="1381976"/>
                </a:lnTo>
                <a:lnTo>
                  <a:pt x="768735" y="1394308"/>
                </a:lnTo>
                <a:lnTo>
                  <a:pt x="720615" y="1402346"/>
                </a:lnTo>
                <a:lnTo>
                  <a:pt x="671856" y="1405898"/>
                </a:lnTo>
                <a:lnTo>
                  <a:pt x="622996" y="1404769"/>
                </a:lnTo>
                <a:lnTo>
                  <a:pt x="574572" y="1398765"/>
                </a:lnTo>
                <a:lnTo>
                  <a:pt x="527122" y="1387694"/>
                </a:lnTo>
                <a:lnTo>
                  <a:pt x="481182" y="1371361"/>
                </a:lnTo>
                <a:lnTo>
                  <a:pt x="437267" y="1349587"/>
                </a:lnTo>
                <a:lnTo>
                  <a:pt x="396211" y="1322651"/>
                </a:lnTo>
                <a:lnTo>
                  <a:pt x="358738" y="1291115"/>
                </a:lnTo>
                <a:lnTo>
                  <a:pt x="325575" y="1255539"/>
                </a:lnTo>
                <a:lnTo>
                  <a:pt x="297448" y="1216487"/>
                </a:lnTo>
                <a:lnTo>
                  <a:pt x="275084" y="1174518"/>
                </a:lnTo>
                <a:lnTo>
                  <a:pt x="259209" y="1130195"/>
                </a:lnTo>
                <a:lnTo>
                  <a:pt x="250550" y="1084079"/>
                </a:lnTo>
                <a:lnTo>
                  <a:pt x="249183" y="1040121"/>
                </a:lnTo>
                <a:lnTo>
                  <a:pt x="254846" y="997536"/>
                </a:lnTo>
                <a:lnTo>
                  <a:pt x="266969" y="956700"/>
                </a:lnTo>
                <a:lnTo>
                  <a:pt x="284985" y="917990"/>
                </a:lnTo>
                <a:lnTo>
                  <a:pt x="308324" y="881782"/>
                </a:lnTo>
                <a:lnTo>
                  <a:pt x="336418" y="848455"/>
                </a:lnTo>
                <a:lnTo>
                  <a:pt x="368698" y="818384"/>
                </a:lnTo>
                <a:lnTo>
                  <a:pt x="404597" y="791947"/>
                </a:lnTo>
                <a:lnTo>
                  <a:pt x="443546" y="769520"/>
                </a:lnTo>
                <a:lnTo>
                  <a:pt x="484976" y="751479"/>
                </a:lnTo>
                <a:lnTo>
                  <a:pt x="528319" y="738203"/>
                </a:lnTo>
                <a:lnTo>
                  <a:pt x="573006" y="730068"/>
                </a:lnTo>
                <a:lnTo>
                  <a:pt x="618469" y="727450"/>
                </a:lnTo>
                <a:lnTo>
                  <a:pt x="667759" y="729853"/>
                </a:lnTo>
                <a:lnTo>
                  <a:pt x="716160" y="737627"/>
                </a:lnTo>
                <a:lnTo>
                  <a:pt x="763441" y="750418"/>
                </a:lnTo>
                <a:lnTo>
                  <a:pt x="809368" y="767873"/>
                </a:lnTo>
                <a:lnTo>
                  <a:pt x="853710" y="789639"/>
                </a:lnTo>
                <a:lnTo>
                  <a:pt x="896233" y="815363"/>
                </a:lnTo>
                <a:lnTo>
                  <a:pt x="936706" y="844690"/>
                </a:lnTo>
                <a:lnTo>
                  <a:pt x="974896" y="877269"/>
                </a:lnTo>
                <a:lnTo>
                  <a:pt x="1010571" y="912745"/>
                </a:lnTo>
                <a:lnTo>
                  <a:pt x="1043498" y="950765"/>
                </a:lnTo>
                <a:lnTo>
                  <a:pt x="1073445" y="990976"/>
                </a:lnTo>
                <a:lnTo>
                  <a:pt x="1100180" y="1033025"/>
                </a:lnTo>
                <a:lnTo>
                  <a:pt x="1123857" y="1076250"/>
                </a:lnTo>
                <a:lnTo>
                  <a:pt x="1146131" y="1120947"/>
                </a:lnTo>
                <a:lnTo>
                  <a:pt x="1156695" y="1143048"/>
                </a:lnTo>
              </a:path>
              <a:path w="1156970" h="1464310">
                <a:moveTo>
                  <a:pt x="1156695" y="967927"/>
                </a:moveTo>
                <a:lnTo>
                  <a:pt x="1103488" y="993172"/>
                </a:lnTo>
                <a:lnTo>
                  <a:pt x="1062175" y="1007809"/>
                </a:lnTo>
                <a:lnTo>
                  <a:pt x="1020288" y="1016688"/>
                </a:lnTo>
                <a:lnTo>
                  <a:pt x="977582" y="1018244"/>
                </a:lnTo>
                <a:lnTo>
                  <a:pt x="933810" y="1010914"/>
                </a:lnTo>
                <a:lnTo>
                  <a:pt x="893828" y="993752"/>
                </a:lnTo>
                <a:lnTo>
                  <a:pt x="859223" y="968181"/>
                </a:lnTo>
                <a:lnTo>
                  <a:pt x="830419" y="935823"/>
                </a:lnTo>
                <a:lnTo>
                  <a:pt x="807841" y="898303"/>
                </a:lnTo>
                <a:lnTo>
                  <a:pt x="791913" y="857245"/>
                </a:lnTo>
                <a:lnTo>
                  <a:pt x="783059" y="814272"/>
                </a:lnTo>
                <a:lnTo>
                  <a:pt x="781702" y="771008"/>
                </a:lnTo>
                <a:lnTo>
                  <a:pt x="788268" y="729076"/>
                </a:lnTo>
                <a:lnTo>
                  <a:pt x="804713" y="682990"/>
                </a:lnTo>
                <a:lnTo>
                  <a:pt x="828280" y="640431"/>
                </a:lnTo>
                <a:lnTo>
                  <a:pt x="858037" y="601587"/>
                </a:lnTo>
                <a:lnTo>
                  <a:pt x="893050" y="566644"/>
                </a:lnTo>
                <a:lnTo>
                  <a:pt x="932387" y="535787"/>
                </a:lnTo>
                <a:lnTo>
                  <a:pt x="975113" y="509203"/>
                </a:lnTo>
                <a:lnTo>
                  <a:pt x="1020297" y="487077"/>
                </a:lnTo>
                <a:lnTo>
                  <a:pt x="1068197" y="468045"/>
                </a:lnTo>
                <a:lnTo>
                  <a:pt x="1118220" y="453420"/>
                </a:lnTo>
                <a:lnTo>
                  <a:pt x="1156695" y="446346"/>
                </a:lnTo>
              </a:path>
              <a:path w="1156970" h="1464310">
                <a:moveTo>
                  <a:pt x="1156695" y="1060874"/>
                </a:moveTo>
                <a:lnTo>
                  <a:pt x="1084843" y="1059770"/>
                </a:lnTo>
                <a:lnTo>
                  <a:pt x="1035862" y="1052650"/>
                </a:lnTo>
                <a:lnTo>
                  <a:pt x="987512" y="1041320"/>
                </a:lnTo>
                <a:lnTo>
                  <a:pt x="940033" y="1026061"/>
                </a:lnTo>
                <a:lnTo>
                  <a:pt x="893667" y="1007152"/>
                </a:lnTo>
                <a:lnTo>
                  <a:pt x="848654" y="984873"/>
                </a:lnTo>
                <a:lnTo>
                  <a:pt x="805233" y="959504"/>
                </a:lnTo>
                <a:lnTo>
                  <a:pt x="763646" y="931324"/>
                </a:lnTo>
                <a:lnTo>
                  <a:pt x="724133" y="900615"/>
                </a:lnTo>
                <a:lnTo>
                  <a:pt x="684025" y="866190"/>
                </a:lnTo>
                <a:lnTo>
                  <a:pt x="646446" y="829106"/>
                </a:lnTo>
                <a:lnTo>
                  <a:pt x="611902" y="789468"/>
                </a:lnTo>
                <a:lnTo>
                  <a:pt x="580899" y="747381"/>
                </a:lnTo>
                <a:lnTo>
                  <a:pt x="553943" y="702951"/>
                </a:lnTo>
                <a:lnTo>
                  <a:pt x="531542" y="656285"/>
                </a:lnTo>
                <a:lnTo>
                  <a:pt x="514202" y="607486"/>
                </a:lnTo>
                <a:lnTo>
                  <a:pt x="503513" y="561721"/>
                </a:lnTo>
                <a:lnTo>
                  <a:pt x="498081" y="515504"/>
                </a:lnTo>
                <a:lnTo>
                  <a:pt x="497688" y="469199"/>
                </a:lnTo>
                <a:lnTo>
                  <a:pt x="502116" y="423171"/>
                </a:lnTo>
                <a:lnTo>
                  <a:pt x="511149" y="377785"/>
                </a:lnTo>
                <a:lnTo>
                  <a:pt x="524569" y="333403"/>
                </a:lnTo>
                <a:lnTo>
                  <a:pt x="542157" y="290391"/>
                </a:lnTo>
                <a:lnTo>
                  <a:pt x="563698" y="249113"/>
                </a:lnTo>
                <a:lnTo>
                  <a:pt x="588974" y="209932"/>
                </a:lnTo>
                <a:lnTo>
                  <a:pt x="617766" y="173214"/>
                </a:lnTo>
                <a:lnTo>
                  <a:pt x="649858" y="139322"/>
                </a:lnTo>
                <a:lnTo>
                  <a:pt x="685032" y="108622"/>
                </a:lnTo>
                <a:lnTo>
                  <a:pt x="723071" y="81476"/>
                </a:lnTo>
                <a:lnTo>
                  <a:pt x="763757" y="58249"/>
                </a:lnTo>
                <a:lnTo>
                  <a:pt x="807346" y="38753"/>
                </a:lnTo>
                <a:lnTo>
                  <a:pt x="852463" y="23270"/>
                </a:lnTo>
                <a:lnTo>
                  <a:pt x="898815" y="11727"/>
                </a:lnTo>
                <a:lnTo>
                  <a:pt x="946106" y="4049"/>
                </a:lnTo>
                <a:lnTo>
                  <a:pt x="994042" y="165"/>
                </a:lnTo>
                <a:lnTo>
                  <a:pt x="1042329" y="0"/>
                </a:lnTo>
                <a:lnTo>
                  <a:pt x="1090670" y="3480"/>
                </a:lnTo>
                <a:lnTo>
                  <a:pt x="1138773" y="10534"/>
                </a:lnTo>
                <a:lnTo>
                  <a:pt x="1156695" y="14510"/>
                </a:lnTo>
              </a:path>
              <a:path w="1156970" h="1464310">
                <a:moveTo>
                  <a:pt x="1156695" y="632316"/>
                </a:moveTo>
                <a:lnTo>
                  <a:pt x="1125421" y="617830"/>
                </a:lnTo>
                <a:lnTo>
                  <a:pt x="1081384" y="591816"/>
                </a:lnTo>
                <a:lnTo>
                  <a:pt x="1038299" y="563350"/>
                </a:lnTo>
                <a:lnTo>
                  <a:pt x="995786" y="534982"/>
                </a:lnTo>
                <a:lnTo>
                  <a:pt x="954754" y="509332"/>
                </a:lnTo>
                <a:lnTo>
                  <a:pt x="912293" y="486046"/>
                </a:lnTo>
                <a:lnTo>
                  <a:pt x="868575" y="465286"/>
                </a:lnTo>
                <a:lnTo>
                  <a:pt x="823776" y="447215"/>
                </a:lnTo>
                <a:lnTo>
                  <a:pt x="778068" y="431994"/>
                </a:lnTo>
                <a:lnTo>
                  <a:pt x="731626" y="419786"/>
                </a:lnTo>
                <a:lnTo>
                  <a:pt x="684622" y="410754"/>
                </a:lnTo>
                <a:lnTo>
                  <a:pt x="637232" y="405058"/>
                </a:lnTo>
                <a:lnTo>
                  <a:pt x="589628" y="402862"/>
                </a:lnTo>
                <a:lnTo>
                  <a:pt x="541984" y="404327"/>
                </a:lnTo>
                <a:lnTo>
                  <a:pt x="494474" y="409616"/>
                </a:lnTo>
                <a:lnTo>
                  <a:pt x="447273" y="418891"/>
                </a:lnTo>
                <a:lnTo>
                  <a:pt x="401624" y="432952"/>
                </a:lnTo>
                <a:lnTo>
                  <a:pt x="357504" y="451777"/>
                </a:lnTo>
                <a:lnTo>
                  <a:pt x="315373" y="475004"/>
                </a:lnTo>
                <a:lnTo>
                  <a:pt x="275691" y="502275"/>
                </a:lnTo>
                <a:lnTo>
                  <a:pt x="238917" y="533229"/>
                </a:lnTo>
                <a:lnTo>
                  <a:pt x="205512" y="567508"/>
                </a:lnTo>
                <a:lnTo>
                  <a:pt x="175936" y="604752"/>
                </a:lnTo>
                <a:lnTo>
                  <a:pt x="150648" y="644600"/>
                </a:lnTo>
                <a:lnTo>
                  <a:pt x="130108" y="686694"/>
                </a:lnTo>
                <a:lnTo>
                  <a:pt x="114777" y="730674"/>
                </a:lnTo>
                <a:lnTo>
                  <a:pt x="105114" y="776180"/>
                </a:lnTo>
                <a:lnTo>
                  <a:pt x="101579" y="822853"/>
                </a:lnTo>
                <a:lnTo>
                  <a:pt x="105634" y="869778"/>
                </a:lnTo>
                <a:lnTo>
                  <a:pt x="116536" y="915962"/>
                </a:lnTo>
                <a:lnTo>
                  <a:pt x="134297" y="959511"/>
                </a:lnTo>
                <a:lnTo>
                  <a:pt x="158926" y="998535"/>
                </a:lnTo>
                <a:lnTo>
                  <a:pt x="190435" y="1031142"/>
                </a:lnTo>
                <a:lnTo>
                  <a:pt x="228833" y="1055440"/>
                </a:lnTo>
                <a:lnTo>
                  <a:pt x="273490" y="1066284"/>
                </a:lnTo>
                <a:lnTo>
                  <a:pt x="320066" y="1063556"/>
                </a:lnTo>
                <a:lnTo>
                  <a:pt x="364151" y="1048684"/>
                </a:lnTo>
                <a:lnTo>
                  <a:pt x="401336" y="1023093"/>
                </a:lnTo>
                <a:lnTo>
                  <a:pt x="427211" y="988209"/>
                </a:lnTo>
                <a:lnTo>
                  <a:pt x="437367" y="945458"/>
                </a:lnTo>
                <a:lnTo>
                  <a:pt x="429276" y="895542"/>
                </a:lnTo>
                <a:lnTo>
                  <a:pt x="402838" y="853120"/>
                </a:lnTo>
                <a:lnTo>
                  <a:pt x="363089" y="821561"/>
                </a:lnTo>
                <a:lnTo>
                  <a:pt x="315066" y="804234"/>
                </a:lnTo>
                <a:lnTo>
                  <a:pt x="264313" y="802103"/>
                </a:lnTo>
                <a:lnTo>
                  <a:pt x="214418" y="812737"/>
                </a:lnTo>
                <a:lnTo>
                  <a:pt x="167476" y="834192"/>
                </a:lnTo>
                <a:lnTo>
                  <a:pt x="125582" y="864521"/>
                </a:lnTo>
                <a:lnTo>
                  <a:pt x="90540" y="898057"/>
                </a:lnTo>
                <a:lnTo>
                  <a:pt x="61099" y="936086"/>
                </a:lnTo>
                <a:lnTo>
                  <a:pt x="37319" y="977804"/>
                </a:lnTo>
                <a:lnTo>
                  <a:pt x="19260" y="1022408"/>
                </a:lnTo>
                <a:lnTo>
                  <a:pt x="6980" y="1069093"/>
                </a:lnTo>
                <a:lnTo>
                  <a:pt x="540" y="1117055"/>
                </a:lnTo>
                <a:lnTo>
                  <a:pt x="0" y="1165488"/>
                </a:lnTo>
                <a:lnTo>
                  <a:pt x="5417" y="1213590"/>
                </a:lnTo>
                <a:lnTo>
                  <a:pt x="16853" y="1260556"/>
                </a:lnTo>
                <a:lnTo>
                  <a:pt x="34367" y="1305580"/>
                </a:lnTo>
                <a:lnTo>
                  <a:pt x="58018" y="1347861"/>
                </a:lnTo>
                <a:lnTo>
                  <a:pt x="87287" y="1386479"/>
                </a:lnTo>
                <a:lnTo>
                  <a:pt x="121193" y="1420888"/>
                </a:lnTo>
                <a:lnTo>
                  <a:pt x="159103" y="1450888"/>
                </a:lnTo>
                <a:lnTo>
                  <a:pt x="180026" y="1463756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7305" y="433273"/>
            <a:ext cx="65576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z="2800" spc="-140" dirty="0">
                <a:solidFill>
                  <a:srgbClr val="FF0000"/>
                </a:solidFill>
              </a:rPr>
              <a:t>TEKNİKLER VE STRATEJİLER</a:t>
            </a:r>
            <a:endParaRPr sz="2800" spc="-210" dirty="0">
              <a:solidFill>
                <a:srgbClr val="FF0000"/>
              </a:solidFill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79080" y="1173480"/>
            <a:ext cx="3051810" cy="2948940"/>
            <a:chOff x="1279080" y="1173480"/>
            <a:chExt cx="3051810" cy="2948940"/>
          </a:xfrm>
        </p:grpSpPr>
        <p:sp>
          <p:nvSpPr>
            <p:cNvPr id="7" name="object 7"/>
            <p:cNvSpPr/>
            <p:nvPr/>
          </p:nvSpPr>
          <p:spPr>
            <a:xfrm>
              <a:off x="1289303" y="1173480"/>
              <a:ext cx="3031490" cy="2948940"/>
            </a:xfrm>
            <a:custGeom>
              <a:avLst/>
              <a:gdLst/>
              <a:ahLst/>
              <a:cxnLst/>
              <a:rect l="l" t="t" r="r" b="b"/>
              <a:pathLst>
                <a:path w="3031490" h="2948940">
                  <a:moveTo>
                    <a:pt x="3031236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3031236" y="2948940"/>
                  </a:lnTo>
                  <a:lnTo>
                    <a:pt x="3031236" y="0"/>
                  </a:lnTo>
                  <a:close/>
                </a:path>
              </a:pathLst>
            </a:custGeom>
            <a:solidFill>
              <a:srgbClr val="FBC4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3842" y="1931797"/>
              <a:ext cx="3042285" cy="1386840"/>
            </a:xfrm>
            <a:custGeom>
              <a:avLst/>
              <a:gdLst/>
              <a:ahLst/>
              <a:cxnLst/>
              <a:rect l="l" t="t" r="r" b="b"/>
              <a:pathLst>
                <a:path w="3042285" h="1386839">
                  <a:moveTo>
                    <a:pt x="0" y="0"/>
                  </a:moveTo>
                  <a:lnTo>
                    <a:pt x="3042158" y="0"/>
                  </a:lnTo>
                </a:path>
                <a:path w="3042285" h="1386839">
                  <a:moveTo>
                    <a:pt x="0" y="731519"/>
                  </a:moveTo>
                  <a:lnTo>
                    <a:pt x="3042158" y="731519"/>
                  </a:lnTo>
                </a:path>
                <a:path w="3042285" h="1386839">
                  <a:moveTo>
                    <a:pt x="0" y="1386839"/>
                  </a:moveTo>
                  <a:lnTo>
                    <a:pt x="3042158" y="1386839"/>
                  </a:lnTo>
                </a:path>
              </a:pathLst>
            </a:custGeom>
            <a:ln w="9525">
              <a:solidFill>
                <a:srgbClr val="F1A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89303" y="1173480"/>
            <a:ext cx="3031490" cy="620683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50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tr-TR" sz="2000" b="1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Kodlamayı Sınav Sonuna Bırakma</a:t>
            </a:r>
            <a:endParaRPr sz="2000" b="1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89303" y="1936559"/>
            <a:ext cx="3031490" cy="632866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78105" rIns="0" bIns="0" rtlCol="0">
            <a:spAutoFit/>
          </a:bodyPr>
          <a:lstStyle/>
          <a:p>
            <a:pPr marL="548005" marR="109855" indent="-317500">
              <a:lnSpc>
                <a:spcPct val="100000"/>
              </a:lnSpc>
              <a:spcBef>
                <a:spcPts val="615"/>
              </a:spcBef>
              <a:buSzPct val="116666"/>
              <a:buFont typeface="Times New Roman"/>
              <a:buChar char="●"/>
              <a:tabLst>
                <a:tab pos="548005" algn="l"/>
                <a:tab pos="548640" algn="l"/>
              </a:tabLst>
            </a:pPr>
            <a:r>
              <a:rPr lang="tr-TR" sz="1200" spc="-20" dirty="0">
                <a:solidFill>
                  <a:srgbClr val="3A4B6C"/>
                </a:solidFill>
                <a:latin typeface="Tahoma"/>
                <a:cs typeface="Tahoma"/>
              </a:rPr>
              <a:t>Kodlamanın yetişememesi, kaydırmanın yapılması olasılığını artırır.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4000" y="2668079"/>
            <a:ext cx="2796792" cy="686726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131445" rIns="0" bIns="0" rtlCol="0">
            <a:spAutoFit/>
          </a:bodyPr>
          <a:lstStyle/>
          <a:p>
            <a:pPr marL="384175" indent="-384175">
              <a:lnSpc>
                <a:spcPct val="100000"/>
              </a:lnSpc>
              <a:spcBef>
                <a:spcPts val="1035"/>
              </a:spcBef>
              <a:buSzPct val="116666"/>
              <a:buFont typeface="Times New Roman"/>
              <a:buChar char="●"/>
              <a:tabLst>
                <a:tab pos="384175" algn="l"/>
                <a:tab pos="548640" algn="l"/>
              </a:tabLst>
            </a:pPr>
            <a:r>
              <a:rPr lang="tr-TR" sz="1200" spc="-35" dirty="0">
                <a:solidFill>
                  <a:srgbClr val="3A4B6C"/>
                </a:solidFill>
                <a:latin typeface="Tahoma"/>
                <a:cs typeface="Tahoma"/>
              </a:rPr>
              <a:t>Her sorudan sonra ya da sayfa bitiminden sonra kodlama yapılması kodlama hatası riskini azaltır</a:t>
            </a:r>
            <a:endParaRPr lang="tr-TR" sz="1200" dirty="0">
              <a:latin typeface="Tahoma"/>
              <a:cs typeface="Tahom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721059"/>
              </p:ext>
            </p:extLst>
          </p:nvPr>
        </p:nvGraphicFramePr>
        <p:xfrm>
          <a:off x="4823459" y="1173480"/>
          <a:ext cx="3031490" cy="2948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0194">
                <a:tc>
                  <a:txBody>
                    <a:bodyPr/>
                    <a:lstStyle/>
                    <a:p>
                      <a:pPr marL="230505" marR="509270" indent="0" algn="ctr">
                        <a:lnSpc>
                          <a:spcPct val="100000"/>
                        </a:lnSpc>
                        <a:spcBef>
                          <a:spcPts val="1115"/>
                        </a:spcBef>
                        <a:buSzPct val="116666"/>
                        <a:buFont typeface="Times New Roman"/>
                        <a:buNone/>
                        <a:tabLst>
                          <a:tab pos="548640" algn="l"/>
                        </a:tabLst>
                      </a:pPr>
                      <a:r>
                        <a:rPr lang="tr-TR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Optiği Kontrol Et</a:t>
                      </a:r>
                      <a:endParaRPr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141605" marB="0"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19">
                <a:tc>
                  <a:txBody>
                    <a:bodyPr/>
                    <a:lstStyle/>
                    <a:p>
                      <a:pPr marL="548005" marR="336550" indent="-31750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lang="tr-TR" sz="1200" dirty="0" err="1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ınav</a:t>
                      </a: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 bitmeden önce kodlamalarını kontrol et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19">
                <a:tc>
                  <a:txBody>
                    <a:bodyPr/>
                    <a:lstStyle/>
                    <a:p>
                      <a:pPr marL="548005" marR="578485" indent="-317500">
                        <a:lnSpc>
                          <a:spcPct val="100000"/>
                        </a:lnSpc>
                        <a:spcBef>
                          <a:spcPts val="65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Kitapçı türünü ve optikteki bilgilerin doğruluğunu kontrol et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906">
                <a:tc>
                  <a:txBody>
                    <a:bodyPr/>
                    <a:lstStyle/>
                    <a:p>
                      <a:pPr marL="548640" indent="-31750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spc="-5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Bıraktığın boş sorulardan kaynaklı kaydırma yapmadığından emin olmak için kontrol et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4" name="object 14"/>
          <p:cNvGrpSpPr/>
          <p:nvPr/>
        </p:nvGrpSpPr>
        <p:grpSpPr>
          <a:xfrm>
            <a:off x="6021323" y="3950208"/>
            <a:ext cx="660400" cy="658495"/>
            <a:chOff x="6021323" y="3950208"/>
            <a:chExt cx="660400" cy="658495"/>
          </a:xfrm>
        </p:grpSpPr>
        <p:sp>
          <p:nvSpPr>
            <p:cNvPr id="15" name="object 15"/>
            <p:cNvSpPr/>
            <p:nvPr/>
          </p:nvSpPr>
          <p:spPr>
            <a:xfrm>
              <a:off x="6021323" y="3950208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09715" y="403710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4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6"/>
                  </a:lnTo>
                  <a:lnTo>
                    <a:pt x="241554" y="454786"/>
                  </a:lnTo>
                  <a:lnTo>
                    <a:pt x="201185" y="450843"/>
                  </a:lnTo>
                  <a:lnTo>
                    <a:pt x="161972" y="439008"/>
                  </a:lnTo>
                  <a:lnTo>
                    <a:pt x="125021" y="419280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75" y="63801"/>
                  </a:lnTo>
                  <a:lnTo>
                    <a:pt x="162020" y="44080"/>
                  </a:lnTo>
                  <a:lnTo>
                    <a:pt x="201203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4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80"/>
                  </a:lnTo>
                  <a:lnTo>
                    <a:pt x="321040" y="439008"/>
                  </a:lnTo>
                  <a:lnTo>
                    <a:pt x="281850" y="450843"/>
                  </a:lnTo>
                  <a:lnTo>
                    <a:pt x="241554" y="454786"/>
                  </a:lnTo>
                  <a:lnTo>
                    <a:pt x="351453" y="454786"/>
                  </a:lnTo>
                  <a:lnTo>
                    <a:pt x="411734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8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4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0302" y="4187977"/>
            <a:ext cx="241014" cy="182829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7424376" y="275503"/>
            <a:ext cx="1272540" cy="629920"/>
            <a:chOff x="7026259" y="760476"/>
            <a:chExt cx="1272540" cy="629920"/>
          </a:xfrm>
        </p:grpSpPr>
        <p:sp>
          <p:nvSpPr>
            <p:cNvPr id="19" name="object 19"/>
            <p:cNvSpPr/>
            <p:nvPr/>
          </p:nvSpPr>
          <p:spPr>
            <a:xfrm>
              <a:off x="7236668" y="845820"/>
              <a:ext cx="1062355" cy="544195"/>
            </a:xfrm>
            <a:custGeom>
              <a:avLst/>
              <a:gdLst/>
              <a:ahLst/>
              <a:cxnLst/>
              <a:rect l="l" t="t" r="r" b="b"/>
              <a:pathLst>
                <a:path w="1062354" h="544194">
                  <a:moveTo>
                    <a:pt x="525063" y="0"/>
                  </a:moveTo>
                  <a:lnTo>
                    <a:pt x="470303" y="5047"/>
                  </a:lnTo>
                  <a:lnTo>
                    <a:pt x="420740" y="19336"/>
                  </a:lnTo>
                  <a:lnTo>
                    <a:pt x="376235" y="41592"/>
                  </a:lnTo>
                  <a:lnTo>
                    <a:pt x="336652" y="70536"/>
                  </a:lnTo>
                  <a:lnTo>
                    <a:pt x="301852" y="104892"/>
                  </a:lnTo>
                  <a:lnTo>
                    <a:pt x="271698" y="143382"/>
                  </a:lnTo>
                  <a:lnTo>
                    <a:pt x="254633" y="167352"/>
                  </a:lnTo>
                  <a:lnTo>
                    <a:pt x="235757" y="189118"/>
                  </a:lnTo>
                  <a:lnTo>
                    <a:pt x="213262" y="208051"/>
                  </a:lnTo>
                  <a:lnTo>
                    <a:pt x="185338" y="223519"/>
                  </a:lnTo>
                  <a:lnTo>
                    <a:pt x="154305" y="235606"/>
                  </a:lnTo>
                  <a:lnTo>
                    <a:pt x="123283" y="246872"/>
                  </a:lnTo>
                  <a:lnTo>
                    <a:pt x="93094" y="259256"/>
                  </a:lnTo>
                  <a:lnTo>
                    <a:pt x="64561" y="274700"/>
                  </a:lnTo>
                  <a:lnTo>
                    <a:pt x="30547" y="303434"/>
                  </a:lnTo>
                  <a:lnTo>
                    <a:pt x="8284" y="338264"/>
                  </a:lnTo>
                  <a:lnTo>
                    <a:pt x="0" y="376713"/>
                  </a:lnTo>
                  <a:lnTo>
                    <a:pt x="7919" y="416305"/>
                  </a:lnTo>
                  <a:lnTo>
                    <a:pt x="53973" y="467455"/>
                  </a:lnTo>
                  <a:lnTo>
                    <a:pt x="125648" y="490981"/>
                  </a:lnTo>
                  <a:lnTo>
                    <a:pt x="133649" y="491363"/>
                  </a:lnTo>
                  <a:lnTo>
                    <a:pt x="137713" y="491363"/>
                  </a:lnTo>
                  <a:lnTo>
                    <a:pt x="173523" y="488584"/>
                  </a:lnTo>
                  <a:lnTo>
                    <a:pt x="244476" y="476361"/>
                  </a:lnTo>
                  <a:lnTo>
                    <a:pt x="279572" y="473582"/>
                  </a:lnTo>
                  <a:lnTo>
                    <a:pt x="333585" y="483518"/>
                  </a:lnTo>
                  <a:lnTo>
                    <a:pt x="376301" y="504453"/>
                  </a:lnTo>
                  <a:lnTo>
                    <a:pt x="397682" y="515112"/>
                  </a:lnTo>
                  <a:lnTo>
                    <a:pt x="428628" y="527780"/>
                  </a:lnTo>
                  <a:lnTo>
                    <a:pt x="461420" y="536828"/>
                  </a:lnTo>
                  <a:lnTo>
                    <a:pt x="495427" y="542258"/>
                  </a:lnTo>
                  <a:lnTo>
                    <a:pt x="530016" y="544067"/>
                  </a:lnTo>
                  <a:lnTo>
                    <a:pt x="560407" y="542665"/>
                  </a:lnTo>
                  <a:lnTo>
                    <a:pt x="590357" y="538464"/>
                  </a:lnTo>
                  <a:lnTo>
                    <a:pt x="619474" y="531477"/>
                  </a:lnTo>
                  <a:lnTo>
                    <a:pt x="647364" y="521715"/>
                  </a:lnTo>
                  <a:lnTo>
                    <a:pt x="675828" y="509301"/>
                  </a:lnTo>
                  <a:lnTo>
                    <a:pt x="690066" y="503356"/>
                  </a:lnTo>
                  <a:lnTo>
                    <a:pt x="733613" y="492553"/>
                  </a:lnTo>
                  <a:lnTo>
                    <a:pt x="763315" y="490981"/>
                  </a:lnTo>
                  <a:lnTo>
                    <a:pt x="789699" y="491835"/>
                  </a:lnTo>
                  <a:lnTo>
                    <a:pt x="843182" y="495589"/>
                  </a:lnTo>
                  <a:lnTo>
                    <a:pt x="869995" y="496442"/>
                  </a:lnTo>
                  <a:lnTo>
                    <a:pt x="943852" y="485037"/>
                  </a:lnTo>
                  <a:lnTo>
                    <a:pt x="986537" y="465142"/>
                  </a:lnTo>
                  <a:lnTo>
                    <a:pt x="1021987" y="437309"/>
                  </a:lnTo>
                  <a:lnTo>
                    <a:pt x="1047847" y="403363"/>
                  </a:lnTo>
                  <a:lnTo>
                    <a:pt x="1061765" y="365125"/>
                  </a:lnTo>
                  <a:lnTo>
                    <a:pt x="1061938" y="325296"/>
                  </a:lnTo>
                  <a:lnTo>
                    <a:pt x="1049187" y="286864"/>
                  </a:lnTo>
                  <a:lnTo>
                    <a:pt x="1025098" y="252077"/>
                  </a:lnTo>
                  <a:lnTo>
                    <a:pt x="991255" y="223185"/>
                  </a:lnTo>
                  <a:lnTo>
                    <a:pt x="949243" y="202437"/>
                  </a:lnTo>
                  <a:lnTo>
                    <a:pt x="910351" y="191920"/>
                  </a:lnTo>
                  <a:lnTo>
                    <a:pt x="870043" y="184023"/>
                  </a:lnTo>
                  <a:lnTo>
                    <a:pt x="830568" y="174791"/>
                  </a:lnTo>
                  <a:lnTo>
                    <a:pt x="794176" y="160274"/>
                  </a:lnTo>
                  <a:lnTo>
                    <a:pt x="758620" y="134237"/>
                  </a:lnTo>
                  <a:lnTo>
                    <a:pt x="729755" y="102568"/>
                  </a:lnTo>
                  <a:lnTo>
                    <a:pt x="701986" y="69780"/>
                  </a:lnTo>
                  <a:lnTo>
                    <a:pt x="669716" y="40385"/>
                  </a:lnTo>
                  <a:lnTo>
                    <a:pt x="620535" y="15303"/>
                  </a:lnTo>
                  <a:lnTo>
                    <a:pt x="564687" y="2412"/>
                  </a:lnTo>
                  <a:lnTo>
                    <a:pt x="534755" y="144"/>
                  </a:lnTo>
                  <a:lnTo>
                    <a:pt x="525063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26259" y="760476"/>
              <a:ext cx="942975" cy="483234"/>
            </a:xfrm>
            <a:custGeom>
              <a:avLst/>
              <a:gdLst/>
              <a:ahLst/>
              <a:cxnLst/>
              <a:rect l="l" t="t" r="r" b="b"/>
              <a:pathLst>
                <a:path w="942975" h="483234">
                  <a:moveTo>
                    <a:pt x="466232" y="0"/>
                  </a:moveTo>
                  <a:lnTo>
                    <a:pt x="417593" y="4487"/>
                  </a:lnTo>
                  <a:lnTo>
                    <a:pt x="373574" y="17192"/>
                  </a:lnTo>
                  <a:lnTo>
                    <a:pt x="334057" y="36972"/>
                  </a:lnTo>
                  <a:lnTo>
                    <a:pt x="298922" y="62690"/>
                  </a:lnTo>
                  <a:lnTo>
                    <a:pt x="268048" y="93206"/>
                  </a:lnTo>
                  <a:lnTo>
                    <a:pt x="241315" y="127381"/>
                  </a:lnTo>
                  <a:lnTo>
                    <a:pt x="226167" y="148619"/>
                  </a:lnTo>
                  <a:lnTo>
                    <a:pt x="209375" y="167941"/>
                  </a:lnTo>
                  <a:lnTo>
                    <a:pt x="189345" y="184763"/>
                  </a:lnTo>
                  <a:lnTo>
                    <a:pt x="164480" y="198500"/>
                  </a:lnTo>
                  <a:lnTo>
                    <a:pt x="136981" y="209212"/>
                  </a:lnTo>
                  <a:lnTo>
                    <a:pt x="109458" y="219233"/>
                  </a:lnTo>
                  <a:lnTo>
                    <a:pt x="82649" y="230254"/>
                  </a:lnTo>
                  <a:lnTo>
                    <a:pt x="57292" y="243966"/>
                  </a:lnTo>
                  <a:lnTo>
                    <a:pt x="27146" y="269488"/>
                  </a:lnTo>
                  <a:lnTo>
                    <a:pt x="7381" y="300402"/>
                  </a:lnTo>
                  <a:lnTo>
                    <a:pt x="0" y="334531"/>
                  </a:lnTo>
                  <a:lnTo>
                    <a:pt x="7000" y="369697"/>
                  </a:lnTo>
                  <a:lnTo>
                    <a:pt x="47894" y="415083"/>
                  </a:lnTo>
                  <a:lnTo>
                    <a:pt x="111648" y="435990"/>
                  </a:lnTo>
                  <a:lnTo>
                    <a:pt x="122316" y="436372"/>
                  </a:lnTo>
                  <a:lnTo>
                    <a:pt x="154074" y="433891"/>
                  </a:lnTo>
                  <a:lnTo>
                    <a:pt x="217114" y="422977"/>
                  </a:lnTo>
                  <a:lnTo>
                    <a:pt x="248300" y="420497"/>
                  </a:lnTo>
                  <a:lnTo>
                    <a:pt x="296195" y="429325"/>
                  </a:lnTo>
                  <a:lnTo>
                    <a:pt x="334168" y="447934"/>
                  </a:lnTo>
                  <a:lnTo>
                    <a:pt x="353202" y="457453"/>
                  </a:lnTo>
                  <a:lnTo>
                    <a:pt x="380613" y="468641"/>
                  </a:lnTo>
                  <a:lnTo>
                    <a:pt x="409702" y="476662"/>
                  </a:lnTo>
                  <a:lnTo>
                    <a:pt x="439910" y="481492"/>
                  </a:lnTo>
                  <a:lnTo>
                    <a:pt x="470677" y="483108"/>
                  </a:lnTo>
                  <a:lnTo>
                    <a:pt x="497647" y="481869"/>
                  </a:lnTo>
                  <a:lnTo>
                    <a:pt x="524224" y="478154"/>
                  </a:lnTo>
                  <a:lnTo>
                    <a:pt x="550062" y="471963"/>
                  </a:lnTo>
                  <a:lnTo>
                    <a:pt x="574817" y="463296"/>
                  </a:lnTo>
                  <a:lnTo>
                    <a:pt x="600090" y="452262"/>
                  </a:lnTo>
                  <a:lnTo>
                    <a:pt x="612715" y="446990"/>
                  </a:lnTo>
                  <a:lnTo>
                    <a:pt x="651430" y="437372"/>
                  </a:lnTo>
                  <a:lnTo>
                    <a:pt x="677687" y="435990"/>
                  </a:lnTo>
                  <a:lnTo>
                    <a:pt x="701190" y="436745"/>
                  </a:lnTo>
                  <a:lnTo>
                    <a:pt x="748768" y="440062"/>
                  </a:lnTo>
                  <a:lnTo>
                    <a:pt x="772556" y="440816"/>
                  </a:lnTo>
                  <a:lnTo>
                    <a:pt x="780303" y="440816"/>
                  </a:lnTo>
                  <a:lnTo>
                    <a:pt x="788177" y="440436"/>
                  </a:lnTo>
                  <a:lnTo>
                    <a:pt x="848084" y="427065"/>
                  </a:lnTo>
                  <a:lnTo>
                    <a:pt x="892682" y="401447"/>
                  </a:lnTo>
                  <a:lnTo>
                    <a:pt x="925637" y="366113"/>
                  </a:lnTo>
                  <a:lnTo>
                    <a:pt x="942863" y="324231"/>
                  </a:lnTo>
                  <a:lnTo>
                    <a:pt x="941177" y="280110"/>
                  </a:lnTo>
                  <a:lnTo>
                    <a:pt x="922131" y="238728"/>
                  </a:lnTo>
                  <a:lnTo>
                    <a:pt x="888464" y="203965"/>
                  </a:lnTo>
                  <a:lnTo>
                    <a:pt x="842914" y="179704"/>
                  </a:lnTo>
                  <a:lnTo>
                    <a:pt x="772556" y="163417"/>
                  </a:lnTo>
                  <a:lnTo>
                    <a:pt x="737544" y="155237"/>
                  </a:lnTo>
                  <a:lnTo>
                    <a:pt x="705246" y="142366"/>
                  </a:lnTo>
                  <a:lnTo>
                    <a:pt x="673606" y="119217"/>
                  </a:lnTo>
                  <a:lnTo>
                    <a:pt x="647954" y="91090"/>
                  </a:lnTo>
                  <a:lnTo>
                    <a:pt x="623325" y="61964"/>
                  </a:lnTo>
                  <a:lnTo>
                    <a:pt x="594756" y="35813"/>
                  </a:lnTo>
                  <a:lnTo>
                    <a:pt x="551037" y="13604"/>
                  </a:lnTo>
                  <a:lnTo>
                    <a:pt x="501411" y="2159"/>
                  </a:lnTo>
                  <a:lnTo>
                    <a:pt x="474854" y="140"/>
                  </a:lnTo>
                  <a:lnTo>
                    <a:pt x="4662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112685" y="3838150"/>
            <a:ext cx="2049780" cy="948055"/>
            <a:chOff x="1085113" y="3660647"/>
            <a:chExt cx="2049780" cy="948055"/>
          </a:xfrm>
        </p:grpSpPr>
        <p:sp>
          <p:nvSpPr>
            <p:cNvPr id="22" name="object 22"/>
            <p:cNvSpPr/>
            <p:nvPr/>
          </p:nvSpPr>
          <p:spPr>
            <a:xfrm>
              <a:off x="2474976" y="3950207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F1A2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63368" y="404472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5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7"/>
                  </a:lnTo>
                  <a:lnTo>
                    <a:pt x="241554" y="454787"/>
                  </a:lnTo>
                  <a:lnTo>
                    <a:pt x="201257" y="450835"/>
                  </a:lnTo>
                  <a:lnTo>
                    <a:pt x="162067" y="438989"/>
                  </a:lnTo>
                  <a:lnTo>
                    <a:pt x="125093" y="419259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93" y="63801"/>
                  </a:lnTo>
                  <a:lnTo>
                    <a:pt x="162067" y="44080"/>
                  </a:lnTo>
                  <a:lnTo>
                    <a:pt x="201257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5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59"/>
                  </a:lnTo>
                  <a:lnTo>
                    <a:pt x="321040" y="438989"/>
                  </a:lnTo>
                  <a:lnTo>
                    <a:pt x="281850" y="450835"/>
                  </a:lnTo>
                  <a:lnTo>
                    <a:pt x="241554" y="454787"/>
                  </a:lnTo>
                  <a:lnTo>
                    <a:pt x="351453" y="454787"/>
                  </a:lnTo>
                  <a:lnTo>
                    <a:pt x="411733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7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3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5527" y="4175759"/>
              <a:ext cx="218805" cy="21945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85113" y="3660647"/>
              <a:ext cx="506095" cy="628015"/>
            </a:xfrm>
            <a:custGeom>
              <a:avLst/>
              <a:gdLst/>
              <a:ahLst/>
              <a:cxnLst/>
              <a:rect l="l" t="t" r="r" b="b"/>
              <a:pathLst>
                <a:path w="506094" h="628014">
                  <a:moveTo>
                    <a:pt x="452602" y="626364"/>
                  </a:moveTo>
                  <a:lnTo>
                    <a:pt x="451078" y="625576"/>
                  </a:lnTo>
                  <a:lnTo>
                    <a:pt x="399300" y="608406"/>
                  </a:lnTo>
                  <a:lnTo>
                    <a:pt x="348424" y="591019"/>
                  </a:lnTo>
                  <a:lnTo>
                    <a:pt x="297700" y="573214"/>
                  </a:lnTo>
                  <a:lnTo>
                    <a:pt x="246354" y="554748"/>
                  </a:lnTo>
                  <a:lnTo>
                    <a:pt x="258089" y="540245"/>
                  </a:lnTo>
                  <a:lnTo>
                    <a:pt x="279565" y="510641"/>
                  </a:lnTo>
                  <a:lnTo>
                    <a:pt x="297281" y="488505"/>
                  </a:lnTo>
                  <a:lnTo>
                    <a:pt x="294360" y="480885"/>
                  </a:lnTo>
                  <a:lnTo>
                    <a:pt x="290550" y="480136"/>
                  </a:lnTo>
                  <a:lnTo>
                    <a:pt x="287502" y="478612"/>
                  </a:lnTo>
                  <a:lnTo>
                    <a:pt x="241541" y="464718"/>
                  </a:lnTo>
                  <a:lnTo>
                    <a:pt x="194081" y="451700"/>
                  </a:lnTo>
                  <a:lnTo>
                    <a:pt x="97688" y="426821"/>
                  </a:lnTo>
                  <a:lnTo>
                    <a:pt x="50253" y="414185"/>
                  </a:lnTo>
                  <a:lnTo>
                    <a:pt x="3581" y="400812"/>
                  </a:lnTo>
                  <a:lnTo>
                    <a:pt x="1079" y="400812"/>
                  </a:lnTo>
                  <a:lnTo>
                    <a:pt x="0" y="404088"/>
                  </a:lnTo>
                  <a:lnTo>
                    <a:pt x="46901" y="435508"/>
                  </a:lnTo>
                  <a:lnTo>
                    <a:pt x="90157" y="461010"/>
                  </a:lnTo>
                  <a:lnTo>
                    <a:pt x="131978" y="484657"/>
                  </a:lnTo>
                  <a:lnTo>
                    <a:pt x="172529" y="509079"/>
                  </a:lnTo>
                  <a:lnTo>
                    <a:pt x="130670" y="573798"/>
                  </a:lnTo>
                  <a:lnTo>
                    <a:pt x="128397" y="577596"/>
                  </a:lnTo>
                  <a:lnTo>
                    <a:pt x="130670" y="581406"/>
                  </a:lnTo>
                  <a:lnTo>
                    <a:pt x="180670" y="590753"/>
                  </a:lnTo>
                  <a:lnTo>
                    <a:pt x="227025" y="598982"/>
                  </a:lnTo>
                  <a:lnTo>
                    <a:pt x="273507" y="606742"/>
                  </a:lnTo>
                  <a:lnTo>
                    <a:pt x="320052" y="613879"/>
                  </a:lnTo>
                  <a:lnTo>
                    <a:pt x="366623" y="620242"/>
                  </a:lnTo>
                  <a:lnTo>
                    <a:pt x="409130" y="624928"/>
                  </a:lnTo>
                  <a:lnTo>
                    <a:pt x="452602" y="627862"/>
                  </a:lnTo>
                  <a:lnTo>
                    <a:pt x="452602" y="626364"/>
                  </a:lnTo>
                  <a:close/>
                </a:path>
                <a:path w="506094" h="628014">
                  <a:moveTo>
                    <a:pt x="505942" y="474357"/>
                  </a:moveTo>
                  <a:lnTo>
                    <a:pt x="476135" y="436232"/>
                  </a:lnTo>
                  <a:lnTo>
                    <a:pt x="447611" y="399084"/>
                  </a:lnTo>
                  <a:lnTo>
                    <a:pt x="419481" y="361950"/>
                  </a:lnTo>
                  <a:lnTo>
                    <a:pt x="391515" y="324434"/>
                  </a:lnTo>
                  <a:lnTo>
                    <a:pt x="363448" y="286181"/>
                  </a:lnTo>
                  <a:lnTo>
                    <a:pt x="382866" y="279908"/>
                  </a:lnTo>
                  <a:lnTo>
                    <a:pt x="420268" y="266217"/>
                  </a:lnTo>
                  <a:lnTo>
                    <a:pt x="449173" y="257327"/>
                  </a:lnTo>
                  <a:lnTo>
                    <a:pt x="450697" y="252780"/>
                  </a:lnTo>
                  <a:lnTo>
                    <a:pt x="451459" y="248983"/>
                  </a:lnTo>
                  <a:lnTo>
                    <a:pt x="448411" y="245186"/>
                  </a:lnTo>
                  <a:lnTo>
                    <a:pt x="446887" y="242912"/>
                  </a:lnTo>
                  <a:lnTo>
                    <a:pt x="414083" y="202565"/>
                  </a:lnTo>
                  <a:lnTo>
                    <a:pt x="379323" y="162090"/>
                  </a:lnTo>
                  <a:lnTo>
                    <a:pt x="307555" y="81241"/>
                  </a:lnTo>
                  <a:lnTo>
                    <a:pt x="272415" y="41135"/>
                  </a:lnTo>
                  <a:lnTo>
                    <a:pt x="238226" y="381"/>
                  </a:lnTo>
                  <a:lnTo>
                    <a:pt x="237337" y="0"/>
                  </a:lnTo>
                  <a:lnTo>
                    <a:pt x="236448" y="0"/>
                  </a:lnTo>
                  <a:lnTo>
                    <a:pt x="234670" y="0"/>
                  </a:lnTo>
                  <a:lnTo>
                    <a:pt x="233146" y="1651"/>
                  </a:lnTo>
                  <a:lnTo>
                    <a:pt x="233654" y="3683"/>
                  </a:lnTo>
                  <a:lnTo>
                    <a:pt x="256197" y="58254"/>
                  </a:lnTo>
                  <a:lnTo>
                    <a:pt x="279755" y="107480"/>
                  </a:lnTo>
                  <a:lnTo>
                    <a:pt x="303009" y="153987"/>
                  </a:lnTo>
                  <a:lnTo>
                    <a:pt x="324713" y="200406"/>
                  </a:lnTo>
                  <a:lnTo>
                    <a:pt x="244322" y="235318"/>
                  </a:lnTo>
                  <a:lnTo>
                    <a:pt x="243560" y="240639"/>
                  </a:lnTo>
                  <a:lnTo>
                    <a:pt x="246608" y="242912"/>
                  </a:lnTo>
                  <a:lnTo>
                    <a:pt x="283057" y="278714"/>
                  </a:lnTo>
                  <a:lnTo>
                    <a:pt x="319697" y="314121"/>
                  </a:lnTo>
                  <a:lnTo>
                    <a:pt x="356692" y="349084"/>
                  </a:lnTo>
                  <a:lnTo>
                    <a:pt x="394246" y="383578"/>
                  </a:lnTo>
                  <a:lnTo>
                    <a:pt x="432536" y="417550"/>
                  </a:lnTo>
                  <a:lnTo>
                    <a:pt x="467817" y="447548"/>
                  </a:lnTo>
                  <a:lnTo>
                    <a:pt x="504037" y="475462"/>
                  </a:lnTo>
                  <a:lnTo>
                    <a:pt x="505053" y="475462"/>
                  </a:lnTo>
                  <a:lnTo>
                    <a:pt x="505942" y="474357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0514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65885" y="0"/>
            <a:ext cx="1878330" cy="718185"/>
          </a:xfrm>
          <a:custGeom>
            <a:avLst/>
            <a:gdLst/>
            <a:ahLst/>
            <a:cxnLst/>
            <a:rect l="l" t="t" r="r" b="b"/>
            <a:pathLst>
              <a:path w="1878329" h="718185">
                <a:moveTo>
                  <a:pt x="1152156" y="0"/>
                </a:moveTo>
                <a:lnTo>
                  <a:pt x="986294" y="0"/>
                </a:lnTo>
                <a:lnTo>
                  <a:pt x="1015212" y="4787"/>
                </a:lnTo>
                <a:lnTo>
                  <a:pt x="1074204" y="9017"/>
                </a:lnTo>
                <a:lnTo>
                  <a:pt x="1078014" y="9144"/>
                </a:lnTo>
                <a:lnTo>
                  <a:pt x="1085507" y="9144"/>
                </a:lnTo>
                <a:lnTo>
                  <a:pt x="1139355" y="4330"/>
                </a:lnTo>
                <a:lnTo>
                  <a:pt x="1152156" y="0"/>
                </a:lnTo>
                <a:close/>
              </a:path>
              <a:path w="1878329" h="718185">
                <a:moveTo>
                  <a:pt x="1236878" y="0"/>
                </a:moveTo>
                <a:lnTo>
                  <a:pt x="1213485" y="0"/>
                </a:lnTo>
                <a:lnTo>
                  <a:pt x="1211961" y="1066"/>
                </a:lnTo>
                <a:lnTo>
                  <a:pt x="1172806" y="19532"/>
                </a:lnTo>
                <a:lnTo>
                  <a:pt x="1131290" y="30454"/>
                </a:lnTo>
                <a:lnTo>
                  <a:pt x="1086650" y="34036"/>
                </a:lnTo>
                <a:lnTo>
                  <a:pt x="1068730" y="33528"/>
                </a:lnTo>
                <a:lnTo>
                  <a:pt x="1050213" y="31991"/>
                </a:lnTo>
                <a:lnTo>
                  <a:pt x="1031049" y="29489"/>
                </a:lnTo>
                <a:lnTo>
                  <a:pt x="1011212" y="26035"/>
                </a:lnTo>
                <a:lnTo>
                  <a:pt x="999807" y="23761"/>
                </a:lnTo>
                <a:lnTo>
                  <a:pt x="914031" y="8483"/>
                </a:lnTo>
                <a:lnTo>
                  <a:pt x="873988" y="0"/>
                </a:lnTo>
                <a:lnTo>
                  <a:pt x="822731" y="0"/>
                </a:lnTo>
                <a:lnTo>
                  <a:pt x="910755" y="21361"/>
                </a:lnTo>
                <a:lnTo>
                  <a:pt x="1029284" y="42532"/>
                </a:lnTo>
                <a:lnTo>
                  <a:pt x="1068603" y="46723"/>
                </a:lnTo>
                <a:lnTo>
                  <a:pt x="1087285" y="47244"/>
                </a:lnTo>
                <a:lnTo>
                  <a:pt x="1134033" y="43510"/>
                </a:lnTo>
                <a:lnTo>
                  <a:pt x="1170127" y="34036"/>
                </a:lnTo>
                <a:lnTo>
                  <a:pt x="1177493" y="32105"/>
                </a:lnTo>
                <a:lnTo>
                  <a:pt x="1218488" y="12827"/>
                </a:lnTo>
                <a:lnTo>
                  <a:pt x="1236878" y="0"/>
                </a:lnTo>
                <a:close/>
              </a:path>
              <a:path w="1878329" h="718185">
                <a:moveTo>
                  <a:pt x="1330871" y="12"/>
                </a:moveTo>
                <a:lnTo>
                  <a:pt x="1313065" y="12"/>
                </a:lnTo>
                <a:lnTo>
                  <a:pt x="1279207" y="36398"/>
                </a:lnTo>
                <a:lnTo>
                  <a:pt x="1236840" y="74041"/>
                </a:lnTo>
                <a:lnTo>
                  <a:pt x="1190028" y="106807"/>
                </a:lnTo>
                <a:lnTo>
                  <a:pt x="1135189" y="128816"/>
                </a:lnTo>
                <a:lnTo>
                  <a:pt x="1069505" y="136144"/>
                </a:lnTo>
                <a:lnTo>
                  <a:pt x="1035151" y="134480"/>
                </a:lnTo>
                <a:lnTo>
                  <a:pt x="962533" y="121043"/>
                </a:lnTo>
                <a:lnTo>
                  <a:pt x="924979" y="109220"/>
                </a:lnTo>
                <a:lnTo>
                  <a:pt x="844600" y="81178"/>
                </a:lnTo>
                <a:lnTo>
                  <a:pt x="798156" y="63055"/>
                </a:lnTo>
                <a:lnTo>
                  <a:pt x="753821" y="42062"/>
                </a:lnTo>
                <a:lnTo>
                  <a:pt x="712901" y="16840"/>
                </a:lnTo>
                <a:lnTo>
                  <a:pt x="693115" y="12"/>
                </a:lnTo>
                <a:lnTo>
                  <a:pt x="672528" y="12"/>
                </a:lnTo>
                <a:lnTo>
                  <a:pt x="703795" y="26797"/>
                </a:lnTo>
                <a:lnTo>
                  <a:pt x="745934" y="52959"/>
                </a:lnTo>
                <a:lnTo>
                  <a:pt x="791438" y="74650"/>
                </a:lnTo>
                <a:lnTo>
                  <a:pt x="838974" y="93256"/>
                </a:lnTo>
                <a:lnTo>
                  <a:pt x="920280" y="121793"/>
                </a:lnTo>
                <a:lnTo>
                  <a:pt x="958926" y="133870"/>
                </a:lnTo>
                <a:lnTo>
                  <a:pt x="996937" y="142481"/>
                </a:lnTo>
                <a:lnTo>
                  <a:pt x="1069505" y="149352"/>
                </a:lnTo>
                <a:lnTo>
                  <a:pt x="1105458" y="147408"/>
                </a:lnTo>
                <a:lnTo>
                  <a:pt x="1138986" y="141566"/>
                </a:lnTo>
                <a:lnTo>
                  <a:pt x="1156068" y="136144"/>
                </a:lnTo>
                <a:lnTo>
                  <a:pt x="1169670" y="131838"/>
                </a:lnTo>
                <a:lnTo>
                  <a:pt x="1197140" y="118237"/>
                </a:lnTo>
                <a:lnTo>
                  <a:pt x="1245095" y="84632"/>
                </a:lnTo>
                <a:lnTo>
                  <a:pt x="1288465" y="46139"/>
                </a:lnTo>
                <a:lnTo>
                  <a:pt x="1327188" y="4648"/>
                </a:lnTo>
                <a:lnTo>
                  <a:pt x="1330871" y="12"/>
                </a:lnTo>
                <a:close/>
              </a:path>
              <a:path w="1878329" h="718185">
                <a:moveTo>
                  <a:pt x="1452930" y="12"/>
                </a:moveTo>
                <a:lnTo>
                  <a:pt x="1436166" y="12"/>
                </a:lnTo>
                <a:lnTo>
                  <a:pt x="1414043" y="29857"/>
                </a:lnTo>
                <a:lnTo>
                  <a:pt x="1377429" y="74079"/>
                </a:lnTo>
                <a:lnTo>
                  <a:pt x="1341742" y="111899"/>
                </a:lnTo>
                <a:lnTo>
                  <a:pt x="1306906" y="143344"/>
                </a:lnTo>
                <a:lnTo>
                  <a:pt x="1272882" y="168503"/>
                </a:lnTo>
                <a:lnTo>
                  <a:pt x="1239608" y="187426"/>
                </a:lnTo>
                <a:lnTo>
                  <a:pt x="1184160" y="205727"/>
                </a:lnTo>
                <a:lnTo>
                  <a:pt x="1133081" y="211772"/>
                </a:lnTo>
                <a:lnTo>
                  <a:pt x="1105573" y="212471"/>
                </a:lnTo>
                <a:lnTo>
                  <a:pt x="1050328" y="209994"/>
                </a:lnTo>
                <a:lnTo>
                  <a:pt x="994587" y="203047"/>
                </a:lnTo>
                <a:lnTo>
                  <a:pt x="940955" y="192443"/>
                </a:lnTo>
                <a:lnTo>
                  <a:pt x="892086" y="178943"/>
                </a:lnTo>
                <a:lnTo>
                  <a:pt x="840752" y="162077"/>
                </a:lnTo>
                <a:lnTo>
                  <a:pt x="790498" y="144043"/>
                </a:lnTo>
                <a:lnTo>
                  <a:pt x="741756" y="124155"/>
                </a:lnTo>
                <a:lnTo>
                  <a:pt x="694944" y="101727"/>
                </a:lnTo>
                <a:lnTo>
                  <a:pt x="650506" y="76073"/>
                </a:lnTo>
                <a:lnTo>
                  <a:pt x="608863" y="46469"/>
                </a:lnTo>
                <a:lnTo>
                  <a:pt x="570458" y="12242"/>
                </a:lnTo>
                <a:lnTo>
                  <a:pt x="559701" y="12"/>
                </a:lnTo>
                <a:lnTo>
                  <a:pt x="541629" y="12"/>
                </a:lnTo>
                <a:lnTo>
                  <a:pt x="591388" y="49110"/>
                </a:lnTo>
                <a:lnTo>
                  <a:pt x="629005" y="77330"/>
                </a:lnTo>
                <a:lnTo>
                  <a:pt x="668934" y="102171"/>
                </a:lnTo>
                <a:lnTo>
                  <a:pt x="710730" y="124091"/>
                </a:lnTo>
                <a:lnTo>
                  <a:pt x="753960" y="143535"/>
                </a:lnTo>
                <a:lnTo>
                  <a:pt x="798182" y="160972"/>
                </a:lnTo>
                <a:lnTo>
                  <a:pt x="842975" y="176860"/>
                </a:lnTo>
                <a:lnTo>
                  <a:pt x="887895" y="191643"/>
                </a:lnTo>
                <a:lnTo>
                  <a:pt x="937641" y="205308"/>
                </a:lnTo>
                <a:lnTo>
                  <a:pt x="992327" y="216027"/>
                </a:lnTo>
                <a:lnTo>
                  <a:pt x="1049286" y="223050"/>
                </a:lnTo>
                <a:lnTo>
                  <a:pt x="1105827" y="225552"/>
                </a:lnTo>
                <a:lnTo>
                  <a:pt x="1134300" y="224828"/>
                </a:lnTo>
                <a:lnTo>
                  <a:pt x="1161592" y="222529"/>
                </a:lnTo>
                <a:lnTo>
                  <a:pt x="1187272" y="218541"/>
                </a:lnTo>
                <a:lnTo>
                  <a:pt x="1210983" y="212725"/>
                </a:lnTo>
                <a:lnTo>
                  <a:pt x="1211630" y="212471"/>
                </a:lnTo>
                <a:lnTo>
                  <a:pt x="1244739" y="199644"/>
                </a:lnTo>
                <a:lnTo>
                  <a:pt x="1279118" y="180276"/>
                </a:lnTo>
                <a:lnTo>
                  <a:pt x="1314183" y="154559"/>
                </a:lnTo>
                <a:lnTo>
                  <a:pt x="1349984" y="122428"/>
                </a:lnTo>
                <a:lnTo>
                  <a:pt x="1386586" y="83858"/>
                </a:lnTo>
                <a:lnTo>
                  <a:pt x="1424076" y="38785"/>
                </a:lnTo>
                <a:lnTo>
                  <a:pt x="1452930" y="12"/>
                </a:lnTo>
                <a:close/>
              </a:path>
              <a:path w="1878329" h="718185">
                <a:moveTo>
                  <a:pt x="1566608" y="12"/>
                </a:moveTo>
                <a:lnTo>
                  <a:pt x="1551965" y="12"/>
                </a:lnTo>
                <a:lnTo>
                  <a:pt x="1547571" y="12065"/>
                </a:lnTo>
                <a:lnTo>
                  <a:pt x="1524508" y="63703"/>
                </a:lnTo>
                <a:lnTo>
                  <a:pt x="1498714" y="111125"/>
                </a:lnTo>
                <a:lnTo>
                  <a:pt x="1470240" y="154241"/>
                </a:lnTo>
                <a:lnTo>
                  <a:pt x="1439113" y="193040"/>
                </a:lnTo>
                <a:lnTo>
                  <a:pt x="1405343" y="227507"/>
                </a:lnTo>
                <a:lnTo>
                  <a:pt x="1368958" y="257594"/>
                </a:lnTo>
                <a:lnTo>
                  <a:pt x="1329969" y="283298"/>
                </a:lnTo>
                <a:lnTo>
                  <a:pt x="1288313" y="304609"/>
                </a:lnTo>
                <a:lnTo>
                  <a:pt x="1244257" y="321437"/>
                </a:lnTo>
                <a:lnTo>
                  <a:pt x="1205941" y="330047"/>
                </a:lnTo>
                <a:lnTo>
                  <a:pt x="1165263" y="332740"/>
                </a:lnTo>
                <a:lnTo>
                  <a:pt x="1116850" y="329615"/>
                </a:lnTo>
                <a:lnTo>
                  <a:pt x="1066990" y="320992"/>
                </a:lnTo>
                <a:lnTo>
                  <a:pt x="1016546" y="308038"/>
                </a:lnTo>
                <a:lnTo>
                  <a:pt x="966343" y="291934"/>
                </a:lnTo>
                <a:lnTo>
                  <a:pt x="917232" y="273850"/>
                </a:lnTo>
                <a:lnTo>
                  <a:pt x="870051" y="254927"/>
                </a:lnTo>
                <a:lnTo>
                  <a:pt x="825665" y="236347"/>
                </a:lnTo>
                <a:lnTo>
                  <a:pt x="809917" y="229514"/>
                </a:lnTo>
                <a:lnTo>
                  <a:pt x="802195" y="226263"/>
                </a:lnTo>
                <a:lnTo>
                  <a:pt x="794550" y="223139"/>
                </a:lnTo>
                <a:lnTo>
                  <a:pt x="778852" y="216598"/>
                </a:lnTo>
                <a:lnTo>
                  <a:pt x="770724" y="213321"/>
                </a:lnTo>
                <a:lnTo>
                  <a:pt x="714921" y="190436"/>
                </a:lnTo>
                <a:lnTo>
                  <a:pt x="665048" y="168529"/>
                </a:lnTo>
                <a:lnTo>
                  <a:pt x="615188" y="143979"/>
                </a:lnTo>
                <a:lnTo>
                  <a:pt x="567728" y="116420"/>
                </a:lnTo>
                <a:lnTo>
                  <a:pt x="525068" y="85496"/>
                </a:lnTo>
                <a:lnTo>
                  <a:pt x="489597" y="50825"/>
                </a:lnTo>
                <a:lnTo>
                  <a:pt x="463677" y="12014"/>
                </a:lnTo>
                <a:lnTo>
                  <a:pt x="458038" y="12"/>
                </a:lnTo>
                <a:lnTo>
                  <a:pt x="443141" y="12"/>
                </a:lnTo>
                <a:lnTo>
                  <a:pt x="474472" y="53492"/>
                </a:lnTo>
                <a:lnTo>
                  <a:pt x="505015" y="85725"/>
                </a:lnTo>
                <a:lnTo>
                  <a:pt x="541528" y="114769"/>
                </a:lnTo>
                <a:lnTo>
                  <a:pt x="582396" y="140906"/>
                </a:lnTo>
                <a:lnTo>
                  <a:pt x="625995" y="164439"/>
                </a:lnTo>
                <a:lnTo>
                  <a:pt x="670725" y="185623"/>
                </a:lnTo>
                <a:lnTo>
                  <a:pt x="714959" y="204762"/>
                </a:lnTo>
                <a:lnTo>
                  <a:pt x="757085" y="222123"/>
                </a:lnTo>
                <a:lnTo>
                  <a:pt x="773569" y="228727"/>
                </a:lnTo>
                <a:lnTo>
                  <a:pt x="781532" y="232029"/>
                </a:lnTo>
                <a:lnTo>
                  <a:pt x="789216" y="235331"/>
                </a:lnTo>
                <a:lnTo>
                  <a:pt x="812355" y="244957"/>
                </a:lnTo>
                <a:lnTo>
                  <a:pt x="820331" y="248412"/>
                </a:lnTo>
                <a:lnTo>
                  <a:pt x="865212" y="267182"/>
                </a:lnTo>
                <a:lnTo>
                  <a:pt x="912888" y="286308"/>
                </a:lnTo>
                <a:lnTo>
                  <a:pt x="962571" y="304609"/>
                </a:lnTo>
                <a:lnTo>
                  <a:pt x="1013421" y="320916"/>
                </a:lnTo>
                <a:lnTo>
                  <a:pt x="1064653" y="334035"/>
                </a:lnTo>
                <a:lnTo>
                  <a:pt x="1115453" y="342773"/>
                </a:lnTo>
                <a:lnTo>
                  <a:pt x="1165009" y="345948"/>
                </a:lnTo>
                <a:lnTo>
                  <a:pt x="1186700" y="345249"/>
                </a:lnTo>
                <a:lnTo>
                  <a:pt x="1207922" y="343065"/>
                </a:lnTo>
                <a:lnTo>
                  <a:pt x="1228585" y="339305"/>
                </a:lnTo>
                <a:lnTo>
                  <a:pt x="1248575" y="333883"/>
                </a:lnTo>
                <a:lnTo>
                  <a:pt x="1251610" y="332740"/>
                </a:lnTo>
                <a:lnTo>
                  <a:pt x="1289977" y="318338"/>
                </a:lnTo>
                <a:lnTo>
                  <a:pt x="1329194" y="299046"/>
                </a:lnTo>
                <a:lnTo>
                  <a:pt x="1366215" y="276034"/>
                </a:lnTo>
                <a:lnTo>
                  <a:pt x="1401000" y="249326"/>
                </a:lnTo>
                <a:lnTo>
                  <a:pt x="1433563" y="218935"/>
                </a:lnTo>
                <a:lnTo>
                  <a:pt x="1463852" y="184886"/>
                </a:lnTo>
                <a:lnTo>
                  <a:pt x="1491881" y="147180"/>
                </a:lnTo>
                <a:lnTo>
                  <a:pt x="1517611" y="105841"/>
                </a:lnTo>
                <a:lnTo>
                  <a:pt x="1541043" y="60909"/>
                </a:lnTo>
                <a:lnTo>
                  <a:pt x="1562163" y="12369"/>
                </a:lnTo>
                <a:lnTo>
                  <a:pt x="1566608" y="12"/>
                </a:lnTo>
                <a:close/>
              </a:path>
              <a:path w="1878329" h="718185">
                <a:moveTo>
                  <a:pt x="1630807" y="12"/>
                </a:moveTo>
                <a:lnTo>
                  <a:pt x="1616163" y="12"/>
                </a:lnTo>
                <a:lnTo>
                  <a:pt x="1610144" y="15621"/>
                </a:lnTo>
                <a:lnTo>
                  <a:pt x="1592199" y="62611"/>
                </a:lnTo>
                <a:lnTo>
                  <a:pt x="1572425" y="107823"/>
                </a:lnTo>
                <a:lnTo>
                  <a:pt x="1548422" y="151104"/>
                </a:lnTo>
                <a:lnTo>
                  <a:pt x="1517942" y="192024"/>
                </a:lnTo>
                <a:lnTo>
                  <a:pt x="1481709" y="230301"/>
                </a:lnTo>
                <a:lnTo>
                  <a:pt x="1444104" y="264375"/>
                </a:lnTo>
                <a:lnTo>
                  <a:pt x="1404899" y="295986"/>
                </a:lnTo>
                <a:lnTo>
                  <a:pt x="1361224" y="328930"/>
                </a:lnTo>
                <a:lnTo>
                  <a:pt x="1322959" y="356476"/>
                </a:lnTo>
                <a:lnTo>
                  <a:pt x="1285951" y="378548"/>
                </a:lnTo>
                <a:lnTo>
                  <a:pt x="1245971" y="393788"/>
                </a:lnTo>
                <a:lnTo>
                  <a:pt x="1198791" y="400812"/>
                </a:lnTo>
                <a:lnTo>
                  <a:pt x="1184821" y="401320"/>
                </a:lnTo>
                <a:lnTo>
                  <a:pt x="1177709" y="401320"/>
                </a:lnTo>
                <a:lnTo>
                  <a:pt x="1122959" y="398322"/>
                </a:lnTo>
                <a:lnTo>
                  <a:pt x="1068717" y="390436"/>
                </a:lnTo>
                <a:lnTo>
                  <a:pt x="1015123" y="379361"/>
                </a:lnTo>
                <a:lnTo>
                  <a:pt x="894930" y="350774"/>
                </a:lnTo>
                <a:lnTo>
                  <a:pt x="850544" y="339737"/>
                </a:lnTo>
                <a:lnTo>
                  <a:pt x="804684" y="327533"/>
                </a:lnTo>
                <a:lnTo>
                  <a:pt x="757885" y="313918"/>
                </a:lnTo>
                <a:lnTo>
                  <a:pt x="710666" y="298589"/>
                </a:lnTo>
                <a:lnTo>
                  <a:pt x="663587" y="281279"/>
                </a:lnTo>
                <a:lnTo>
                  <a:pt x="617169" y="261721"/>
                </a:lnTo>
                <a:lnTo>
                  <a:pt x="571957" y="239649"/>
                </a:lnTo>
                <a:lnTo>
                  <a:pt x="528472" y="214782"/>
                </a:lnTo>
                <a:lnTo>
                  <a:pt x="487260" y="186842"/>
                </a:lnTo>
                <a:lnTo>
                  <a:pt x="448856" y="155549"/>
                </a:lnTo>
                <a:lnTo>
                  <a:pt x="413804" y="120650"/>
                </a:lnTo>
                <a:lnTo>
                  <a:pt x="408241" y="114465"/>
                </a:lnTo>
                <a:lnTo>
                  <a:pt x="402475" y="108280"/>
                </a:lnTo>
                <a:lnTo>
                  <a:pt x="371449" y="75615"/>
                </a:lnTo>
                <a:lnTo>
                  <a:pt x="337070" y="33667"/>
                </a:lnTo>
                <a:lnTo>
                  <a:pt x="319646" y="12"/>
                </a:lnTo>
                <a:lnTo>
                  <a:pt x="305193" y="12"/>
                </a:lnTo>
                <a:lnTo>
                  <a:pt x="325335" y="40538"/>
                </a:lnTo>
                <a:lnTo>
                  <a:pt x="360845" y="83934"/>
                </a:lnTo>
                <a:lnTo>
                  <a:pt x="392417" y="117094"/>
                </a:lnTo>
                <a:lnTo>
                  <a:pt x="398145" y="123151"/>
                </a:lnTo>
                <a:lnTo>
                  <a:pt x="439356" y="164833"/>
                </a:lnTo>
                <a:lnTo>
                  <a:pt x="478409" y="196773"/>
                </a:lnTo>
                <a:lnTo>
                  <a:pt x="520255" y="225285"/>
                </a:lnTo>
                <a:lnTo>
                  <a:pt x="564362" y="250634"/>
                </a:lnTo>
                <a:lnTo>
                  <a:pt x="610196" y="273113"/>
                </a:lnTo>
                <a:lnTo>
                  <a:pt x="657212" y="293001"/>
                </a:lnTo>
                <a:lnTo>
                  <a:pt x="704875" y="310578"/>
                </a:lnTo>
                <a:lnTo>
                  <a:pt x="752640" y="326123"/>
                </a:lnTo>
                <a:lnTo>
                  <a:pt x="799985" y="339940"/>
                </a:lnTo>
                <a:lnTo>
                  <a:pt x="846378" y="352298"/>
                </a:lnTo>
                <a:lnTo>
                  <a:pt x="891260" y="363474"/>
                </a:lnTo>
                <a:lnTo>
                  <a:pt x="1012596" y="392404"/>
                </a:lnTo>
                <a:lnTo>
                  <a:pt x="1066850" y="403567"/>
                </a:lnTo>
                <a:lnTo>
                  <a:pt x="1121892" y="411505"/>
                </a:lnTo>
                <a:lnTo>
                  <a:pt x="1177709" y="414528"/>
                </a:lnTo>
                <a:lnTo>
                  <a:pt x="1184948" y="414528"/>
                </a:lnTo>
                <a:lnTo>
                  <a:pt x="1192187" y="414401"/>
                </a:lnTo>
                <a:lnTo>
                  <a:pt x="1199299" y="414020"/>
                </a:lnTo>
                <a:lnTo>
                  <a:pt x="1249311" y="406590"/>
                </a:lnTo>
                <a:lnTo>
                  <a:pt x="1263218" y="401320"/>
                </a:lnTo>
                <a:lnTo>
                  <a:pt x="1291221" y="390715"/>
                </a:lnTo>
                <a:lnTo>
                  <a:pt x="1329690" y="367804"/>
                </a:lnTo>
                <a:lnTo>
                  <a:pt x="1369352" y="339217"/>
                </a:lnTo>
                <a:lnTo>
                  <a:pt x="1372146" y="337439"/>
                </a:lnTo>
                <a:lnTo>
                  <a:pt x="1413662" y="306146"/>
                </a:lnTo>
                <a:lnTo>
                  <a:pt x="1453299" y="274091"/>
                </a:lnTo>
                <a:lnTo>
                  <a:pt x="1491399" y="239483"/>
                </a:lnTo>
                <a:lnTo>
                  <a:pt x="1528356" y="200533"/>
                </a:lnTo>
                <a:lnTo>
                  <a:pt x="1559763" y="158419"/>
                </a:lnTo>
                <a:lnTo>
                  <a:pt x="1584375" y="114147"/>
                </a:lnTo>
                <a:lnTo>
                  <a:pt x="1604632" y="68021"/>
                </a:lnTo>
                <a:lnTo>
                  <a:pt x="1630807" y="12"/>
                </a:lnTo>
                <a:close/>
              </a:path>
              <a:path w="1878329" h="718185">
                <a:moveTo>
                  <a:pt x="1720481" y="12"/>
                </a:moveTo>
                <a:lnTo>
                  <a:pt x="1706283" y="12"/>
                </a:lnTo>
                <a:lnTo>
                  <a:pt x="1696377" y="32613"/>
                </a:lnTo>
                <a:lnTo>
                  <a:pt x="1679727" y="83172"/>
                </a:lnTo>
                <a:lnTo>
                  <a:pt x="1661706" y="132969"/>
                </a:lnTo>
                <a:lnTo>
                  <a:pt x="1643253" y="174040"/>
                </a:lnTo>
                <a:lnTo>
                  <a:pt x="1619338" y="214490"/>
                </a:lnTo>
                <a:lnTo>
                  <a:pt x="1590586" y="253771"/>
                </a:lnTo>
                <a:lnTo>
                  <a:pt x="1557616" y="291350"/>
                </a:lnTo>
                <a:lnTo>
                  <a:pt x="1521066" y="326644"/>
                </a:lnTo>
                <a:lnTo>
                  <a:pt x="1481531" y="359130"/>
                </a:lnTo>
                <a:lnTo>
                  <a:pt x="1439659" y="388251"/>
                </a:lnTo>
                <a:lnTo>
                  <a:pt x="1396072" y="413435"/>
                </a:lnTo>
                <a:lnTo>
                  <a:pt x="1351381" y="434149"/>
                </a:lnTo>
                <a:lnTo>
                  <a:pt x="1306233" y="449834"/>
                </a:lnTo>
                <a:lnTo>
                  <a:pt x="1249730" y="464667"/>
                </a:lnTo>
                <a:lnTo>
                  <a:pt x="1194981" y="476224"/>
                </a:lnTo>
                <a:lnTo>
                  <a:pt x="1141704" y="484492"/>
                </a:lnTo>
                <a:lnTo>
                  <a:pt x="1089634" y="489458"/>
                </a:lnTo>
                <a:lnTo>
                  <a:pt x="1038517" y="491109"/>
                </a:lnTo>
                <a:lnTo>
                  <a:pt x="991489" y="489686"/>
                </a:lnTo>
                <a:lnTo>
                  <a:pt x="944778" y="485381"/>
                </a:lnTo>
                <a:lnTo>
                  <a:pt x="898131" y="478205"/>
                </a:lnTo>
                <a:lnTo>
                  <a:pt x="851319" y="468147"/>
                </a:lnTo>
                <a:lnTo>
                  <a:pt x="804125" y="455180"/>
                </a:lnTo>
                <a:lnTo>
                  <a:pt x="756323" y="439293"/>
                </a:lnTo>
                <a:lnTo>
                  <a:pt x="712774" y="422567"/>
                </a:lnTo>
                <a:lnTo>
                  <a:pt x="668921" y="403606"/>
                </a:lnTo>
                <a:lnTo>
                  <a:pt x="624890" y="382498"/>
                </a:lnTo>
                <a:lnTo>
                  <a:pt x="580809" y="359346"/>
                </a:lnTo>
                <a:lnTo>
                  <a:pt x="536829" y="334213"/>
                </a:lnTo>
                <a:lnTo>
                  <a:pt x="493090" y="307200"/>
                </a:lnTo>
                <a:lnTo>
                  <a:pt x="449732" y="278396"/>
                </a:lnTo>
                <a:lnTo>
                  <a:pt x="406882" y="247878"/>
                </a:lnTo>
                <a:lnTo>
                  <a:pt x="364705" y="215734"/>
                </a:lnTo>
                <a:lnTo>
                  <a:pt x="323316" y="182067"/>
                </a:lnTo>
                <a:lnTo>
                  <a:pt x="282867" y="146939"/>
                </a:lnTo>
                <a:lnTo>
                  <a:pt x="247599" y="111112"/>
                </a:lnTo>
                <a:lnTo>
                  <a:pt x="217995" y="72605"/>
                </a:lnTo>
                <a:lnTo>
                  <a:pt x="193560" y="31648"/>
                </a:lnTo>
                <a:lnTo>
                  <a:pt x="179057" y="12"/>
                </a:lnTo>
                <a:lnTo>
                  <a:pt x="164147" y="12"/>
                </a:lnTo>
                <a:lnTo>
                  <a:pt x="181952" y="38493"/>
                </a:lnTo>
                <a:lnTo>
                  <a:pt x="207098" y="80314"/>
                </a:lnTo>
                <a:lnTo>
                  <a:pt x="237553" y="119710"/>
                </a:lnTo>
                <a:lnTo>
                  <a:pt x="273850" y="156464"/>
                </a:lnTo>
                <a:lnTo>
                  <a:pt x="314591" y="191935"/>
                </a:lnTo>
                <a:lnTo>
                  <a:pt x="356298" y="225933"/>
                </a:lnTo>
                <a:lnTo>
                  <a:pt x="398830" y="258381"/>
                </a:lnTo>
                <a:lnTo>
                  <a:pt x="442048" y="289191"/>
                </a:lnTo>
                <a:lnTo>
                  <a:pt x="485813" y="318274"/>
                </a:lnTo>
                <a:lnTo>
                  <a:pt x="529983" y="345541"/>
                </a:lnTo>
                <a:lnTo>
                  <a:pt x="574408" y="370916"/>
                </a:lnTo>
                <a:lnTo>
                  <a:pt x="618947" y="394296"/>
                </a:lnTo>
                <a:lnTo>
                  <a:pt x="663460" y="415594"/>
                </a:lnTo>
                <a:lnTo>
                  <a:pt x="707821" y="434733"/>
                </a:lnTo>
                <a:lnTo>
                  <a:pt x="751878" y="451612"/>
                </a:lnTo>
                <a:lnTo>
                  <a:pt x="800392" y="467791"/>
                </a:lnTo>
                <a:lnTo>
                  <a:pt x="848309" y="481012"/>
                </a:lnTo>
                <a:lnTo>
                  <a:pt x="895858" y="491274"/>
                </a:lnTo>
                <a:lnTo>
                  <a:pt x="943254" y="498602"/>
                </a:lnTo>
                <a:lnTo>
                  <a:pt x="990727" y="502983"/>
                </a:lnTo>
                <a:lnTo>
                  <a:pt x="1038517" y="504444"/>
                </a:lnTo>
                <a:lnTo>
                  <a:pt x="1090383" y="502754"/>
                </a:lnTo>
                <a:lnTo>
                  <a:pt x="1143190" y="497700"/>
                </a:lnTo>
                <a:lnTo>
                  <a:pt x="1185418" y="491109"/>
                </a:lnTo>
                <a:lnTo>
                  <a:pt x="1197190" y="489280"/>
                </a:lnTo>
                <a:lnTo>
                  <a:pt x="1252664" y="477520"/>
                </a:lnTo>
                <a:lnTo>
                  <a:pt x="1309916" y="462407"/>
                </a:lnTo>
                <a:lnTo>
                  <a:pt x="1356271" y="446316"/>
                </a:lnTo>
                <a:lnTo>
                  <a:pt x="1402118" y="425069"/>
                </a:lnTo>
                <a:lnTo>
                  <a:pt x="1446822" y="399237"/>
                </a:lnTo>
                <a:lnTo>
                  <a:pt x="1489748" y="369392"/>
                </a:lnTo>
                <a:lnTo>
                  <a:pt x="1530273" y="336092"/>
                </a:lnTo>
                <a:lnTo>
                  <a:pt x="1567738" y="299910"/>
                </a:lnTo>
                <a:lnTo>
                  <a:pt x="1601533" y="261416"/>
                </a:lnTo>
                <a:lnTo>
                  <a:pt x="1631022" y="221170"/>
                </a:lnTo>
                <a:lnTo>
                  <a:pt x="1655559" y="179730"/>
                </a:lnTo>
                <a:lnTo>
                  <a:pt x="1674533" y="137668"/>
                </a:lnTo>
                <a:lnTo>
                  <a:pt x="1692617" y="87566"/>
                </a:lnTo>
                <a:lnTo>
                  <a:pt x="1709331" y="36728"/>
                </a:lnTo>
                <a:lnTo>
                  <a:pt x="1720481" y="12"/>
                </a:lnTo>
                <a:close/>
              </a:path>
              <a:path w="1878329" h="718185">
                <a:moveTo>
                  <a:pt x="1824939" y="12"/>
                </a:moveTo>
                <a:lnTo>
                  <a:pt x="1810804" y="12"/>
                </a:lnTo>
                <a:lnTo>
                  <a:pt x="1801329" y="33870"/>
                </a:lnTo>
                <a:lnTo>
                  <a:pt x="1786394" y="80302"/>
                </a:lnTo>
                <a:lnTo>
                  <a:pt x="1768830" y="125564"/>
                </a:lnTo>
                <a:lnTo>
                  <a:pt x="1747774" y="169100"/>
                </a:lnTo>
                <a:lnTo>
                  <a:pt x="1722412" y="210312"/>
                </a:lnTo>
                <a:lnTo>
                  <a:pt x="1709432" y="231076"/>
                </a:lnTo>
                <a:lnTo>
                  <a:pt x="1698625" y="252095"/>
                </a:lnTo>
                <a:lnTo>
                  <a:pt x="1689290" y="273215"/>
                </a:lnTo>
                <a:lnTo>
                  <a:pt x="1676298" y="305244"/>
                </a:lnTo>
                <a:lnTo>
                  <a:pt x="1671675" y="316382"/>
                </a:lnTo>
                <a:lnTo>
                  <a:pt x="1641119" y="373405"/>
                </a:lnTo>
                <a:lnTo>
                  <a:pt x="1615109" y="407695"/>
                </a:lnTo>
                <a:lnTo>
                  <a:pt x="1588262" y="438480"/>
                </a:lnTo>
                <a:lnTo>
                  <a:pt x="1520456" y="500875"/>
                </a:lnTo>
                <a:lnTo>
                  <a:pt x="1471231" y="531977"/>
                </a:lnTo>
                <a:lnTo>
                  <a:pt x="1419504" y="556793"/>
                </a:lnTo>
                <a:lnTo>
                  <a:pt x="1367396" y="576033"/>
                </a:lnTo>
                <a:lnTo>
                  <a:pt x="1317028" y="590384"/>
                </a:lnTo>
                <a:lnTo>
                  <a:pt x="1270533" y="600583"/>
                </a:lnTo>
                <a:lnTo>
                  <a:pt x="1230033" y="607301"/>
                </a:lnTo>
                <a:lnTo>
                  <a:pt x="1187538" y="612140"/>
                </a:lnTo>
                <a:lnTo>
                  <a:pt x="1157262" y="613156"/>
                </a:lnTo>
                <a:lnTo>
                  <a:pt x="1127175" y="612292"/>
                </a:lnTo>
                <a:lnTo>
                  <a:pt x="1097203" y="609981"/>
                </a:lnTo>
                <a:lnTo>
                  <a:pt x="1067435" y="606729"/>
                </a:lnTo>
                <a:lnTo>
                  <a:pt x="1037971" y="602996"/>
                </a:lnTo>
                <a:lnTo>
                  <a:pt x="1001306" y="598551"/>
                </a:lnTo>
                <a:lnTo>
                  <a:pt x="981722" y="596620"/>
                </a:lnTo>
                <a:lnTo>
                  <a:pt x="962139" y="595249"/>
                </a:lnTo>
                <a:lnTo>
                  <a:pt x="892543" y="591997"/>
                </a:lnTo>
                <a:lnTo>
                  <a:pt x="861555" y="589775"/>
                </a:lnTo>
                <a:lnTo>
                  <a:pt x="800519" y="580263"/>
                </a:lnTo>
                <a:lnTo>
                  <a:pt x="744245" y="563295"/>
                </a:lnTo>
                <a:lnTo>
                  <a:pt x="692035" y="541337"/>
                </a:lnTo>
                <a:lnTo>
                  <a:pt x="643902" y="515785"/>
                </a:lnTo>
                <a:lnTo>
                  <a:pt x="599871" y="488010"/>
                </a:lnTo>
                <a:lnTo>
                  <a:pt x="559955" y="459384"/>
                </a:lnTo>
                <a:lnTo>
                  <a:pt x="524167" y="431292"/>
                </a:lnTo>
                <a:lnTo>
                  <a:pt x="471652" y="384263"/>
                </a:lnTo>
                <a:lnTo>
                  <a:pt x="422567" y="334264"/>
                </a:lnTo>
                <a:lnTo>
                  <a:pt x="390055" y="300990"/>
                </a:lnTo>
                <a:lnTo>
                  <a:pt x="356235" y="268185"/>
                </a:lnTo>
                <a:lnTo>
                  <a:pt x="320370" y="236918"/>
                </a:lnTo>
                <a:lnTo>
                  <a:pt x="281724" y="208280"/>
                </a:lnTo>
                <a:lnTo>
                  <a:pt x="242747" y="181063"/>
                </a:lnTo>
                <a:lnTo>
                  <a:pt x="207695" y="153060"/>
                </a:lnTo>
                <a:lnTo>
                  <a:pt x="175615" y="122224"/>
                </a:lnTo>
                <a:lnTo>
                  <a:pt x="145580" y="86487"/>
                </a:lnTo>
                <a:lnTo>
                  <a:pt x="113220" y="20408"/>
                </a:lnTo>
                <a:lnTo>
                  <a:pt x="108191" y="12"/>
                </a:lnTo>
                <a:lnTo>
                  <a:pt x="94335" y="12"/>
                </a:lnTo>
                <a:lnTo>
                  <a:pt x="113919" y="60032"/>
                </a:lnTo>
                <a:lnTo>
                  <a:pt x="134404" y="94234"/>
                </a:lnTo>
                <a:lnTo>
                  <a:pt x="165442" y="131140"/>
                </a:lnTo>
                <a:lnTo>
                  <a:pt x="198704" y="163042"/>
                </a:lnTo>
                <a:lnTo>
                  <a:pt x="234708" y="191757"/>
                </a:lnTo>
                <a:lnTo>
                  <a:pt x="273977" y="219075"/>
                </a:lnTo>
                <a:lnTo>
                  <a:pt x="311797" y="247167"/>
                </a:lnTo>
                <a:lnTo>
                  <a:pt x="347129" y="278015"/>
                </a:lnTo>
                <a:lnTo>
                  <a:pt x="380415" y="310337"/>
                </a:lnTo>
                <a:lnTo>
                  <a:pt x="437032" y="368554"/>
                </a:lnTo>
                <a:lnTo>
                  <a:pt x="462191" y="393738"/>
                </a:lnTo>
                <a:lnTo>
                  <a:pt x="515658" y="441706"/>
                </a:lnTo>
                <a:lnTo>
                  <a:pt x="551954" y="470192"/>
                </a:lnTo>
                <a:lnTo>
                  <a:pt x="592543" y="499224"/>
                </a:lnTo>
                <a:lnTo>
                  <a:pt x="637362" y="527418"/>
                </a:lnTo>
                <a:lnTo>
                  <a:pt x="686409" y="553402"/>
                </a:lnTo>
                <a:lnTo>
                  <a:pt x="739660" y="575805"/>
                </a:lnTo>
                <a:lnTo>
                  <a:pt x="797090" y="593217"/>
                </a:lnTo>
                <a:lnTo>
                  <a:pt x="859904" y="602894"/>
                </a:lnTo>
                <a:lnTo>
                  <a:pt x="961136" y="608418"/>
                </a:lnTo>
                <a:lnTo>
                  <a:pt x="980427" y="609714"/>
                </a:lnTo>
                <a:lnTo>
                  <a:pt x="999655" y="611505"/>
                </a:lnTo>
                <a:lnTo>
                  <a:pt x="1036104" y="616204"/>
                </a:lnTo>
                <a:lnTo>
                  <a:pt x="1065999" y="619887"/>
                </a:lnTo>
                <a:lnTo>
                  <a:pt x="1096238" y="623150"/>
                </a:lnTo>
                <a:lnTo>
                  <a:pt x="1126756" y="625475"/>
                </a:lnTo>
                <a:lnTo>
                  <a:pt x="1157516" y="626364"/>
                </a:lnTo>
                <a:lnTo>
                  <a:pt x="1167892" y="626249"/>
                </a:lnTo>
                <a:lnTo>
                  <a:pt x="1232103" y="620382"/>
                </a:lnTo>
                <a:lnTo>
                  <a:pt x="1273454" y="613473"/>
                </a:lnTo>
                <a:lnTo>
                  <a:pt x="1274864" y="613156"/>
                </a:lnTo>
                <a:lnTo>
                  <a:pt x="1320952" y="602996"/>
                </a:lnTo>
                <a:lnTo>
                  <a:pt x="1372425" y="588238"/>
                </a:lnTo>
                <a:lnTo>
                  <a:pt x="1425727" y="568464"/>
                </a:lnTo>
                <a:lnTo>
                  <a:pt x="1478686" y="542950"/>
                </a:lnTo>
                <a:lnTo>
                  <a:pt x="1529143" y="510984"/>
                </a:lnTo>
                <a:lnTo>
                  <a:pt x="1574965" y="471805"/>
                </a:lnTo>
                <a:lnTo>
                  <a:pt x="1626209" y="415442"/>
                </a:lnTo>
                <a:lnTo>
                  <a:pt x="1652866" y="380212"/>
                </a:lnTo>
                <a:lnTo>
                  <a:pt x="1674025" y="344297"/>
                </a:lnTo>
                <a:lnTo>
                  <a:pt x="1693456" y="298831"/>
                </a:lnTo>
                <a:lnTo>
                  <a:pt x="1702041" y="277939"/>
                </a:lnTo>
                <a:lnTo>
                  <a:pt x="1711071" y="257606"/>
                </a:lnTo>
                <a:lnTo>
                  <a:pt x="1721421" y="237566"/>
                </a:lnTo>
                <a:lnTo>
                  <a:pt x="1733842" y="217805"/>
                </a:lnTo>
                <a:lnTo>
                  <a:pt x="1759686" y="175729"/>
                </a:lnTo>
                <a:lnTo>
                  <a:pt x="1781136" y="131394"/>
                </a:lnTo>
                <a:lnTo>
                  <a:pt x="1799056" y="85382"/>
                </a:lnTo>
                <a:lnTo>
                  <a:pt x="1814245" y="38239"/>
                </a:lnTo>
                <a:lnTo>
                  <a:pt x="1824939" y="12"/>
                </a:lnTo>
                <a:close/>
              </a:path>
              <a:path w="1878329" h="718185">
                <a:moveTo>
                  <a:pt x="1878114" y="188480"/>
                </a:moveTo>
                <a:lnTo>
                  <a:pt x="1853895" y="252501"/>
                </a:lnTo>
                <a:lnTo>
                  <a:pt x="1836039" y="294182"/>
                </a:lnTo>
                <a:lnTo>
                  <a:pt x="1816011" y="334518"/>
                </a:lnTo>
                <a:lnTo>
                  <a:pt x="1793900" y="371309"/>
                </a:lnTo>
                <a:lnTo>
                  <a:pt x="1768805" y="406171"/>
                </a:lnTo>
                <a:lnTo>
                  <a:pt x="1740725" y="439166"/>
                </a:lnTo>
                <a:lnTo>
                  <a:pt x="1710093" y="469900"/>
                </a:lnTo>
                <a:lnTo>
                  <a:pt x="1701469" y="477951"/>
                </a:lnTo>
                <a:lnTo>
                  <a:pt x="1692757" y="486270"/>
                </a:lnTo>
                <a:lnTo>
                  <a:pt x="1683943" y="494855"/>
                </a:lnTo>
                <a:lnTo>
                  <a:pt x="1654276" y="524179"/>
                </a:lnTo>
                <a:lnTo>
                  <a:pt x="1633156" y="544131"/>
                </a:lnTo>
                <a:lnTo>
                  <a:pt x="1589951" y="579247"/>
                </a:lnTo>
                <a:lnTo>
                  <a:pt x="1551952" y="602488"/>
                </a:lnTo>
                <a:lnTo>
                  <a:pt x="1509191" y="624065"/>
                </a:lnTo>
                <a:lnTo>
                  <a:pt x="1462709" y="643699"/>
                </a:lnTo>
                <a:lnTo>
                  <a:pt x="1413560" y="661111"/>
                </a:lnTo>
                <a:lnTo>
                  <a:pt x="1362798" y="675995"/>
                </a:lnTo>
                <a:lnTo>
                  <a:pt x="1311452" y="688073"/>
                </a:lnTo>
                <a:lnTo>
                  <a:pt x="1260589" y="697064"/>
                </a:lnTo>
                <a:lnTo>
                  <a:pt x="1211262" y="702665"/>
                </a:lnTo>
                <a:lnTo>
                  <a:pt x="1164501" y="704596"/>
                </a:lnTo>
                <a:lnTo>
                  <a:pt x="1157135" y="704557"/>
                </a:lnTo>
                <a:lnTo>
                  <a:pt x="1006119" y="695337"/>
                </a:lnTo>
                <a:lnTo>
                  <a:pt x="958164" y="691235"/>
                </a:lnTo>
                <a:lnTo>
                  <a:pt x="910386" y="686015"/>
                </a:lnTo>
                <a:lnTo>
                  <a:pt x="862965" y="679323"/>
                </a:lnTo>
                <a:lnTo>
                  <a:pt x="816102" y="670801"/>
                </a:lnTo>
                <a:lnTo>
                  <a:pt x="769988" y="660082"/>
                </a:lnTo>
                <a:lnTo>
                  <a:pt x="724827" y="646811"/>
                </a:lnTo>
                <a:lnTo>
                  <a:pt x="685914" y="633412"/>
                </a:lnTo>
                <a:lnTo>
                  <a:pt x="644753" y="617702"/>
                </a:lnTo>
                <a:lnTo>
                  <a:pt x="602094" y="599236"/>
                </a:lnTo>
                <a:lnTo>
                  <a:pt x="558761" y="577583"/>
                </a:lnTo>
                <a:lnTo>
                  <a:pt x="515543" y="552284"/>
                </a:lnTo>
                <a:lnTo>
                  <a:pt x="473214" y="522897"/>
                </a:lnTo>
                <a:lnTo>
                  <a:pt x="432600" y="488950"/>
                </a:lnTo>
                <a:lnTo>
                  <a:pt x="378104" y="439051"/>
                </a:lnTo>
                <a:lnTo>
                  <a:pt x="336435" y="401548"/>
                </a:lnTo>
                <a:lnTo>
                  <a:pt x="293865" y="364845"/>
                </a:lnTo>
                <a:lnTo>
                  <a:pt x="250482" y="329819"/>
                </a:lnTo>
                <a:lnTo>
                  <a:pt x="242849" y="324078"/>
                </a:lnTo>
                <a:lnTo>
                  <a:pt x="194081" y="287731"/>
                </a:lnTo>
                <a:lnTo>
                  <a:pt x="168694" y="267576"/>
                </a:lnTo>
                <a:lnTo>
                  <a:pt x="122466" y="222377"/>
                </a:lnTo>
                <a:lnTo>
                  <a:pt x="88925" y="176479"/>
                </a:lnTo>
                <a:lnTo>
                  <a:pt x="60960" y="127076"/>
                </a:lnTo>
                <a:lnTo>
                  <a:pt x="38074" y="75247"/>
                </a:lnTo>
                <a:lnTo>
                  <a:pt x="19773" y="22072"/>
                </a:lnTo>
                <a:lnTo>
                  <a:pt x="13906" y="12"/>
                </a:lnTo>
                <a:lnTo>
                  <a:pt x="0" y="12"/>
                </a:lnTo>
                <a:lnTo>
                  <a:pt x="25882" y="80810"/>
                </a:lnTo>
                <a:lnTo>
                  <a:pt x="49288" y="133540"/>
                </a:lnTo>
                <a:lnTo>
                  <a:pt x="77876" y="183845"/>
                </a:lnTo>
                <a:lnTo>
                  <a:pt x="112179" y="230632"/>
                </a:lnTo>
                <a:lnTo>
                  <a:pt x="159512" y="277164"/>
                </a:lnTo>
                <a:lnTo>
                  <a:pt x="211620" y="317500"/>
                </a:lnTo>
                <a:lnTo>
                  <a:pt x="226923" y="328777"/>
                </a:lnTo>
                <a:lnTo>
                  <a:pt x="234505" y="334518"/>
                </a:lnTo>
                <a:lnTo>
                  <a:pt x="285115" y="374954"/>
                </a:lnTo>
                <a:lnTo>
                  <a:pt x="327533" y="411378"/>
                </a:lnTo>
                <a:lnTo>
                  <a:pt x="369138" y="448767"/>
                </a:lnTo>
                <a:lnTo>
                  <a:pt x="423202" y="498475"/>
                </a:lnTo>
                <a:lnTo>
                  <a:pt x="464629" y="533120"/>
                </a:lnTo>
                <a:lnTo>
                  <a:pt x="507720" y="563118"/>
                </a:lnTo>
                <a:lnTo>
                  <a:pt x="551688" y="588924"/>
                </a:lnTo>
                <a:lnTo>
                  <a:pt x="595744" y="610971"/>
                </a:lnTo>
                <a:lnTo>
                  <a:pt x="639089" y="629716"/>
                </a:lnTo>
                <a:lnTo>
                  <a:pt x="680935" y="645629"/>
                </a:lnTo>
                <a:lnTo>
                  <a:pt x="720509" y="659130"/>
                </a:lnTo>
                <a:lnTo>
                  <a:pt x="766254" y="672706"/>
                </a:lnTo>
                <a:lnTo>
                  <a:pt x="812901" y="683641"/>
                </a:lnTo>
                <a:lnTo>
                  <a:pt x="860259" y="692315"/>
                </a:lnTo>
                <a:lnTo>
                  <a:pt x="908126" y="699109"/>
                </a:lnTo>
                <a:lnTo>
                  <a:pt x="956373" y="704392"/>
                </a:lnTo>
                <a:lnTo>
                  <a:pt x="1004658" y="708533"/>
                </a:lnTo>
                <a:lnTo>
                  <a:pt x="1135037" y="716915"/>
                </a:lnTo>
                <a:lnTo>
                  <a:pt x="1164501" y="717804"/>
                </a:lnTo>
                <a:lnTo>
                  <a:pt x="1212164" y="715835"/>
                </a:lnTo>
                <a:lnTo>
                  <a:pt x="1262443" y="710133"/>
                </a:lnTo>
                <a:lnTo>
                  <a:pt x="1293672" y="704596"/>
                </a:lnTo>
                <a:lnTo>
                  <a:pt x="1314259" y="700963"/>
                </a:lnTo>
                <a:lnTo>
                  <a:pt x="1366532" y="688632"/>
                </a:lnTo>
                <a:lnTo>
                  <a:pt x="1418221" y="673442"/>
                </a:lnTo>
                <a:lnTo>
                  <a:pt x="1468247" y="655662"/>
                </a:lnTo>
                <a:lnTo>
                  <a:pt x="1515541" y="635609"/>
                </a:lnTo>
                <a:lnTo>
                  <a:pt x="1559052" y="613549"/>
                </a:lnTo>
                <a:lnTo>
                  <a:pt x="1597698" y="589788"/>
                </a:lnTo>
                <a:lnTo>
                  <a:pt x="1642224" y="553999"/>
                </a:lnTo>
                <a:lnTo>
                  <a:pt x="1684947" y="512953"/>
                </a:lnTo>
                <a:lnTo>
                  <a:pt x="1693697" y="504240"/>
                </a:lnTo>
                <a:lnTo>
                  <a:pt x="1702409" y="495668"/>
                </a:lnTo>
                <a:lnTo>
                  <a:pt x="1711020" y="487362"/>
                </a:lnTo>
                <a:lnTo>
                  <a:pt x="1719491" y="479425"/>
                </a:lnTo>
                <a:lnTo>
                  <a:pt x="1750949" y="447916"/>
                </a:lnTo>
                <a:lnTo>
                  <a:pt x="1779574" y="414235"/>
                </a:lnTo>
                <a:lnTo>
                  <a:pt x="1805266" y="378472"/>
                </a:lnTo>
                <a:lnTo>
                  <a:pt x="1827949" y="340741"/>
                </a:lnTo>
                <a:lnTo>
                  <a:pt x="1848434" y="299821"/>
                </a:lnTo>
                <a:lnTo>
                  <a:pt x="1866569" y="257683"/>
                </a:lnTo>
                <a:lnTo>
                  <a:pt x="1878114" y="227698"/>
                </a:lnTo>
                <a:lnTo>
                  <a:pt x="1878114" y="188480"/>
                </a:lnTo>
                <a:close/>
              </a:path>
            </a:pathLst>
          </a:custGeom>
          <a:solidFill>
            <a:srgbClr val="5F8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957" y="3992160"/>
            <a:ext cx="2170430" cy="1151890"/>
          </a:xfrm>
          <a:custGeom>
            <a:avLst/>
            <a:gdLst/>
            <a:ahLst/>
            <a:cxnLst/>
            <a:rect l="l" t="t" r="r" b="b"/>
            <a:pathLst>
              <a:path w="2170430" h="1151889">
                <a:moveTo>
                  <a:pt x="1452289" y="1151337"/>
                </a:moveTo>
                <a:lnTo>
                  <a:pt x="1473791" y="1146741"/>
                </a:lnTo>
                <a:lnTo>
                  <a:pt x="1522857" y="1145053"/>
                </a:lnTo>
                <a:lnTo>
                  <a:pt x="1572568" y="1151061"/>
                </a:lnTo>
                <a:lnTo>
                  <a:pt x="1573611" y="1151337"/>
                </a:lnTo>
              </a:path>
              <a:path w="2170430" h="1151889">
                <a:moveTo>
                  <a:pt x="1414599" y="1151337"/>
                </a:moveTo>
                <a:lnTo>
                  <a:pt x="1467168" y="1098007"/>
                </a:lnTo>
                <a:lnTo>
                  <a:pt x="1504711" y="1067186"/>
                </a:lnTo>
                <a:lnTo>
                  <a:pt x="1544774" y="1039582"/>
                </a:lnTo>
                <a:lnTo>
                  <a:pt x="1587352" y="1015516"/>
                </a:lnTo>
                <a:lnTo>
                  <a:pt x="1632442" y="995306"/>
                </a:lnTo>
                <a:lnTo>
                  <a:pt x="1676547" y="981080"/>
                </a:lnTo>
                <a:lnTo>
                  <a:pt x="1722094" y="971217"/>
                </a:lnTo>
                <a:lnTo>
                  <a:pt x="1768570" y="965714"/>
                </a:lnTo>
                <a:lnTo>
                  <a:pt x="1815458" y="964567"/>
                </a:lnTo>
                <a:lnTo>
                  <a:pt x="1862244" y="967775"/>
                </a:lnTo>
                <a:lnTo>
                  <a:pt x="1908413" y="975334"/>
                </a:lnTo>
                <a:lnTo>
                  <a:pt x="1953449" y="987242"/>
                </a:lnTo>
                <a:lnTo>
                  <a:pt x="1996838" y="1003495"/>
                </a:lnTo>
                <a:lnTo>
                  <a:pt x="2038064" y="1024090"/>
                </a:lnTo>
                <a:lnTo>
                  <a:pt x="2076613" y="1049026"/>
                </a:lnTo>
                <a:lnTo>
                  <a:pt x="2111969" y="1078299"/>
                </a:lnTo>
                <a:lnTo>
                  <a:pt x="2143617" y="1111905"/>
                </a:lnTo>
                <a:lnTo>
                  <a:pt x="2169431" y="1149421"/>
                </a:lnTo>
                <a:lnTo>
                  <a:pt x="2170353" y="1151337"/>
                </a:lnTo>
              </a:path>
              <a:path w="2170430" h="1151889">
                <a:moveTo>
                  <a:pt x="1578661" y="1151337"/>
                </a:moveTo>
                <a:lnTo>
                  <a:pt x="1585452" y="1104210"/>
                </a:lnTo>
                <a:lnTo>
                  <a:pt x="1597745" y="1060834"/>
                </a:lnTo>
                <a:lnTo>
                  <a:pt x="1614015" y="1018448"/>
                </a:lnTo>
                <a:lnTo>
                  <a:pt x="1633387" y="976875"/>
                </a:lnTo>
                <a:lnTo>
                  <a:pt x="1654992" y="935938"/>
                </a:lnTo>
                <a:lnTo>
                  <a:pt x="1677955" y="895462"/>
                </a:lnTo>
                <a:lnTo>
                  <a:pt x="1701405" y="855269"/>
                </a:lnTo>
                <a:lnTo>
                  <a:pt x="1724469" y="815184"/>
                </a:lnTo>
                <a:lnTo>
                  <a:pt x="1746276" y="775030"/>
                </a:lnTo>
                <a:lnTo>
                  <a:pt x="1765953" y="734631"/>
                </a:lnTo>
                <a:lnTo>
                  <a:pt x="1782628" y="693809"/>
                </a:lnTo>
                <a:lnTo>
                  <a:pt x="1795428" y="652390"/>
                </a:lnTo>
                <a:lnTo>
                  <a:pt x="1803482" y="610196"/>
                </a:lnTo>
                <a:lnTo>
                  <a:pt x="1805916" y="567050"/>
                </a:lnTo>
                <a:lnTo>
                  <a:pt x="1801860" y="522778"/>
                </a:lnTo>
                <a:lnTo>
                  <a:pt x="1788974" y="474736"/>
                </a:lnTo>
                <a:lnTo>
                  <a:pt x="1767493" y="429324"/>
                </a:lnTo>
                <a:lnTo>
                  <a:pt x="1738525" y="387324"/>
                </a:lnTo>
                <a:lnTo>
                  <a:pt x="1703179" y="349520"/>
                </a:lnTo>
                <a:lnTo>
                  <a:pt x="1662563" y="316693"/>
                </a:lnTo>
                <a:lnTo>
                  <a:pt x="1617787" y="289628"/>
                </a:lnTo>
                <a:lnTo>
                  <a:pt x="1569958" y="269108"/>
                </a:lnTo>
                <a:lnTo>
                  <a:pt x="1520162" y="255425"/>
                </a:lnTo>
                <a:lnTo>
                  <a:pt x="1469281" y="248052"/>
                </a:lnTo>
                <a:lnTo>
                  <a:pt x="1417959" y="246656"/>
                </a:lnTo>
                <a:lnTo>
                  <a:pt x="1366836" y="250904"/>
                </a:lnTo>
                <a:lnTo>
                  <a:pt x="1316556" y="260463"/>
                </a:lnTo>
                <a:lnTo>
                  <a:pt x="1267759" y="274998"/>
                </a:lnTo>
                <a:lnTo>
                  <a:pt x="1221089" y="294178"/>
                </a:lnTo>
                <a:lnTo>
                  <a:pt x="1184460" y="311539"/>
                </a:lnTo>
                <a:lnTo>
                  <a:pt x="1150471" y="332393"/>
                </a:lnTo>
                <a:lnTo>
                  <a:pt x="1120376" y="357412"/>
                </a:lnTo>
                <a:lnTo>
                  <a:pt x="1095435" y="387269"/>
                </a:lnTo>
                <a:lnTo>
                  <a:pt x="1073373" y="424969"/>
                </a:lnTo>
                <a:lnTo>
                  <a:pt x="1059709" y="466039"/>
                </a:lnTo>
                <a:lnTo>
                  <a:pt x="1053776" y="509501"/>
                </a:lnTo>
                <a:lnTo>
                  <a:pt x="1054906" y="554380"/>
                </a:lnTo>
                <a:lnTo>
                  <a:pt x="1062431" y="599699"/>
                </a:lnTo>
                <a:lnTo>
                  <a:pt x="1075683" y="644481"/>
                </a:lnTo>
                <a:lnTo>
                  <a:pt x="1093993" y="687750"/>
                </a:lnTo>
                <a:lnTo>
                  <a:pt x="1116695" y="728530"/>
                </a:lnTo>
                <a:lnTo>
                  <a:pt x="1147243" y="770872"/>
                </a:lnTo>
                <a:lnTo>
                  <a:pt x="1181282" y="811005"/>
                </a:lnTo>
                <a:lnTo>
                  <a:pt x="1217962" y="849530"/>
                </a:lnTo>
                <a:lnTo>
                  <a:pt x="1256435" y="887050"/>
                </a:lnTo>
                <a:lnTo>
                  <a:pt x="1295852" y="924165"/>
                </a:lnTo>
                <a:lnTo>
                  <a:pt x="1335364" y="961476"/>
                </a:lnTo>
                <a:lnTo>
                  <a:pt x="1374124" y="999586"/>
                </a:lnTo>
                <a:lnTo>
                  <a:pt x="1410728" y="1038059"/>
                </a:lnTo>
                <a:lnTo>
                  <a:pt x="1445293" y="1079072"/>
                </a:lnTo>
                <a:lnTo>
                  <a:pt x="1476634" y="1122411"/>
                </a:lnTo>
                <a:lnTo>
                  <a:pt x="1493775" y="1151337"/>
                </a:lnTo>
              </a:path>
              <a:path w="2170430" h="1151889">
                <a:moveTo>
                  <a:pt x="574728" y="1151337"/>
                </a:moveTo>
                <a:lnTo>
                  <a:pt x="604942" y="1097993"/>
                </a:lnTo>
                <a:lnTo>
                  <a:pt x="633092" y="1060286"/>
                </a:lnTo>
                <a:lnTo>
                  <a:pt x="665080" y="1025690"/>
                </a:lnTo>
                <a:lnTo>
                  <a:pt x="700729" y="994656"/>
                </a:lnTo>
                <a:lnTo>
                  <a:pt x="739860" y="967633"/>
                </a:lnTo>
                <a:lnTo>
                  <a:pt x="782471" y="944120"/>
                </a:lnTo>
                <a:lnTo>
                  <a:pt x="829023" y="927356"/>
                </a:lnTo>
                <a:lnTo>
                  <a:pt x="877567" y="919256"/>
                </a:lnTo>
                <a:lnTo>
                  <a:pt x="926153" y="921732"/>
                </a:lnTo>
                <a:lnTo>
                  <a:pt x="972829" y="936696"/>
                </a:lnTo>
                <a:lnTo>
                  <a:pt x="1012587" y="962838"/>
                </a:lnTo>
                <a:lnTo>
                  <a:pt x="1042553" y="998604"/>
                </a:lnTo>
                <a:lnTo>
                  <a:pt x="1062596" y="1041191"/>
                </a:lnTo>
                <a:lnTo>
                  <a:pt x="1072583" y="1087798"/>
                </a:lnTo>
                <a:lnTo>
                  <a:pt x="1072380" y="1135621"/>
                </a:lnTo>
                <a:lnTo>
                  <a:pt x="1068803" y="1151337"/>
                </a:lnTo>
              </a:path>
              <a:path w="2170430" h="1151889">
                <a:moveTo>
                  <a:pt x="266634" y="1151337"/>
                </a:moveTo>
                <a:lnTo>
                  <a:pt x="259059" y="1130200"/>
                </a:lnTo>
                <a:lnTo>
                  <a:pt x="250390" y="1084085"/>
                </a:lnTo>
                <a:lnTo>
                  <a:pt x="249013" y="1040126"/>
                </a:lnTo>
                <a:lnTo>
                  <a:pt x="254666" y="997539"/>
                </a:lnTo>
                <a:lnTo>
                  <a:pt x="266782" y="956703"/>
                </a:lnTo>
                <a:lnTo>
                  <a:pt x="284791" y="917992"/>
                </a:lnTo>
                <a:lnTo>
                  <a:pt x="308125" y="881785"/>
                </a:lnTo>
                <a:lnTo>
                  <a:pt x="336215" y="848457"/>
                </a:lnTo>
                <a:lnTo>
                  <a:pt x="368493" y="818387"/>
                </a:lnTo>
                <a:lnTo>
                  <a:pt x="404390" y="791950"/>
                </a:lnTo>
                <a:lnTo>
                  <a:pt x="443337" y="769524"/>
                </a:lnTo>
                <a:lnTo>
                  <a:pt x="484766" y="751486"/>
                </a:lnTo>
                <a:lnTo>
                  <a:pt x="528108" y="738212"/>
                </a:lnTo>
                <a:lnTo>
                  <a:pt x="572795" y="730079"/>
                </a:lnTo>
                <a:lnTo>
                  <a:pt x="618258" y="727463"/>
                </a:lnTo>
                <a:lnTo>
                  <a:pt x="667573" y="729864"/>
                </a:lnTo>
                <a:lnTo>
                  <a:pt x="715994" y="737636"/>
                </a:lnTo>
                <a:lnTo>
                  <a:pt x="763289" y="750426"/>
                </a:lnTo>
                <a:lnTo>
                  <a:pt x="809226" y="767881"/>
                </a:lnTo>
                <a:lnTo>
                  <a:pt x="853574" y="789647"/>
                </a:lnTo>
                <a:lnTo>
                  <a:pt x="896101" y="815370"/>
                </a:lnTo>
                <a:lnTo>
                  <a:pt x="936575" y="844698"/>
                </a:lnTo>
                <a:lnTo>
                  <a:pt x="974766" y="877277"/>
                </a:lnTo>
                <a:lnTo>
                  <a:pt x="1010441" y="912753"/>
                </a:lnTo>
                <a:lnTo>
                  <a:pt x="1043369" y="950772"/>
                </a:lnTo>
                <a:lnTo>
                  <a:pt x="1073319" y="990982"/>
                </a:lnTo>
                <a:lnTo>
                  <a:pt x="1100058" y="1033029"/>
                </a:lnTo>
                <a:lnTo>
                  <a:pt x="1123705" y="1076253"/>
                </a:lnTo>
                <a:lnTo>
                  <a:pt x="1145961" y="1120950"/>
                </a:lnTo>
                <a:lnTo>
                  <a:pt x="1160480" y="1151337"/>
                </a:lnTo>
              </a:path>
              <a:path w="2170430" h="1151889">
                <a:moveTo>
                  <a:pt x="1812122" y="1151337"/>
                </a:moveTo>
                <a:lnTo>
                  <a:pt x="1804692" y="1110261"/>
                </a:lnTo>
                <a:lnTo>
                  <a:pt x="1789958" y="1065586"/>
                </a:lnTo>
                <a:lnTo>
                  <a:pt x="1768910" y="1023072"/>
                </a:lnTo>
                <a:lnTo>
                  <a:pt x="1741662" y="983648"/>
                </a:lnTo>
                <a:lnTo>
                  <a:pt x="1709248" y="949682"/>
                </a:lnTo>
                <a:lnTo>
                  <a:pt x="1672106" y="920578"/>
                </a:lnTo>
                <a:lnTo>
                  <a:pt x="1631106" y="896564"/>
                </a:lnTo>
                <a:lnTo>
                  <a:pt x="1587118" y="877865"/>
                </a:lnTo>
                <a:lnTo>
                  <a:pt x="1541011" y="864709"/>
                </a:lnTo>
                <a:lnTo>
                  <a:pt x="1493654" y="857321"/>
                </a:lnTo>
                <a:lnTo>
                  <a:pt x="1445919" y="855930"/>
                </a:lnTo>
                <a:lnTo>
                  <a:pt x="1398673" y="860761"/>
                </a:lnTo>
                <a:lnTo>
                  <a:pt x="1352788" y="872040"/>
                </a:lnTo>
                <a:lnTo>
                  <a:pt x="1309804" y="888377"/>
                </a:lnTo>
                <a:lnTo>
                  <a:pt x="1267709" y="908341"/>
                </a:lnTo>
                <a:lnTo>
                  <a:pt x="1226260" y="930367"/>
                </a:lnTo>
                <a:lnTo>
                  <a:pt x="1185212" y="952892"/>
                </a:lnTo>
                <a:lnTo>
                  <a:pt x="1144321" y="974351"/>
                </a:lnTo>
                <a:lnTo>
                  <a:pt x="1103341" y="993181"/>
                </a:lnTo>
                <a:lnTo>
                  <a:pt x="1062030" y="1007816"/>
                </a:lnTo>
                <a:lnTo>
                  <a:pt x="1020143" y="1016693"/>
                </a:lnTo>
                <a:lnTo>
                  <a:pt x="977435" y="1018247"/>
                </a:lnTo>
                <a:lnTo>
                  <a:pt x="933662" y="1010915"/>
                </a:lnTo>
                <a:lnTo>
                  <a:pt x="893689" y="993753"/>
                </a:lnTo>
                <a:lnTo>
                  <a:pt x="859083" y="968183"/>
                </a:lnTo>
                <a:lnTo>
                  <a:pt x="830274" y="935827"/>
                </a:lnTo>
                <a:lnTo>
                  <a:pt x="807688" y="898309"/>
                </a:lnTo>
                <a:lnTo>
                  <a:pt x="791754" y="857251"/>
                </a:lnTo>
                <a:lnTo>
                  <a:pt x="782901" y="814278"/>
                </a:lnTo>
                <a:lnTo>
                  <a:pt x="781555" y="771012"/>
                </a:lnTo>
                <a:lnTo>
                  <a:pt x="788146" y="729076"/>
                </a:lnTo>
                <a:lnTo>
                  <a:pt x="804596" y="682994"/>
                </a:lnTo>
                <a:lnTo>
                  <a:pt x="828161" y="640437"/>
                </a:lnTo>
                <a:lnTo>
                  <a:pt x="857910" y="601593"/>
                </a:lnTo>
                <a:lnTo>
                  <a:pt x="892915" y="566648"/>
                </a:lnTo>
                <a:lnTo>
                  <a:pt x="932247" y="535790"/>
                </a:lnTo>
                <a:lnTo>
                  <a:pt x="974977" y="509204"/>
                </a:lnTo>
                <a:lnTo>
                  <a:pt x="1020175" y="487078"/>
                </a:lnTo>
                <a:lnTo>
                  <a:pt x="1068069" y="468045"/>
                </a:lnTo>
                <a:lnTo>
                  <a:pt x="1118076" y="453421"/>
                </a:lnTo>
                <a:lnTo>
                  <a:pt x="1169291" y="444001"/>
                </a:lnTo>
                <a:lnTo>
                  <a:pt x="1220811" y="440581"/>
                </a:lnTo>
                <a:lnTo>
                  <a:pt x="1271731" y="443956"/>
                </a:lnTo>
                <a:lnTo>
                  <a:pt x="1321147" y="454923"/>
                </a:lnTo>
                <a:lnTo>
                  <a:pt x="1368155" y="474276"/>
                </a:lnTo>
                <a:lnTo>
                  <a:pt x="1409249" y="501509"/>
                </a:lnTo>
                <a:lnTo>
                  <a:pt x="1444063" y="535586"/>
                </a:lnTo>
                <a:lnTo>
                  <a:pt x="1472356" y="575183"/>
                </a:lnTo>
                <a:lnTo>
                  <a:pt x="1493889" y="618971"/>
                </a:lnTo>
                <a:lnTo>
                  <a:pt x="1508420" y="665625"/>
                </a:lnTo>
                <a:lnTo>
                  <a:pt x="1515710" y="713819"/>
                </a:lnTo>
                <a:lnTo>
                  <a:pt x="1515518" y="762226"/>
                </a:lnTo>
                <a:lnTo>
                  <a:pt x="1507603" y="809520"/>
                </a:lnTo>
                <a:lnTo>
                  <a:pt x="1491726" y="854375"/>
                </a:lnTo>
                <a:lnTo>
                  <a:pt x="1468553" y="895567"/>
                </a:lnTo>
                <a:lnTo>
                  <a:pt x="1439560" y="932658"/>
                </a:lnTo>
                <a:lnTo>
                  <a:pt x="1405465" y="965467"/>
                </a:lnTo>
                <a:lnTo>
                  <a:pt x="1366986" y="993816"/>
                </a:lnTo>
                <a:lnTo>
                  <a:pt x="1324841" y="1017527"/>
                </a:lnTo>
                <a:lnTo>
                  <a:pt x="1279749" y="1036420"/>
                </a:lnTo>
                <a:lnTo>
                  <a:pt x="1232427" y="1050317"/>
                </a:lnTo>
                <a:lnTo>
                  <a:pt x="1183594" y="1059039"/>
                </a:lnTo>
                <a:lnTo>
                  <a:pt x="1133967" y="1062407"/>
                </a:lnTo>
                <a:lnTo>
                  <a:pt x="1084622" y="1059775"/>
                </a:lnTo>
                <a:lnTo>
                  <a:pt x="1035662" y="1052654"/>
                </a:lnTo>
                <a:lnTo>
                  <a:pt x="987331" y="1041324"/>
                </a:lnTo>
                <a:lnTo>
                  <a:pt x="939868" y="1026064"/>
                </a:lnTo>
                <a:lnTo>
                  <a:pt x="893516" y="1007156"/>
                </a:lnTo>
                <a:lnTo>
                  <a:pt x="848515" y="984877"/>
                </a:lnTo>
                <a:lnTo>
                  <a:pt x="805107" y="959510"/>
                </a:lnTo>
                <a:lnTo>
                  <a:pt x="763534" y="931334"/>
                </a:lnTo>
                <a:lnTo>
                  <a:pt x="724036" y="900628"/>
                </a:lnTo>
                <a:lnTo>
                  <a:pt x="683921" y="866198"/>
                </a:lnTo>
                <a:lnTo>
                  <a:pt x="646330" y="829111"/>
                </a:lnTo>
                <a:lnTo>
                  <a:pt x="611772" y="789470"/>
                </a:lnTo>
                <a:lnTo>
                  <a:pt x="580757" y="747382"/>
                </a:lnTo>
                <a:lnTo>
                  <a:pt x="553793" y="702952"/>
                </a:lnTo>
                <a:lnTo>
                  <a:pt x="531389" y="656285"/>
                </a:lnTo>
                <a:lnTo>
                  <a:pt x="514054" y="607487"/>
                </a:lnTo>
                <a:lnTo>
                  <a:pt x="503356" y="561722"/>
                </a:lnTo>
                <a:lnTo>
                  <a:pt x="497917" y="515508"/>
                </a:lnTo>
                <a:lnTo>
                  <a:pt x="497519" y="469207"/>
                </a:lnTo>
                <a:lnTo>
                  <a:pt x="501943" y="423184"/>
                </a:lnTo>
                <a:lnTo>
                  <a:pt x="510974" y="377803"/>
                </a:lnTo>
                <a:lnTo>
                  <a:pt x="524392" y="333428"/>
                </a:lnTo>
                <a:lnTo>
                  <a:pt x="541980" y="290422"/>
                </a:lnTo>
                <a:lnTo>
                  <a:pt x="563520" y="249149"/>
                </a:lnTo>
                <a:lnTo>
                  <a:pt x="588795" y="209974"/>
                </a:lnTo>
                <a:lnTo>
                  <a:pt x="617586" y="173261"/>
                </a:lnTo>
                <a:lnTo>
                  <a:pt x="649675" y="139373"/>
                </a:lnTo>
                <a:lnTo>
                  <a:pt x="684846" y="108674"/>
                </a:lnTo>
                <a:lnTo>
                  <a:pt x="722880" y="81529"/>
                </a:lnTo>
                <a:lnTo>
                  <a:pt x="763559" y="58300"/>
                </a:lnTo>
                <a:lnTo>
                  <a:pt x="807156" y="38788"/>
                </a:lnTo>
                <a:lnTo>
                  <a:pt x="852279" y="23292"/>
                </a:lnTo>
                <a:lnTo>
                  <a:pt x="898631" y="11739"/>
                </a:lnTo>
                <a:lnTo>
                  <a:pt x="945921" y="4056"/>
                </a:lnTo>
                <a:lnTo>
                  <a:pt x="993852" y="167"/>
                </a:lnTo>
                <a:lnTo>
                  <a:pt x="1042132" y="0"/>
                </a:lnTo>
                <a:lnTo>
                  <a:pt x="1090466" y="3479"/>
                </a:lnTo>
                <a:lnTo>
                  <a:pt x="1138560" y="10533"/>
                </a:lnTo>
                <a:lnTo>
                  <a:pt x="1186121" y="21085"/>
                </a:lnTo>
                <a:lnTo>
                  <a:pt x="1232853" y="35064"/>
                </a:lnTo>
                <a:lnTo>
                  <a:pt x="1278463" y="52394"/>
                </a:lnTo>
                <a:lnTo>
                  <a:pt x="1322657" y="73002"/>
                </a:lnTo>
                <a:lnTo>
                  <a:pt x="1365141" y="96814"/>
                </a:lnTo>
                <a:lnTo>
                  <a:pt x="1405620" y="123756"/>
                </a:lnTo>
                <a:lnTo>
                  <a:pt x="1438867" y="155743"/>
                </a:lnTo>
                <a:lnTo>
                  <a:pt x="1463321" y="196615"/>
                </a:lnTo>
                <a:lnTo>
                  <a:pt x="1479862" y="243951"/>
                </a:lnTo>
                <a:lnTo>
                  <a:pt x="1489369" y="295324"/>
                </a:lnTo>
                <a:lnTo>
                  <a:pt x="1492722" y="348312"/>
                </a:lnTo>
                <a:lnTo>
                  <a:pt x="1490802" y="400490"/>
                </a:lnTo>
                <a:lnTo>
                  <a:pt x="1484487" y="449435"/>
                </a:lnTo>
                <a:lnTo>
                  <a:pt x="1472449" y="494011"/>
                </a:lnTo>
                <a:lnTo>
                  <a:pt x="1452521" y="536128"/>
                </a:lnTo>
                <a:lnTo>
                  <a:pt x="1425627" y="574238"/>
                </a:lnTo>
                <a:lnTo>
                  <a:pt x="1392696" y="606797"/>
                </a:lnTo>
                <a:lnTo>
                  <a:pt x="1354653" y="632257"/>
                </a:lnTo>
                <a:lnTo>
                  <a:pt x="1312424" y="649072"/>
                </a:lnTo>
                <a:lnTo>
                  <a:pt x="1266936" y="655696"/>
                </a:lnTo>
                <a:lnTo>
                  <a:pt x="1217706" y="652321"/>
                </a:lnTo>
                <a:lnTo>
                  <a:pt x="1170597" y="638853"/>
                </a:lnTo>
                <a:lnTo>
                  <a:pt x="1125221" y="617839"/>
                </a:lnTo>
                <a:lnTo>
                  <a:pt x="1081190" y="591826"/>
                </a:lnTo>
                <a:lnTo>
                  <a:pt x="1038117" y="563362"/>
                </a:lnTo>
                <a:lnTo>
                  <a:pt x="995613" y="534995"/>
                </a:lnTo>
                <a:lnTo>
                  <a:pt x="954591" y="509345"/>
                </a:lnTo>
                <a:lnTo>
                  <a:pt x="912139" y="486059"/>
                </a:lnTo>
                <a:lnTo>
                  <a:pt x="868430" y="465299"/>
                </a:lnTo>
                <a:lnTo>
                  <a:pt x="823638" y="447228"/>
                </a:lnTo>
                <a:lnTo>
                  <a:pt x="777937" y="432007"/>
                </a:lnTo>
                <a:lnTo>
                  <a:pt x="731499" y="419800"/>
                </a:lnTo>
                <a:lnTo>
                  <a:pt x="684499" y="410767"/>
                </a:lnTo>
                <a:lnTo>
                  <a:pt x="637109" y="405071"/>
                </a:lnTo>
                <a:lnTo>
                  <a:pt x="589503" y="402875"/>
                </a:lnTo>
                <a:lnTo>
                  <a:pt x="541855" y="404340"/>
                </a:lnTo>
                <a:lnTo>
                  <a:pt x="494338" y="409629"/>
                </a:lnTo>
                <a:lnTo>
                  <a:pt x="447125" y="418904"/>
                </a:lnTo>
                <a:lnTo>
                  <a:pt x="401474" y="432963"/>
                </a:lnTo>
                <a:lnTo>
                  <a:pt x="357354" y="451785"/>
                </a:lnTo>
                <a:lnTo>
                  <a:pt x="315223" y="475012"/>
                </a:lnTo>
                <a:lnTo>
                  <a:pt x="275542" y="502282"/>
                </a:lnTo>
                <a:lnTo>
                  <a:pt x="238771" y="533237"/>
                </a:lnTo>
                <a:lnTo>
                  <a:pt x="205370" y="567517"/>
                </a:lnTo>
                <a:lnTo>
                  <a:pt x="175798" y="604761"/>
                </a:lnTo>
                <a:lnTo>
                  <a:pt x="150515" y="644611"/>
                </a:lnTo>
                <a:lnTo>
                  <a:pt x="129980" y="686706"/>
                </a:lnTo>
                <a:lnTo>
                  <a:pt x="114655" y="730686"/>
                </a:lnTo>
                <a:lnTo>
                  <a:pt x="104998" y="776193"/>
                </a:lnTo>
                <a:lnTo>
                  <a:pt x="101470" y="822866"/>
                </a:lnTo>
                <a:lnTo>
                  <a:pt x="105500" y="869786"/>
                </a:lnTo>
                <a:lnTo>
                  <a:pt x="116388" y="915966"/>
                </a:lnTo>
                <a:lnTo>
                  <a:pt x="134140" y="959513"/>
                </a:lnTo>
                <a:lnTo>
                  <a:pt x="158764" y="998536"/>
                </a:lnTo>
                <a:lnTo>
                  <a:pt x="190264" y="1031143"/>
                </a:lnTo>
                <a:lnTo>
                  <a:pt x="228647" y="1055441"/>
                </a:lnTo>
                <a:lnTo>
                  <a:pt x="273305" y="1066288"/>
                </a:lnTo>
                <a:lnTo>
                  <a:pt x="319884" y="1063563"/>
                </a:lnTo>
                <a:lnTo>
                  <a:pt x="363974" y="1048691"/>
                </a:lnTo>
                <a:lnTo>
                  <a:pt x="401164" y="1023101"/>
                </a:lnTo>
                <a:lnTo>
                  <a:pt x="427045" y="988219"/>
                </a:lnTo>
                <a:lnTo>
                  <a:pt x="437207" y="945472"/>
                </a:lnTo>
                <a:lnTo>
                  <a:pt x="429133" y="895554"/>
                </a:lnTo>
                <a:lnTo>
                  <a:pt x="402714" y="853127"/>
                </a:lnTo>
                <a:lnTo>
                  <a:pt x="362969" y="821563"/>
                </a:lnTo>
                <a:lnTo>
                  <a:pt x="314918" y="804235"/>
                </a:lnTo>
                <a:lnTo>
                  <a:pt x="264147" y="802103"/>
                </a:lnTo>
                <a:lnTo>
                  <a:pt x="214244" y="812738"/>
                </a:lnTo>
                <a:lnTo>
                  <a:pt x="167291" y="834192"/>
                </a:lnTo>
                <a:lnTo>
                  <a:pt x="125371" y="864522"/>
                </a:lnTo>
                <a:lnTo>
                  <a:pt x="90347" y="898057"/>
                </a:lnTo>
                <a:lnTo>
                  <a:pt x="60919" y="936087"/>
                </a:lnTo>
                <a:lnTo>
                  <a:pt x="37147" y="977807"/>
                </a:lnTo>
                <a:lnTo>
                  <a:pt x="19093" y="1022412"/>
                </a:lnTo>
                <a:lnTo>
                  <a:pt x="6817" y="1069098"/>
                </a:lnTo>
                <a:lnTo>
                  <a:pt x="380" y="1117061"/>
                </a:lnTo>
                <a:lnTo>
                  <a:pt x="0" y="1151338"/>
                </a:lnTo>
              </a:path>
            </a:pathLst>
          </a:custGeom>
          <a:ln w="9525">
            <a:solidFill>
              <a:srgbClr val="5F8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90599" y="433273"/>
            <a:ext cx="673630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z="2800" spc="-229" dirty="0">
                <a:solidFill>
                  <a:schemeClr val="accent3">
                    <a:lumMod val="50000"/>
                  </a:schemeClr>
                </a:solidFill>
              </a:rPr>
              <a:t>Kolaydan Zora Gidin</a:t>
            </a:r>
            <a:endParaRPr sz="2800" spc="-229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9784" y="3814591"/>
            <a:ext cx="198120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tr-TR" sz="1400" spc="-40" dirty="0">
                <a:solidFill>
                  <a:srgbClr val="3A4B6C"/>
                </a:solidFill>
                <a:latin typeface="Tahoma"/>
                <a:cs typeface="Tahoma"/>
              </a:rPr>
              <a:t>Çözümlü soruları incele çözüm yolları öğren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28129" y="3802841"/>
            <a:ext cx="175399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tr-TR" sz="1400" spc="-10" dirty="0">
                <a:solidFill>
                  <a:srgbClr val="3A4B6C"/>
                </a:solidFill>
                <a:latin typeface="Tahoma"/>
                <a:cs typeface="Tahoma"/>
              </a:rPr>
              <a:t>Sistematik bir şekilde zor testlere geçin</a:t>
            </a:r>
            <a:endParaRPr sz="1400" dirty="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322832" y="1980438"/>
            <a:ext cx="6495415" cy="1734185"/>
            <a:chOff x="1322832" y="1980438"/>
            <a:chExt cx="6495415" cy="1734185"/>
          </a:xfrm>
        </p:grpSpPr>
        <p:sp>
          <p:nvSpPr>
            <p:cNvPr id="8" name="object 8"/>
            <p:cNvSpPr/>
            <p:nvPr/>
          </p:nvSpPr>
          <p:spPr>
            <a:xfrm>
              <a:off x="2032254" y="2847594"/>
              <a:ext cx="5077460" cy="0"/>
            </a:xfrm>
            <a:custGeom>
              <a:avLst/>
              <a:gdLst/>
              <a:ahLst/>
              <a:cxnLst/>
              <a:rect l="l" t="t" r="r" b="b"/>
              <a:pathLst>
                <a:path w="5077459">
                  <a:moveTo>
                    <a:pt x="0" y="0"/>
                  </a:moveTo>
                  <a:lnTo>
                    <a:pt x="5077460" y="0"/>
                  </a:lnTo>
                </a:path>
              </a:pathLst>
            </a:custGeom>
            <a:ln w="19050">
              <a:solidFill>
                <a:srgbClr val="3A4B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40586" y="1980438"/>
              <a:ext cx="76200" cy="512445"/>
            </a:xfrm>
            <a:custGeom>
              <a:avLst/>
              <a:gdLst/>
              <a:ahLst/>
              <a:cxnLst/>
              <a:rect l="l" t="t" r="r" b="b"/>
              <a:pathLst>
                <a:path w="76200" h="512444">
                  <a:moveTo>
                    <a:pt x="28575" y="74282"/>
                  </a:moveTo>
                  <a:lnTo>
                    <a:pt x="28575" y="512444"/>
                  </a:lnTo>
                  <a:lnTo>
                    <a:pt x="47625" y="512444"/>
                  </a:lnTo>
                  <a:lnTo>
                    <a:pt x="47625" y="76200"/>
                  </a:lnTo>
                  <a:lnTo>
                    <a:pt x="38100" y="76200"/>
                  </a:lnTo>
                  <a:lnTo>
                    <a:pt x="28575" y="74282"/>
                  </a:lnTo>
                  <a:close/>
                </a:path>
                <a:path w="76200" h="512444">
                  <a:moveTo>
                    <a:pt x="47625" y="38100"/>
                  </a:moveTo>
                  <a:lnTo>
                    <a:pt x="28575" y="38100"/>
                  </a:lnTo>
                  <a:lnTo>
                    <a:pt x="28575" y="74282"/>
                  </a:lnTo>
                  <a:lnTo>
                    <a:pt x="38100" y="76200"/>
                  </a:lnTo>
                  <a:lnTo>
                    <a:pt x="47625" y="74282"/>
                  </a:lnTo>
                  <a:lnTo>
                    <a:pt x="47625" y="38100"/>
                  </a:lnTo>
                  <a:close/>
                </a:path>
                <a:path w="76200" h="512444">
                  <a:moveTo>
                    <a:pt x="47625" y="74282"/>
                  </a:moveTo>
                  <a:lnTo>
                    <a:pt x="38100" y="76200"/>
                  </a:lnTo>
                  <a:lnTo>
                    <a:pt x="47625" y="76200"/>
                  </a:lnTo>
                  <a:lnTo>
                    <a:pt x="47625" y="74282"/>
                  </a:lnTo>
                  <a:close/>
                </a:path>
                <a:path w="76200" h="512444">
                  <a:moveTo>
                    <a:pt x="38100" y="0"/>
                  </a:moveTo>
                  <a:lnTo>
                    <a:pt x="23252" y="2988"/>
                  </a:lnTo>
                  <a:lnTo>
                    <a:pt x="11144" y="11144"/>
                  </a:lnTo>
                  <a:lnTo>
                    <a:pt x="2988" y="23252"/>
                  </a:lnTo>
                  <a:lnTo>
                    <a:pt x="0" y="38100"/>
                  </a:lnTo>
                  <a:lnTo>
                    <a:pt x="2988" y="52947"/>
                  </a:lnTo>
                  <a:lnTo>
                    <a:pt x="11144" y="65055"/>
                  </a:lnTo>
                  <a:lnTo>
                    <a:pt x="23252" y="73211"/>
                  </a:lnTo>
                  <a:lnTo>
                    <a:pt x="28575" y="74282"/>
                  </a:lnTo>
                  <a:lnTo>
                    <a:pt x="28575" y="38100"/>
                  </a:lnTo>
                  <a:lnTo>
                    <a:pt x="76200" y="38100"/>
                  </a:lnTo>
                  <a:lnTo>
                    <a:pt x="73211" y="23252"/>
                  </a:lnTo>
                  <a:lnTo>
                    <a:pt x="65055" y="11144"/>
                  </a:lnTo>
                  <a:lnTo>
                    <a:pt x="52947" y="2988"/>
                  </a:lnTo>
                  <a:lnTo>
                    <a:pt x="38100" y="0"/>
                  </a:lnTo>
                  <a:close/>
                </a:path>
                <a:path w="76200" h="512444">
                  <a:moveTo>
                    <a:pt x="76200" y="38100"/>
                  </a:moveTo>
                  <a:lnTo>
                    <a:pt x="47625" y="38100"/>
                  </a:lnTo>
                  <a:lnTo>
                    <a:pt x="47625" y="74282"/>
                  </a:lnTo>
                  <a:lnTo>
                    <a:pt x="52947" y="73211"/>
                  </a:lnTo>
                  <a:lnTo>
                    <a:pt x="65055" y="65055"/>
                  </a:lnTo>
                  <a:lnTo>
                    <a:pt x="73211" y="52947"/>
                  </a:lnTo>
                  <a:lnTo>
                    <a:pt x="76200" y="38100"/>
                  </a:lnTo>
                  <a:close/>
                </a:path>
              </a:pathLst>
            </a:custGeom>
            <a:solidFill>
              <a:srgbClr val="3A4B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2832" y="2493264"/>
              <a:ext cx="708660" cy="708660"/>
            </a:xfrm>
            <a:custGeom>
              <a:avLst/>
              <a:gdLst/>
              <a:ahLst/>
              <a:cxnLst/>
              <a:rect l="l" t="t" r="r" b="b"/>
              <a:pathLst>
                <a:path w="708660" h="708660">
                  <a:moveTo>
                    <a:pt x="354330" y="0"/>
                  </a:moveTo>
                  <a:lnTo>
                    <a:pt x="306246" y="3234"/>
                  </a:lnTo>
                  <a:lnTo>
                    <a:pt x="260129" y="12655"/>
                  </a:lnTo>
                  <a:lnTo>
                    <a:pt x="216402" y="27842"/>
                  </a:lnTo>
                  <a:lnTo>
                    <a:pt x="175485" y="48372"/>
                  </a:lnTo>
                  <a:lnTo>
                    <a:pt x="137802" y="73824"/>
                  </a:lnTo>
                  <a:lnTo>
                    <a:pt x="103774" y="103774"/>
                  </a:lnTo>
                  <a:lnTo>
                    <a:pt x="73824" y="137802"/>
                  </a:lnTo>
                  <a:lnTo>
                    <a:pt x="48372" y="175485"/>
                  </a:lnTo>
                  <a:lnTo>
                    <a:pt x="27842" y="216402"/>
                  </a:lnTo>
                  <a:lnTo>
                    <a:pt x="12655" y="260129"/>
                  </a:lnTo>
                  <a:lnTo>
                    <a:pt x="3234" y="306246"/>
                  </a:lnTo>
                  <a:lnTo>
                    <a:pt x="0" y="354330"/>
                  </a:lnTo>
                  <a:lnTo>
                    <a:pt x="3234" y="402413"/>
                  </a:lnTo>
                  <a:lnTo>
                    <a:pt x="12655" y="448530"/>
                  </a:lnTo>
                  <a:lnTo>
                    <a:pt x="27842" y="492257"/>
                  </a:lnTo>
                  <a:lnTo>
                    <a:pt x="48372" y="533174"/>
                  </a:lnTo>
                  <a:lnTo>
                    <a:pt x="73824" y="570857"/>
                  </a:lnTo>
                  <a:lnTo>
                    <a:pt x="103774" y="604885"/>
                  </a:lnTo>
                  <a:lnTo>
                    <a:pt x="137802" y="634835"/>
                  </a:lnTo>
                  <a:lnTo>
                    <a:pt x="175485" y="660287"/>
                  </a:lnTo>
                  <a:lnTo>
                    <a:pt x="216402" y="680817"/>
                  </a:lnTo>
                  <a:lnTo>
                    <a:pt x="260129" y="696004"/>
                  </a:lnTo>
                  <a:lnTo>
                    <a:pt x="306246" y="705425"/>
                  </a:lnTo>
                  <a:lnTo>
                    <a:pt x="354330" y="708660"/>
                  </a:lnTo>
                  <a:lnTo>
                    <a:pt x="402413" y="705425"/>
                  </a:lnTo>
                  <a:lnTo>
                    <a:pt x="448530" y="696004"/>
                  </a:lnTo>
                  <a:lnTo>
                    <a:pt x="492257" y="680817"/>
                  </a:lnTo>
                  <a:lnTo>
                    <a:pt x="533174" y="660287"/>
                  </a:lnTo>
                  <a:lnTo>
                    <a:pt x="570857" y="634835"/>
                  </a:lnTo>
                  <a:lnTo>
                    <a:pt x="604885" y="604885"/>
                  </a:lnTo>
                  <a:lnTo>
                    <a:pt x="634835" y="570857"/>
                  </a:lnTo>
                  <a:lnTo>
                    <a:pt x="660287" y="533174"/>
                  </a:lnTo>
                  <a:lnTo>
                    <a:pt x="680817" y="492257"/>
                  </a:lnTo>
                  <a:lnTo>
                    <a:pt x="696004" y="448530"/>
                  </a:lnTo>
                  <a:lnTo>
                    <a:pt x="705425" y="402413"/>
                  </a:lnTo>
                  <a:lnTo>
                    <a:pt x="708660" y="354330"/>
                  </a:lnTo>
                  <a:lnTo>
                    <a:pt x="705425" y="306246"/>
                  </a:lnTo>
                  <a:lnTo>
                    <a:pt x="696004" y="260129"/>
                  </a:lnTo>
                  <a:lnTo>
                    <a:pt x="680817" y="216402"/>
                  </a:lnTo>
                  <a:lnTo>
                    <a:pt x="660287" y="175485"/>
                  </a:lnTo>
                  <a:lnTo>
                    <a:pt x="634835" y="137802"/>
                  </a:lnTo>
                  <a:lnTo>
                    <a:pt x="604885" y="103774"/>
                  </a:lnTo>
                  <a:lnTo>
                    <a:pt x="570857" y="73824"/>
                  </a:lnTo>
                  <a:lnTo>
                    <a:pt x="533174" y="48372"/>
                  </a:lnTo>
                  <a:lnTo>
                    <a:pt x="492257" y="27842"/>
                  </a:lnTo>
                  <a:lnTo>
                    <a:pt x="448530" y="12655"/>
                  </a:lnTo>
                  <a:lnTo>
                    <a:pt x="402413" y="3234"/>
                  </a:lnTo>
                  <a:lnTo>
                    <a:pt x="354330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68446" y="3202686"/>
              <a:ext cx="76200" cy="511809"/>
            </a:xfrm>
            <a:custGeom>
              <a:avLst/>
              <a:gdLst/>
              <a:ahLst/>
              <a:cxnLst/>
              <a:rect l="l" t="t" r="r" b="b"/>
              <a:pathLst>
                <a:path w="76200" h="511810">
                  <a:moveTo>
                    <a:pt x="28575" y="437030"/>
                  </a:moveTo>
                  <a:lnTo>
                    <a:pt x="23252" y="438108"/>
                  </a:lnTo>
                  <a:lnTo>
                    <a:pt x="11144" y="446293"/>
                  </a:lnTo>
                  <a:lnTo>
                    <a:pt x="2988" y="458408"/>
                  </a:lnTo>
                  <a:lnTo>
                    <a:pt x="0" y="473201"/>
                  </a:lnTo>
                  <a:lnTo>
                    <a:pt x="2988" y="488049"/>
                  </a:lnTo>
                  <a:lnTo>
                    <a:pt x="11144" y="500157"/>
                  </a:lnTo>
                  <a:lnTo>
                    <a:pt x="23252" y="508313"/>
                  </a:lnTo>
                  <a:lnTo>
                    <a:pt x="38100" y="511301"/>
                  </a:lnTo>
                  <a:lnTo>
                    <a:pt x="52947" y="508313"/>
                  </a:lnTo>
                  <a:lnTo>
                    <a:pt x="65055" y="500157"/>
                  </a:lnTo>
                  <a:lnTo>
                    <a:pt x="73211" y="488049"/>
                  </a:lnTo>
                  <a:lnTo>
                    <a:pt x="76200" y="473201"/>
                  </a:lnTo>
                  <a:lnTo>
                    <a:pt x="28575" y="473201"/>
                  </a:lnTo>
                  <a:lnTo>
                    <a:pt x="28575" y="437030"/>
                  </a:lnTo>
                  <a:close/>
                </a:path>
                <a:path w="76200" h="511810">
                  <a:moveTo>
                    <a:pt x="38100" y="435101"/>
                  </a:moveTo>
                  <a:lnTo>
                    <a:pt x="28575" y="437030"/>
                  </a:lnTo>
                  <a:lnTo>
                    <a:pt x="28575" y="473201"/>
                  </a:lnTo>
                  <a:lnTo>
                    <a:pt x="47625" y="473201"/>
                  </a:lnTo>
                  <a:lnTo>
                    <a:pt x="47625" y="437030"/>
                  </a:lnTo>
                  <a:lnTo>
                    <a:pt x="38100" y="435101"/>
                  </a:lnTo>
                  <a:close/>
                </a:path>
                <a:path w="76200" h="511810">
                  <a:moveTo>
                    <a:pt x="47625" y="437030"/>
                  </a:moveTo>
                  <a:lnTo>
                    <a:pt x="47625" y="473201"/>
                  </a:lnTo>
                  <a:lnTo>
                    <a:pt x="76200" y="473201"/>
                  </a:lnTo>
                  <a:lnTo>
                    <a:pt x="73211" y="458408"/>
                  </a:lnTo>
                  <a:lnTo>
                    <a:pt x="65055" y="446293"/>
                  </a:lnTo>
                  <a:lnTo>
                    <a:pt x="52947" y="438108"/>
                  </a:lnTo>
                  <a:lnTo>
                    <a:pt x="47625" y="437030"/>
                  </a:lnTo>
                  <a:close/>
                </a:path>
                <a:path w="76200" h="511810">
                  <a:moveTo>
                    <a:pt x="47625" y="0"/>
                  </a:moveTo>
                  <a:lnTo>
                    <a:pt x="28575" y="0"/>
                  </a:lnTo>
                  <a:lnTo>
                    <a:pt x="28575" y="437030"/>
                  </a:lnTo>
                  <a:lnTo>
                    <a:pt x="38100" y="435101"/>
                  </a:lnTo>
                  <a:lnTo>
                    <a:pt x="47625" y="435101"/>
                  </a:lnTo>
                  <a:lnTo>
                    <a:pt x="47625" y="0"/>
                  </a:lnTo>
                  <a:close/>
                </a:path>
                <a:path w="76200" h="511810">
                  <a:moveTo>
                    <a:pt x="47625" y="435101"/>
                  </a:moveTo>
                  <a:lnTo>
                    <a:pt x="38100" y="435101"/>
                  </a:lnTo>
                  <a:lnTo>
                    <a:pt x="47625" y="437030"/>
                  </a:lnTo>
                  <a:lnTo>
                    <a:pt x="47625" y="435101"/>
                  </a:lnTo>
                  <a:close/>
                </a:path>
              </a:pathLst>
            </a:custGeom>
            <a:solidFill>
              <a:srgbClr val="3A4B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50692" y="2491740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4" h="710564">
                  <a:moveTo>
                    <a:pt x="355092" y="0"/>
                  </a:moveTo>
                  <a:lnTo>
                    <a:pt x="306913" y="3242"/>
                  </a:lnTo>
                  <a:lnTo>
                    <a:pt x="260702" y="12685"/>
                  </a:lnTo>
                  <a:lnTo>
                    <a:pt x="216884" y="27908"/>
                  </a:lnTo>
                  <a:lnTo>
                    <a:pt x="175880" y="48485"/>
                  </a:lnTo>
                  <a:lnTo>
                    <a:pt x="138116" y="73995"/>
                  </a:lnTo>
                  <a:lnTo>
                    <a:pt x="104013" y="104012"/>
                  </a:lnTo>
                  <a:lnTo>
                    <a:pt x="73995" y="138116"/>
                  </a:lnTo>
                  <a:lnTo>
                    <a:pt x="48485" y="175880"/>
                  </a:lnTo>
                  <a:lnTo>
                    <a:pt x="27908" y="216884"/>
                  </a:lnTo>
                  <a:lnTo>
                    <a:pt x="12685" y="260702"/>
                  </a:lnTo>
                  <a:lnTo>
                    <a:pt x="3242" y="306913"/>
                  </a:lnTo>
                  <a:lnTo>
                    <a:pt x="0" y="355092"/>
                  </a:lnTo>
                  <a:lnTo>
                    <a:pt x="3242" y="403270"/>
                  </a:lnTo>
                  <a:lnTo>
                    <a:pt x="12685" y="449481"/>
                  </a:lnTo>
                  <a:lnTo>
                    <a:pt x="27908" y="493299"/>
                  </a:lnTo>
                  <a:lnTo>
                    <a:pt x="48485" y="534303"/>
                  </a:lnTo>
                  <a:lnTo>
                    <a:pt x="73995" y="572067"/>
                  </a:lnTo>
                  <a:lnTo>
                    <a:pt x="104013" y="606170"/>
                  </a:lnTo>
                  <a:lnTo>
                    <a:pt x="138116" y="636188"/>
                  </a:lnTo>
                  <a:lnTo>
                    <a:pt x="175880" y="661698"/>
                  </a:lnTo>
                  <a:lnTo>
                    <a:pt x="216884" y="682275"/>
                  </a:lnTo>
                  <a:lnTo>
                    <a:pt x="260702" y="697498"/>
                  </a:lnTo>
                  <a:lnTo>
                    <a:pt x="306913" y="706941"/>
                  </a:lnTo>
                  <a:lnTo>
                    <a:pt x="355092" y="710184"/>
                  </a:lnTo>
                  <a:lnTo>
                    <a:pt x="403270" y="706941"/>
                  </a:lnTo>
                  <a:lnTo>
                    <a:pt x="449481" y="697498"/>
                  </a:lnTo>
                  <a:lnTo>
                    <a:pt x="493299" y="682275"/>
                  </a:lnTo>
                  <a:lnTo>
                    <a:pt x="534303" y="661698"/>
                  </a:lnTo>
                  <a:lnTo>
                    <a:pt x="572067" y="636188"/>
                  </a:lnTo>
                  <a:lnTo>
                    <a:pt x="606170" y="606171"/>
                  </a:lnTo>
                  <a:lnTo>
                    <a:pt x="636188" y="572067"/>
                  </a:lnTo>
                  <a:lnTo>
                    <a:pt x="661698" y="534303"/>
                  </a:lnTo>
                  <a:lnTo>
                    <a:pt x="682275" y="493299"/>
                  </a:lnTo>
                  <a:lnTo>
                    <a:pt x="697498" y="449481"/>
                  </a:lnTo>
                  <a:lnTo>
                    <a:pt x="706941" y="403270"/>
                  </a:lnTo>
                  <a:lnTo>
                    <a:pt x="710183" y="355092"/>
                  </a:lnTo>
                  <a:lnTo>
                    <a:pt x="706941" y="306913"/>
                  </a:lnTo>
                  <a:lnTo>
                    <a:pt x="697498" y="260702"/>
                  </a:lnTo>
                  <a:lnTo>
                    <a:pt x="682275" y="216884"/>
                  </a:lnTo>
                  <a:lnTo>
                    <a:pt x="661698" y="175880"/>
                  </a:lnTo>
                  <a:lnTo>
                    <a:pt x="636188" y="138116"/>
                  </a:lnTo>
                  <a:lnTo>
                    <a:pt x="606170" y="104013"/>
                  </a:lnTo>
                  <a:lnTo>
                    <a:pt x="572067" y="73995"/>
                  </a:lnTo>
                  <a:lnTo>
                    <a:pt x="534303" y="48485"/>
                  </a:lnTo>
                  <a:lnTo>
                    <a:pt x="493299" y="27908"/>
                  </a:lnTo>
                  <a:lnTo>
                    <a:pt x="449481" y="12685"/>
                  </a:lnTo>
                  <a:lnTo>
                    <a:pt x="403270" y="3242"/>
                  </a:lnTo>
                  <a:lnTo>
                    <a:pt x="355092" y="0"/>
                  </a:lnTo>
                  <a:close/>
                </a:path>
              </a:pathLst>
            </a:custGeom>
            <a:solidFill>
              <a:srgbClr val="F1A2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97829" y="1980438"/>
              <a:ext cx="76200" cy="512445"/>
            </a:xfrm>
            <a:custGeom>
              <a:avLst/>
              <a:gdLst/>
              <a:ahLst/>
              <a:cxnLst/>
              <a:rect l="l" t="t" r="r" b="b"/>
              <a:pathLst>
                <a:path w="76200" h="512444">
                  <a:moveTo>
                    <a:pt x="28575" y="74282"/>
                  </a:moveTo>
                  <a:lnTo>
                    <a:pt x="28575" y="512444"/>
                  </a:lnTo>
                  <a:lnTo>
                    <a:pt x="47625" y="512444"/>
                  </a:lnTo>
                  <a:lnTo>
                    <a:pt x="47625" y="76200"/>
                  </a:lnTo>
                  <a:lnTo>
                    <a:pt x="38100" y="76200"/>
                  </a:lnTo>
                  <a:lnTo>
                    <a:pt x="28575" y="74282"/>
                  </a:lnTo>
                  <a:close/>
                </a:path>
                <a:path w="76200" h="512444">
                  <a:moveTo>
                    <a:pt x="47625" y="38100"/>
                  </a:moveTo>
                  <a:lnTo>
                    <a:pt x="28575" y="38100"/>
                  </a:lnTo>
                  <a:lnTo>
                    <a:pt x="28575" y="74282"/>
                  </a:lnTo>
                  <a:lnTo>
                    <a:pt x="38100" y="76200"/>
                  </a:lnTo>
                  <a:lnTo>
                    <a:pt x="47625" y="74282"/>
                  </a:lnTo>
                  <a:lnTo>
                    <a:pt x="47625" y="38100"/>
                  </a:lnTo>
                  <a:close/>
                </a:path>
                <a:path w="76200" h="512444">
                  <a:moveTo>
                    <a:pt x="47625" y="74282"/>
                  </a:moveTo>
                  <a:lnTo>
                    <a:pt x="38100" y="76200"/>
                  </a:lnTo>
                  <a:lnTo>
                    <a:pt x="47625" y="76200"/>
                  </a:lnTo>
                  <a:lnTo>
                    <a:pt x="47625" y="74282"/>
                  </a:lnTo>
                  <a:close/>
                </a:path>
                <a:path w="76200" h="512444">
                  <a:moveTo>
                    <a:pt x="38100" y="0"/>
                  </a:moveTo>
                  <a:lnTo>
                    <a:pt x="23252" y="2988"/>
                  </a:lnTo>
                  <a:lnTo>
                    <a:pt x="11144" y="11144"/>
                  </a:lnTo>
                  <a:lnTo>
                    <a:pt x="2988" y="23252"/>
                  </a:lnTo>
                  <a:lnTo>
                    <a:pt x="0" y="38100"/>
                  </a:lnTo>
                  <a:lnTo>
                    <a:pt x="2988" y="52947"/>
                  </a:lnTo>
                  <a:lnTo>
                    <a:pt x="11144" y="65055"/>
                  </a:lnTo>
                  <a:lnTo>
                    <a:pt x="23252" y="73211"/>
                  </a:lnTo>
                  <a:lnTo>
                    <a:pt x="28575" y="74282"/>
                  </a:lnTo>
                  <a:lnTo>
                    <a:pt x="28575" y="38100"/>
                  </a:lnTo>
                  <a:lnTo>
                    <a:pt x="76200" y="38100"/>
                  </a:lnTo>
                  <a:lnTo>
                    <a:pt x="73211" y="23252"/>
                  </a:lnTo>
                  <a:lnTo>
                    <a:pt x="65055" y="11144"/>
                  </a:lnTo>
                  <a:lnTo>
                    <a:pt x="52947" y="2988"/>
                  </a:lnTo>
                  <a:lnTo>
                    <a:pt x="38100" y="0"/>
                  </a:lnTo>
                  <a:close/>
                </a:path>
                <a:path w="76200" h="512444">
                  <a:moveTo>
                    <a:pt x="76200" y="38100"/>
                  </a:moveTo>
                  <a:lnTo>
                    <a:pt x="47625" y="38100"/>
                  </a:lnTo>
                  <a:lnTo>
                    <a:pt x="47625" y="74282"/>
                  </a:lnTo>
                  <a:lnTo>
                    <a:pt x="52947" y="73211"/>
                  </a:lnTo>
                  <a:lnTo>
                    <a:pt x="65055" y="65055"/>
                  </a:lnTo>
                  <a:lnTo>
                    <a:pt x="73211" y="52947"/>
                  </a:lnTo>
                  <a:lnTo>
                    <a:pt x="76200" y="38100"/>
                  </a:lnTo>
                  <a:close/>
                </a:path>
              </a:pathLst>
            </a:custGeom>
            <a:solidFill>
              <a:srgbClr val="3A4B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80076" y="2493264"/>
              <a:ext cx="710565" cy="708660"/>
            </a:xfrm>
            <a:custGeom>
              <a:avLst/>
              <a:gdLst/>
              <a:ahLst/>
              <a:cxnLst/>
              <a:rect l="l" t="t" r="r" b="b"/>
              <a:pathLst>
                <a:path w="710564" h="708660">
                  <a:moveTo>
                    <a:pt x="355091" y="0"/>
                  </a:moveTo>
                  <a:lnTo>
                    <a:pt x="306913" y="3234"/>
                  </a:lnTo>
                  <a:lnTo>
                    <a:pt x="260702" y="12655"/>
                  </a:lnTo>
                  <a:lnTo>
                    <a:pt x="216884" y="27842"/>
                  </a:lnTo>
                  <a:lnTo>
                    <a:pt x="175880" y="48372"/>
                  </a:lnTo>
                  <a:lnTo>
                    <a:pt x="138116" y="73824"/>
                  </a:lnTo>
                  <a:lnTo>
                    <a:pt x="104013" y="103774"/>
                  </a:lnTo>
                  <a:lnTo>
                    <a:pt x="73995" y="137802"/>
                  </a:lnTo>
                  <a:lnTo>
                    <a:pt x="48485" y="175485"/>
                  </a:lnTo>
                  <a:lnTo>
                    <a:pt x="27908" y="216402"/>
                  </a:lnTo>
                  <a:lnTo>
                    <a:pt x="12685" y="260129"/>
                  </a:lnTo>
                  <a:lnTo>
                    <a:pt x="3242" y="306246"/>
                  </a:lnTo>
                  <a:lnTo>
                    <a:pt x="0" y="354330"/>
                  </a:lnTo>
                  <a:lnTo>
                    <a:pt x="3242" y="402413"/>
                  </a:lnTo>
                  <a:lnTo>
                    <a:pt x="12685" y="448530"/>
                  </a:lnTo>
                  <a:lnTo>
                    <a:pt x="27908" y="492257"/>
                  </a:lnTo>
                  <a:lnTo>
                    <a:pt x="48485" y="533174"/>
                  </a:lnTo>
                  <a:lnTo>
                    <a:pt x="73995" y="570857"/>
                  </a:lnTo>
                  <a:lnTo>
                    <a:pt x="104012" y="604885"/>
                  </a:lnTo>
                  <a:lnTo>
                    <a:pt x="138116" y="634835"/>
                  </a:lnTo>
                  <a:lnTo>
                    <a:pt x="175880" y="660287"/>
                  </a:lnTo>
                  <a:lnTo>
                    <a:pt x="216884" y="680817"/>
                  </a:lnTo>
                  <a:lnTo>
                    <a:pt x="260702" y="696004"/>
                  </a:lnTo>
                  <a:lnTo>
                    <a:pt x="306913" y="705425"/>
                  </a:lnTo>
                  <a:lnTo>
                    <a:pt x="355091" y="708660"/>
                  </a:lnTo>
                  <a:lnTo>
                    <a:pt x="403270" y="705425"/>
                  </a:lnTo>
                  <a:lnTo>
                    <a:pt x="449481" y="696004"/>
                  </a:lnTo>
                  <a:lnTo>
                    <a:pt x="493299" y="680817"/>
                  </a:lnTo>
                  <a:lnTo>
                    <a:pt x="534303" y="660287"/>
                  </a:lnTo>
                  <a:lnTo>
                    <a:pt x="572067" y="634835"/>
                  </a:lnTo>
                  <a:lnTo>
                    <a:pt x="606170" y="604885"/>
                  </a:lnTo>
                  <a:lnTo>
                    <a:pt x="636188" y="570857"/>
                  </a:lnTo>
                  <a:lnTo>
                    <a:pt x="661698" y="533174"/>
                  </a:lnTo>
                  <a:lnTo>
                    <a:pt x="682275" y="492257"/>
                  </a:lnTo>
                  <a:lnTo>
                    <a:pt x="697498" y="448530"/>
                  </a:lnTo>
                  <a:lnTo>
                    <a:pt x="706941" y="402413"/>
                  </a:lnTo>
                  <a:lnTo>
                    <a:pt x="710184" y="354330"/>
                  </a:lnTo>
                  <a:lnTo>
                    <a:pt x="706941" y="306246"/>
                  </a:lnTo>
                  <a:lnTo>
                    <a:pt x="697498" y="260129"/>
                  </a:lnTo>
                  <a:lnTo>
                    <a:pt x="682275" y="216402"/>
                  </a:lnTo>
                  <a:lnTo>
                    <a:pt x="661698" y="175485"/>
                  </a:lnTo>
                  <a:lnTo>
                    <a:pt x="636188" y="137802"/>
                  </a:lnTo>
                  <a:lnTo>
                    <a:pt x="606170" y="103774"/>
                  </a:lnTo>
                  <a:lnTo>
                    <a:pt x="572067" y="73824"/>
                  </a:lnTo>
                  <a:lnTo>
                    <a:pt x="534303" y="48372"/>
                  </a:lnTo>
                  <a:lnTo>
                    <a:pt x="493299" y="27842"/>
                  </a:lnTo>
                  <a:lnTo>
                    <a:pt x="449481" y="12655"/>
                  </a:lnTo>
                  <a:lnTo>
                    <a:pt x="403270" y="3234"/>
                  </a:lnTo>
                  <a:lnTo>
                    <a:pt x="355091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27214" y="3202686"/>
              <a:ext cx="76200" cy="511809"/>
            </a:xfrm>
            <a:custGeom>
              <a:avLst/>
              <a:gdLst/>
              <a:ahLst/>
              <a:cxnLst/>
              <a:rect l="l" t="t" r="r" b="b"/>
              <a:pathLst>
                <a:path w="76200" h="511810">
                  <a:moveTo>
                    <a:pt x="28575" y="437411"/>
                  </a:moveTo>
                  <a:lnTo>
                    <a:pt x="23252" y="438489"/>
                  </a:lnTo>
                  <a:lnTo>
                    <a:pt x="11144" y="446674"/>
                  </a:lnTo>
                  <a:lnTo>
                    <a:pt x="2988" y="458789"/>
                  </a:lnTo>
                  <a:lnTo>
                    <a:pt x="0" y="473582"/>
                  </a:lnTo>
                  <a:lnTo>
                    <a:pt x="2988" y="488430"/>
                  </a:lnTo>
                  <a:lnTo>
                    <a:pt x="11144" y="500538"/>
                  </a:lnTo>
                  <a:lnTo>
                    <a:pt x="23252" y="508694"/>
                  </a:lnTo>
                  <a:lnTo>
                    <a:pt x="38100" y="511682"/>
                  </a:lnTo>
                  <a:lnTo>
                    <a:pt x="52947" y="508694"/>
                  </a:lnTo>
                  <a:lnTo>
                    <a:pt x="65055" y="500538"/>
                  </a:lnTo>
                  <a:lnTo>
                    <a:pt x="73211" y="488430"/>
                  </a:lnTo>
                  <a:lnTo>
                    <a:pt x="76200" y="473582"/>
                  </a:lnTo>
                  <a:lnTo>
                    <a:pt x="28575" y="473582"/>
                  </a:lnTo>
                  <a:lnTo>
                    <a:pt x="28575" y="437411"/>
                  </a:lnTo>
                  <a:close/>
                </a:path>
                <a:path w="76200" h="511810">
                  <a:moveTo>
                    <a:pt x="38100" y="435482"/>
                  </a:moveTo>
                  <a:lnTo>
                    <a:pt x="28575" y="437411"/>
                  </a:lnTo>
                  <a:lnTo>
                    <a:pt x="28575" y="473582"/>
                  </a:lnTo>
                  <a:lnTo>
                    <a:pt x="47625" y="473582"/>
                  </a:lnTo>
                  <a:lnTo>
                    <a:pt x="47625" y="437411"/>
                  </a:lnTo>
                  <a:lnTo>
                    <a:pt x="38100" y="435482"/>
                  </a:lnTo>
                  <a:close/>
                </a:path>
                <a:path w="76200" h="511810">
                  <a:moveTo>
                    <a:pt x="47625" y="437411"/>
                  </a:moveTo>
                  <a:lnTo>
                    <a:pt x="47625" y="473582"/>
                  </a:lnTo>
                  <a:lnTo>
                    <a:pt x="76200" y="473582"/>
                  </a:lnTo>
                  <a:lnTo>
                    <a:pt x="73211" y="458789"/>
                  </a:lnTo>
                  <a:lnTo>
                    <a:pt x="65055" y="446674"/>
                  </a:lnTo>
                  <a:lnTo>
                    <a:pt x="52947" y="438489"/>
                  </a:lnTo>
                  <a:lnTo>
                    <a:pt x="47625" y="437411"/>
                  </a:lnTo>
                  <a:close/>
                </a:path>
                <a:path w="76200" h="511810">
                  <a:moveTo>
                    <a:pt x="47625" y="0"/>
                  </a:moveTo>
                  <a:lnTo>
                    <a:pt x="28575" y="0"/>
                  </a:lnTo>
                  <a:lnTo>
                    <a:pt x="28575" y="437411"/>
                  </a:lnTo>
                  <a:lnTo>
                    <a:pt x="38100" y="435482"/>
                  </a:lnTo>
                  <a:lnTo>
                    <a:pt x="47625" y="435482"/>
                  </a:lnTo>
                  <a:lnTo>
                    <a:pt x="47625" y="0"/>
                  </a:lnTo>
                  <a:close/>
                </a:path>
                <a:path w="76200" h="511810">
                  <a:moveTo>
                    <a:pt x="47625" y="435482"/>
                  </a:moveTo>
                  <a:lnTo>
                    <a:pt x="38100" y="435482"/>
                  </a:lnTo>
                  <a:lnTo>
                    <a:pt x="47625" y="437411"/>
                  </a:lnTo>
                  <a:lnTo>
                    <a:pt x="47625" y="435482"/>
                  </a:lnTo>
                  <a:close/>
                </a:path>
              </a:pathLst>
            </a:custGeom>
            <a:solidFill>
              <a:srgbClr val="3A4B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109460" y="2493264"/>
              <a:ext cx="708660" cy="708660"/>
            </a:xfrm>
            <a:custGeom>
              <a:avLst/>
              <a:gdLst/>
              <a:ahLst/>
              <a:cxnLst/>
              <a:rect l="l" t="t" r="r" b="b"/>
              <a:pathLst>
                <a:path w="708659" h="708660">
                  <a:moveTo>
                    <a:pt x="354330" y="0"/>
                  </a:moveTo>
                  <a:lnTo>
                    <a:pt x="306246" y="3234"/>
                  </a:lnTo>
                  <a:lnTo>
                    <a:pt x="260129" y="12655"/>
                  </a:lnTo>
                  <a:lnTo>
                    <a:pt x="216402" y="27842"/>
                  </a:lnTo>
                  <a:lnTo>
                    <a:pt x="175485" y="48372"/>
                  </a:lnTo>
                  <a:lnTo>
                    <a:pt x="137802" y="73824"/>
                  </a:lnTo>
                  <a:lnTo>
                    <a:pt x="103774" y="103774"/>
                  </a:lnTo>
                  <a:lnTo>
                    <a:pt x="73824" y="137802"/>
                  </a:lnTo>
                  <a:lnTo>
                    <a:pt x="48372" y="175485"/>
                  </a:lnTo>
                  <a:lnTo>
                    <a:pt x="27842" y="216402"/>
                  </a:lnTo>
                  <a:lnTo>
                    <a:pt x="12655" y="260129"/>
                  </a:lnTo>
                  <a:lnTo>
                    <a:pt x="3234" y="306246"/>
                  </a:lnTo>
                  <a:lnTo>
                    <a:pt x="0" y="354330"/>
                  </a:lnTo>
                  <a:lnTo>
                    <a:pt x="3234" y="402413"/>
                  </a:lnTo>
                  <a:lnTo>
                    <a:pt x="12655" y="448530"/>
                  </a:lnTo>
                  <a:lnTo>
                    <a:pt x="27842" y="492257"/>
                  </a:lnTo>
                  <a:lnTo>
                    <a:pt x="48372" y="533174"/>
                  </a:lnTo>
                  <a:lnTo>
                    <a:pt x="73824" y="570857"/>
                  </a:lnTo>
                  <a:lnTo>
                    <a:pt x="103774" y="604885"/>
                  </a:lnTo>
                  <a:lnTo>
                    <a:pt x="137802" y="634835"/>
                  </a:lnTo>
                  <a:lnTo>
                    <a:pt x="175485" y="660287"/>
                  </a:lnTo>
                  <a:lnTo>
                    <a:pt x="216402" y="680817"/>
                  </a:lnTo>
                  <a:lnTo>
                    <a:pt x="260129" y="696004"/>
                  </a:lnTo>
                  <a:lnTo>
                    <a:pt x="306246" y="705425"/>
                  </a:lnTo>
                  <a:lnTo>
                    <a:pt x="354330" y="708660"/>
                  </a:lnTo>
                  <a:lnTo>
                    <a:pt x="402413" y="705425"/>
                  </a:lnTo>
                  <a:lnTo>
                    <a:pt x="448530" y="696004"/>
                  </a:lnTo>
                  <a:lnTo>
                    <a:pt x="492257" y="680817"/>
                  </a:lnTo>
                  <a:lnTo>
                    <a:pt x="533174" y="660287"/>
                  </a:lnTo>
                  <a:lnTo>
                    <a:pt x="570857" y="634835"/>
                  </a:lnTo>
                  <a:lnTo>
                    <a:pt x="604885" y="604885"/>
                  </a:lnTo>
                  <a:lnTo>
                    <a:pt x="634835" y="570857"/>
                  </a:lnTo>
                  <a:lnTo>
                    <a:pt x="660287" y="533174"/>
                  </a:lnTo>
                  <a:lnTo>
                    <a:pt x="680817" y="492257"/>
                  </a:lnTo>
                  <a:lnTo>
                    <a:pt x="696004" y="448530"/>
                  </a:lnTo>
                  <a:lnTo>
                    <a:pt x="705425" y="402413"/>
                  </a:lnTo>
                  <a:lnTo>
                    <a:pt x="708660" y="354330"/>
                  </a:lnTo>
                  <a:lnTo>
                    <a:pt x="705425" y="306246"/>
                  </a:lnTo>
                  <a:lnTo>
                    <a:pt x="696004" y="260129"/>
                  </a:lnTo>
                  <a:lnTo>
                    <a:pt x="680817" y="216402"/>
                  </a:lnTo>
                  <a:lnTo>
                    <a:pt x="660287" y="175485"/>
                  </a:lnTo>
                  <a:lnTo>
                    <a:pt x="634835" y="137802"/>
                  </a:lnTo>
                  <a:lnTo>
                    <a:pt x="604885" y="103774"/>
                  </a:lnTo>
                  <a:lnTo>
                    <a:pt x="570857" y="73824"/>
                  </a:lnTo>
                  <a:lnTo>
                    <a:pt x="533174" y="48372"/>
                  </a:lnTo>
                  <a:lnTo>
                    <a:pt x="492257" y="27842"/>
                  </a:lnTo>
                  <a:lnTo>
                    <a:pt x="448530" y="12655"/>
                  </a:lnTo>
                  <a:lnTo>
                    <a:pt x="402413" y="3234"/>
                  </a:lnTo>
                  <a:lnTo>
                    <a:pt x="354330" y="0"/>
                  </a:lnTo>
                  <a:close/>
                </a:path>
              </a:pathLst>
            </a:custGeom>
            <a:solidFill>
              <a:srgbClr val="F1A2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607566" y="2681477"/>
            <a:ext cx="130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2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31489" y="2681477"/>
            <a:ext cx="148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8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63032" y="2681477"/>
            <a:ext cx="151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60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42795" y="1563115"/>
            <a:ext cx="1198591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1400" spc="-10" dirty="0">
                <a:solidFill>
                  <a:srgbClr val="3A4B6C"/>
                </a:solidFill>
                <a:latin typeface="Tahoma"/>
                <a:cs typeface="Tahoma"/>
              </a:rPr>
              <a:t>Konuyu öğren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22367" y="1563115"/>
            <a:ext cx="175463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1400" spc="-20" dirty="0">
                <a:solidFill>
                  <a:srgbClr val="3A4B6C"/>
                </a:solidFill>
                <a:latin typeface="Tahoma"/>
                <a:cs typeface="Tahoma"/>
              </a:rPr>
              <a:t>Kolay testlerden başla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818881" y="2809494"/>
            <a:ext cx="563245" cy="76200"/>
          </a:xfrm>
          <a:custGeom>
            <a:avLst/>
            <a:gdLst/>
            <a:ahLst/>
            <a:cxnLst/>
            <a:rect l="l" t="t" r="r" b="b"/>
            <a:pathLst>
              <a:path w="563245" h="76200">
                <a:moveTo>
                  <a:pt x="486918" y="0"/>
                </a:moveTo>
                <a:lnTo>
                  <a:pt x="486918" y="76200"/>
                </a:lnTo>
                <a:lnTo>
                  <a:pt x="544068" y="47625"/>
                </a:lnTo>
                <a:lnTo>
                  <a:pt x="499618" y="47625"/>
                </a:lnTo>
                <a:lnTo>
                  <a:pt x="499618" y="28575"/>
                </a:lnTo>
                <a:lnTo>
                  <a:pt x="544068" y="28575"/>
                </a:lnTo>
                <a:lnTo>
                  <a:pt x="486918" y="0"/>
                </a:lnTo>
                <a:close/>
              </a:path>
              <a:path w="563245" h="76200">
                <a:moveTo>
                  <a:pt x="486918" y="28575"/>
                </a:moveTo>
                <a:lnTo>
                  <a:pt x="0" y="28575"/>
                </a:lnTo>
                <a:lnTo>
                  <a:pt x="0" y="47625"/>
                </a:lnTo>
                <a:lnTo>
                  <a:pt x="486918" y="47625"/>
                </a:lnTo>
                <a:lnTo>
                  <a:pt x="486918" y="28575"/>
                </a:lnTo>
                <a:close/>
              </a:path>
              <a:path w="563245" h="76200">
                <a:moveTo>
                  <a:pt x="544068" y="28575"/>
                </a:moveTo>
                <a:lnTo>
                  <a:pt x="499618" y="28575"/>
                </a:lnTo>
                <a:lnTo>
                  <a:pt x="499618" y="47625"/>
                </a:lnTo>
                <a:lnTo>
                  <a:pt x="544068" y="47625"/>
                </a:lnTo>
                <a:lnTo>
                  <a:pt x="563118" y="38100"/>
                </a:lnTo>
                <a:lnTo>
                  <a:pt x="544068" y="28575"/>
                </a:lnTo>
                <a:close/>
              </a:path>
            </a:pathLst>
          </a:custGeom>
          <a:solidFill>
            <a:srgbClr val="3A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399146" y="2681477"/>
            <a:ext cx="144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10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4449" y="178307"/>
            <a:ext cx="1598930" cy="652780"/>
            <a:chOff x="284449" y="178307"/>
            <a:chExt cx="1598930" cy="652780"/>
          </a:xfrm>
        </p:grpSpPr>
        <p:sp>
          <p:nvSpPr>
            <p:cNvPr id="3" name="object 3"/>
            <p:cNvSpPr/>
            <p:nvPr/>
          </p:nvSpPr>
          <p:spPr>
            <a:xfrm>
              <a:off x="372320" y="178307"/>
              <a:ext cx="1510665" cy="424180"/>
            </a:xfrm>
            <a:custGeom>
              <a:avLst/>
              <a:gdLst/>
              <a:ahLst/>
              <a:cxnLst/>
              <a:rect l="l" t="t" r="r" b="b"/>
              <a:pathLst>
                <a:path w="1510664" h="424180">
                  <a:moveTo>
                    <a:pt x="743133" y="0"/>
                  </a:moveTo>
                  <a:lnTo>
                    <a:pt x="686975" y="3079"/>
                  </a:lnTo>
                  <a:lnTo>
                    <a:pt x="634142" y="12445"/>
                  </a:lnTo>
                  <a:lnTo>
                    <a:pt x="596958" y="22983"/>
                  </a:lnTo>
                  <a:lnTo>
                    <a:pt x="529191" y="48914"/>
                  </a:lnTo>
                  <a:lnTo>
                    <a:pt x="496943" y="62737"/>
                  </a:lnTo>
                  <a:lnTo>
                    <a:pt x="443463" y="83145"/>
                  </a:lnTo>
                  <a:lnTo>
                    <a:pt x="392431" y="97865"/>
                  </a:lnTo>
                  <a:lnTo>
                    <a:pt x="343702" y="108292"/>
                  </a:lnTo>
                  <a:lnTo>
                    <a:pt x="297126" y="115823"/>
                  </a:lnTo>
                  <a:lnTo>
                    <a:pt x="209849" y="127781"/>
                  </a:lnTo>
                  <a:lnTo>
                    <a:pt x="168851" y="135000"/>
                  </a:lnTo>
                  <a:lnTo>
                    <a:pt x="129418" y="144906"/>
                  </a:lnTo>
                  <a:lnTo>
                    <a:pt x="78144" y="164499"/>
                  </a:lnTo>
                  <a:lnTo>
                    <a:pt x="38551" y="188195"/>
                  </a:lnTo>
                  <a:lnTo>
                    <a:pt x="0" y="243901"/>
                  </a:lnTo>
                  <a:lnTo>
                    <a:pt x="3837" y="273914"/>
                  </a:lnTo>
                  <a:lnTo>
                    <a:pt x="57223" y="326731"/>
                  </a:lnTo>
                  <a:lnTo>
                    <a:pt x="100935" y="343852"/>
                  </a:lnTo>
                  <a:lnTo>
                    <a:pt x="152910" y="354972"/>
                  </a:lnTo>
                  <a:lnTo>
                    <a:pt x="209974" y="359663"/>
                  </a:lnTo>
                  <a:lnTo>
                    <a:pt x="241813" y="360171"/>
                  </a:lnTo>
                  <a:lnTo>
                    <a:pt x="290047" y="359279"/>
                  </a:lnTo>
                  <a:lnTo>
                    <a:pt x="386206" y="355349"/>
                  </a:lnTo>
                  <a:lnTo>
                    <a:pt x="434040" y="354456"/>
                  </a:lnTo>
                  <a:lnTo>
                    <a:pt x="518712" y="358324"/>
                  </a:lnTo>
                  <a:lnTo>
                    <a:pt x="570737" y="364422"/>
                  </a:lnTo>
                  <a:lnTo>
                    <a:pt x="621881" y="372516"/>
                  </a:lnTo>
                  <a:lnTo>
                    <a:pt x="672471" y="381860"/>
                  </a:lnTo>
                  <a:lnTo>
                    <a:pt x="773312" y="401324"/>
                  </a:lnTo>
                  <a:lnTo>
                    <a:pt x="824222" y="409955"/>
                  </a:lnTo>
                  <a:lnTo>
                    <a:pt x="872451" y="416010"/>
                  </a:lnTo>
                  <a:lnTo>
                    <a:pt x="922190" y="420290"/>
                  </a:lnTo>
                  <a:lnTo>
                    <a:pt x="973091" y="422832"/>
                  </a:lnTo>
                  <a:lnTo>
                    <a:pt x="1024806" y="423671"/>
                  </a:lnTo>
                  <a:lnTo>
                    <a:pt x="1076499" y="422871"/>
                  </a:lnTo>
                  <a:lnTo>
                    <a:pt x="1128382" y="420502"/>
                  </a:lnTo>
                  <a:lnTo>
                    <a:pt x="1180134" y="416614"/>
                  </a:lnTo>
                  <a:lnTo>
                    <a:pt x="1231433" y="411254"/>
                  </a:lnTo>
                  <a:lnTo>
                    <a:pt x="1281957" y="404473"/>
                  </a:lnTo>
                  <a:lnTo>
                    <a:pt x="1331384" y="396319"/>
                  </a:lnTo>
                  <a:lnTo>
                    <a:pt x="1379390" y="386841"/>
                  </a:lnTo>
                  <a:lnTo>
                    <a:pt x="1431645" y="371415"/>
                  </a:lnTo>
                  <a:lnTo>
                    <a:pt x="1471420" y="350919"/>
                  </a:lnTo>
                  <a:lnTo>
                    <a:pt x="1510442" y="300502"/>
                  </a:lnTo>
                  <a:lnTo>
                    <a:pt x="1508149" y="273475"/>
                  </a:lnTo>
                  <a:lnTo>
                    <a:pt x="1456098" y="223012"/>
                  </a:lnTo>
                  <a:lnTo>
                    <a:pt x="1390963" y="196421"/>
                  </a:lnTo>
                  <a:lnTo>
                    <a:pt x="1353068" y="186275"/>
                  </a:lnTo>
                  <a:lnTo>
                    <a:pt x="1312588" y="178688"/>
                  </a:lnTo>
                  <a:lnTo>
                    <a:pt x="1260558" y="173013"/>
                  </a:lnTo>
                  <a:lnTo>
                    <a:pt x="1207813" y="168529"/>
                  </a:lnTo>
                  <a:lnTo>
                    <a:pt x="1156497" y="162615"/>
                  </a:lnTo>
                  <a:lnTo>
                    <a:pt x="1108753" y="152653"/>
                  </a:lnTo>
                  <a:lnTo>
                    <a:pt x="1059384" y="132881"/>
                  </a:lnTo>
                  <a:lnTo>
                    <a:pt x="1020670" y="107982"/>
                  </a:lnTo>
                  <a:lnTo>
                    <a:pt x="986626" y="80663"/>
                  </a:lnTo>
                  <a:lnTo>
                    <a:pt x="951265" y="53630"/>
                  </a:lnTo>
                  <a:lnTo>
                    <a:pt x="908601" y="29590"/>
                  </a:lnTo>
                  <a:lnTo>
                    <a:pt x="872615" y="16823"/>
                  </a:lnTo>
                  <a:lnTo>
                    <a:pt x="831977" y="7556"/>
                  </a:lnTo>
                  <a:lnTo>
                    <a:pt x="788284" y="1908"/>
                  </a:lnTo>
                  <a:lnTo>
                    <a:pt x="743133" y="0"/>
                  </a:lnTo>
                  <a:close/>
                </a:path>
              </a:pathLst>
            </a:custGeom>
            <a:solidFill>
              <a:srgbClr val="B6DB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4449" y="329184"/>
              <a:ext cx="1193165" cy="501650"/>
            </a:xfrm>
            <a:custGeom>
              <a:avLst/>
              <a:gdLst/>
              <a:ahLst/>
              <a:cxnLst/>
              <a:rect l="l" t="t" r="r" b="b"/>
              <a:pathLst>
                <a:path w="1193165" h="501650">
                  <a:moveTo>
                    <a:pt x="589792" y="0"/>
                  </a:moveTo>
                  <a:lnTo>
                    <a:pt x="536691" y="3437"/>
                  </a:lnTo>
                  <a:lnTo>
                    <a:pt x="487899" y="13258"/>
                  </a:lnTo>
                  <a:lnTo>
                    <a:pt x="443321" y="28721"/>
                  </a:lnTo>
                  <a:lnTo>
                    <a:pt x="402862" y="49087"/>
                  </a:lnTo>
                  <a:lnTo>
                    <a:pt x="366425" y="73617"/>
                  </a:lnTo>
                  <a:lnTo>
                    <a:pt x="333915" y="101570"/>
                  </a:lnTo>
                  <a:lnTo>
                    <a:pt x="305236" y="132206"/>
                  </a:lnTo>
                  <a:lnTo>
                    <a:pt x="286059" y="154255"/>
                  </a:lnTo>
                  <a:lnTo>
                    <a:pt x="264845" y="174291"/>
                  </a:lnTo>
                  <a:lnTo>
                    <a:pt x="239547" y="191732"/>
                  </a:lnTo>
                  <a:lnTo>
                    <a:pt x="208119" y="205993"/>
                  </a:lnTo>
                  <a:lnTo>
                    <a:pt x="173289" y="217126"/>
                  </a:lnTo>
                  <a:lnTo>
                    <a:pt x="138447" y="227520"/>
                  </a:lnTo>
                  <a:lnTo>
                    <a:pt x="104538" y="238962"/>
                  </a:lnTo>
                  <a:lnTo>
                    <a:pt x="72509" y="253237"/>
                  </a:lnTo>
                  <a:lnTo>
                    <a:pt x="34326" y="279689"/>
                  </a:lnTo>
                  <a:lnTo>
                    <a:pt x="9317" y="311784"/>
                  </a:lnTo>
                  <a:lnTo>
                    <a:pt x="0" y="347214"/>
                  </a:lnTo>
                  <a:lnTo>
                    <a:pt x="8894" y="383666"/>
                  </a:lnTo>
                  <a:lnTo>
                    <a:pt x="60596" y="430799"/>
                  </a:lnTo>
                  <a:lnTo>
                    <a:pt x="98609" y="445585"/>
                  </a:lnTo>
                  <a:lnTo>
                    <a:pt x="141177" y="452500"/>
                  </a:lnTo>
                  <a:lnTo>
                    <a:pt x="150144" y="452881"/>
                  </a:lnTo>
                  <a:lnTo>
                    <a:pt x="154639" y="452881"/>
                  </a:lnTo>
                  <a:lnTo>
                    <a:pt x="194874" y="450302"/>
                  </a:lnTo>
                  <a:lnTo>
                    <a:pt x="274615" y="438951"/>
                  </a:lnTo>
                  <a:lnTo>
                    <a:pt x="314050" y="436371"/>
                  </a:lnTo>
                  <a:lnTo>
                    <a:pt x="374675" y="445579"/>
                  </a:lnTo>
                  <a:lnTo>
                    <a:pt x="422704" y="464883"/>
                  </a:lnTo>
                  <a:lnTo>
                    <a:pt x="446714" y="474725"/>
                  </a:lnTo>
                  <a:lnTo>
                    <a:pt x="481459" y="486394"/>
                  </a:lnTo>
                  <a:lnTo>
                    <a:pt x="518275" y="494728"/>
                  </a:lnTo>
                  <a:lnTo>
                    <a:pt x="556478" y="499729"/>
                  </a:lnTo>
                  <a:lnTo>
                    <a:pt x="595380" y="501395"/>
                  </a:lnTo>
                  <a:lnTo>
                    <a:pt x="629474" y="500110"/>
                  </a:lnTo>
                  <a:lnTo>
                    <a:pt x="663113" y="496252"/>
                  </a:lnTo>
                  <a:lnTo>
                    <a:pt x="695832" y="489823"/>
                  </a:lnTo>
                  <a:lnTo>
                    <a:pt x="727168" y="480821"/>
                  </a:lnTo>
                  <a:lnTo>
                    <a:pt x="759078" y="469344"/>
                  </a:lnTo>
                  <a:lnTo>
                    <a:pt x="775072" y="463837"/>
                  </a:lnTo>
                  <a:lnTo>
                    <a:pt x="824044" y="453945"/>
                  </a:lnTo>
                  <a:lnTo>
                    <a:pt x="857318" y="452500"/>
                  </a:lnTo>
                  <a:lnTo>
                    <a:pt x="887016" y="453274"/>
                  </a:lnTo>
                  <a:lnTo>
                    <a:pt x="947111" y="456680"/>
                  </a:lnTo>
                  <a:lnTo>
                    <a:pt x="977180" y="457453"/>
                  </a:lnTo>
                  <a:lnTo>
                    <a:pt x="1060159" y="447041"/>
                  </a:lnTo>
                  <a:lnTo>
                    <a:pt x="1108097" y="428658"/>
                  </a:lnTo>
                  <a:lnTo>
                    <a:pt x="1147915" y="402973"/>
                  </a:lnTo>
                  <a:lnTo>
                    <a:pt x="1176955" y="371667"/>
                  </a:lnTo>
                  <a:lnTo>
                    <a:pt x="1192560" y="336423"/>
                  </a:lnTo>
                  <a:lnTo>
                    <a:pt x="1192780" y="299721"/>
                  </a:lnTo>
                  <a:lnTo>
                    <a:pt x="1178474" y="264305"/>
                  </a:lnTo>
                  <a:lnTo>
                    <a:pt x="1151421" y="232254"/>
                  </a:lnTo>
                  <a:lnTo>
                    <a:pt x="1113401" y="205647"/>
                  </a:lnTo>
                  <a:lnTo>
                    <a:pt x="1066195" y="186562"/>
                  </a:lnTo>
                  <a:lnTo>
                    <a:pt x="1022489" y="176883"/>
                  </a:lnTo>
                  <a:lnTo>
                    <a:pt x="977236" y="169608"/>
                  </a:lnTo>
                  <a:lnTo>
                    <a:pt x="932933" y="161095"/>
                  </a:lnTo>
                  <a:lnTo>
                    <a:pt x="892078" y="147700"/>
                  </a:lnTo>
                  <a:lnTo>
                    <a:pt x="852101" y="123721"/>
                  </a:lnTo>
                  <a:lnTo>
                    <a:pt x="819658" y="94551"/>
                  </a:lnTo>
                  <a:lnTo>
                    <a:pt x="788474" y="64333"/>
                  </a:lnTo>
                  <a:lnTo>
                    <a:pt x="752276" y="37211"/>
                  </a:lnTo>
                  <a:lnTo>
                    <a:pt x="697017" y="14081"/>
                  </a:lnTo>
                  <a:lnTo>
                    <a:pt x="634242" y="2286"/>
                  </a:lnTo>
                  <a:lnTo>
                    <a:pt x="600656" y="142"/>
                  </a:lnTo>
                  <a:lnTo>
                    <a:pt x="589792" y="0"/>
                  </a:lnTo>
                  <a:close/>
                </a:path>
              </a:pathLst>
            </a:custGeom>
            <a:solidFill>
              <a:srgbClr val="FBC4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8249241" y="4910001"/>
            <a:ext cx="895350" cy="233679"/>
          </a:xfrm>
          <a:custGeom>
            <a:avLst/>
            <a:gdLst/>
            <a:ahLst/>
            <a:cxnLst/>
            <a:rect l="l" t="t" r="r" b="b"/>
            <a:pathLst>
              <a:path w="895350" h="233679">
                <a:moveTo>
                  <a:pt x="894758" y="151293"/>
                </a:moveTo>
                <a:lnTo>
                  <a:pt x="838582" y="111630"/>
                </a:lnTo>
                <a:lnTo>
                  <a:pt x="793701" y="87994"/>
                </a:lnTo>
                <a:lnTo>
                  <a:pt x="746561" y="67859"/>
                </a:lnTo>
                <a:lnTo>
                  <a:pt x="698039" y="50852"/>
                </a:lnTo>
                <a:lnTo>
                  <a:pt x="649013" y="36598"/>
                </a:lnTo>
                <a:lnTo>
                  <a:pt x="602061" y="24660"/>
                </a:lnTo>
                <a:lnTo>
                  <a:pt x="554426" y="14643"/>
                </a:lnTo>
                <a:lnTo>
                  <a:pt x="506364" y="6935"/>
                </a:lnTo>
                <a:lnTo>
                  <a:pt x="458133" y="1924"/>
                </a:lnTo>
                <a:lnTo>
                  <a:pt x="409989" y="0"/>
                </a:lnTo>
                <a:lnTo>
                  <a:pt x="362191" y="1549"/>
                </a:lnTo>
                <a:lnTo>
                  <a:pt x="314994" y="6963"/>
                </a:lnTo>
                <a:lnTo>
                  <a:pt x="268657" y="16628"/>
                </a:lnTo>
                <a:lnTo>
                  <a:pt x="223436" y="30933"/>
                </a:lnTo>
                <a:lnTo>
                  <a:pt x="179360" y="50086"/>
                </a:lnTo>
                <a:lnTo>
                  <a:pt x="138425" y="74291"/>
                </a:lnTo>
                <a:lnTo>
                  <a:pt x="100889" y="103041"/>
                </a:lnTo>
                <a:lnTo>
                  <a:pt x="67010" y="135826"/>
                </a:lnTo>
                <a:lnTo>
                  <a:pt x="37045" y="172137"/>
                </a:lnTo>
                <a:lnTo>
                  <a:pt x="11251" y="211464"/>
                </a:lnTo>
                <a:lnTo>
                  <a:pt x="0" y="233497"/>
                </a:lnTo>
              </a:path>
              <a:path w="895350" h="233679">
                <a:moveTo>
                  <a:pt x="675070" y="233496"/>
                </a:moveTo>
                <a:lnTo>
                  <a:pt x="633274" y="218149"/>
                </a:lnTo>
                <a:lnTo>
                  <a:pt x="580885" y="206037"/>
                </a:lnTo>
                <a:lnTo>
                  <a:pt x="527585" y="200005"/>
                </a:lnTo>
                <a:lnTo>
                  <a:pt x="473810" y="199505"/>
                </a:lnTo>
                <a:lnTo>
                  <a:pt x="419992" y="203984"/>
                </a:lnTo>
                <a:lnTo>
                  <a:pt x="366565" y="212893"/>
                </a:lnTo>
                <a:lnTo>
                  <a:pt x="331587" y="221621"/>
                </a:lnTo>
                <a:lnTo>
                  <a:pt x="297334" y="233457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87304" y="3679741"/>
            <a:ext cx="1156970" cy="1464310"/>
          </a:xfrm>
          <a:custGeom>
            <a:avLst/>
            <a:gdLst/>
            <a:ahLst/>
            <a:cxnLst/>
            <a:rect l="l" t="t" r="r" b="b"/>
            <a:pathLst>
              <a:path w="1156970" h="1464310">
                <a:moveTo>
                  <a:pt x="1156695" y="328688"/>
                </a:moveTo>
                <a:lnTo>
                  <a:pt x="1120575" y="357406"/>
                </a:lnTo>
                <a:lnTo>
                  <a:pt x="1095608" y="387268"/>
                </a:lnTo>
                <a:lnTo>
                  <a:pt x="1073547" y="424968"/>
                </a:lnTo>
                <a:lnTo>
                  <a:pt x="1059881" y="466036"/>
                </a:lnTo>
                <a:lnTo>
                  <a:pt x="1053942" y="509497"/>
                </a:lnTo>
                <a:lnTo>
                  <a:pt x="1055063" y="554373"/>
                </a:lnTo>
                <a:lnTo>
                  <a:pt x="1062578" y="599690"/>
                </a:lnTo>
                <a:lnTo>
                  <a:pt x="1075819" y="644470"/>
                </a:lnTo>
                <a:lnTo>
                  <a:pt x="1094121" y="687738"/>
                </a:lnTo>
                <a:lnTo>
                  <a:pt x="1116817" y="728517"/>
                </a:lnTo>
                <a:lnTo>
                  <a:pt x="1147365" y="770863"/>
                </a:lnTo>
                <a:lnTo>
                  <a:pt x="1156695" y="781864"/>
                </a:lnTo>
              </a:path>
              <a:path w="1156970" h="1464310">
                <a:moveTo>
                  <a:pt x="541298" y="1463756"/>
                </a:moveTo>
                <a:lnTo>
                  <a:pt x="530391" y="1411168"/>
                </a:lnTo>
                <a:lnTo>
                  <a:pt x="526708" y="1364308"/>
                </a:lnTo>
                <a:lnTo>
                  <a:pt x="528104" y="1317404"/>
                </a:lnTo>
                <a:lnTo>
                  <a:pt x="534401" y="1270906"/>
                </a:lnTo>
                <a:lnTo>
                  <a:pt x="545423" y="1225265"/>
                </a:lnTo>
                <a:lnTo>
                  <a:pt x="560993" y="1180931"/>
                </a:lnTo>
                <a:lnTo>
                  <a:pt x="580934" y="1138355"/>
                </a:lnTo>
                <a:lnTo>
                  <a:pt x="605068" y="1097989"/>
                </a:lnTo>
                <a:lnTo>
                  <a:pt x="633220" y="1060283"/>
                </a:lnTo>
                <a:lnTo>
                  <a:pt x="665211" y="1025688"/>
                </a:lnTo>
                <a:lnTo>
                  <a:pt x="700866" y="994654"/>
                </a:lnTo>
                <a:lnTo>
                  <a:pt x="740008" y="967633"/>
                </a:lnTo>
                <a:lnTo>
                  <a:pt x="782629" y="944119"/>
                </a:lnTo>
                <a:lnTo>
                  <a:pt x="829182" y="927355"/>
                </a:lnTo>
                <a:lnTo>
                  <a:pt x="877716" y="919253"/>
                </a:lnTo>
                <a:lnTo>
                  <a:pt x="926281" y="921725"/>
                </a:lnTo>
                <a:lnTo>
                  <a:pt x="972926" y="936683"/>
                </a:lnTo>
                <a:lnTo>
                  <a:pt x="1012708" y="962825"/>
                </a:lnTo>
                <a:lnTo>
                  <a:pt x="1042686" y="998592"/>
                </a:lnTo>
                <a:lnTo>
                  <a:pt x="1062730" y="1041182"/>
                </a:lnTo>
                <a:lnTo>
                  <a:pt x="1072710" y="1087790"/>
                </a:lnTo>
                <a:lnTo>
                  <a:pt x="1072494" y="1135616"/>
                </a:lnTo>
                <a:lnTo>
                  <a:pt x="1061953" y="1181856"/>
                </a:lnTo>
                <a:lnTo>
                  <a:pt x="1042607" y="1223093"/>
                </a:lnTo>
                <a:lnTo>
                  <a:pt x="1015899" y="1260338"/>
                </a:lnTo>
                <a:lnTo>
                  <a:pt x="983101" y="1293400"/>
                </a:lnTo>
                <a:lnTo>
                  <a:pt x="945489" y="1322083"/>
                </a:lnTo>
                <a:lnTo>
                  <a:pt x="904334" y="1346196"/>
                </a:lnTo>
                <a:lnTo>
                  <a:pt x="860912" y="1365544"/>
                </a:lnTo>
                <a:lnTo>
                  <a:pt x="815680" y="1381976"/>
                </a:lnTo>
                <a:lnTo>
                  <a:pt x="768735" y="1394308"/>
                </a:lnTo>
                <a:lnTo>
                  <a:pt x="720615" y="1402346"/>
                </a:lnTo>
                <a:lnTo>
                  <a:pt x="671856" y="1405898"/>
                </a:lnTo>
                <a:lnTo>
                  <a:pt x="622996" y="1404769"/>
                </a:lnTo>
                <a:lnTo>
                  <a:pt x="574572" y="1398765"/>
                </a:lnTo>
                <a:lnTo>
                  <a:pt x="527122" y="1387694"/>
                </a:lnTo>
                <a:lnTo>
                  <a:pt x="481182" y="1371361"/>
                </a:lnTo>
                <a:lnTo>
                  <a:pt x="437267" y="1349587"/>
                </a:lnTo>
                <a:lnTo>
                  <a:pt x="396211" y="1322651"/>
                </a:lnTo>
                <a:lnTo>
                  <a:pt x="358738" y="1291115"/>
                </a:lnTo>
                <a:lnTo>
                  <a:pt x="325575" y="1255539"/>
                </a:lnTo>
                <a:lnTo>
                  <a:pt x="297448" y="1216487"/>
                </a:lnTo>
                <a:lnTo>
                  <a:pt x="275084" y="1174518"/>
                </a:lnTo>
                <a:lnTo>
                  <a:pt x="259209" y="1130195"/>
                </a:lnTo>
                <a:lnTo>
                  <a:pt x="250550" y="1084079"/>
                </a:lnTo>
                <a:lnTo>
                  <a:pt x="249183" y="1040121"/>
                </a:lnTo>
                <a:lnTo>
                  <a:pt x="254846" y="997536"/>
                </a:lnTo>
                <a:lnTo>
                  <a:pt x="266969" y="956700"/>
                </a:lnTo>
                <a:lnTo>
                  <a:pt x="284985" y="917990"/>
                </a:lnTo>
                <a:lnTo>
                  <a:pt x="308324" y="881782"/>
                </a:lnTo>
                <a:lnTo>
                  <a:pt x="336418" y="848455"/>
                </a:lnTo>
                <a:lnTo>
                  <a:pt x="368698" y="818384"/>
                </a:lnTo>
                <a:lnTo>
                  <a:pt x="404597" y="791947"/>
                </a:lnTo>
                <a:lnTo>
                  <a:pt x="443546" y="769520"/>
                </a:lnTo>
                <a:lnTo>
                  <a:pt x="484976" y="751479"/>
                </a:lnTo>
                <a:lnTo>
                  <a:pt x="528319" y="738203"/>
                </a:lnTo>
                <a:lnTo>
                  <a:pt x="573006" y="730068"/>
                </a:lnTo>
                <a:lnTo>
                  <a:pt x="618469" y="727450"/>
                </a:lnTo>
                <a:lnTo>
                  <a:pt x="667759" y="729853"/>
                </a:lnTo>
                <a:lnTo>
                  <a:pt x="716160" y="737627"/>
                </a:lnTo>
                <a:lnTo>
                  <a:pt x="763441" y="750418"/>
                </a:lnTo>
                <a:lnTo>
                  <a:pt x="809368" y="767873"/>
                </a:lnTo>
                <a:lnTo>
                  <a:pt x="853710" y="789639"/>
                </a:lnTo>
                <a:lnTo>
                  <a:pt x="896233" y="815363"/>
                </a:lnTo>
                <a:lnTo>
                  <a:pt x="936706" y="844690"/>
                </a:lnTo>
                <a:lnTo>
                  <a:pt x="974896" y="877269"/>
                </a:lnTo>
                <a:lnTo>
                  <a:pt x="1010571" y="912745"/>
                </a:lnTo>
                <a:lnTo>
                  <a:pt x="1043498" y="950765"/>
                </a:lnTo>
                <a:lnTo>
                  <a:pt x="1073445" y="990976"/>
                </a:lnTo>
                <a:lnTo>
                  <a:pt x="1100180" y="1033025"/>
                </a:lnTo>
                <a:lnTo>
                  <a:pt x="1123857" y="1076250"/>
                </a:lnTo>
                <a:lnTo>
                  <a:pt x="1146131" y="1120947"/>
                </a:lnTo>
                <a:lnTo>
                  <a:pt x="1156695" y="1143048"/>
                </a:lnTo>
              </a:path>
              <a:path w="1156970" h="1464310">
                <a:moveTo>
                  <a:pt x="1156695" y="967927"/>
                </a:moveTo>
                <a:lnTo>
                  <a:pt x="1103488" y="993172"/>
                </a:lnTo>
                <a:lnTo>
                  <a:pt x="1062175" y="1007809"/>
                </a:lnTo>
                <a:lnTo>
                  <a:pt x="1020288" y="1016688"/>
                </a:lnTo>
                <a:lnTo>
                  <a:pt x="977582" y="1018244"/>
                </a:lnTo>
                <a:lnTo>
                  <a:pt x="933810" y="1010914"/>
                </a:lnTo>
                <a:lnTo>
                  <a:pt x="893828" y="993752"/>
                </a:lnTo>
                <a:lnTo>
                  <a:pt x="859223" y="968181"/>
                </a:lnTo>
                <a:lnTo>
                  <a:pt x="830419" y="935823"/>
                </a:lnTo>
                <a:lnTo>
                  <a:pt x="807841" y="898303"/>
                </a:lnTo>
                <a:lnTo>
                  <a:pt x="791913" y="857245"/>
                </a:lnTo>
                <a:lnTo>
                  <a:pt x="783059" y="814272"/>
                </a:lnTo>
                <a:lnTo>
                  <a:pt x="781702" y="771008"/>
                </a:lnTo>
                <a:lnTo>
                  <a:pt x="788268" y="729076"/>
                </a:lnTo>
                <a:lnTo>
                  <a:pt x="804713" y="682990"/>
                </a:lnTo>
                <a:lnTo>
                  <a:pt x="828280" y="640431"/>
                </a:lnTo>
                <a:lnTo>
                  <a:pt x="858037" y="601587"/>
                </a:lnTo>
                <a:lnTo>
                  <a:pt x="893050" y="566644"/>
                </a:lnTo>
                <a:lnTo>
                  <a:pt x="932387" y="535787"/>
                </a:lnTo>
                <a:lnTo>
                  <a:pt x="975113" y="509203"/>
                </a:lnTo>
                <a:lnTo>
                  <a:pt x="1020297" y="487077"/>
                </a:lnTo>
                <a:lnTo>
                  <a:pt x="1068197" y="468045"/>
                </a:lnTo>
                <a:lnTo>
                  <a:pt x="1118220" y="453420"/>
                </a:lnTo>
                <a:lnTo>
                  <a:pt x="1156695" y="446346"/>
                </a:lnTo>
              </a:path>
              <a:path w="1156970" h="1464310">
                <a:moveTo>
                  <a:pt x="1156695" y="1060874"/>
                </a:moveTo>
                <a:lnTo>
                  <a:pt x="1084843" y="1059770"/>
                </a:lnTo>
                <a:lnTo>
                  <a:pt x="1035862" y="1052650"/>
                </a:lnTo>
                <a:lnTo>
                  <a:pt x="987512" y="1041320"/>
                </a:lnTo>
                <a:lnTo>
                  <a:pt x="940033" y="1026061"/>
                </a:lnTo>
                <a:lnTo>
                  <a:pt x="893667" y="1007152"/>
                </a:lnTo>
                <a:lnTo>
                  <a:pt x="848654" y="984873"/>
                </a:lnTo>
                <a:lnTo>
                  <a:pt x="805233" y="959504"/>
                </a:lnTo>
                <a:lnTo>
                  <a:pt x="763646" y="931324"/>
                </a:lnTo>
                <a:lnTo>
                  <a:pt x="724133" y="900615"/>
                </a:lnTo>
                <a:lnTo>
                  <a:pt x="684025" y="866190"/>
                </a:lnTo>
                <a:lnTo>
                  <a:pt x="646446" y="829106"/>
                </a:lnTo>
                <a:lnTo>
                  <a:pt x="611902" y="789468"/>
                </a:lnTo>
                <a:lnTo>
                  <a:pt x="580899" y="747381"/>
                </a:lnTo>
                <a:lnTo>
                  <a:pt x="553943" y="702951"/>
                </a:lnTo>
                <a:lnTo>
                  <a:pt x="531542" y="656285"/>
                </a:lnTo>
                <a:lnTo>
                  <a:pt x="514202" y="607486"/>
                </a:lnTo>
                <a:lnTo>
                  <a:pt x="503513" y="561721"/>
                </a:lnTo>
                <a:lnTo>
                  <a:pt x="498081" y="515504"/>
                </a:lnTo>
                <a:lnTo>
                  <a:pt x="497688" y="469199"/>
                </a:lnTo>
                <a:lnTo>
                  <a:pt x="502116" y="423171"/>
                </a:lnTo>
                <a:lnTo>
                  <a:pt x="511149" y="377785"/>
                </a:lnTo>
                <a:lnTo>
                  <a:pt x="524569" y="333403"/>
                </a:lnTo>
                <a:lnTo>
                  <a:pt x="542157" y="290391"/>
                </a:lnTo>
                <a:lnTo>
                  <a:pt x="563698" y="249113"/>
                </a:lnTo>
                <a:lnTo>
                  <a:pt x="588974" y="209932"/>
                </a:lnTo>
                <a:lnTo>
                  <a:pt x="617766" y="173214"/>
                </a:lnTo>
                <a:lnTo>
                  <a:pt x="649858" y="139322"/>
                </a:lnTo>
                <a:lnTo>
                  <a:pt x="685032" y="108622"/>
                </a:lnTo>
                <a:lnTo>
                  <a:pt x="723071" y="81476"/>
                </a:lnTo>
                <a:lnTo>
                  <a:pt x="763757" y="58249"/>
                </a:lnTo>
                <a:lnTo>
                  <a:pt x="807346" y="38753"/>
                </a:lnTo>
                <a:lnTo>
                  <a:pt x="852463" y="23270"/>
                </a:lnTo>
                <a:lnTo>
                  <a:pt x="898815" y="11727"/>
                </a:lnTo>
                <a:lnTo>
                  <a:pt x="946106" y="4049"/>
                </a:lnTo>
                <a:lnTo>
                  <a:pt x="994042" y="165"/>
                </a:lnTo>
                <a:lnTo>
                  <a:pt x="1042329" y="0"/>
                </a:lnTo>
                <a:lnTo>
                  <a:pt x="1090670" y="3480"/>
                </a:lnTo>
                <a:lnTo>
                  <a:pt x="1138773" y="10534"/>
                </a:lnTo>
                <a:lnTo>
                  <a:pt x="1156695" y="14510"/>
                </a:lnTo>
              </a:path>
              <a:path w="1156970" h="1464310">
                <a:moveTo>
                  <a:pt x="1156695" y="632316"/>
                </a:moveTo>
                <a:lnTo>
                  <a:pt x="1125421" y="617830"/>
                </a:lnTo>
                <a:lnTo>
                  <a:pt x="1081384" y="591816"/>
                </a:lnTo>
                <a:lnTo>
                  <a:pt x="1038299" y="563350"/>
                </a:lnTo>
                <a:lnTo>
                  <a:pt x="995786" y="534982"/>
                </a:lnTo>
                <a:lnTo>
                  <a:pt x="954754" y="509332"/>
                </a:lnTo>
                <a:lnTo>
                  <a:pt x="912293" y="486046"/>
                </a:lnTo>
                <a:lnTo>
                  <a:pt x="868575" y="465286"/>
                </a:lnTo>
                <a:lnTo>
                  <a:pt x="823776" y="447215"/>
                </a:lnTo>
                <a:lnTo>
                  <a:pt x="778068" y="431994"/>
                </a:lnTo>
                <a:lnTo>
                  <a:pt x="731626" y="419786"/>
                </a:lnTo>
                <a:lnTo>
                  <a:pt x="684622" y="410754"/>
                </a:lnTo>
                <a:lnTo>
                  <a:pt x="637232" y="405058"/>
                </a:lnTo>
                <a:lnTo>
                  <a:pt x="589628" y="402862"/>
                </a:lnTo>
                <a:lnTo>
                  <a:pt x="541984" y="404327"/>
                </a:lnTo>
                <a:lnTo>
                  <a:pt x="494474" y="409616"/>
                </a:lnTo>
                <a:lnTo>
                  <a:pt x="447273" y="418891"/>
                </a:lnTo>
                <a:lnTo>
                  <a:pt x="401624" y="432952"/>
                </a:lnTo>
                <a:lnTo>
                  <a:pt x="357504" y="451777"/>
                </a:lnTo>
                <a:lnTo>
                  <a:pt x="315373" y="475004"/>
                </a:lnTo>
                <a:lnTo>
                  <a:pt x="275691" y="502275"/>
                </a:lnTo>
                <a:lnTo>
                  <a:pt x="238917" y="533229"/>
                </a:lnTo>
                <a:lnTo>
                  <a:pt x="205512" y="567508"/>
                </a:lnTo>
                <a:lnTo>
                  <a:pt x="175936" y="604752"/>
                </a:lnTo>
                <a:lnTo>
                  <a:pt x="150648" y="644600"/>
                </a:lnTo>
                <a:lnTo>
                  <a:pt x="130108" y="686694"/>
                </a:lnTo>
                <a:lnTo>
                  <a:pt x="114777" y="730674"/>
                </a:lnTo>
                <a:lnTo>
                  <a:pt x="105114" y="776180"/>
                </a:lnTo>
                <a:lnTo>
                  <a:pt x="101579" y="822853"/>
                </a:lnTo>
                <a:lnTo>
                  <a:pt x="105634" y="869778"/>
                </a:lnTo>
                <a:lnTo>
                  <a:pt x="116536" y="915962"/>
                </a:lnTo>
                <a:lnTo>
                  <a:pt x="134297" y="959511"/>
                </a:lnTo>
                <a:lnTo>
                  <a:pt x="158926" y="998535"/>
                </a:lnTo>
                <a:lnTo>
                  <a:pt x="190435" y="1031142"/>
                </a:lnTo>
                <a:lnTo>
                  <a:pt x="228833" y="1055440"/>
                </a:lnTo>
                <a:lnTo>
                  <a:pt x="273490" y="1066284"/>
                </a:lnTo>
                <a:lnTo>
                  <a:pt x="320066" y="1063556"/>
                </a:lnTo>
                <a:lnTo>
                  <a:pt x="364151" y="1048684"/>
                </a:lnTo>
                <a:lnTo>
                  <a:pt x="401336" y="1023093"/>
                </a:lnTo>
                <a:lnTo>
                  <a:pt x="427211" y="988209"/>
                </a:lnTo>
                <a:lnTo>
                  <a:pt x="437367" y="945458"/>
                </a:lnTo>
                <a:lnTo>
                  <a:pt x="429276" y="895542"/>
                </a:lnTo>
                <a:lnTo>
                  <a:pt x="402838" y="853120"/>
                </a:lnTo>
                <a:lnTo>
                  <a:pt x="363089" y="821561"/>
                </a:lnTo>
                <a:lnTo>
                  <a:pt x="315066" y="804234"/>
                </a:lnTo>
                <a:lnTo>
                  <a:pt x="264313" y="802103"/>
                </a:lnTo>
                <a:lnTo>
                  <a:pt x="214418" y="812737"/>
                </a:lnTo>
                <a:lnTo>
                  <a:pt x="167476" y="834192"/>
                </a:lnTo>
                <a:lnTo>
                  <a:pt x="125582" y="864521"/>
                </a:lnTo>
                <a:lnTo>
                  <a:pt x="90540" y="898057"/>
                </a:lnTo>
                <a:lnTo>
                  <a:pt x="61099" y="936086"/>
                </a:lnTo>
                <a:lnTo>
                  <a:pt x="37319" y="977804"/>
                </a:lnTo>
                <a:lnTo>
                  <a:pt x="19260" y="1022408"/>
                </a:lnTo>
                <a:lnTo>
                  <a:pt x="6980" y="1069093"/>
                </a:lnTo>
                <a:lnTo>
                  <a:pt x="540" y="1117055"/>
                </a:lnTo>
                <a:lnTo>
                  <a:pt x="0" y="1165488"/>
                </a:lnTo>
                <a:lnTo>
                  <a:pt x="5417" y="1213590"/>
                </a:lnTo>
                <a:lnTo>
                  <a:pt x="16853" y="1260556"/>
                </a:lnTo>
                <a:lnTo>
                  <a:pt x="34367" y="1305580"/>
                </a:lnTo>
                <a:lnTo>
                  <a:pt x="58018" y="1347861"/>
                </a:lnTo>
                <a:lnTo>
                  <a:pt x="87287" y="1386479"/>
                </a:lnTo>
                <a:lnTo>
                  <a:pt x="121193" y="1420888"/>
                </a:lnTo>
                <a:lnTo>
                  <a:pt x="159103" y="1450888"/>
                </a:lnTo>
                <a:lnTo>
                  <a:pt x="180026" y="1463756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8447" y="737996"/>
            <a:ext cx="55460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z="2400" spc="-125" dirty="0">
                <a:solidFill>
                  <a:srgbClr val="00B050"/>
                </a:solidFill>
              </a:rPr>
              <a:t>Farklı Kaynaklardan ve Farklı Zorlukta Soru Çözün</a:t>
            </a:r>
            <a:endParaRPr sz="2400" dirty="0">
              <a:solidFill>
                <a:srgbClr val="00B05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0289" y="2800350"/>
            <a:ext cx="2209800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tr-TR" sz="1400" dirty="0">
                <a:latin typeface="Tahoma"/>
                <a:cs typeface="Tahoma"/>
              </a:rPr>
              <a:t>Farklı kaynaklar bir çok farklı soru tipini gösterir ve çözümünü öğretir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38800" y="2639042"/>
            <a:ext cx="2286000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tr-TR" sz="1600" spc="-30" dirty="0">
                <a:solidFill>
                  <a:srgbClr val="3A4B6C"/>
                </a:solidFill>
                <a:latin typeface="Tahoma"/>
                <a:cs typeface="Tahoma"/>
              </a:rPr>
              <a:t>Sürekli zor ya da kolay soru çözmeyin, her seviye ve tarzdan sorular çözün</a:t>
            </a:r>
            <a:endParaRPr sz="1600" dirty="0">
              <a:latin typeface="Tahoma"/>
              <a:cs typeface="Tahoma"/>
            </a:endParaRPr>
          </a:p>
        </p:txBody>
      </p:sp>
      <p:grpSp>
        <p:nvGrpSpPr>
          <p:cNvPr id="21" name="Grup 20">
            <a:extLst>
              <a:ext uri="{FF2B5EF4-FFF2-40B4-BE49-F238E27FC236}">
                <a16:creationId xmlns:a16="http://schemas.microsoft.com/office/drawing/2014/main" id="{B2EDFA5C-65CC-B141-A761-18C97026884A}"/>
              </a:ext>
            </a:extLst>
          </p:cNvPr>
          <p:cNvGrpSpPr/>
          <p:nvPr/>
        </p:nvGrpSpPr>
        <p:grpSpPr>
          <a:xfrm>
            <a:off x="1659391" y="2015355"/>
            <a:ext cx="447187" cy="655590"/>
            <a:chOff x="2670147" y="2546482"/>
            <a:chExt cx="447187" cy="372655"/>
          </a:xfrm>
        </p:grpSpPr>
        <p:sp>
          <p:nvSpPr>
            <p:cNvPr id="22" name="Ok: Sağ 21">
              <a:extLst>
                <a:ext uri="{FF2B5EF4-FFF2-40B4-BE49-F238E27FC236}">
                  <a16:creationId xmlns:a16="http://schemas.microsoft.com/office/drawing/2014/main" id="{5B14F706-0526-63DE-1250-83BE50A789FC}"/>
                </a:ext>
              </a:extLst>
            </p:cNvPr>
            <p:cNvSpPr/>
            <p:nvPr/>
          </p:nvSpPr>
          <p:spPr>
            <a:xfrm rot="5400000">
              <a:off x="2707413" y="2509216"/>
              <a:ext cx="372655" cy="44718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k: Sağ 4">
              <a:extLst>
                <a:ext uri="{FF2B5EF4-FFF2-40B4-BE49-F238E27FC236}">
                  <a16:creationId xmlns:a16="http://schemas.microsoft.com/office/drawing/2014/main" id="{B5D16264-058F-7B96-DC2A-9B3EEECCD5A8}"/>
                </a:ext>
              </a:extLst>
            </p:cNvPr>
            <p:cNvSpPr txBox="1"/>
            <p:nvPr/>
          </p:nvSpPr>
          <p:spPr>
            <a:xfrm>
              <a:off x="2759584" y="2546482"/>
              <a:ext cx="268313" cy="2608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400" kern="1200"/>
            </a:p>
          </p:txBody>
        </p:sp>
      </p:grpSp>
      <p:pic>
        <p:nvPicPr>
          <p:cNvPr id="24" name="Resim 23">
            <a:extLst>
              <a:ext uri="{FF2B5EF4-FFF2-40B4-BE49-F238E27FC236}">
                <a16:creationId xmlns:a16="http://schemas.microsoft.com/office/drawing/2014/main" id="{EB5A1E13-A01E-2391-4F74-3EDAA030A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905195"/>
            <a:ext cx="451143" cy="65559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08EA64-3A49-12B1-80E4-17596EBB1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09" y="433273"/>
            <a:ext cx="6520180" cy="461665"/>
          </a:xfrm>
        </p:spPr>
        <p:txBody>
          <a:bodyPr/>
          <a:lstStyle/>
          <a:p>
            <a:pPr algn="ctr"/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Öğretmenine sor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BAD85B8-EA18-5D7C-AB34-8BAC13C59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519848"/>
            <a:ext cx="451143" cy="655591"/>
          </a:xfrm>
          <a:prstGeom prst="rect">
            <a:avLst/>
          </a:prstGeom>
        </p:spPr>
      </p:pic>
      <p:sp>
        <p:nvSpPr>
          <p:cNvPr id="6" name="object 8">
            <a:extLst>
              <a:ext uri="{FF2B5EF4-FFF2-40B4-BE49-F238E27FC236}">
                <a16:creationId xmlns:a16="http://schemas.microsoft.com/office/drawing/2014/main" id="{52EB1091-2AF9-83DA-2990-F96A3D91FB7D}"/>
              </a:ext>
            </a:extLst>
          </p:cNvPr>
          <p:cNvSpPr txBox="1"/>
          <p:nvPr/>
        </p:nvSpPr>
        <p:spPr>
          <a:xfrm>
            <a:off x="797071" y="2309548"/>
            <a:ext cx="2209800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tr-TR" sz="1400" dirty="0">
                <a:latin typeface="Tahoma"/>
                <a:cs typeface="Tahoma"/>
              </a:rPr>
              <a:t>Testlerde ve denemelerde çözemediğin soruları öğretmenine sor</a:t>
            </a:r>
            <a:endParaRPr sz="1400" dirty="0">
              <a:latin typeface="Tahoma"/>
              <a:cs typeface="Tahoma"/>
            </a:endParaRPr>
          </a:p>
        </p:txBody>
      </p:sp>
      <p:grpSp>
        <p:nvGrpSpPr>
          <p:cNvPr id="7" name="Grup 6">
            <a:extLst>
              <a:ext uri="{FF2B5EF4-FFF2-40B4-BE49-F238E27FC236}">
                <a16:creationId xmlns:a16="http://schemas.microsoft.com/office/drawing/2014/main" id="{1CDADE13-D11B-1CB2-51E3-67BC9D28B958}"/>
              </a:ext>
            </a:extLst>
          </p:cNvPr>
          <p:cNvGrpSpPr/>
          <p:nvPr/>
        </p:nvGrpSpPr>
        <p:grpSpPr>
          <a:xfrm>
            <a:off x="4267200" y="1519848"/>
            <a:ext cx="447187" cy="655590"/>
            <a:chOff x="2670147" y="2546482"/>
            <a:chExt cx="447187" cy="372655"/>
          </a:xfrm>
        </p:grpSpPr>
        <p:sp>
          <p:nvSpPr>
            <p:cNvPr id="8" name="Ok: Sağ 7">
              <a:extLst>
                <a:ext uri="{FF2B5EF4-FFF2-40B4-BE49-F238E27FC236}">
                  <a16:creationId xmlns:a16="http://schemas.microsoft.com/office/drawing/2014/main" id="{1A684C8A-8424-FCD2-1BF0-447AE765B320}"/>
                </a:ext>
              </a:extLst>
            </p:cNvPr>
            <p:cNvSpPr/>
            <p:nvPr/>
          </p:nvSpPr>
          <p:spPr>
            <a:xfrm rot="5400000">
              <a:off x="2707413" y="2509216"/>
              <a:ext cx="372655" cy="44718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k: Sağ 4">
              <a:extLst>
                <a:ext uri="{FF2B5EF4-FFF2-40B4-BE49-F238E27FC236}">
                  <a16:creationId xmlns:a16="http://schemas.microsoft.com/office/drawing/2014/main" id="{397AE178-5301-CF89-4949-55F27A162D00}"/>
                </a:ext>
              </a:extLst>
            </p:cNvPr>
            <p:cNvSpPr txBox="1"/>
            <p:nvPr/>
          </p:nvSpPr>
          <p:spPr>
            <a:xfrm>
              <a:off x="2759584" y="2546483"/>
              <a:ext cx="268313" cy="2608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400" kern="1200" dirty="0"/>
            </a:p>
          </p:txBody>
        </p:sp>
      </p:grpSp>
      <p:sp>
        <p:nvSpPr>
          <p:cNvPr id="10" name="object 8">
            <a:extLst>
              <a:ext uri="{FF2B5EF4-FFF2-40B4-BE49-F238E27FC236}">
                <a16:creationId xmlns:a16="http://schemas.microsoft.com/office/drawing/2014/main" id="{8AF44A63-6C15-BFD7-8D79-BEDF1E52D809}"/>
              </a:ext>
            </a:extLst>
          </p:cNvPr>
          <p:cNvSpPr txBox="1"/>
          <p:nvPr/>
        </p:nvSpPr>
        <p:spPr>
          <a:xfrm>
            <a:off x="3467099" y="2242493"/>
            <a:ext cx="2209800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tr-TR" sz="1400" dirty="0">
                <a:latin typeface="Tahoma"/>
                <a:cs typeface="Tahoma"/>
              </a:rPr>
              <a:t>Öğretmenine sorarak çözüm yolarını öğrenmiş olursun</a:t>
            </a:r>
            <a:endParaRPr sz="1400" dirty="0">
              <a:latin typeface="Tahoma"/>
              <a:cs typeface="Tahoma"/>
            </a:endParaRP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339DAA1F-430B-077F-9CB5-84B900C95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2028" y="1519847"/>
            <a:ext cx="451143" cy="655591"/>
          </a:xfrm>
          <a:prstGeom prst="rect">
            <a:avLst/>
          </a:prstGeom>
        </p:spPr>
      </p:pic>
      <p:sp>
        <p:nvSpPr>
          <p:cNvPr id="12" name="object 8">
            <a:extLst>
              <a:ext uri="{FF2B5EF4-FFF2-40B4-BE49-F238E27FC236}">
                <a16:creationId xmlns:a16="http://schemas.microsoft.com/office/drawing/2014/main" id="{77812829-C594-EAC2-E682-CBD0B228BCC0}"/>
              </a:ext>
            </a:extLst>
          </p:cNvPr>
          <p:cNvSpPr txBox="1"/>
          <p:nvPr/>
        </p:nvSpPr>
        <p:spPr>
          <a:xfrm>
            <a:off x="6362699" y="2256029"/>
            <a:ext cx="22098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tr-TR" sz="1400" dirty="0">
                <a:latin typeface="Tahoma"/>
                <a:cs typeface="Tahoma"/>
              </a:rPr>
              <a:t>Bu şekilde farklı soru tiplerini ve çözümlerini öğrenip öğrenmelerini pekiştirmiş olursun </a:t>
            </a:r>
            <a:endParaRPr sz="14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20188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65885" y="0"/>
            <a:ext cx="1878330" cy="718185"/>
          </a:xfrm>
          <a:custGeom>
            <a:avLst/>
            <a:gdLst/>
            <a:ahLst/>
            <a:cxnLst/>
            <a:rect l="l" t="t" r="r" b="b"/>
            <a:pathLst>
              <a:path w="1878329" h="718185">
                <a:moveTo>
                  <a:pt x="1152156" y="0"/>
                </a:moveTo>
                <a:lnTo>
                  <a:pt x="986294" y="0"/>
                </a:lnTo>
                <a:lnTo>
                  <a:pt x="1015212" y="4787"/>
                </a:lnTo>
                <a:lnTo>
                  <a:pt x="1074204" y="9017"/>
                </a:lnTo>
                <a:lnTo>
                  <a:pt x="1078014" y="9144"/>
                </a:lnTo>
                <a:lnTo>
                  <a:pt x="1085507" y="9144"/>
                </a:lnTo>
                <a:lnTo>
                  <a:pt x="1139355" y="4330"/>
                </a:lnTo>
                <a:lnTo>
                  <a:pt x="1152156" y="0"/>
                </a:lnTo>
                <a:close/>
              </a:path>
              <a:path w="1878329" h="718185">
                <a:moveTo>
                  <a:pt x="1236878" y="0"/>
                </a:moveTo>
                <a:lnTo>
                  <a:pt x="1213485" y="0"/>
                </a:lnTo>
                <a:lnTo>
                  <a:pt x="1211961" y="1066"/>
                </a:lnTo>
                <a:lnTo>
                  <a:pt x="1172806" y="19532"/>
                </a:lnTo>
                <a:lnTo>
                  <a:pt x="1131290" y="30454"/>
                </a:lnTo>
                <a:lnTo>
                  <a:pt x="1086650" y="34036"/>
                </a:lnTo>
                <a:lnTo>
                  <a:pt x="1068730" y="33528"/>
                </a:lnTo>
                <a:lnTo>
                  <a:pt x="1050213" y="31991"/>
                </a:lnTo>
                <a:lnTo>
                  <a:pt x="1031049" y="29489"/>
                </a:lnTo>
                <a:lnTo>
                  <a:pt x="1011212" y="26035"/>
                </a:lnTo>
                <a:lnTo>
                  <a:pt x="999807" y="23761"/>
                </a:lnTo>
                <a:lnTo>
                  <a:pt x="914031" y="8483"/>
                </a:lnTo>
                <a:lnTo>
                  <a:pt x="873988" y="0"/>
                </a:lnTo>
                <a:lnTo>
                  <a:pt x="822731" y="0"/>
                </a:lnTo>
                <a:lnTo>
                  <a:pt x="910755" y="21361"/>
                </a:lnTo>
                <a:lnTo>
                  <a:pt x="1029284" y="42532"/>
                </a:lnTo>
                <a:lnTo>
                  <a:pt x="1068603" y="46723"/>
                </a:lnTo>
                <a:lnTo>
                  <a:pt x="1087285" y="47244"/>
                </a:lnTo>
                <a:lnTo>
                  <a:pt x="1134033" y="43510"/>
                </a:lnTo>
                <a:lnTo>
                  <a:pt x="1170127" y="34036"/>
                </a:lnTo>
                <a:lnTo>
                  <a:pt x="1177493" y="32105"/>
                </a:lnTo>
                <a:lnTo>
                  <a:pt x="1218488" y="12827"/>
                </a:lnTo>
                <a:lnTo>
                  <a:pt x="1236878" y="0"/>
                </a:lnTo>
                <a:close/>
              </a:path>
              <a:path w="1878329" h="718185">
                <a:moveTo>
                  <a:pt x="1330871" y="12"/>
                </a:moveTo>
                <a:lnTo>
                  <a:pt x="1313065" y="12"/>
                </a:lnTo>
                <a:lnTo>
                  <a:pt x="1279207" y="36398"/>
                </a:lnTo>
                <a:lnTo>
                  <a:pt x="1236840" y="74041"/>
                </a:lnTo>
                <a:lnTo>
                  <a:pt x="1190028" y="106807"/>
                </a:lnTo>
                <a:lnTo>
                  <a:pt x="1135189" y="128816"/>
                </a:lnTo>
                <a:lnTo>
                  <a:pt x="1069505" y="136144"/>
                </a:lnTo>
                <a:lnTo>
                  <a:pt x="1035151" y="134480"/>
                </a:lnTo>
                <a:lnTo>
                  <a:pt x="962533" y="121043"/>
                </a:lnTo>
                <a:lnTo>
                  <a:pt x="924979" y="109220"/>
                </a:lnTo>
                <a:lnTo>
                  <a:pt x="844600" y="81178"/>
                </a:lnTo>
                <a:lnTo>
                  <a:pt x="798156" y="63055"/>
                </a:lnTo>
                <a:lnTo>
                  <a:pt x="753821" y="42062"/>
                </a:lnTo>
                <a:lnTo>
                  <a:pt x="712901" y="16840"/>
                </a:lnTo>
                <a:lnTo>
                  <a:pt x="693115" y="12"/>
                </a:lnTo>
                <a:lnTo>
                  <a:pt x="672528" y="12"/>
                </a:lnTo>
                <a:lnTo>
                  <a:pt x="703795" y="26797"/>
                </a:lnTo>
                <a:lnTo>
                  <a:pt x="745934" y="52959"/>
                </a:lnTo>
                <a:lnTo>
                  <a:pt x="791438" y="74650"/>
                </a:lnTo>
                <a:lnTo>
                  <a:pt x="838974" y="93256"/>
                </a:lnTo>
                <a:lnTo>
                  <a:pt x="920280" y="121793"/>
                </a:lnTo>
                <a:lnTo>
                  <a:pt x="958926" y="133870"/>
                </a:lnTo>
                <a:lnTo>
                  <a:pt x="996937" y="142481"/>
                </a:lnTo>
                <a:lnTo>
                  <a:pt x="1069505" y="149352"/>
                </a:lnTo>
                <a:lnTo>
                  <a:pt x="1105458" y="147408"/>
                </a:lnTo>
                <a:lnTo>
                  <a:pt x="1138986" y="141566"/>
                </a:lnTo>
                <a:lnTo>
                  <a:pt x="1156068" y="136144"/>
                </a:lnTo>
                <a:lnTo>
                  <a:pt x="1169670" y="131838"/>
                </a:lnTo>
                <a:lnTo>
                  <a:pt x="1197140" y="118237"/>
                </a:lnTo>
                <a:lnTo>
                  <a:pt x="1245095" y="84632"/>
                </a:lnTo>
                <a:lnTo>
                  <a:pt x="1288465" y="46139"/>
                </a:lnTo>
                <a:lnTo>
                  <a:pt x="1327188" y="4648"/>
                </a:lnTo>
                <a:lnTo>
                  <a:pt x="1330871" y="12"/>
                </a:lnTo>
                <a:close/>
              </a:path>
              <a:path w="1878329" h="718185">
                <a:moveTo>
                  <a:pt x="1452930" y="12"/>
                </a:moveTo>
                <a:lnTo>
                  <a:pt x="1436166" y="12"/>
                </a:lnTo>
                <a:lnTo>
                  <a:pt x="1414043" y="29857"/>
                </a:lnTo>
                <a:lnTo>
                  <a:pt x="1377429" y="74079"/>
                </a:lnTo>
                <a:lnTo>
                  <a:pt x="1341742" y="111899"/>
                </a:lnTo>
                <a:lnTo>
                  <a:pt x="1306906" y="143344"/>
                </a:lnTo>
                <a:lnTo>
                  <a:pt x="1272882" y="168503"/>
                </a:lnTo>
                <a:lnTo>
                  <a:pt x="1239608" y="187426"/>
                </a:lnTo>
                <a:lnTo>
                  <a:pt x="1184160" y="205727"/>
                </a:lnTo>
                <a:lnTo>
                  <a:pt x="1133081" y="211772"/>
                </a:lnTo>
                <a:lnTo>
                  <a:pt x="1105573" y="212471"/>
                </a:lnTo>
                <a:lnTo>
                  <a:pt x="1050328" y="209994"/>
                </a:lnTo>
                <a:lnTo>
                  <a:pt x="994587" y="203047"/>
                </a:lnTo>
                <a:lnTo>
                  <a:pt x="940955" y="192443"/>
                </a:lnTo>
                <a:lnTo>
                  <a:pt x="892086" y="178943"/>
                </a:lnTo>
                <a:lnTo>
                  <a:pt x="840752" y="162077"/>
                </a:lnTo>
                <a:lnTo>
                  <a:pt x="790498" y="144043"/>
                </a:lnTo>
                <a:lnTo>
                  <a:pt x="741756" y="124155"/>
                </a:lnTo>
                <a:lnTo>
                  <a:pt x="694944" y="101727"/>
                </a:lnTo>
                <a:lnTo>
                  <a:pt x="650506" y="76073"/>
                </a:lnTo>
                <a:lnTo>
                  <a:pt x="608863" y="46469"/>
                </a:lnTo>
                <a:lnTo>
                  <a:pt x="570458" y="12242"/>
                </a:lnTo>
                <a:lnTo>
                  <a:pt x="559701" y="12"/>
                </a:lnTo>
                <a:lnTo>
                  <a:pt x="541629" y="12"/>
                </a:lnTo>
                <a:lnTo>
                  <a:pt x="591388" y="49110"/>
                </a:lnTo>
                <a:lnTo>
                  <a:pt x="629005" y="77330"/>
                </a:lnTo>
                <a:lnTo>
                  <a:pt x="668934" y="102171"/>
                </a:lnTo>
                <a:lnTo>
                  <a:pt x="710730" y="124091"/>
                </a:lnTo>
                <a:lnTo>
                  <a:pt x="753960" y="143535"/>
                </a:lnTo>
                <a:lnTo>
                  <a:pt x="798182" y="160972"/>
                </a:lnTo>
                <a:lnTo>
                  <a:pt x="842975" y="176860"/>
                </a:lnTo>
                <a:lnTo>
                  <a:pt x="887895" y="191643"/>
                </a:lnTo>
                <a:lnTo>
                  <a:pt x="937641" y="205308"/>
                </a:lnTo>
                <a:lnTo>
                  <a:pt x="992327" y="216027"/>
                </a:lnTo>
                <a:lnTo>
                  <a:pt x="1049286" y="223050"/>
                </a:lnTo>
                <a:lnTo>
                  <a:pt x="1105827" y="225552"/>
                </a:lnTo>
                <a:lnTo>
                  <a:pt x="1134300" y="224828"/>
                </a:lnTo>
                <a:lnTo>
                  <a:pt x="1161592" y="222529"/>
                </a:lnTo>
                <a:lnTo>
                  <a:pt x="1187272" y="218541"/>
                </a:lnTo>
                <a:lnTo>
                  <a:pt x="1210983" y="212725"/>
                </a:lnTo>
                <a:lnTo>
                  <a:pt x="1211630" y="212471"/>
                </a:lnTo>
                <a:lnTo>
                  <a:pt x="1244739" y="199644"/>
                </a:lnTo>
                <a:lnTo>
                  <a:pt x="1279118" y="180276"/>
                </a:lnTo>
                <a:lnTo>
                  <a:pt x="1314183" y="154559"/>
                </a:lnTo>
                <a:lnTo>
                  <a:pt x="1349984" y="122428"/>
                </a:lnTo>
                <a:lnTo>
                  <a:pt x="1386586" y="83858"/>
                </a:lnTo>
                <a:lnTo>
                  <a:pt x="1424076" y="38785"/>
                </a:lnTo>
                <a:lnTo>
                  <a:pt x="1452930" y="12"/>
                </a:lnTo>
                <a:close/>
              </a:path>
              <a:path w="1878329" h="718185">
                <a:moveTo>
                  <a:pt x="1566608" y="12"/>
                </a:moveTo>
                <a:lnTo>
                  <a:pt x="1551965" y="12"/>
                </a:lnTo>
                <a:lnTo>
                  <a:pt x="1547571" y="12065"/>
                </a:lnTo>
                <a:lnTo>
                  <a:pt x="1524508" y="63703"/>
                </a:lnTo>
                <a:lnTo>
                  <a:pt x="1498714" y="111125"/>
                </a:lnTo>
                <a:lnTo>
                  <a:pt x="1470240" y="154241"/>
                </a:lnTo>
                <a:lnTo>
                  <a:pt x="1439113" y="193040"/>
                </a:lnTo>
                <a:lnTo>
                  <a:pt x="1405343" y="227507"/>
                </a:lnTo>
                <a:lnTo>
                  <a:pt x="1368958" y="257594"/>
                </a:lnTo>
                <a:lnTo>
                  <a:pt x="1329969" y="283298"/>
                </a:lnTo>
                <a:lnTo>
                  <a:pt x="1288313" y="304609"/>
                </a:lnTo>
                <a:lnTo>
                  <a:pt x="1244257" y="321437"/>
                </a:lnTo>
                <a:lnTo>
                  <a:pt x="1205941" y="330047"/>
                </a:lnTo>
                <a:lnTo>
                  <a:pt x="1165263" y="332740"/>
                </a:lnTo>
                <a:lnTo>
                  <a:pt x="1116850" y="329615"/>
                </a:lnTo>
                <a:lnTo>
                  <a:pt x="1066990" y="320992"/>
                </a:lnTo>
                <a:lnTo>
                  <a:pt x="1016546" y="308038"/>
                </a:lnTo>
                <a:lnTo>
                  <a:pt x="966343" y="291934"/>
                </a:lnTo>
                <a:lnTo>
                  <a:pt x="917232" y="273850"/>
                </a:lnTo>
                <a:lnTo>
                  <a:pt x="870051" y="254927"/>
                </a:lnTo>
                <a:lnTo>
                  <a:pt x="825665" y="236347"/>
                </a:lnTo>
                <a:lnTo>
                  <a:pt x="809917" y="229514"/>
                </a:lnTo>
                <a:lnTo>
                  <a:pt x="802195" y="226263"/>
                </a:lnTo>
                <a:lnTo>
                  <a:pt x="794550" y="223139"/>
                </a:lnTo>
                <a:lnTo>
                  <a:pt x="778852" y="216598"/>
                </a:lnTo>
                <a:lnTo>
                  <a:pt x="770724" y="213321"/>
                </a:lnTo>
                <a:lnTo>
                  <a:pt x="714921" y="190436"/>
                </a:lnTo>
                <a:lnTo>
                  <a:pt x="665048" y="168529"/>
                </a:lnTo>
                <a:lnTo>
                  <a:pt x="615188" y="143979"/>
                </a:lnTo>
                <a:lnTo>
                  <a:pt x="567728" y="116420"/>
                </a:lnTo>
                <a:lnTo>
                  <a:pt x="525068" y="85496"/>
                </a:lnTo>
                <a:lnTo>
                  <a:pt x="489597" y="50825"/>
                </a:lnTo>
                <a:lnTo>
                  <a:pt x="463677" y="12014"/>
                </a:lnTo>
                <a:lnTo>
                  <a:pt x="458038" y="12"/>
                </a:lnTo>
                <a:lnTo>
                  <a:pt x="443141" y="12"/>
                </a:lnTo>
                <a:lnTo>
                  <a:pt x="474472" y="53492"/>
                </a:lnTo>
                <a:lnTo>
                  <a:pt x="505015" y="85725"/>
                </a:lnTo>
                <a:lnTo>
                  <a:pt x="541528" y="114769"/>
                </a:lnTo>
                <a:lnTo>
                  <a:pt x="582396" y="140906"/>
                </a:lnTo>
                <a:lnTo>
                  <a:pt x="625995" y="164439"/>
                </a:lnTo>
                <a:lnTo>
                  <a:pt x="670725" y="185623"/>
                </a:lnTo>
                <a:lnTo>
                  <a:pt x="714959" y="204762"/>
                </a:lnTo>
                <a:lnTo>
                  <a:pt x="757085" y="222123"/>
                </a:lnTo>
                <a:lnTo>
                  <a:pt x="773569" y="228727"/>
                </a:lnTo>
                <a:lnTo>
                  <a:pt x="781532" y="232029"/>
                </a:lnTo>
                <a:lnTo>
                  <a:pt x="789216" y="235331"/>
                </a:lnTo>
                <a:lnTo>
                  <a:pt x="812355" y="244957"/>
                </a:lnTo>
                <a:lnTo>
                  <a:pt x="820331" y="248412"/>
                </a:lnTo>
                <a:lnTo>
                  <a:pt x="865212" y="267182"/>
                </a:lnTo>
                <a:lnTo>
                  <a:pt x="912888" y="286308"/>
                </a:lnTo>
                <a:lnTo>
                  <a:pt x="962571" y="304609"/>
                </a:lnTo>
                <a:lnTo>
                  <a:pt x="1013421" y="320916"/>
                </a:lnTo>
                <a:lnTo>
                  <a:pt x="1064653" y="334035"/>
                </a:lnTo>
                <a:lnTo>
                  <a:pt x="1115453" y="342773"/>
                </a:lnTo>
                <a:lnTo>
                  <a:pt x="1165009" y="345948"/>
                </a:lnTo>
                <a:lnTo>
                  <a:pt x="1186700" y="345249"/>
                </a:lnTo>
                <a:lnTo>
                  <a:pt x="1207922" y="343065"/>
                </a:lnTo>
                <a:lnTo>
                  <a:pt x="1228585" y="339305"/>
                </a:lnTo>
                <a:lnTo>
                  <a:pt x="1248575" y="333883"/>
                </a:lnTo>
                <a:lnTo>
                  <a:pt x="1251610" y="332740"/>
                </a:lnTo>
                <a:lnTo>
                  <a:pt x="1289977" y="318338"/>
                </a:lnTo>
                <a:lnTo>
                  <a:pt x="1329194" y="299046"/>
                </a:lnTo>
                <a:lnTo>
                  <a:pt x="1366215" y="276034"/>
                </a:lnTo>
                <a:lnTo>
                  <a:pt x="1401000" y="249326"/>
                </a:lnTo>
                <a:lnTo>
                  <a:pt x="1433563" y="218935"/>
                </a:lnTo>
                <a:lnTo>
                  <a:pt x="1463852" y="184886"/>
                </a:lnTo>
                <a:lnTo>
                  <a:pt x="1491881" y="147180"/>
                </a:lnTo>
                <a:lnTo>
                  <a:pt x="1517611" y="105841"/>
                </a:lnTo>
                <a:lnTo>
                  <a:pt x="1541043" y="60909"/>
                </a:lnTo>
                <a:lnTo>
                  <a:pt x="1562163" y="12369"/>
                </a:lnTo>
                <a:lnTo>
                  <a:pt x="1566608" y="12"/>
                </a:lnTo>
                <a:close/>
              </a:path>
              <a:path w="1878329" h="718185">
                <a:moveTo>
                  <a:pt x="1630807" y="12"/>
                </a:moveTo>
                <a:lnTo>
                  <a:pt x="1616163" y="12"/>
                </a:lnTo>
                <a:lnTo>
                  <a:pt x="1610144" y="15621"/>
                </a:lnTo>
                <a:lnTo>
                  <a:pt x="1592199" y="62611"/>
                </a:lnTo>
                <a:lnTo>
                  <a:pt x="1572425" y="107823"/>
                </a:lnTo>
                <a:lnTo>
                  <a:pt x="1548422" y="151104"/>
                </a:lnTo>
                <a:lnTo>
                  <a:pt x="1517942" y="192024"/>
                </a:lnTo>
                <a:lnTo>
                  <a:pt x="1481709" y="230301"/>
                </a:lnTo>
                <a:lnTo>
                  <a:pt x="1444104" y="264375"/>
                </a:lnTo>
                <a:lnTo>
                  <a:pt x="1404899" y="295986"/>
                </a:lnTo>
                <a:lnTo>
                  <a:pt x="1361224" y="328930"/>
                </a:lnTo>
                <a:lnTo>
                  <a:pt x="1322959" y="356476"/>
                </a:lnTo>
                <a:lnTo>
                  <a:pt x="1285951" y="378548"/>
                </a:lnTo>
                <a:lnTo>
                  <a:pt x="1245971" y="393788"/>
                </a:lnTo>
                <a:lnTo>
                  <a:pt x="1198791" y="400812"/>
                </a:lnTo>
                <a:lnTo>
                  <a:pt x="1184821" y="401320"/>
                </a:lnTo>
                <a:lnTo>
                  <a:pt x="1177709" y="401320"/>
                </a:lnTo>
                <a:lnTo>
                  <a:pt x="1122959" y="398322"/>
                </a:lnTo>
                <a:lnTo>
                  <a:pt x="1068717" y="390436"/>
                </a:lnTo>
                <a:lnTo>
                  <a:pt x="1015123" y="379361"/>
                </a:lnTo>
                <a:lnTo>
                  <a:pt x="894930" y="350774"/>
                </a:lnTo>
                <a:lnTo>
                  <a:pt x="850544" y="339737"/>
                </a:lnTo>
                <a:lnTo>
                  <a:pt x="804684" y="327533"/>
                </a:lnTo>
                <a:lnTo>
                  <a:pt x="757885" y="313918"/>
                </a:lnTo>
                <a:lnTo>
                  <a:pt x="710666" y="298589"/>
                </a:lnTo>
                <a:lnTo>
                  <a:pt x="663587" y="281279"/>
                </a:lnTo>
                <a:lnTo>
                  <a:pt x="617169" y="261721"/>
                </a:lnTo>
                <a:lnTo>
                  <a:pt x="571957" y="239649"/>
                </a:lnTo>
                <a:lnTo>
                  <a:pt x="528472" y="214782"/>
                </a:lnTo>
                <a:lnTo>
                  <a:pt x="487260" y="186842"/>
                </a:lnTo>
                <a:lnTo>
                  <a:pt x="448856" y="155549"/>
                </a:lnTo>
                <a:lnTo>
                  <a:pt x="413804" y="120650"/>
                </a:lnTo>
                <a:lnTo>
                  <a:pt x="408241" y="114465"/>
                </a:lnTo>
                <a:lnTo>
                  <a:pt x="402475" y="108280"/>
                </a:lnTo>
                <a:lnTo>
                  <a:pt x="371449" y="75615"/>
                </a:lnTo>
                <a:lnTo>
                  <a:pt x="337070" y="33667"/>
                </a:lnTo>
                <a:lnTo>
                  <a:pt x="319646" y="12"/>
                </a:lnTo>
                <a:lnTo>
                  <a:pt x="305193" y="12"/>
                </a:lnTo>
                <a:lnTo>
                  <a:pt x="325335" y="40538"/>
                </a:lnTo>
                <a:lnTo>
                  <a:pt x="360845" y="83934"/>
                </a:lnTo>
                <a:lnTo>
                  <a:pt x="392417" y="117094"/>
                </a:lnTo>
                <a:lnTo>
                  <a:pt x="398145" y="123151"/>
                </a:lnTo>
                <a:lnTo>
                  <a:pt x="439356" y="164833"/>
                </a:lnTo>
                <a:lnTo>
                  <a:pt x="478409" y="196773"/>
                </a:lnTo>
                <a:lnTo>
                  <a:pt x="520255" y="225285"/>
                </a:lnTo>
                <a:lnTo>
                  <a:pt x="564362" y="250634"/>
                </a:lnTo>
                <a:lnTo>
                  <a:pt x="610196" y="273113"/>
                </a:lnTo>
                <a:lnTo>
                  <a:pt x="657212" y="293001"/>
                </a:lnTo>
                <a:lnTo>
                  <a:pt x="704875" y="310578"/>
                </a:lnTo>
                <a:lnTo>
                  <a:pt x="752640" y="326123"/>
                </a:lnTo>
                <a:lnTo>
                  <a:pt x="799985" y="339940"/>
                </a:lnTo>
                <a:lnTo>
                  <a:pt x="846378" y="352298"/>
                </a:lnTo>
                <a:lnTo>
                  <a:pt x="891260" y="363474"/>
                </a:lnTo>
                <a:lnTo>
                  <a:pt x="1012596" y="392404"/>
                </a:lnTo>
                <a:lnTo>
                  <a:pt x="1066850" y="403567"/>
                </a:lnTo>
                <a:lnTo>
                  <a:pt x="1121892" y="411505"/>
                </a:lnTo>
                <a:lnTo>
                  <a:pt x="1177709" y="414528"/>
                </a:lnTo>
                <a:lnTo>
                  <a:pt x="1184948" y="414528"/>
                </a:lnTo>
                <a:lnTo>
                  <a:pt x="1192187" y="414401"/>
                </a:lnTo>
                <a:lnTo>
                  <a:pt x="1199299" y="414020"/>
                </a:lnTo>
                <a:lnTo>
                  <a:pt x="1249311" y="406590"/>
                </a:lnTo>
                <a:lnTo>
                  <a:pt x="1263218" y="401320"/>
                </a:lnTo>
                <a:lnTo>
                  <a:pt x="1291221" y="390715"/>
                </a:lnTo>
                <a:lnTo>
                  <a:pt x="1329690" y="367804"/>
                </a:lnTo>
                <a:lnTo>
                  <a:pt x="1369352" y="339217"/>
                </a:lnTo>
                <a:lnTo>
                  <a:pt x="1372146" y="337439"/>
                </a:lnTo>
                <a:lnTo>
                  <a:pt x="1413662" y="306146"/>
                </a:lnTo>
                <a:lnTo>
                  <a:pt x="1453299" y="274091"/>
                </a:lnTo>
                <a:lnTo>
                  <a:pt x="1491399" y="239483"/>
                </a:lnTo>
                <a:lnTo>
                  <a:pt x="1528356" y="200533"/>
                </a:lnTo>
                <a:lnTo>
                  <a:pt x="1559763" y="158419"/>
                </a:lnTo>
                <a:lnTo>
                  <a:pt x="1584375" y="114147"/>
                </a:lnTo>
                <a:lnTo>
                  <a:pt x="1604632" y="68021"/>
                </a:lnTo>
                <a:lnTo>
                  <a:pt x="1630807" y="12"/>
                </a:lnTo>
                <a:close/>
              </a:path>
              <a:path w="1878329" h="718185">
                <a:moveTo>
                  <a:pt x="1720481" y="12"/>
                </a:moveTo>
                <a:lnTo>
                  <a:pt x="1706283" y="12"/>
                </a:lnTo>
                <a:lnTo>
                  <a:pt x="1696377" y="32613"/>
                </a:lnTo>
                <a:lnTo>
                  <a:pt x="1679727" y="83172"/>
                </a:lnTo>
                <a:lnTo>
                  <a:pt x="1661706" y="132969"/>
                </a:lnTo>
                <a:lnTo>
                  <a:pt x="1643253" y="174040"/>
                </a:lnTo>
                <a:lnTo>
                  <a:pt x="1619338" y="214490"/>
                </a:lnTo>
                <a:lnTo>
                  <a:pt x="1590586" y="253771"/>
                </a:lnTo>
                <a:lnTo>
                  <a:pt x="1557616" y="291350"/>
                </a:lnTo>
                <a:lnTo>
                  <a:pt x="1521066" y="326644"/>
                </a:lnTo>
                <a:lnTo>
                  <a:pt x="1481531" y="359130"/>
                </a:lnTo>
                <a:lnTo>
                  <a:pt x="1439659" y="388251"/>
                </a:lnTo>
                <a:lnTo>
                  <a:pt x="1396072" y="413435"/>
                </a:lnTo>
                <a:lnTo>
                  <a:pt x="1351381" y="434149"/>
                </a:lnTo>
                <a:lnTo>
                  <a:pt x="1306233" y="449834"/>
                </a:lnTo>
                <a:lnTo>
                  <a:pt x="1249730" y="464667"/>
                </a:lnTo>
                <a:lnTo>
                  <a:pt x="1194981" y="476224"/>
                </a:lnTo>
                <a:lnTo>
                  <a:pt x="1141704" y="484492"/>
                </a:lnTo>
                <a:lnTo>
                  <a:pt x="1089634" y="489458"/>
                </a:lnTo>
                <a:lnTo>
                  <a:pt x="1038517" y="491109"/>
                </a:lnTo>
                <a:lnTo>
                  <a:pt x="991489" y="489686"/>
                </a:lnTo>
                <a:lnTo>
                  <a:pt x="944778" y="485381"/>
                </a:lnTo>
                <a:lnTo>
                  <a:pt x="898131" y="478205"/>
                </a:lnTo>
                <a:lnTo>
                  <a:pt x="851319" y="468147"/>
                </a:lnTo>
                <a:lnTo>
                  <a:pt x="804125" y="455180"/>
                </a:lnTo>
                <a:lnTo>
                  <a:pt x="756323" y="439293"/>
                </a:lnTo>
                <a:lnTo>
                  <a:pt x="712774" y="422567"/>
                </a:lnTo>
                <a:lnTo>
                  <a:pt x="668921" y="403606"/>
                </a:lnTo>
                <a:lnTo>
                  <a:pt x="624890" y="382498"/>
                </a:lnTo>
                <a:lnTo>
                  <a:pt x="580809" y="359346"/>
                </a:lnTo>
                <a:lnTo>
                  <a:pt x="536829" y="334213"/>
                </a:lnTo>
                <a:lnTo>
                  <a:pt x="493090" y="307200"/>
                </a:lnTo>
                <a:lnTo>
                  <a:pt x="449732" y="278396"/>
                </a:lnTo>
                <a:lnTo>
                  <a:pt x="406882" y="247878"/>
                </a:lnTo>
                <a:lnTo>
                  <a:pt x="364705" y="215734"/>
                </a:lnTo>
                <a:lnTo>
                  <a:pt x="323316" y="182067"/>
                </a:lnTo>
                <a:lnTo>
                  <a:pt x="282867" y="146939"/>
                </a:lnTo>
                <a:lnTo>
                  <a:pt x="247599" y="111112"/>
                </a:lnTo>
                <a:lnTo>
                  <a:pt x="217995" y="72605"/>
                </a:lnTo>
                <a:lnTo>
                  <a:pt x="193560" y="31648"/>
                </a:lnTo>
                <a:lnTo>
                  <a:pt x="179057" y="12"/>
                </a:lnTo>
                <a:lnTo>
                  <a:pt x="164147" y="12"/>
                </a:lnTo>
                <a:lnTo>
                  <a:pt x="181952" y="38493"/>
                </a:lnTo>
                <a:lnTo>
                  <a:pt x="207098" y="80314"/>
                </a:lnTo>
                <a:lnTo>
                  <a:pt x="237553" y="119710"/>
                </a:lnTo>
                <a:lnTo>
                  <a:pt x="273850" y="156464"/>
                </a:lnTo>
                <a:lnTo>
                  <a:pt x="314591" y="191935"/>
                </a:lnTo>
                <a:lnTo>
                  <a:pt x="356298" y="225933"/>
                </a:lnTo>
                <a:lnTo>
                  <a:pt x="398830" y="258381"/>
                </a:lnTo>
                <a:lnTo>
                  <a:pt x="442048" y="289191"/>
                </a:lnTo>
                <a:lnTo>
                  <a:pt x="485813" y="318274"/>
                </a:lnTo>
                <a:lnTo>
                  <a:pt x="529983" y="345541"/>
                </a:lnTo>
                <a:lnTo>
                  <a:pt x="574408" y="370916"/>
                </a:lnTo>
                <a:lnTo>
                  <a:pt x="618947" y="394296"/>
                </a:lnTo>
                <a:lnTo>
                  <a:pt x="663460" y="415594"/>
                </a:lnTo>
                <a:lnTo>
                  <a:pt x="707821" y="434733"/>
                </a:lnTo>
                <a:lnTo>
                  <a:pt x="751878" y="451612"/>
                </a:lnTo>
                <a:lnTo>
                  <a:pt x="800392" y="467791"/>
                </a:lnTo>
                <a:lnTo>
                  <a:pt x="848309" y="481012"/>
                </a:lnTo>
                <a:lnTo>
                  <a:pt x="895858" y="491274"/>
                </a:lnTo>
                <a:lnTo>
                  <a:pt x="943254" y="498602"/>
                </a:lnTo>
                <a:lnTo>
                  <a:pt x="990727" y="502983"/>
                </a:lnTo>
                <a:lnTo>
                  <a:pt x="1038517" y="504444"/>
                </a:lnTo>
                <a:lnTo>
                  <a:pt x="1090383" y="502754"/>
                </a:lnTo>
                <a:lnTo>
                  <a:pt x="1143190" y="497700"/>
                </a:lnTo>
                <a:lnTo>
                  <a:pt x="1185418" y="491109"/>
                </a:lnTo>
                <a:lnTo>
                  <a:pt x="1197190" y="489280"/>
                </a:lnTo>
                <a:lnTo>
                  <a:pt x="1252664" y="477520"/>
                </a:lnTo>
                <a:lnTo>
                  <a:pt x="1309916" y="462407"/>
                </a:lnTo>
                <a:lnTo>
                  <a:pt x="1356271" y="446316"/>
                </a:lnTo>
                <a:lnTo>
                  <a:pt x="1402118" y="425069"/>
                </a:lnTo>
                <a:lnTo>
                  <a:pt x="1446822" y="399237"/>
                </a:lnTo>
                <a:lnTo>
                  <a:pt x="1489748" y="369392"/>
                </a:lnTo>
                <a:lnTo>
                  <a:pt x="1530273" y="336092"/>
                </a:lnTo>
                <a:lnTo>
                  <a:pt x="1567738" y="299910"/>
                </a:lnTo>
                <a:lnTo>
                  <a:pt x="1601533" y="261416"/>
                </a:lnTo>
                <a:lnTo>
                  <a:pt x="1631022" y="221170"/>
                </a:lnTo>
                <a:lnTo>
                  <a:pt x="1655559" y="179730"/>
                </a:lnTo>
                <a:lnTo>
                  <a:pt x="1674533" y="137668"/>
                </a:lnTo>
                <a:lnTo>
                  <a:pt x="1692617" y="87566"/>
                </a:lnTo>
                <a:lnTo>
                  <a:pt x="1709331" y="36728"/>
                </a:lnTo>
                <a:lnTo>
                  <a:pt x="1720481" y="12"/>
                </a:lnTo>
                <a:close/>
              </a:path>
              <a:path w="1878329" h="718185">
                <a:moveTo>
                  <a:pt x="1824939" y="12"/>
                </a:moveTo>
                <a:lnTo>
                  <a:pt x="1810804" y="12"/>
                </a:lnTo>
                <a:lnTo>
                  <a:pt x="1801329" y="33870"/>
                </a:lnTo>
                <a:lnTo>
                  <a:pt x="1786394" y="80302"/>
                </a:lnTo>
                <a:lnTo>
                  <a:pt x="1768830" y="125564"/>
                </a:lnTo>
                <a:lnTo>
                  <a:pt x="1747774" y="169100"/>
                </a:lnTo>
                <a:lnTo>
                  <a:pt x="1722412" y="210312"/>
                </a:lnTo>
                <a:lnTo>
                  <a:pt x="1709432" y="231076"/>
                </a:lnTo>
                <a:lnTo>
                  <a:pt x="1698625" y="252095"/>
                </a:lnTo>
                <a:lnTo>
                  <a:pt x="1689290" y="273215"/>
                </a:lnTo>
                <a:lnTo>
                  <a:pt x="1676298" y="305244"/>
                </a:lnTo>
                <a:lnTo>
                  <a:pt x="1671675" y="316382"/>
                </a:lnTo>
                <a:lnTo>
                  <a:pt x="1641119" y="373405"/>
                </a:lnTo>
                <a:lnTo>
                  <a:pt x="1615109" y="407695"/>
                </a:lnTo>
                <a:lnTo>
                  <a:pt x="1588262" y="438480"/>
                </a:lnTo>
                <a:lnTo>
                  <a:pt x="1520456" y="500875"/>
                </a:lnTo>
                <a:lnTo>
                  <a:pt x="1471231" y="531977"/>
                </a:lnTo>
                <a:lnTo>
                  <a:pt x="1419504" y="556793"/>
                </a:lnTo>
                <a:lnTo>
                  <a:pt x="1367396" y="576033"/>
                </a:lnTo>
                <a:lnTo>
                  <a:pt x="1317028" y="590384"/>
                </a:lnTo>
                <a:lnTo>
                  <a:pt x="1270533" y="600583"/>
                </a:lnTo>
                <a:lnTo>
                  <a:pt x="1230033" y="607301"/>
                </a:lnTo>
                <a:lnTo>
                  <a:pt x="1187538" y="612140"/>
                </a:lnTo>
                <a:lnTo>
                  <a:pt x="1157262" y="613156"/>
                </a:lnTo>
                <a:lnTo>
                  <a:pt x="1127175" y="612292"/>
                </a:lnTo>
                <a:lnTo>
                  <a:pt x="1097203" y="609981"/>
                </a:lnTo>
                <a:lnTo>
                  <a:pt x="1067435" y="606729"/>
                </a:lnTo>
                <a:lnTo>
                  <a:pt x="1037971" y="602996"/>
                </a:lnTo>
                <a:lnTo>
                  <a:pt x="1001306" y="598551"/>
                </a:lnTo>
                <a:lnTo>
                  <a:pt x="981722" y="596620"/>
                </a:lnTo>
                <a:lnTo>
                  <a:pt x="962139" y="595249"/>
                </a:lnTo>
                <a:lnTo>
                  <a:pt x="892543" y="591997"/>
                </a:lnTo>
                <a:lnTo>
                  <a:pt x="861555" y="589775"/>
                </a:lnTo>
                <a:lnTo>
                  <a:pt x="800519" y="580263"/>
                </a:lnTo>
                <a:lnTo>
                  <a:pt x="744245" y="563295"/>
                </a:lnTo>
                <a:lnTo>
                  <a:pt x="692035" y="541337"/>
                </a:lnTo>
                <a:lnTo>
                  <a:pt x="643902" y="515785"/>
                </a:lnTo>
                <a:lnTo>
                  <a:pt x="599871" y="488010"/>
                </a:lnTo>
                <a:lnTo>
                  <a:pt x="559955" y="459384"/>
                </a:lnTo>
                <a:lnTo>
                  <a:pt x="524167" y="431292"/>
                </a:lnTo>
                <a:lnTo>
                  <a:pt x="471652" y="384263"/>
                </a:lnTo>
                <a:lnTo>
                  <a:pt x="422567" y="334264"/>
                </a:lnTo>
                <a:lnTo>
                  <a:pt x="390055" y="300990"/>
                </a:lnTo>
                <a:lnTo>
                  <a:pt x="356235" y="268185"/>
                </a:lnTo>
                <a:lnTo>
                  <a:pt x="320370" y="236918"/>
                </a:lnTo>
                <a:lnTo>
                  <a:pt x="281724" y="208280"/>
                </a:lnTo>
                <a:lnTo>
                  <a:pt x="242747" y="181063"/>
                </a:lnTo>
                <a:lnTo>
                  <a:pt x="207695" y="153060"/>
                </a:lnTo>
                <a:lnTo>
                  <a:pt x="175615" y="122224"/>
                </a:lnTo>
                <a:lnTo>
                  <a:pt x="145580" y="86487"/>
                </a:lnTo>
                <a:lnTo>
                  <a:pt x="113220" y="20408"/>
                </a:lnTo>
                <a:lnTo>
                  <a:pt x="108191" y="12"/>
                </a:lnTo>
                <a:lnTo>
                  <a:pt x="94335" y="12"/>
                </a:lnTo>
                <a:lnTo>
                  <a:pt x="113919" y="60032"/>
                </a:lnTo>
                <a:lnTo>
                  <a:pt x="134404" y="94234"/>
                </a:lnTo>
                <a:lnTo>
                  <a:pt x="165442" y="131140"/>
                </a:lnTo>
                <a:lnTo>
                  <a:pt x="198704" y="163042"/>
                </a:lnTo>
                <a:lnTo>
                  <a:pt x="234708" y="191757"/>
                </a:lnTo>
                <a:lnTo>
                  <a:pt x="273977" y="219075"/>
                </a:lnTo>
                <a:lnTo>
                  <a:pt x="311797" y="247167"/>
                </a:lnTo>
                <a:lnTo>
                  <a:pt x="347129" y="278015"/>
                </a:lnTo>
                <a:lnTo>
                  <a:pt x="380415" y="310337"/>
                </a:lnTo>
                <a:lnTo>
                  <a:pt x="437032" y="368554"/>
                </a:lnTo>
                <a:lnTo>
                  <a:pt x="462191" y="393738"/>
                </a:lnTo>
                <a:lnTo>
                  <a:pt x="515658" y="441706"/>
                </a:lnTo>
                <a:lnTo>
                  <a:pt x="551954" y="470192"/>
                </a:lnTo>
                <a:lnTo>
                  <a:pt x="592543" y="499224"/>
                </a:lnTo>
                <a:lnTo>
                  <a:pt x="637362" y="527418"/>
                </a:lnTo>
                <a:lnTo>
                  <a:pt x="686409" y="553402"/>
                </a:lnTo>
                <a:lnTo>
                  <a:pt x="739660" y="575805"/>
                </a:lnTo>
                <a:lnTo>
                  <a:pt x="797090" y="593217"/>
                </a:lnTo>
                <a:lnTo>
                  <a:pt x="859904" y="602894"/>
                </a:lnTo>
                <a:lnTo>
                  <a:pt x="961136" y="608418"/>
                </a:lnTo>
                <a:lnTo>
                  <a:pt x="980427" y="609714"/>
                </a:lnTo>
                <a:lnTo>
                  <a:pt x="999655" y="611505"/>
                </a:lnTo>
                <a:lnTo>
                  <a:pt x="1036104" y="616204"/>
                </a:lnTo>
                <a:lnTo>
                  <a:pt x="1065999" y="619887"/>
                </a:lnTo>
                <a:lnTo>
                  <a:pt x="1096238" y="623150"/>
                </a:lnTo>
                <a:lnTo>
                  <a:pt x="1126756" y="625475"/>
                </a:lnTo>
                <a:lnTo>
                  <a:pt x="1157516" y="626364"/>
                </a:lnTo>
                <a:lnTo>
                  <a:pt x="1167892" y="626249"/>
                </a:lnTo>
                <a:lnTo>
                  <a:pt x="1232103" y="620382"/>
                </a:lnTo>
                <a:lnTo>
                  <a:pt x="1273454" y="613473"/>
                </a:lnTo>
                <a:lnTo>
                  <a:pt x="1274864" y="613156"/>
                </a:lnTo>
                <a:lnTo>
                  <a:pt x="1320952" y="602996"/>
                </a:lnTo>
                <a:lnTo>
                  <a:pt x="1372425" y="588238"/>
                </a:lnTo>
                <a:lnTo>
                  <a:pt x="1425727" y="568464"/>
                </a:lnTo>
                <a:lnTo>
                  <a:pt x="1478686" y="542950"/>
                </a:lnTo>
                <a:lnTo>
                  <a:pt x="1529143" y="510984"/>
                </a:lnTo>
                <a:lnTo>
                  <a:pt x="1574965" y="471805"/>
                </a:lnTo>
                <a:lnTo>
                  <a:pt x="1626209" y="415442"/>
                </a:lnTo>
                <a:lnTo>
                  <a:pt x="1652866" y="380212"/>
                </a:lnTo>
                <a:lnTo>
                  <a:pt x="1674025" y="344297"/>
                </a:lnTo>
                <a:lnTo>
                  <a:pt x="1693456" y="298831"/>
                </a:lnTo>
                <a:lnTo>
                  <a:pt x="1702041" y="277939"/>
                </a:lnTo>
                <a:lnTo>
                  <a:pt x="1711071" y="257606"/>
                </a:lnTo>
                <a:lnTo>
                  <a:pt x="1721421" y="237566"/>
                </a:lnTo>
                <a:lnTo>
                  <a:pt x="1733842" y="217805"/>
                </a:lnTo>
                <a:lnTo>
                  <a:pt x="1759686" y="175729"/>
                </a:lnTo>
                <a:lnTo>
                  <a:pt x="1781136" y="131394"/>
                </a:lnTo>
                <a:lnTo>
                  <a:pt x="1799056" y="85382"/>
                </a:lnTo>
                <a:lnTo>
                  <a:pt x="1814245" y="38239"/>
                </a:lnTo>
                <a:lnTo>
                  <a:pt x="1824939" y="12"/>
                </a:lnTo>
                <a:close/>
              </a:path>
              <a:path w="1878329" h="718185">
                <a:moveTo>
                  <a:pt x="1878114" y="188480"/>
                </a:moveTo>
                <a:lnTo>
                  <a:pt x="1853895" y="252501"/>
                </a:lnTo>
                <a:lnTo>
                  <a:pt x="1836039" y="294182"/>
                </a:lnTo>
                <a:lnTo>
                  <a:pt x="1816011" y="334518"/>
                </a:lnTo>
                <a:lnTo>
                  <a:pt x="1793900" y="371309"/>
                </a:lnTo>
                <a:lnTo>
                  <a:pt x="1768805" y="406171"/>
                </a:lnTo>
                <a:lnTo>
                  <a:pt x="1740725" y="439166"/>
                </a:lnTo>
                <a:lnTo>
                  <a:pt x="1710093" y="469900"/>
                </a:lnTo>
                <a:lnTo>
                  <a:pt x="1701469" y="477951"/>
                </a:lnTo>
                <a:lnTo>
                  <a:pt x="1692757" y="486270"/>
                </a:lnTo>
                <a:lnTo>
                  <a:pt x="1683943" y="494855"/>
                </a:lnTo>
                <a:lnTo>
                  <a:pt x="1654276" y="524179"/>
                </a:lnTo>
                <a:lnTo>
                  <a:pt x="1633156" y="544131"/>
                </a:lnTo>
                <a:lnTo>
                  <a:pt x="1589951" y="579247"/>
                </a:lnTo>
                <a:lnTo>
                  <a:pt x="1551952" y="602488"/>
                </a:lnTo>
                <a:lnTo>
                  <a:pt x="1509191" y="624065"/>
                </a:lnTo>
                <a:lnTo>
                  <a:pt x="1462709" y="643699"/>
                </a:lnTo>
                <a:lnTo>
                  <a:pt x="1413560" y="661111"/>
                </a:lnTo>
                <a:lnTo>
                  <a:pt x="1362798" y="675995"/>
                </a:lnTo>
                <a:lnTo>
                  <a:pt x="1311452" y="688073"/>
                </a:lnTo>
                <a:lnTo>
                  <a:pt x="1260589" y="697064"/>
                </a:lnTo>
                <a:lnTo>
                  <a:pt x="1211262" y="702665"/>
                </a:lnTo>
                <a:lnTo>
                  <a:pt x="1164501" y="704596"/>
                </a:lnTo>
                <a:lnTo>
                  <a:pt x="1157135" y="704557"/>
                </a:lnTo>
                <a:lnTo>
                  <a:pt x="1006119" y="695337"/>
                </a:lnTo>
                <a:lnTo>
                  <a:pt x="958164" y="691235"/>
                </a:lnTo>
                <a:lnTo>
                  <a:pt x="910386" y="686015"/>
                </a:lnTo>
                <a:lnTo>
                  <a:pt x="862965" y="679323"/>
                </a:lnTo>
                <a:lnTo>
                  <a:pt x="816102" y="670801"/>
                </a:lnTo>
                <a:lnTo>
                  <a:pt x="769988" y="660082"/>
                </a:lnTo>
                <a:lnTo>
                  <a:pt x="724827" y="646811"/>
                </a:lnTo>
                <a:lnTo>
                  <a:pt x="685914" y="633412"/>
                </a:lnTo>
                <a:lnTo>
                  <a:pt x="644753" y="617702"/>
                </a:lnTo>
                <a:lnTo>
                  <a:pt x="602094" y="599236"/>
                </a:lnTo>
                <a:lnTo>
                  <a:pt x="558761" y="577583"/>
                </a:lnTo>
                <a:lnTo>
                  <a:pt x="515543" y="552284"/>
                </a:lnTo>
                <a:lnTo>
                  <a:pt x="473214" y="522897"/>
                </a:lnTo>
                <a:lnTo>
                  <a:pt x="432600" y="488950"/>
                </a:lnTo>
                <a:lnTo>
                  <a:pt x="378104" y="439051"/>
                </a:lnTo>
                <a:lnTo>
                  <a:pt x="336435" y="401548"/>
                </a:lnTo>
                <a:lnTo>
                  <a:pt x="293865" y="364845"/>
                </a:lnTo>
                <a:lnTo>
                  <a:pt x="250482" y="329819"/>
                </a:lnTo>
                <a:lnTo>
                  <a:pt x="242849" y="324078"/>
                </a:lnTo>
                <a:lnTo>
                  <a:pt x="194081" y="287731"/>
                </a:lnTo>
                <a:lnTo>
                  <a:pt x="168694" y="267576"/>
                </a:lnTo>
                <a:lnTo>
                  <a:pt x="122466" y="222377"/>
                </a:lnTo>
                <a:lnTo>
                  <a:pt x="88925" y="176479"/>
                </a:lnTo>
                <a:lnTo>
                  <a:pt x="60960" y="127076"/>
                </a:lnTo>
                <a:lnTo>
                  <a:pt x="38074" y="75247"/>
                </a:lnTo>
                <a:lnTo>
                  <a:pt x="19773" y="22072"/>
                </a:lnTo>
                <a:lnTo>
                  <a:pt x="13906" y="12"/>
                </a:lnTo>
                <a:lnTo>
                  <a:pt x="0" y="12"/>
                </a:lnTo>
                <a:lnTo>
                  <a:pt x="25882" y="80810"/>
                </a:lnTo>
                <a:lnTo>
                  <a:pt x="49288" y="133540"/>
                </a:lnTo>
                <a:lnTo>
                  <a:pt x="77876" y="183845"/>
                </a:lnTo>
                <a:lnTo>
                  <a:pt x="112179" y="230632"/>
                </a:lnTo>
                <a:lnTo>
                  <a:pt x="159512" y="277164"/>
                </a:lnTo>
                <a:lnTo>
                  <a:pt x="211620" y="317500"/>
                </a:lnTo>
                <a:lnTo>
                  <a:pt x="226923" y="328777"/>
                </a:lnTo>
                <a:lnTo>
                  <a:pt x="234505" y="334518"/>
                </a:lnTo>
                <a:lnTo>
                  <a:pt x="285115" y="374954"/>
                </a:lnTo>
                <a:lnTo>
                  <a:pt x="327533" y="411378"/>
                </a:lnTo>
                <a:lnTo>
                  <a:pt x="369138" y="448767"/>
                </a:lnTo>
                <a:lnTo>
                  <a:pt x="423202" y="498475"/>
                </a:lnTo>
                <a:lnTo>
                  <a:pt x="464629" y="533120"/>
                </a:lnTo>
                <a:lnTo>
                  <a:pt x="507720" y="563118"/>
                </a:lnTo>
                <a:lnTo>
                  <a:pt x="551688" y="588924"/>
                </a:lnTo>
                <a:lnTo>
                  <a:pt x="595744" y="610971"/>
                </a:lnTo>
                <a:lnTo>
                  <a:pt x="639089" y="629716"/>
                </a:lnTo>
                <a:lnTo>
                  <a:pt x="680935" y="645629"/>
                </a:lnTo>
                <a:lnTo>
                  <a:pt x="720509" y="659130"/>
                </a:lnTo>
                <a:lnTo>
                  <a:pt x="766254" y="672706"/>
                </a:lnTo>
                <a:lnTo>
                  <a:pt x="812901" y="683641"/>
                </a:lnTo>
                <a:lnTo>
                  <a:pt x="860259" y="692315"/>
                </a:lnTo>
                <a:lnTo>
                  <a:pt x="908126" y="699109"/>
                </a:lnTo>
                <a:lnTo>
                  <a:pt x="956373" y="704392"/>
                </a:lnTo>
                <a:lnTo>
                  <a:pt x="1004658" y="708533"/>
                </a:lnTo>
                <a:lnTo>
                  <a:pt x="1135037" y="716915"/>
                </a:lnTo>
                <a:lnTo>
                  <a:pt x="1164501" y="717804"/>
                </a:lnTo>
                <a:lnTo>
                  <a:pt x="1212164" y="715835"/>
                </a:lnTo>
                <a:lnTo>
                  <a:pt x="1262443" y="710133"/>
                </a:lnTo>
                <a:lnTo>
                  <a:pt x="1293672" y="704596"/>
                </a:lnTo>
                <a:lnTo>
                  <a:pt x="1314259" y="700963"/>
                </a:lnTo>
                <a:lnTo>
                  <a:pt x="1366532" y="688632"/>
                </a:lnTo>
                <a:lnTo>
                  <a:pt x="1418221" y="673442"/>
                </a:lnTo>
                <a:lnTo>
                  <a:pt x="1468247" y="655662"/>
                </a:lnTo>
                <a:lnTo>
                  <a:pt x="1515541" y="635609"/>
                </a:lnTo>
                <a:lnTo>
                  <a:pt x="1559052" y="613549"/>
                </a:lnTo>
                <a:lnTo>
                  <a:pt x="1597698" y="589788"/>
                </a:lnTo>
                <a:lnTo>
                  <a:pt x="1642224" y="553999"/>
                </a:lnTo>
                <a:lnTo>
                  <a:pt x="1684947" y="512953"/>
                </a:lnTo>
                <a:lnTo>
                  <a:pt x="1693697" y="504240"/>
                </a:lnTo>
                <a:lnTo>
                  <a:pt x="1702409" y="495668"/>
                </a:lnTo>
                <a:lnTo>
                  <a:pt x="1711020" y="487362"/>
                </a:lnTo>
                <a:lnTo>
                  <a:pt x="1719491" y="479425"/>
                </a:lnTo>
                <a:lnTo>
                  <a:pt x="1750949" y="447916"/>
                </a:lnTo>
                <a:lnTo>
                  <a:pt x="1779574" y="414235"/>
                </a:lnTo>
                <a:lnTo>
                  <a:pt x="1805266" y="378472"/>
                </a:lnTo>
                <a:lnTo>
                  <a:pt x="1827949" y="340741"/>
                </a:lnTo>
                <a:lnTo>
                  <a:pt x="1848434" y="299821"/>
                </a:lnTo>
                <a:lnTo>
                  <a:pt x="1866569" y="257683"/>
                </a:lnTo>
                <a:lnTo>
                  <a:pt x="1878114" y="227698"/>
                </a:lnTo>
                <a:lnTo>
                  <a:pt x="1878114" y="188480"/>
                </a:lnTo>
                <a:close/>
              </a:path>
            </a:pathLst>
          </a:custGeom>
          <a:solidFill>
            <a:srgbClr val="5F8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957" y="3992160"/>
            <a:ext cx="2170430" cy="1151890"/>
          </a:xfrm>
          <a:custGeom>
            <a:avLst/>
            <a:gdLst/>
            <a:ahLst/>
            <a:cxnLst/>
            <a:rect l="l" t="t" r="r" b="b"/>
            <a:pathLst>
              <a:path w="2170430" h="1151889">
                <a:moveTo>
                  <a:pt x="1452289" y="1151337"/>
                </a:moveTo>
                <a:lnTo>
                  <a:pt x="1473791" y="1146741"/>
                </a:lnTo>
                <a:lnTo>
                  <a:pt x="1522857" y="1145053"/>
                </a:lnTo>
                <a:lnTo>
                  <a:pt x="1572568" y="1151061"/>
                </a:lnTo>
                <a:lnTo>
                  <a:pt x="1573611" y="1151337"/>
                </a:lnTo>
              </a:path>
              <a:path w="2170430" h="1151889">
                <a:moveTo>
                  <a:pt x="1414599" y="1151337"/>
                </a:moveTo>
                <a:lnTo>
                  <a:pt x="1467168" y="1098007"/>
                </a:lnTo>
                <a:lnTo>
                  <a:pt x="1504711" y="1067186"/>
                </a:lnTo>
                <a:lnTo>
                  <a:pt x="1544774" y="1039582"/>
                </a:lnTo>
                <a:lnTo>
                  <a:pt x="1587352" y="1015516"/>
                </a:lnTo>
                <a:lnTo>
                  <a:pt x="1632442" y="995306"/>
                </a:lnTo>
                <a:lnTo>
                  <a:pt x="1676547" y="981080"/>
                </a:lnTo>
                <a:lnTo>
                  <a:pt x="1722094" y="971217"/>
                </a:lnTo>
                <a:lnTo>
                  <a:pt x="1768570" y="965714"/>
                </a:lnTo>
                <a:lnTo>
                  <a:pt x="1815458" y="964567"/>
                </a:lnTo>
                <a:lnTo>
                  <a:pt x="1862244" y="967775"/>
                </a:lnTo>
                <a:lnTo>
                  <a:pt x="1908413" y="975334"/>
                </a:lnTo>
                <a:lnTo>
                  <a:pt x="1953449" y="987242"/>
                </a:lnTo>
                <a:lnTo>
                  <a:pt x="1996838" y="1003495"/>
                </a:lnTo>
                <a:lnTo>
                  <a:pt x="2038064" y="1024090"/>
                </a:lnTo>
                <a:lnTo>
                  <a:pt x="2076613" y="1049026"/>
                </a:lnTo>
                <a:lnTo>
                  <a:pt x="2111969" y="1078299"/>
                </a:lnTo>
                <a:lnTo>
                  <a:pt x="2143617" y="1111905"/>
                </a:lnTo>
                <a:lnTo>
                  <a:pt x="2169431" y="1149421"/>
                </a:lnTo>
                <a:lnTo>
                  <a:pt x="2170353" y="1151337"/>
                </a:lnTo>
              </a:path>
              <a:path w="2170430" h="1151889">
                <a:moveTo>
                  <a:pt x="1578661" y="1151337"/>
                </a:moveTo>
                <a:lnTo>
                  <a:pt x="1585452" y="1104210"/>
                </a:lnTo>
                <a:lnTo>
                  <a:pt x="1597745" y="1060834"/>
                </a:lnTo>
                <a:lnTo>
                  <a:pt x="1614015" y="1018448"/>
                </a:lnTo>
                <a:lnTo>
                  <a:pt x="1633387" y="976875"/>
                </a:lnTo>
                <a:lnTo>
                  <a:pt x="1654992" y="935938"/>
                </a:lnTo>
                <a:lnTo>
                  <a:pt x="1677955" y="895462"/>
                </a:lnTo>
                <a:lnTo>
                  <a:pt x="1701405" y="855269"/>
                </a:lnTo>
                <a:lnTo>
                  <a:pt x="1724469" y="815184"/>
                </a:lnTo>
                <a:lnTo>
                  <a:pt x="1746276" y="775030"/>
                </a:lnTo>
                <a:lnTo>
                  <a:pt x="1765953" y="734631"/>
                </a:lnTo>
                <a:lnTo>
                  <a:pt x="1782628" y="693809"/>
                </a:lnTo>
                <a:lnTo>
                  <a:pt x="1795428" y="652390"/>
                </a:lnTo>
                <a:lnTo>
                  <a:pt x="1803482" y="610196"/>
                </a:lnTo>
                <a:lnTo>
                  <a:pt x="1805916" y="567050"/>
                </a:lnTo>
                <a:lnTo>
                  <a:pt x="1801860" y="522778"/>
                </a:lnTo>
                <a:lnTo>
                  <a:pt x="1788974" y="474736"/>
                </a:lnTo>
                <a:lnTo>
                  <a:pt x="1767493" y="429324"/>
                </a:lnTo>
                <a:lnTo>
                  <a:pt x="1738525" y="387324"/>
                </a:lnTo>
                <a:lnTo>
                  <a:pt x="1703179" y="349520"/>
                </a:lnTo>
                <a:lnTo>
                  <a:pt x="1662563" y="316693"/>
                </a:lnTo>
                <a:lnTo>
                  <a:pt x="1617787" y="289628"/>
                </a:lnTo>
                <a:lnTo>
                  <a:pt x="1569958" y="269108"/>
                </a:lnTo>
                <a:lnTo>
                  <a:pt x="1520162" y="255425"/>
                </a:lnTo>
                <a:lnTo>
                  <a:pt x="1469281" y="248052"/>
                </a:lnTo>
                <a:lnTo>
                  <a:pt x="1417959" y="246656"/>
                </a:lnTo>
                <a:lnTo>
                  <a:pt x="1366836" y="250904"/>
                </a:lnTo>
                <a:lnTo>
                  <a:pt x="1316556" y="260463"/>
                </a:lnTo>
                <a:lnTo>
                  <a:pt x="1267759" y="274998"/>
                </a:lnTo>
                <a:lnTo>
                  <a:pt x="1221089" y="294178"/>
                </a:lnTo>
                <a:lnTo>
                  <a:pt x="1184460" y="311539"/>
                </a:lnTo>
                <a:lnTo>
                  <a:pt x="1150471" y="332393"/>
                </a:lnTo>
                <a:lnTo>
                  <a:pt x="1120376" y="357412"/>
                </a:lnTo>
                <a:lnTo>
                  <a:pt x="1095435" y="387269"/>
                </a:lnTo>
                <a:lnTo>
                  <a:pt x="1073373" y="424969"/>
                </a:lnTo>
                <a:lnTo>
                  <a:pt x="1059709" y="466039"/>
                </a:lnTo>
                <a:lnTo>
                  <a:pt x="1053776" y="509501"/>
                </a:lnTo>
                <a:lnTo>
                  <a:pt x="1054906" y="554380"/>
                </a:lnTo>
                <a:lnTo>
                  <a:pt x="1062431" y="599699"/>
                </a:lnTo>
                <a:lnTo>
                  <a:pt x="1075683" y="644481"/>
                </a:lnTo>
                <a:lnTo>
                  <a:pt x="1093993" y="687750"/>
                </a:lnTo>
                <a:lnTo>
                  <a:pt x="1116695" y="728530"/>
                </a:lnTo>
                <a:lnTo>
                  <a:pt x="1147243" y="770872"/>
                </a:lnTo>
                <a:lnTo>
                  <a:pt x="1181282" y="811005"/>
                </a:lnTo>
                <a:lnTo>
                  <a:pt x="1217962" y="849530"/>
                </a:lnTo>
                <a:lnTo>
                  <a:pt x="1256435" y="887050"/>
                </a:lnTo>
                <a:lnTo>
                  <a:pt x="1295852" y="924165"/>
                </a:lnTo>
                <a:lnTo>
                  <a:pt x="1335364" y="961476"/>
                </a:lnTo>
                <a:lnTo>
                  <a:pt x="1374124" y="999586"/>
                </a:lnTo>
                <a:lnTo>
                  <a:pt x="1410728" y="1038059"/>
                </a:lnTo>
                <a:lnTo>
                  <a:pt x="1445293" y="1079072"/>
                </a:lnTo>
                <a:lnTo>
                  <a:pt x="1476634" y="1122411"/>
                </a:lnTo>
                <a:lnTo>
                  <a:pt x="1493775" y="1151337"/>
                </a:lnTo>
              </a:path>
              <a:path w="2170430" h="1151889">
                <a:moveTo>
                  <a:pt x="574728" y="1151337"/>
                </a:moveTo>
                <a:lnTo>
                  <a:pt x="604942" y="1097993"/>
                </a:lnTo>
                <a:lnTo>
                  <a:pt x="633092" y="1060286"/>
                </a:lnTo>
                <a:lnTo>
                  <a:pt x="665080" y="1025690"/>
                </a:lnTo>
                <a:lnTo>
                  <a:pt x="700729" y="994656"/>
                </a:lnTo>
                <a:lnTo>
                  <a:pt x="739860" y="967633"/>
                </a:lnTo>
                <a:lnTo>
                  <a:pt x="782471" y="944120"/>
                </a:lnTo>
                <a:lnTo>
                  <a:pt x="829023" y="927356"/>
                </a:lnTo>
                <a:lnTo>
                  <a:pt x="877567" y="919256"/>
                </a:lnTo>
                <a:lnTo>
                  <a:pt x="926153" y="921732"/>
                </a:lnTo>
                <a:lnTo>
                  <a:pt x="972829" y="936696"/>
                </a:lnTo>
                <a:lnTo>
                  <a:pt x="1012587" y="962838"/>
                </a:lnTo>
                <a:lnTo>
                  <a:pt x="1042553" y="998604"/>
                </a:lnTo>
                <a:lnTo>
                  <a:pt x="1062596" y="1041191"/>
                </a:lnTo>
                <a:lnTo>
                  <a:pt x="1072583" y="1087798"/>
                </a:lnTo>
                <a:lnTo>
                  <a:pt x="1072380" y="1135621"/>
                </a:lnTo>
                <a:lnTo>
                  <a:pt x="1068803" y="1151337"/>
                </a:lnTo>
              </a:path>
              <a:path w="2170430" h="1151889">
                <a:moveTo>
                  <a:pt x="266634" y="1151337"/>
                </a:moveTo>
                <a:lnTo>
                  <a:pt x="259059" y="1130200"/>
                </a:lnTo>
                <a:lnTo>
                  <a:pt x="250390" y="1084085"/>
                </a:lnTo>
                <a:lnTo>
                  <a:pt x="249013" y="1040126"/>
                </a:lnTo>
                <a:lnTo>
                  <a:pt x="254666" y="997539"/>
                </a:lnTo>
                <a:lnTo>
                  <a:pt x="266782" y="956703"/>
                </a:lnTo>
                <a:lnTo>
                  <a:pt x="284791" y="917992"/>
                </a:lnTo>
                <a:lnTo>
                  <a:pt x="308125" y="881785"/>
                </a:lnTo>
                <a:lnTo>
                  <a:pt x="336215" y="848457"/>
                </a:lnTo>
                <a:lnTo>
                  <a:pt x="368493" y="818387"/>
                </a:lnTo>
                <a:lnTo>
                  <a:pt x="404390" y="791950"/>
                </a:lnTo>
                <a:lnTo>
                  <a:pt x="443337" y="769524"/>
                </a:lnTo>
                <a:lnTo>
                  <a:pt x="484766" y="751486"/>
                </a:lnTo>
                <a:lnTo>
                  <a:pt x="528108" y="738212"/>
                </a:lnTo>
                <a:lnTo>
                  <a:pt x="572795" y="730079"/>
                </a:lnTo>
                <a:lnTo>
                  <a:pt x="618258" y="727463"/>
                </a:lnTo>
                <a:lnTo>
                  <a:pt x="667573" y="729864"/>
                </a:lnTo>
                <a:lnTo>
                  <a:pt x="715994" y="737636"/>
                </a:lnTo>
                <a:lnTo>
                  <a:pt x="763289" y="750426"/>
                </a:lnTo>
                <a:lnTo>
                  <a:pt x="809226" y="767881"/>
                </a:lnTo>
                <a:lnTo>
                  <a:pt x="853574" y="789647"/>
                </a:lnTo>
                <a:lnTo>
                  <a:pt x="896101" y="815370"/>
                </a:lnTo>
                <a:lnTo>
                  <a:pt x="936575" y="844698"/>
                </a:lnTo>
                <a:lnTo>
                  <a:pt x="974766" y="877277"/>
                </a:lnTo>
                <a:lnTo>
                  <a:pt x="1010441" y="912753"/>
                </a:lnTo>
                <a:lnTo>
                  <a:pt x="1043369" y="950772"/>
                </a:lnTo>
                <a:lnTo>
                  <a:pt x="1073319" y="990982"/>
                </a:lnTo>
                <a:lnTo>
                  <a:pt x="1100058" y="1033029"/>
                </a:lnTo>
                <a:lnTo>
                  <a:pt x="1123705" y="1076253"/>
                </a:lnTo>
                <a:lnTo>
                  <a:pt x="1145961" y="1120950"/>
                </a:lnTo>
                <a:lnTo>
                  <a:pt x="1160480" y="1151337"/>
                </a:lnTo>
              </a:path>
              <a:path w="2170430" h="1151889">
                <a:moveTo>
                  <a:pt x="1812122" y="1151337"/>
                </a:moveTo>
                <a:lnTo>
                  <a:pt x="1804692" y="1110261"/>
                </a:lnTo>
                <a:lnTo>
                  <a:pt x="1789958" y="1065586"/>
                </a:lnTo>
                <a:lnTo>
                  <a:pt x="1768910" y="1023072"/>
                </a:lnTo>
                <a:lnTo>
                  <a:pt x="1741662" y="983648"/>
                </a:lnTo>
                <a:lnTo>
                  <a:pt x="1709248" y="949682"/>
                </a:lnTo>
                <a:lnTo>
                  <a:pt x="1672106" y="920578"/>
                </a:lnTo>
                <a:lnTo>
                  <a:pt x="1631106" y="896564"/>
                </a:lnTo>
                <a:lnTo>
                  <a:pt x="1587118" y="877865"/>
                </a:lnTo>
                <a:lnTo>
                  <a:pt x="1541011" y="864709"/>
                </a:lnTo>
                <a:lnTo>
                  <a:pt x="1493654" y="857321"/>
                </a:lnTo>
                <a:lnTo>
                  <a:pt x="1445919" y="855930"/>
                </a:lnTo>
                <a:lnTo>
                  <a:pt x="1398673" y="860761"/>
                </a:lnTo>
                <a:lnTo>
                  <a:pt x="1352788" y="872040"/>
                </a:lnTo>
                <a:lnTo>
                  <a:pt x="1309804" y="888377"/>
                </a:lnTo>
                <a:lnTo>
                  <a:pt x="1267709" y="908341"/>
                </a:lnTo>
                <a:lnTo>
                  <a:pt x="1226260" y="930367"/>
                </a:lnTo>
                <a:lnTo>
                  <a:pt x="1185212" y="952892"/>
                </a:lnTo>
                <a:lnTo>
                  <a:pt x="1144321" y="974351"/>
                </a:lnTo>
                <a:lnTo>
                  <a:pt x="1103341" y="993181"/>
                </a:lnTo>
                <a:lnTo>
                  <a:pt x="1062030" y="1007816"/>
                </a:lnTo>
                <a:lnTo>
                  <a:pt x="1020143" y="1016693"/>
                </a:lnTo>
                <a:lnTo>
                  <a:pt x="977435" y="1018247"/>
                </a:lnTo>
                <a:lnTo>
                  <a:pt x="933662" y="1010915"/>
                </a:lnTo>
                <a:lnTo>
                  <a:pt x="893689" y="993753"/>
                </a:lnTo>
                <a:lnTo>
                  <a:pt x="859083" y="968183"/>
                </a:lnTo>
                <a:lnTo>
                  <a:pt x="830274" y="935827"/>
                </a:lnTo>
                <a:lnTo>
                  <a:pt x="807688" y="898309"/>
                </a:lnTo>
                <a:lnTo>
                  <a:pt x="791754" y="857251"/>
                </a:lnTo>
                <a:lnTo>
                  <a:pt x="782901" y="814278"/>
                </a:lnTo>
                <a:lnTo>
                  <a:pt x="781555" y="771012"/>
                </a:lnTo>
                <a:lnTo>
                  <a:pt x="788146" y="729076"/>
                </a:lnTo>
                <a:lnTo>
                  <a:pt x="804596" y="682994"/>
                </a:lnTo>
                <a:lnTo>
                  <a:pt x="828161" y="640437"/>
                </a:lnTo>
                <a:lnTo>
                  <a:pt x="857910" y="601593"/>
                </a:lnTo>
                <a:lnTo>
                  <a:pt x="892915" y="566648"/>
                </a:lnTo>
                <a:lnTo>
                  <a:pt x="932247" y="535790"/>
                </a:lnTo>
                <a:lnTo>
                  <a:pt x="974977" y="509204"/>
                </a:lnTo>
                <a:lnTo>
                  <a:pt x="1020175" y="487078"/>
                </a:lnTo>
                <a:lnTo>
                  <a:pt x="1068069" y="468045"/>
                </a:lnTo>
                <a:lnTo>
                  <a:pt x="1118076" y="453421"/>
                </a:lnTo>
                <a:lnTo>
                  <a:pt x="1169291" y="444001"/>
                </a:lnTo>
                <a:lnTo>
                  <a:pt x="1220811" y="440581"/>
                </a:lnTo>
                <a:lnTo>
                  <a:pt x="1271731" y="443956"/>
                </a:lnTo>
                <a:lnTo>
                  <a:pt x="1321147" y="454923"/>
                </a:lnTo>
                <a:lnTo>
                  <a:pt x="1368155" y="474276"/>
                </a:lnTo>
                <a:lnTo>
                  <a:pt x="1409249" y="501509"/>
                </a:lnTo>
                <a:lnTo>
                  <a:pt x="1444063" y="535586"/>
                </a:lnTo>
                <a:lnTo>
                  <a:pt x="1472356" y="575183"/>
                </a:lnTo>
                <a:lnTo>
                  <a:pt x="1493889" y="618971"/>
                </a:lnTo>
                <a:lnTo>
                  <a:pt x="1508420" y="665625"/>
                </a:lnTo>
                <a:lnTo>
                  <a:pt x="1515710" y="713819"/>
                </a:lnTo>
                <a:lnTo>
                  <a:pt x="1515518" y="762226"/>
                </a:lnTo>
                <a:lnTo>
                  <a:pt x="1507603" y="809520"/>
                </a:lnTo>
                <a:lnTo>
                  <a:pt x="1491726" y="854375"/>
                </a:lnTo>
                <a:lnTo>
                  <a:pt x="1468553" y="895567"/>
                </a:lnTo>
                <a:lnTo>
                  <a:pt x="1439560" y="932658"/>
                </a:lnTo>
                <a:lnTo>
                  <a:pt x="1405465" y="965467"/>
                </a:lnTo>
                <a:lnTo>
                  <a:pt x="1366986" y="993816"/>
                </a:lnTo>
                <a:lnTo>
                  <a:pt x="1324841" y="1017527"/>
                </a:lnTo>
                <a:lnTo>
                  <a:pt x="1279749" y="1036420"/>
                </a:lnTo>
                <a:lnTo>
                  <a:pt x="1232427" y="1050317"/>
                </a:lnTo>
                <a:lnTo>
                  <a:pt x="1183594" y="1059039"/>
                </a:lnTo>
                <a:lnTo>
                  <a:pt x="1133967" y="1062407"/>
                </a:lnTo>
                <a:lnTo>
                  <a:pt x="1084622" y="1059775"/>
                </a:lnTo>
                <a:lnTo>
                  <a:pt x="1035662" y="1052654"/>
                </a:lnTo>
                <a:lnTo>
                  <a:pt x="987331" y="1041324"/>
                </a:lnTo>
                <a:lnTo>
                  <a:pt x="939868" y="1026064"/>
                </a:lnTo>
                <a:lnTo>
                  <a:pt x="893516" y="1007156"/>
                </a:lnTo>
                <a:lnTo>
                  <a:pt x="848515" y="984877"/>
                </a:lnTo>
                <a:lnTo>
                  <a:pt x="805107" y="959510"/>
                </a:lnTo>
                <a:lnTo>
                  <a:pt x="763534" y="931334"/>
                </a:lnTo>
                <a:lnTo>
                  <a:pt x="724036" y="900628"/>
                </a:lnTo>
                <a:lnTo>
                  <a:pt x="683921" y="866198"/>
                </a:lnTo>
                <a:lnTo>
                  <a:pt x="646330" y="829111"/>
                </a:lnTo>
                <a:lnTo>
                  <a:pt x="611772" y="789470"/>
                </a:lnTo>
                <a:lnTo>
                  <a:pt x="580757" y="747382"/>
                </a:lnTo>
                <a:lnTo>
                  <a:pt x="553793" y="702952"/>
                </a:lnTo>
                <a:lnTo>
                  <a:pt x="531389" y="656285"/>
                </a:lnTo>
                <a:lnTo>
                  <a:pt x="514054" y="607487"/>
                </a:lnTo>
                <a:lnTo>
                  <a:pt x="503356" y="561722"/>
                </a:lnTo>
                <a:lnTo>
                  <a:pt x="497917" y="515508"/>
                </a:lnTo>
                <a:lnTo>
                  <a:pt x="497519" y="469207"/>
                </a:lnTo>
                <a:lnTo>
                  <a:pt x="501943" y="423184"/>
                </a:lnTo>
                <a:lnTo>
                  <a:pt x="510974" y="377803"/>
                </a:lnTo>
                <a:lnTo>
                  <a:pt x="524392" y="333428"/>
                </a:lnTo>
                <a:lnTo>
                  <a:pt x="541980" y="290422"/>
                </a:lnTo>
                <a:lnTo>
                  <a:pt x="563520" y="249149"/>
                </a:lnTo>
                <a:lnTo>
                  <a:pt x="588795" y="209974"/>
                </a:lnTo>
                <a:lnTo>
                  <a:pt x="617586" y="173261"/>
                </a:lnTo>
                <a:lnTo>
                  <a:pt x="649675" y="139373"/>
                </a:lnTo>
                <a:lnTo>
                  <a:pt x="684846" y="108674"/>
                </a:lnTo>
                <a:lnTo>
                  <a:pt x="722880" y="81529"/>
                </a:lnTo>
                <a:lnTo>
                  <a:pt x="763559" y="58300"/>
                </a:lnTo>
                <a:lnTo>
                  <a:pt x="807156" y="38788"/>
                </a:lnTo>
                <a:lnTo>
                  <a:pt x="852279" y="23292"/>
                </a:lnTo>
                <a:lnTo>
                  <a:pt x="898631" y="11739"/>
                </a:lnTo>
                <a:lnTo>
                  <a:pt x="945921" y="4056"/>
                </a:lnTo>
                <a:lnTo>
                  <a:pt x="993852" y="167"/>
                </a:lnTo>
                <a:lnTo>
                  <a:pt x="1042132" y="0"/>
                </a:lnTo>
                <a:lnTo>
                  <a:pt x="1090466" y="3479"/>
                </a:lnTo>
                <a:lnTo>
                  <a:pt x="1138560" y="10533"/>
                </a:lnTo>
                <a:lnTo>
                  <a:pt x="1186121" y="21085"/>
                </a:lnTo>
                <a:lnTo>
                  <a:pt x="1232853" y="35064"/>
                </a:lnTo>
                <a:lnTo>
                  <a:pt x="1278463" y="52394"/>
                </a:lnTo>
                <a:lnTo>
                  <a:pt x="1322657" y="73002"/>
                </a:lnTo>
                <a:lnTo>
                  <a:pt x="1365141" y="96814"/>
                </a:lnTo>
                <a:lnTo>
                  <a:pt x="1405620" y="123756"/>
                </a:lnTo>
                <a:lnTo>
                  <a:pt x="1438867" y="155743"/>
                </a:lnTo>
                <a:lnTo>
                  <a:pt x="1463321" y="196615"/>
                </a:lnTo>
                <a:lnTo>
                  <a:pt x="1479862" y="243951"/>
                </a:lnTo>
                <a:lnTo>
                  <a:pt x="1489369" y="295324"/>
                </a:lnTo>
                <a:lnTo>
                  <a:pt x="1492722" y="348312"/>
                </a:lnTo>
                <a:lnTo>
                  <a:pt x="1490802" y="400490"/>
                </a:lnTo>
                <a:lnTo>
                  <a:pt x="1484487" y="449435"/>
                </a:lnTo>
                <a:lnTo>
                  <a:pt x="1472449" y="494011"/>
                </a:lnTo>
                <a:lnTo>
                  <a:pt x="1452521" y="536128"/>
                </a:lnTo>
                <a:lnTo>
                  <a:pt x="1425627" y="574238"/>
                </a:lnTo>
                <a:lnTo>
                  <a:pt x="1392696" y="606797"/>
                </a:lnTo>
                <a:lnTo>
                  <a:pt x="1354653" y="632257"/>
                </a:lnTo>
                <a:lnTo>
                  <a:pt x="1312424" y="649072"/>
                </a:lnTo>
                <a:lnTo>
                  <a:pt x="1266936" y="655696"/>
                </a:lnTo>
                <a:lnTo>
                  <a:pt x="1217706" y="652321"/>
                </a:lnTo>
                <a:lnTo>
                  <a:pt x="1170597" y="638853"/>
                </a:lnTo>
                <a:lnTo>
                  <a:pt x="1125221" y="617839"/>
                </a:lnTo>
                <a:lnTo>
                  <a:pt x="1081190" y="591826"/>
                </a:lnTo>
                <a:lnTo>
                  <a:pt x="1038117" y="563362"/>
                </a:lnTo>
                <a:lnTo>
                  <a:pt x="995613" y="534995"/>
                </a:lnTo>
                <a:lnTo>
                  <a:pt x="954591" y="509345"/>
                </a:lnTo>
                <a:lnTo>
                  <a:pt x="912139" y="486059"/>
                </a:lnTo>
                <a:lnTo>
                  <a:pt x="868430" y="465299"/>
                </a:lnTo>
                <a:lnTo>
                  <a:pt x="823638" y="447228"/>
                </a:lnTo>
                <a:lnTo>
                  <a:pt x="777937" y="432007"/>
                </a:lnTo>
                <a:lnTo>
                  <a:pt x="731499" y="419800"/>
                </a:lnTo>
                <a:lnTo>
                  <a:pt x="684499" y="410767"/>
                </a:lnTo>
                <a:lnTo>
                  <a:pt x="637109" y="405071"/>
                </a:lnTo>
                <a:lnTo>
                  <a:pt x="589503" y="402875"/>
                </a:lnTo>
                <a:lnTo>
                  <a:pt x="541855" y="404340"/>
                </a:lnTo>
                <a:lnTo>
                  <a:pt x="494338" y="409629"/>
                </a:lnTo>
                <a:lnTo>
                  <a:pt x="447125" y="418904"/>
                </a:lnTo>
                <a:lnTo>
                  <a:pt x="401474" y="432963"/>
                </a:lnTo>
                <a:lnTo>
                  <a:pt x="357354" y="451785"/>
                </a:lnTo>
                <a:lnTo>
                  <a:pt x="315223" y="475012"/>
                </a:lnTo>
                <a:lnTo>
                  <a:pt x="275542" y="502282"/>
                </a:lnTo>
                <a:lnTo>
                  <a:pt x="238771" y="533237"/>
                </a:lnTo>
                <a:lnTo>
                  <a:pt x="205370" y="567517"/>
                </a:lnTo>
                <a:lnTo>
                  <a:pt x="175798" y="604761"/>
                </a:lnTo>
                <a:lnTo>
                  <a:pt x="150515" y="644611"/>
                </a:lnTo>
                <a:lnTo>
                  <a:pt x="129980" y="686706"/>
                </a:lnTo>
                <a:lnTo>
                  <a:pt x="114655" y="730686"/>
                </a:lnTo>
                <a:lnTo>
                  <a:pt x="104998" y="776193"/>
                </a:lnTo>
                <a:lnTo>
                  <a:pt x="101470" y="822866"/>
                </a:lnTo>
                <a:lnTo>
                  <a:pt x="105500" y="869786"/>
                </a:lnTo>
                <a:lnTo>
                  <a:pt x="116388" y="915966"/>
                </a:lnTo>
                <a:lnTo>
                  <a:pt x="134140" y="959513"/>
                </a:lnTo>
                <a:lnTo>
                  <a:pt x="158764" y="998536"/>
                </a:lnTo>
                <a:lnTo>
                  <a:pt x="190264" y="1031143"/>
                </a:lnTo>
                <a:lnTo>
                  <a:pt x="228647" y="1055441"/>
                </a:lnTo>
                <a:lnTo>
                  <a:pt x="273305" y="1066288"/>
                </a:lnTo>
                <a:lnTo>
                  <a:pt x="319884" y="1063563"/>
                </a:lnTo>
                <a:lnTo>
                  <a:pt x="363974" y="1048691"/>
                </a:lnTo>
                <a:lnTo>
                  <a:pt x="401164" y="1023101"/>
                </a:lnTo>
                <a:lnTo>
                  <a:pt x="427045" y="988219"/>
                </a:lnTo>
                <a:lnTo>
                  <a:pt x="437207" y="945472"/>
                </a:lnTo>
                <a:lnTo>
                  <a:pt x="429133" y="895554"/>
                </a:lnTo>
                <a:lnTo>
                  <a:pt x="402714" y="853127"/>
                </a:lnTo>
                <a:lnTo>
                  <a:pt x="362969" y="821563"/>
                </a:lnTo>
                <a:lnTo>
                  <a:pt x="314918" y="804235"/>
                </a:lnTo>
                <a:lnTo>
                  <a:pt x="264147" y="802103"/>
                </a:lnTo>
                <a:lnTo>
                  <a:pt x="214244" y="812738"/>
                </a:lnTo>
                <a:lnTo>
                  <a:pt x="167291" y="834192"/>
                </a:lnTo>
                <a:lnTo>
                  <a:pt x="125371" y="864522"/>
                </a:lnTo>
                <a:lnTo>
                  <a:pt x="90347" y="898057"/>
                </a:lnTo>
                <a:lnTo>
                  <a:pt x="60919" y="936087"/>
                </a:lnTo>
                <a:lnTo>
                  <a:pt x="37147" y="977807"/>
                </a:lnTo>
                <a:lnTo>
                  <a:pt x="19093" y="1022412"/>
                </a:lnTo>
                <a:lnTo>
                  <a:pt x="6817" y="1069098"/>
                </a:lnTo>
                <a:lnTo>
                  <a:pt x="380" y="1117061"/>
                </a:lnTo>
                <a:lnTo>
                  <a:pt x="0" y="1151338"/>
                </a:lnTo>
              </a:path>
            </a:pathLst>
          </a:custGeom>
          <a:ln w="9525">
            <a:solidFill>
              <a:srgbClr val="5F8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90599" y="433273"/>
            <a:ext cx="673630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z="2800" spc="-229" dirty="0">
                <a:solidFill>
                  <a:srgbClr val="FFC000"/>
                </a:solidFill>
              </a:rPr>
              <a:t>Mola Verin</a:t>
            </a:r>
            <a:endParaRPr sz="2800" spc="-229" dirty="0">
              <a:solidFill>
                <a:srgbClr val="FFC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9784" y="3814591"/>
            <a:ext cx="1981200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tr-TR" sz="1400" spc="-40" dirty="0">
                <a:solidFill>
                  <a:srgbClr val="3A4B6C"/>
                </a:solidFill>
                <a:latin typeface="Tahoma"/>
                <a:cs typeface="Tahoma"/>
              </a:rPr>
              <a:t>40 dakika ders</a:t>
            </a: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tr-TR" sz="1400" spc="-40" dirty="0">
                <a:solidFill>
                  <a:srgbClr val="3A4B6C"/>
                </a:solidFill>
                <a:latin typeface="Tahoma"/>
                <a:cs typeface="Tahoma"/>
              </a:rPr>
              <a:t>10 dakika ara verin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1200" y="3802841"/>
            <a:ext cx="29718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tr-TR" sz="1400" dirty="0">
                <a:latin typeface="Tahoma"/>
                <a:cs typeface="Tahoma"/>
              </a:rPr>
              <a:t>Beyin yorulan bir organ ve dinlenmeye ihtiyacı var. Ara vermek çalışmadan verim almanın </a:t>
            </a:r>
            <a:r>
              <a:rPr lang="tr-TR" sz="1400">
                <a:latin typeface="Tahoma"/>
                <a:cs typeface="Tahoma"/>
              </a:rPr>
              <a:t>ön koşuludur</a:t>
            </a:r>
            <a:endParaRPr sz="1400" dirty="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322832" y="1980438"/>
            <a:ext cx="6495415" cy="1734185"/>
            <a:chOff x="1322832" y="1980438"/>
            <a:chExt cx="6495415" cy="1734185"/>
          </a:xfrm>
        </p:grpSpPr>
        <p:sp>
          <p:nvSpPr>
            <p:cNvPr id="8" name="object 8"/>
            <p:cNvSpPr/>
            <p:nvPr/>
          </p:nvSpPr>
          <p:spPr>
            <a:xfrm>
              <a:off x="2032254" y="2847594"/>
              <a:ext cx="5077460" cy="0"/>
            </a:xfrm>
            <a:custGeom>
              <a:avLst/>
              <a:gdLst/>
              <a:ahLst/>
              <a:cxnLst/>
              <a:rect l="l" t="t" r="r" b="b"/>
              <a:pathLst>
                <a:path w="5077459">
                  <a:moveTo>
                    <a:pt x="0" y="0"/>
                  </a:moveTo>
                  <a:lnTo>
                    <a:pt x="5077460" y="0"/>
                  </a:lnTo>
                </a:path>
              </a:pathLst>
            </a:custGeom>
            <a:ln w="19050">
              <a:solidFill>
                <a:srgbClr val="3A4B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40586" y="1980438"/>
              <a:ext cx="76200" cy="512445"/>
            </a:xfrm>
            <a:custGeom>
              <a:avLst/>
              <a:gdLst/>
              <a:ahLst/>
              <a:cxnLst/>
              <a:rect l="l" t="t" r="r" b="b"/>
              <a:pathLst>
                <a:path w="76200" h="512444">
                  <a:moveTo>
                    <a:pt x="28575" y="74282"/>
                  </a:moveTo>
                  <a:lnTo>
                    <a:pt x="28575" y="512444"/>
                  </a:lnTo>
                  <a:lnTo>
                    <a:pt x="47625" y="512444"/>
                  </a:lnTo>
                  <a:lnTo>
                    <a:pt x="47625" y="76200"/>
                  </a:lnTo>
                  <a:lnTo>
                    <a:pt x="38100" y="76200"/>
                  </a:lnTo>
                  <a:lnTo>
                    <a:pt x="28575" y="74282"/>
                  </a:lnTo>
                  <a:close/>
                </a:path>
                <a:path w="76200" h="512444">
                  <a:moveTo>
                    <a:pt x="47625" y="38100"/>
                  </a:moveTo>
                  <a:lnTo>
                    <a:pt x="28575" y="38100"/>
                  </a:lnTo>
                  <a:lnTo>
                    <a:pt x="28575" y="74282"/>
                  </a:lnTo>
                  <a:lnTo>
                    <a:pt x="38100" y="76200"/>
                  </a:lnTo>
                  <a:lnTo>
                    <a:pt x="47625" y="74282"/>
                  </a:lnTo>
                  <a:lnTo>
                    <a:pt x="47625" y="38100"/>
                  </a:lnTo>
                  <a:close/>
                </a:path>
                <a:path w="76200" h="512444">
                  <a:moveTo>
                    <a:pt x="47625" y="74282"/>
                  </a:moveTo>
                  <a:lnTo>
                    <a:pt x="38100" y="76200"/>
                  </a:lnTo>
                  <a:lnTo>
                    <a:pt x="47625" y="76200"/>
                  </a:lnTo>
                  <a:lnTo>
                    <a:pt x="47625" y="74282"/>
                  </a:lnTo>
                  <a:close/>
                </a:path>
                <a:path w="76200" h="512444">
                  <a:moveTo>
                    <a:pt x="38100" y="0"/>
                  </a:moveTo>
                  <a:lnTo>
                    <a:pt x="23252" y="2988"/>
                  </a:lnTo>
                  <a:lnTo>
                    <a:pt x="11144" y="11144"/>
                  </a:lnTo>
                  <a:lnTo>
                    <a:pt x="2988" y="23252"/>
                  </a:lnTo>
                  <a:lnTo>
                    <a:pt x="0" y="38100"/>
                  </a:lnTo>
                  <a:lnTo>
                    <a:pt x="2988" y="52947"/>
                  </a:lnTo>
                  <a:lnTo>
                    <a:pt x="11144" y="65055"/>
                  </a:lnTo>
                  <a:lnTo>
                    <a:pt x="23252" y="73211"/>
                  </a:lnTo>
                  <a:lnTo>
                    <a:pt x="28575" y="74282"/>
                  </a:lnTo>
                  <a:lnTo>
                    <a:pt x="28575" y="38100"/>
                  </a:lnTo>
                  <a:lnTo>
                    <a:pt x="76200" y="38100"/>
                  </a:lnTo>
                  <a:lnTo>
                    <a:pt x="73211" y="23252"/>
                  </a:lnTo>
                  <a:lnTo>
                    <a:pt x="65055" y="11144"/>
                  </a:lnTo>
                  <a:lnTo>
                    <a:pt x="52947" y="2988"/>
                  </a:lnTo>
                  <a:lnTo>
                    <a:pt x="38100" y="0"/>
                  </a:lnTo>
                  <a:close/>
                </a:path>
                <a:path w="76200" h="512444">
                  <a:moveTo>
                    <a:pt x="76200" y="38100"/>
                  </a:moveTo>
                  <a:lnTo>
                    <a:pt x="47625" y="38100"/>
                  </a:lnTo>
                  <a:lnTo>
                    <a:pt x="47625" y="74282"/>
                  </a:lnTo>
                  <a:lnTo>
                    <a:pt x="52947" y="73211"/>
                  </a:lnTo>
                  <a:lnTo>
                    <a:pt x="65055" y="65055"/>
                  </a:lnTo>
                  <a:lnTo>
                    <a:pt x="73211" y="52947"/>
                  </a:lnTo>
                  <a:lnTo>
                    <a:pt x="76200" y="38100"/>
                  </a:lnTo>
                  <a:close/>
                </a:path>
              </a:pathLst>
            </a:custGeom>
            <a:solidFill>
              <a:srgbClr val="3A4B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2832" y="2493264"/>
              <a:ext cx="708660" cy="708660"/>
            </a:xfrm>
            <a:custGeom>
              <a:avLst/>
              <a:gdLst/>
              <a:ahLst/>
              <a:cxnLst/>
              <a:rect l="l" t="t" r="r" b="b"/>
              <a:pathLst>
                <a:path w="708660" h="708660">
                  <a:moveTo>
                    <a:pt x="354330" y="0"/>
                  </a:moveTo>
                  <a:lnTo>
                    <a:pt x="306246" y="3234"/>
                  </a:lnTo>
                  <a:lnTo>
                    <a:pt x="260129" y="12655"/>
                  </a:lnTo>
                  <a:lnTo>
                    <a:pt x="216402" y="27842"/>
                  </a:lnTo>
                  <a:lnTo>
                    <a:pt x="175485" y="48372"/>
                  </a:lnTo>
                  <a:lnTo>
                    <a:pt x="137802" y="73824"/>
                  </a:lnTo>
                  <a:lnTo>
                    <a:pt x="103774" y="103774"/>
                  </a:lnTo>
                  <a:lnTo>
                    <a:pt x="73824" y="137802"/>
                  </a:lnTo>
                  <a:lnTo>
                    <a:pt x="48372" y="175485"/>
                  </a:lnTo>
                  <a:lnTo>
                    <a:pt x="27842" y="216402"/>
                  </a:lnTo>
                  <a:lnTo>
                    <a:pt x="12655" y="260129"/>
                  </a:lnTo>
                  <a:lnTo>
                    <a:pt x="3234" y="306246"/>
                  </a:lnTo>
                  <a:lnTo>
                    <a:pt x="0" y="354330"/>
                  </a:lnTo>
                  <a:lnTo>
                    <a:pt x="3234" y="402413"/>
                  </a:lnTo>
                  <a:lnTo>
                    <a:pt x="12655" y="448530"/>
                  </a:lnTo>
                  <a:lnTo>
                    <a:pt x="27842" y="492257"/>
                  </a:lnTo>
                  <a:lnTo>
                    <a:pt x="48372" y="533174"/>
                  </a:lnTo>
                  <a:lnTo>
                    <a:pt x="73824" y="570857"/>
                  </a:lnTo>
                  <a:lnTo>
                    <a:pt x="103774" y="604885"/>
                  </a:lnTo>
                  <a:lnTo>
                    <a:pt x="137802" y="634835"/>
                  </a:lnTo>
                  <a:lnTo>
                    <a:pt x="175485" y="660287"/>
                  </a:lnTo>
                  <a:lnTo>
                    <a:pt x="216402" y="680817"/>
                  </a:lnTo>
                  <a:lnTo>
                    <a:pt x="260129" y="696004"/>
                  </a:lnTo>
                  <a:lnTo>
                    <a:pt x="306246" y="705425"/>
                  </a:lnTo>
                  <a:lnTo>
                    <a:pt x="354330" y="708660"/>
                  </a:lnTo>
                  <a:lnTo>
                    <a:pt x="402413" y="705425"/>
                  </a:lnTo>
                  <a:lnTo>
                    <a:pt x="448530" y="696004"/>
                  </a:lnTo>
                  <a:lnTo>
                    <a:pt x="492257" y="680817"/>
                  </a:lnTo>
                  <a:lnTo>
                    <a:pt x="533174" y="660287"/>
                  </a:lnTo>
                  <a:lnTo>
                    <a:pt x="570857" y="634835"/>
                  </a:lnTo>
                  <a:lnTo>
                    <a:pt x="604885" y="604885"/>
                  </a:lnTo>
                  <a:lnTo>
                    <a:pt x="634835" y="570857"/>
                  </a:lnTo>
                  <a:lnTo>
                    <a:pt x="660287" y="533174"/>
                  </a:lnTo>
                  <a:lnTo>
                    <a:pt x="680817" y="492257"/>
                  </a:lnTo>
                  <a:lnTo>
                    <a:pt x="696004" y="448530"/>
                  </a:lnTo>
                  <a:lnTo>
                    <a:pt x="705425" y="402413"/>
                  </a:lnTo>
                  <a:lnTo>
                    <a:pt x="708660" y="354330"/>
                  </a:lnTo>
                  <a:lnTo>
                    <a:pt x="705425" y="306246"/>
                  </a:lnTo>
                  <a:lnTo>
                    <a:pt x="696004" y="260129"/>
                  </a:lnTo>
                  <a:lnTo>
                    <a:pt x="680817" y="216402"/>
                  </a:lnTo>
                  <a:lnTo>
                    <a:pt x="660287" y="175485"/>
                  </a:lnTo>
                  <a:lnTo>
                    <a:pt x="634835" y="137802"/>
                  </a:lnTo>
                  <a:lnTo>
                    <a:pt x="604885" y="103774"/>
                  </a:lnTo>
                  <a:lnTo>
                    <a:pt x="570857" y="73824"/>
                  </a:lnTo>
                  <a:lnTo>
                    <a:pt x="533174" y="48372"/>
                  </a:lnTo>
                  <a:lnTo>
                    <a:pt x="492257" y="27842"/>
                  </a:lnTo>
                  <a:lnTo>
                    <a:pt x="448530" y="12655"/>
                  </a:lnTo>
                  <a:lnTo>
                    <a:pt x="402413" y="3234"/>
                  </a:lnTo>
                  <a:lnTo>
                    <a:pt x="354330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68446" y="3202686"/>
              <a:ext cx="76200" cy="511809"/>
            </a:xfrm>
            <a:custGeom>
              <a:avLst/>
              <a:gdLst/>
              <a:ahLst/>
              <a:cxnLst/>
              <a:rect l="l" t="t" r="r" b="b"/>
              <a:pathLst>
                <a:path w="76200" h="511810">
                  <a:moveTo>
                    <a:pt x="28575" y="437030"/>
                  </a:moveTo>
                  <a:lnTo>
                    <a:pt x="23252" y="438108"/>
                  </a:lnTo>
                  <a:lnTo>
                    <a:pt x="11144" y="446293"/>
                  </a:lnTo>
                  <a:lnTo>
                    <a:pt x="2988" y="458408"/>
                  </a:lnTo>
                  <a:lnTo>
                    <a:pt x="0" y="473201"/>
                  </a:lnTo>
                  <a:lnTo>
                    <a:pt x="2988" y="488049"/>
                  </a:lnTo>
                  <a:lnTo>
                    <a:pt x="11144" y="500157"/>
                  </a:lnTo>
                  <a:lnTo>
                    <a:pt x="23252" y="508313"/>
                  </a:lnTo>
                  <a:lnTo>
                    <a:pt x="38100" y="511301"/>
                  </a:lnTo>
                  <a:lnTo>
                    <a:pt x="52947" y="508313"/>
                  </a:lnTo>
                  <a:lnTo>
                    <a:pt x="65055" y="500157"/>
                  </a:lnTo>
                  <a:lnTo>
                    <a:pt x="73211" y="488049"/>
                  </a:lnTo>
                  <a:lnTo>
                    <a:pt x="76200" y="473201"/>
                  </a:lnTo>
                  <a:lnTo>
                    <a:pt x="28575" y="473201"/>
                  </a:lnTo>
                  <a:lnTo>
                    <a:pt x="28575" y="437030"/>
                  </a:lnTo>
                  <a:close/>
                </a:path>
                <a:path w="76200" h="511810">
                  <a:moveTo>
                    <a:pt x="38100" y="435101"/>
                  </a:moveTo>
                  <a:lnTo>
                    <a:pt x="28575" y="437030"/>
                  </a:lnTo>
                  <a:lnTo>
                    <a:pt x="28575" y="473201"/>
                  </a:lnTo>
                  <a:lnTo>
                    <a:pt x="47625" y="473201"/>
                  </a:lnTo>
                  <a:lnTo>
                    <a:pt x="47625" y="437030"/>
                  </a:lnTo>
                  <a:lnTo>
                    <a:pt x="38100" y="435101"/>
                  </a:lnTo>
                  <a:close/>
                </a:path>
                <a:path w="76200" h="511810">
                  <a:moveTo>
                    <a:pt x="47625" y="437030"/>
                  </a:moveTo>
                  <a:lnTo>
                    <a:pt x="47625" y="473201"/>
                  </a:lnTo>
                  <a:lnTo>
                    <a:pt x="76200" y="473201"/>
                  </a:lnTo>
                  <a:lnTo>
                    <a:pt x="73211" y="458408"/>
                  </a:lnTo>
                  <a:lnTo>
                    <a:pt x="65055" y="446293"/>
                  </a:lnTo>
                  <a:lnTo>
                    <a:pt x="52947" y="438108"/>
                  </a:lnTo>
                  <a:lnTo>
                    <a:pt x="47625" y="437030"/>
                  </a:lnTo>
                  <a:close/>
                </a:path>
                <a:path w="76200" h="511810">
                  <a:moveTo>
                    <a:pt x="47625" y="0"/>
                  </a:moveTo>
                  <a:lnTo>
                    <a:pt x="28575" y="0"/>
                  </a:lnTo>
                  <a:lnTo>
                    <a:pt x="28575" y="437030"/>
                  </a:lnTo>
                  <a:lnTo>
                    <a:pt x="38100" y="435101"/>
                  </a:lnTo>
                  <a:lnTo>
                    <a:pt x="47625" y="435101"/>
                  </a:lnTo>
                  <a:lnTo>
                    <a:pt x="47625" y="0"/>
                  </a:lnTo>
                  <a:close/>
                </a:path>
                <a:path w="76200" h="511810">
                  <a:moveTo>
                    <a:pt x="47625" y="435101"/>
                  </a:moveTo>
                  <a:lnTo>
                    <a:pt x="38100" y="435101"/>
                  </a:lnTo>
                  <a:lnTo>
                    <a:pt x="47625" y="437030"/>
                  </a:lnTo>
                  <a:lnTo>
                    <a:pt x="47625" y="435101"/>
                  </a:lnTo>
                  <a:close/>
                </a:path>
              </a:pathLst>
            </a:custGeom>
            <a:solidFill>
              <a:srgbClr val="3A4B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50692" y="2491740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4" h="710564">
                  <a:moveTo>
                    <a:pt x="355092" y="0"/>
                  </a:moveTo>
                  <a:lnTo>
                    <a:pt x="306913" y="3242"/>
                  </a:lnTo>
                  <a:lnTo>
                    <a:pt x="260702" y="12685"/>
                  </a:lnTo>
                  <a:lnTo>
                    <a:pt x="216884" y="27908"/>
                  </a:lnTo>
                  <a:lnTo>
                    <a:pt x="175880" y="48485"/>
                  </a:lnTo>
                  <a:lnTo>
                    <a:pt x="138116" y="73995"/>
                  </a:lnTo>
                  <a:lnTo>
                    <a:pt x="104013" y="104012"/>
                  </a:lnTo>
                  <a:lnTo>
                    <a:pt x="73995" y="138116"/>
                  </a:lnTo>
                  <a:lnTo>
                    <a:pt x="48485" y="175880"/>
                  </a:lnTo>
                  <a:lnTo>
                    <a:pt x="27908" y="216884"/>
                  </a:lnTo>
                  <a:lnTo>
                    <a:pt x="12685" y="260702"/>
                  </a:lnTo>
                  <a:lnTo>
                    <a:pt x="3242" y="306913"/>
                  </a:lnTo>
                  <a:lnTo>
                    <a:pt x="0" y="355092"/>
                  </a:lnTo>
                  <a:lnTo>
                    <a:pt x="3242" y="403270"/>
                  </a:lnTo>
                  <a:lnTo>
                    <a:pt x="12685" y="449481"/>
                  </a:lnTo>
                  <a:lnTo>
                    <a:pt x="27908" y="493299"/>
                  </a:lnTo>
                  <a:lnTo>
                    <a:pt x="48485" y="534303"/>
                  </a:lnTo>
                  <a:lnTo>
                    <a:pt x="73995" y="572067"/>
                  </a:lnTo>
                  <a:lnTo>
                    <a:pt x="104013" y="606170"/>
                  </a:lnTo>
                  <a:lnTo>
                    <a:pt x="138116" y="636188"/>
                  </a:lnTo>
                  <a:lnTo>
                    <a:pt x="175880" y="661698"/>
                  </a:lnTo>
                  <a:lnTo>
                    <a:pt x="216884" y="682275"/>
                  </a:lnTo>
                  <a:lnTo>
                    <a:pt x="260702" y="697498"/>
                  </a:lnTo>
                  <a:lnTo>
                    <a:pt x="306913" y="706941"/>
                  </a:lnTo>
                  <a:lnTo>
                    <a:pt x="355092" y="710184"/>
                  </a:lnTo>
                  <a:lnTo>
                    <a:pt x="403270" y="706941"/>
                  </a:lnTo>
                  <a:lnTo>
                    <a:pt x="449481" y="697498"/>
                  </a:lnTo>
                  <a:lnTo>
                    <a:pt x="493299" y="682275"/>
                  </a:lnTo>
                  <a:lnTo>
                    <a:pt x="534303" y="661698"/>
                  </a:lnTo>
                  <a:lnTo>
                    <a:pt x="572067" y="636188"/>
                  </a:lnTo>
                  <a:lnTo>
                    <a:pt x="606170" y="606171"/>
                  </a:lnTo>
                  <a:lnTo>
                    <a:pt x="636188" y="572067"/>
                  </a:lnTo>
                  <a:lnTo>
                    <a:pt x="661698" y="534303"/>
                  </a:lnTo>
                  <a:lnTo>
                    <a:pt x="682275" y="493299"/>
                  </a:lnTo>
                  <a:lnTo>
                    <a:pt x="697498" y="449481"/>
                  </a:lnTo>
                  <a:lnTo>
                    <a:pt x="706941" y="403270"/>
                  </a:lnTo>
                  <a:lnTo>
                    <a:pt x="710183" y="355092"/>
                  </a:lnTo>
                  <a:lnTo>
                    <a:pt x="706941" y="306913"/>
                  </a:lnTo>
                  <a:lnTo>
                    <a:pt x="697498" y="260702"/>
                  </a:lnTo>
                  <a:lnTo>
                    <a:pt x="682275" y="216884"/>
                  </a:lnTo>
                  <a:lnTo>
                    <a:pt x="661698" y="175880"/>
                  </a:lnTo>
                  <a:lnTo>
                    <a:pt x="636188" y="138116"/>
                  </a:lnTo>
                  <a:lnTo>
                    <a:pt x="606170" y="104013"/>
                  </a:lnTo>
                  <a:lnTo>
                    <a:pt x="572067" y="73995"/>
                  </a:lnTo>
                  <a:lnTo>
                    <a:pt x="534303" y="48485"/>
                  </a:lnTo>
                  <a:lnTo>
                    <a:pt x="493299" y="27908"/>
                  </a:lnTo>
                  <a:lnTo>
                    <a:pt x="449481" y="12685"/>
                  </a:lnTo>
                  <a:lnTo>
                    <a:pt x="403270" y="3242"/>
                  </a:lnTo>
                  <a:lnTo>
                    <a:pt x="355092" y="0"/>
                  </a:lnTo>
                  <a:close/>
                </a:path>
              </a:pathLst>
            </a:custGeom>
            <a:solidFill>
              <a:srgbClr val="F1A2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97829" y="1980438"/>
              <a:ext cx="76200" cy="512445"/>
            </a:xfrm>
            <a:custGeom>
              <a:avLst/>
              <a:gdLst/>
              <a:ahLst/>
              <a:cxnLst/>
              <a:rect l="l" t="t" r="r" b="b"/>
              <a:pathLst>
                <a:path w="76200" h="512444">
                  <a:moveTo>
                    <a:pt x="28575" y="74282"/>
                  </a:moveTo>
                  <a:lnTo>
                    <a:pt x="28575" y="512444"/>
                  </a:lnTo>
                  <a:lnTo>
                    <a:pt x="47625" y="512444"/>
                  </a:lnTo>
                  <a:lnTo>
                    <a:pt x="47625" y="76200"/>
                  </a:lnTo>
                  <a:lnTo>
                    <a:pt x="38100" y="76200"/>
                  </a:lnTo>
                  <a:lnTo>
                    <a:pt x="28575" y="74282"/>
                  </a:lnTo>
                  <a:close/>
                </a:path>
                <a:path w="76200" h="512444">
                  <a:moveTo>
                    <a:pt x="47625" y="38100"/>
                  </a:moveTo>
                  <a:lnTo>
                    <a:pt x="28575" y="38100"/>
                  </a:lnTo>
                  <a:lnTo>
                    <a:pt x="28575" y="74282"/>
                  </a:lnTo>
                  <a:lnTo>
                    <a:pt x="38100" y="76200"/>
                  </a:lnTo>
                  <a:lnTo>
                    <a:pt x="47625" y="74282"/>
                  </a:lnTo>
                  <a:lnTo>
                    <a:pt x="47625" y="38100"/>
                  </a:lnTo>
                  <a:close/>
                </a:path>
                <a:path w="76200" h="512444">
                  <a:moveTo>
                    <a:pt x="47625" y="74282"/>
                  </a:moveTo>
                  <a:lnTo>
                    <a:pt x="38100" y="76200"/>
                  </a:lnTo>
                  <a:lnTo>
                    <a:pt x="47625" y="76200"/>
                  </a:lnTo>
                  <a:lnTo>
                    <a:pt x="47625" y="74282"/>
                  </a:lnTo>
                  <a:close/>
                </a:path>
                <a:path w="76200" h="512444">
                  <a:moveTo>
                    <a:pt x="38100" y="0"/>
                  </a:moveTo>
                  <a:lnTo>
                    <a:pt x="23252" y="2988"/>
                  </a:lnTo>
                  <a:lnTo>
                    <a:pt x="11144" y="11144"/>
                  </a:lnTo>
                  <a:lnTo>
                    <a:pt x="2988" y="23252"/>
                  </a:lnTo>
                  <a:lnTo>
                    <a:pt x="0" y="38100"/>
                  </a:lnTo>
                  <a:lnTo>
                    <a:pt x="2988" y="52947"/>
                  </a:lnTo>
                  <a:lnTo>
                    <a:pt x="11144" y="65055"/>
                  </a:lnTo>
                  <a:lnTo>
                    <a:pt x="23252" y="73211"/>
                  </a:lnTo>
                  <a:lnTo>
                    <a:pt x="28575" y="74282"/>
                  </a:lnTo>
                  <a:lnTo>
                    <a:pt x="28575" y="38100"/>
                  </a:lnTo>
                  <a:lnTo>
                    <a:pt x="76200" y="38100"/>
                  </a:lnTo>
                  <a:lnTo>
                    <a:pt x="73211" y="23252"/>
                  </a:lnTo>
                  <a:lnTo>
                    <a:pt x="65055" y="11144"/>
                  </a:lnTo>
                  <a:lnTo>
                    <a:pt x="52947" y="2988"/>
                  </a:lnTo>
                  <a:lnTo>
                    <a:pt x="38100" y="0"/>
                  </a:lnTo>
                  <a:close/>
                </a:path>
                <a:path w="76200" h="512444">
                  <a:moveTo>
                    <a:pt x="76200" y="38100"/>
                  </a:moveTo>
                  <a:lnTo>
                    <a:pt x="47625" y="38100"/>
                  </a:lnTo>
                  <a:lnTo>
                    <a:pt x="47625" y="74282"/>
                  </a:lnTo>
                  <a:lnTo>
                    <a:pt x="52947" y="73211"/>
                  </a:lnTo>
                  <a:lnTo>
                    <a:pt x="65055" y="65055"/>
                  </a:lnTo>
                  <a:lnTo>
                    <a:pt x="73211" y="52947"/>
                  </a:lnTo>
                  <a:lnTo>
                    <a:pt x="76200" y="38100"/>
                  </a:lnTo>
                  <a:close/>
                </a:path>
              </a:pathLst>
            </a:custGeom>
            <a:solidFill>
              <a:srgbClr val="3A4B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80076" y="2493264"/>
              <a:ext cx="710565" cy="708660"/>
            </a:xfrm>
            <a:custGeom>
              <a:avLst/>
              <a:gdLst/>
              <a:ahLst/>
              <a:cxnLst/>
              <a:rect l="l" t="t" r="r" b="b"/>
              <a:pathLst>
                <a:path w="710564" h="708660">
                  <a:moveTo>
                    <a:pt x="355091" y="0"/>
                  </a:moveTo>
                  <a:lnTo>
                    <a:pt x="306913" y="3234"/>
                  </a:lnTo>
                  <a:lnTo>
                    <a:pt x="260702" y="12655"/>
                  </a:lnTo>
                  <a:lnTo>
                    <a:pt x="216884" y="27842"/>
                  </a:lnTo>
                  <a:lnTo>
                    <a:pt x="175880" y="48372"/>
                  </a:lnTo>
                  <a:lnTo>
                    <a:pt x="138116" y="73824"/>
                  </a:lnTo>
                  <a:lnTo>
                    <a:pt x="104013" y="103774"/>
                  </a:lnTo>
                  <a:lnTo>
                    <a:pt x="73995" y="137802"/>
                  </a:lnTo>
                  <a:lnTo>
                    <a:pt x="48485" y="175485"/>
                  </a:lnTo>
                  <a:lnTo>
                    <a:pt x="27908" y="216402"/>
                  </a:lnTo>
                  <a:lnTo>
                    <a:pt x="12685" y="260129"/>
                  </a:lnTo>
                  <a:lnTo>
                    <a:pt x="3242" y="306246"/>
                  </a:lnTo>
                  <a:lnTo>
                    <a:pt x="0" y="354330"/>
                  </a:lnTo>
                  <a:lnTo>
                    <a:pt x="3242" y="402413"/>
                  </a:lnTo>
                  <a:lnTo>
                    <a:pt x="12685" y="448530"/>
                  </a:lnTo>
                  <a:lnTo>
                    <a:pt x="27908" y="492257"/>
                  </a:lnTo>
                  <a:lnTo>
                    <a:pt x="48485" y="533174"/>
                  </a:lnTo>
                  <a:lnTo>
                    <a:pt x="73995" y="570857"/>
                  </a:lnTo>
                  <a:lnTo>
                    <a:pt x="104012" y="604885"/>
                  </a:lnTo>
                  <a:lnTo>
                    <a:pt x="138116" y="634835"/>
                  </a:lnTo>
                  <a:lnTo>
                    <a:pt x="175880" y="660287"/>
                  </a:lnTo>
                  <a:lnTo>
                    <a:pt x="216884" y="680817"/>
                  </a:lnTo>
                  <a:lnTo>
                    <a:pt x="260702" y="696004"/>
                  </a:lnTo>
                  <a:lnTo>
                    <a:pt x="306913" y="705425"/>
                  </a:lnTo>
                  <a:lnTo>
                    <a:pt x="355091" y="708660"/>
                  </a:lnTo>
                  <a:lnTo>
                    <a:pt x="403270" y="705425"/>
                  </a:lnTo>
                  <a:lnTo>
                    <a:pt x="449481" y="696004"/>
                  </a:lnTo>
                  <a:lnTo>
                    <a:pt x="493299" y="680817"/>
                  </a:lnTo>
                  <a:lnTo>
                    <a:pt x="534303" y="660287"/>
                  </a:lnTo>
                  <a:lnTo>
                    <a:pt x="572067" y="634835"/>
                  </a:lnTo>
                  <a:lnTo>
                    <a:pt x="606170" y="604885"/>
                  </a:lnTo>
                  <a:lnTo>
                    <a:pt x="636188" y="570857"/>
                  </a:lnTo>
                  <a:lnTo>
                    <a:pt x="661698" y="533174"/>
                  </a:lnTo>
                  <a:lnTo>
                    <a:pt x="682275" y="492257"/>
                  </a:lnTo>
                  <a:lnTo>
                    <a:pt x="697498" y="448530"/>
                  </a:lnTo>
                  <a:lnTo>
                    <a:pt x="706941" y="402413"/>
                  </a:lnTo>
                  <a:lnTo>
                    <a:pt x="710184" y="354330"/>
                  </a:lnTo>
                  <a:lnTo>
                    <a:pt x="706941" y="306246"/>
                  </a:lnTo>
                  <a:lnTo>
                    <a:pt x="697498" y="260129"/>
                  </a:lnTo>
                  <a:lnTo>
                    <a:pt x="682275" y="216402"/>
                  </a:lnTo>
                  <a:lnTo>
                    <a:pt x="661698" y="175485"/>
                  </a:lnTo>
                  <a:lnTo>
                    <a:pt x="636188" y="137802"/>
                  </a:lnTo>
                  <a:lnTo>
                    <a:pt x="606170" y="103774"/>
                  </a:lnTo>
                  <a:lnTo>
                    <a:pt x="572067" y="73824"/>
                  </a:lnTo>
                  <a:lnTo>
                    <a:pt x="534303" y="48372"/>
                  </a:lnTo>
                  <a:lnTo>
                    <a:pt x="493299" y="27842"/>
                  </a:lnTo>
                  <a:lnTo>
                    <a:pt x="449481" y="12655"/>
                  </a:lnTo>
                  <a:lnTo>
                    <a:pt x="403270" y="3234"/>
                  </a:lnTo>
                  <a:lnTo>
                    <a:pt x="355091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27214" y="3202686"/>
              <a:ext cx="76200" cy="511809"/>
            </a:xfrm>
            <a:custGeom>
              <a:avLst/>
              <a:gdLst/>
              <a:ahLst/>
              <a:cxnLst/>
              <a:rect l="l" t="t" r="r" b="b"/>
              <a:pathLst>
                <a:path w="76200" h="511810">
                  <a:moveTo>
                    <a:pt x="28575" y="437411"/>
                  </a:moveTo>
                  <a:lnTo>
                    <a:pt x="23252" y="438489"/>
                  </a:lnTo>
                  <a:lnTo>
                    <a:pt x="11144" y="446674"/>
                  </a:lnTo>
                  <a:lnTo>
                    <a:pt x="2988" y="458789"/>
                  </a:lnTo>
                  <a:lnTo>
                    <a:pt x="0" y="473582"/>
                  </a:lnTo>
                  <a:lnTo>
                    <a:pt x="2988" y="488430"/>
                  </a:lnTo>
                  <a:lnTo>
                    <a:pt x="11144" y="500538"/>
                  </a:lnTo>
                  <a:lnTo>
                    <a:pt x="23252" y="508694"/>
                  </a:lnTo>
                  <a:lnTo>
                    <a:pt x="38100" y="511682"/>
                  </a:lnTo>
                  <a:lnTo>
                    <a:pt x="52947" y="508694"/>
                  </a:lnTo>
                  <a:lnTo>
                    <a:pt x="65055" y="500538"/>
                  </a:lnTo>
                  <a:lnTo>
                    <a:pt x="73211" y="488430"/>
                  </a:lnTo>
                  <a:lnTo>
                    <a:pt x="76200" y="473582"/>
                  </a:lnTo>
                  <a:lnTo>
                    <a:pt x="28575" y="473582"/>
                  </a:lnTo>
                  <a:lnTo>
                    <a:pt x="28575" y="437411"/>
                  </a:lnTo>
                  <a:close/>
                </a:path>
                <a:path w="76200" h="511810">
                  <a:moveTo>
                    <a:pt x="38100" y="435482"/>
                  </a:moveTo>
                  <a:lnTo>
                    <a:pt x="28575" y="437411"/>
                  </a:lnTo>
                  <a:lnTo>
                    <a:pt x="28575" y="473582"/>
                  </a:lnTo>
                  <a:lnTo>
                    <a:pt x="47625" y="473582"/>
                  </a:lnTo>
                  <a:lnTo>
                    <a:pt x="47625" y="437411"/>
                  </a:lnTo>
                  <a:lnTo>
                    <a:pt x="38100" y="435482"/>
                  </a:lnTo>
                  <a:close/>
                </a:path>
                <a:path w="76200" h="511810">
                  <a:moveTo>
                    <a:pt x="47625" y="437411"/>
                  </a:moveTo>
                  <a:lnTo>
                    <a:pt x="47625" y="473582"/>
                  </a:lnTo>
                  <a:lnTo>
                    <a:pt x="76200" y="473582"/>
                  </a:lnTo>
                  <a:lnTo>
                    <a:pt x="73211" y="458789"/>
                  </a:lnTo>
                  <a:lnTo>
                    <a:pt x="65055" y="446674"/>
                  </a:lnTo>
                  <a:lnTo>
                    <a:pt x="52947" y="438489"/>
                  </a:lnTo>
                  <a:lnTo>
                    <a:pt x="47625" y="437411"/>
                  </a:lnTo>
                  <a:close/>
                </a:path>
                <a:path w="76200" h="511810">
                  <a:moveTo>
                    <a:pt x="47625" y="0"/>
                  </a:moveTo>
                  <a:lnTo>
                    <a:pt x="28575" y="0"/>
                  </a:lnTo>
                  <a:lnTo>
                    <a:pt x="28575" y="437411"/>
                  </a:lnTo>
                  <a:lnTo>
                    <a:pt x="38100" y="435482"/>
                  </a:lnTo>
                  <a:lnTo>
                    <a:pt x="47625" y="435482"/>
                  </a:lnTo>
                  <a:lnTo>
                    <a:pt x="47625" y="0"/>
                  </a:lnTo>
                  <a:close/>
                </a:path>
                <a:path w="76200" h="511810">
                  <a:moveTo>
                    <a:pt x="47625" y="435482"/>
                  </a:moveTo>
                  <a:lnTo>
                    <a:pt x="38100" y="435482"/>
                  </a:lnTo>
                  <a:lnTo>
                    <a:pt x="47625" y="437411"/>
                  </a:lnTo>
                  <a:lnTo>
                    <a:pt x="47625" y="435482"/>
                  </a:lnTo>
                  <a:close/>
                </a:path>
              </a:pathLst>
            </a:custGeom>
            <a:solidFill>
              <a:srgbClr val="3A4B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109460" y="2493264"/>
              <a:ext cx="708660" cy="708660"/>
            </a:xfrm>
            <a:custGeom>
              <a:avLst/>
              <a:gdLst/>
              <a:ahLst/>
              <a:cxnLst/>
              <a:rect l="l" t="t" r="r" b="b"/>
              <a:pathLst>
                <a:path w="708659" h="708660">
                  <a:moveTo>
                    <a:pt x="354330" y="0"/>
                  </a:moveTo>
                  <a:lnTo>
                    <a:pt x="306246" y="3234"/>
                  </a:lnTo>
                  <a:lnTo>
                    <a:pt x="260129" y="12655"/>
                  </a:lnTo>
                  <a:lnTo>
                    <a:pt x="216402" y="27842"/>
                  </a:lnTo>
                  <a:lnTo>
                    <a:pt x="175485" y="48372"/>
                  </a:lnTo>
                  <a:lnTo>
                    <a:pt x="137802" y="73824"/>
                  </a:lnTo>
                  <a:lnTo>
                    <a:pt x="103774" y="103774"/>
                  </a:lnTo>
                  <a:lnTo>
                    <a:pt x="73824" y="137802"/>
                  </a:lnTo>
                  <a:lnTo>
                    <a:pt x="48372" y="175485"/>
                  </a:lnTo>
                  <a:lnTo>
                    <a:pt x="27842" y="216402"/>
                  </a:lnTo>
                  <a:lnTo>
                    <a:pt x="12655" y="260129"/>
                  </a:lnTo>
                  <a:lnTo>
                    <a:pt x="3234" y="306246"/>
                  </a:lnTo>
                  <a:lnTo>
                    <a:pt x="0" y="354330"/>
                  </a:lnTo>
                  <a:lnTo>
                    <a:pt x="3234" y="402413"/>
                  </a:lnTo>
                  <a:lnTo>
                    <a:pt x="12655" y="448530"/>
                  </a:lnTo>
                  <a:lnTo>
                    <a:pt x="27842" y="492257"/>
                  </a:lnTo>
                  <a:lnTo>
                    <a:pt x="48372" y="533174"/>
                  </a:lnTo>
                  <a:lnTo>
                    <a:pt x="73824" y="570857"/>
                  </a:lnTo>
                  <a:lnTo>
                    <a:pt x="103774" y="604885"/>
                  </a:lnTo>
                  <a:lnTo>
                    <a:pt x="137802" y="634835"/>
                  </a:lnTo>
                  <a:lnTo>
                    <a:pt x="175485" y="660287"/>
                  </a:lnTo>
                  <a:lnTo>
                    <a:pt x="216402" y="680817"/>
                  </a:lnTo>
                  <a:lnTo>
                    <a:pt x="260129" y="696004"/>
                  </a:lnTo>
                  <a:lnTo>
                    <a:pt x="306246" y="705425"/>
                  </a:lnTo>
                  <a:lnTo>
                    <a:pt x="354330" y="708660"/>
                  </a:lnTo>
                  <a:lnTo>
                    <a:pt x="402413" y="705425"/>
                  </a:lnTo>
                  <a:lnTo>
                    <a:pt x="448530" y="696004"/>
                  </a:lnTo>
                  <a:lnTo>
                    <a:pt x="492257" y="680817"/>
                  </a:lnTo>
                  <a:lnTo>
                    <a:pt x="533174" y="660287"/>
                  </a:lnTo>
                  <a:lnTo>
                    <a:pt x="570857" y="634835"/>
                  </a:lnTo>
                  <a:lnTo>
                    <a:pt x="604885" y="604885"/>
                  </a:lnTo>
                  <a:lnTo>
                    <a:pt x="634835" y="570857"/>
                  </a:lnTo>
                  <a:lnTo>
                    <a:pt x="660287" y="533174"/>
                  </a:lnTo>
                  <a:lnTo>
                    <a:pt x="680817" y="492257"/>
                  </a:lnTo>
                  <a:lnTo>
                    <a:pt x="696004" y="448530"/>
                  </a:lnTo>
                  <a:lnTo>
                    <a:pt x="705425" y="402413"/>
                  </a:lnTo>
                  <a:lnTo>
                    <a:pt x="708660" y="354330"/>
                  </a:lnTo>
                  <a:lnTo>
                    <a:pt x="705425" y="306246"/>
                  </a:lnTo>
                  <a:lnTo>
                    <a:pt x="696004" y="260129"/>
                  </a:lnTo>
                  <a:lnTo>
                    <a:pt x="680817" y="216402"/>
                  </a:lnTo>
                  <a:lnTo>
                    <a:pt x="660287" y="175485"/>
                  </a:lnTo>
                  <a:lnTo>
                    <a:pt x="634835" y="137802"/>
                  </a:lnTo>
                  <a:lnTo>
                    <a:pt x="604885" y="103774"/>
                  </a:lnTo>
                  <a:lnTo>
                    <a:pt x="570857" y="73824"/>
                  </a:lnTo>
                  <a:lnTo>
                    <a:pt x="533174" y="48372"/>
                  </a:lnTo>
                  <a:lnTo>
                    <a:pt x="492257" y="27842"/>
                  </a:lnTo>
                  <a:lnTo>
                    <a:pt x="448530" y="12655"/>
                  </a:lnTo>
                  <a:lnTo>
                    <a:pt x="402413" y="3234"/>
                  </a:lnTo>
                  <a:lnTo>
                    <a:pt x="354330" y="0"/>
                  </a:lnTo>
                  <a:close/>
                </a:path>
              </a:pathLst>
            </a:custGeom>
            <a:solidFill>
              <a:srgbClr val="F1A2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607566" y="2681477"/>
            <a:ext cx="130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2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31489" y="2681477"/>
            <a:ext cx="148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8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63032" y="2681477"/>
            <a:ext cx="151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60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0117" y="1531451"/>
            <a:ext cx="2003029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1400" spc="-10" dirty="0">
                <a:solidFill>
                  <a:srgbClr val="3A4B6C"/>
                </a:solidFill>
                <a:latin typeface="Tahoma"/>
                <a:cs typeface="Tahoma"/>
              </a:rPr>
              <a:t>Uzun süre ara vermeden çalışmak verimliliği azaltır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88129" y="1349970"/>
            <a:ext cx="281940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1400" spc="-20" dirty="0">
                <a:solidFill>
                  <a:srgbClr val="3A4B6C"/>
                </a:solidFill>
                <a:latin typeface="Tahoma"/>
                <a:cs typeface="Tahoma"/>
              </a:rPr>
              <a:t>10 dakikalık arada çalışma alanından uzaklaşıp yürüyün hem bedeniniz açılır hem de zihniniz dinlenmiş olur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818881" y="2809494"/>
            <a:ext cx="563245" cy="76200"/>
          </a:xfrm>
          <a:custGeom>
            <a:avLst/>
            <a:gdLst/>
            <a:ahLst/>
            <a:cxnLst/>
            <a:rect l="l" t="t" r="r" b="b"/>
            <a:pathLst>
              <a:path w="563245" h="76200">
                <a:moveTo>
                  <a:pt x="486918" y="0"/>
                </a:moveTo>
                <a:lnTo>
                  <a:pt x="486918" y="76200"/>
                </a:lnTo>
                <a:lnTo>
                  <a:pt x="544068" y="47625"/>
                </a:lnTo>
                <a:lnTo>
                  <a:pt x="499618" y="47625"/>
                </a:lnTo>
                <a:lnTo>
                  <a:pt x="499618" y="28575"/>
                </a:lnTo>
                <a:lnTo>
                  <a:pt x="544068" y="28575"/>
                </a:lnTo>
                <a:lnTo>
                  <a:pt x="486918" y="0"/>
                </a:lnTo>
                <a:close/>
              </a:path>
              <a:path w="563245" h="76200">
                <a:moveTo>
                  <a:pt x="486918" y="28575"/>
                </a:moveTo>
                <a:lnTo>
                  <a:pt x="0" y="28575"/>
                </a:lnTo>
                <a:lnTo>
                  <a:pt x="0" y="47625"/>
                </a:lnTo>
                <a:lnTo>
                  <a:pt x="486918" y="47625"/>
                </a:lnTo>
                <a:lnTo>
                  <a:pt x="486918" y="28575"/>
                </a:lnTo>
                <a:close/>
              </a:path>
              <a:path w="563245" h="76200">
                <a:moveTo>
                  <a:pt x="544068" y="28575"/>
                </a:moveTo>
                <a:lnTo>
                  <a:pt x="499618" y="28575"/>
                </a:lnTo>
                <a:lnTo>
                  <a:pt x="499618" y="47625"/>
                </a:lnTo>
                <a:lnTo>
                  <a:pt x="544068" y="47625"/>
                </a:lnTo>
                <a:lnTo>
                  <a:pt x="563118" y="38100"/>
                </a:lnTo>
                <a:lnTo>
                  <a:pt x="544068" y="28575"/>
                </a:lnTo>
                <a:close/>
              </a:path>
            </a:pathLst>
          </a:custGeom>
          <a:solidFill>
            <a:srgbClr val="3A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399146" y="2681477"/>
            <a:ext cx="144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10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18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34397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533725"/>
            <a:ext cx="750438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26720">
              <a:lnSpc>
                <a:spcPct val="100000"/>
              </a:lnSpc>
              <a:spcBef>
                <a:spcPts val="95"/>
              </a:spcBef>
            </a:pPr>
            <a:r>
              <a:rPr lang="tr-TR" sz="3200" b="1" spc="-365" dirty="0">
                <a:solidFill>
                  <a:srgbClr val="FFC000"/>
                </a:solidFill>
                <a:latin typeface="Tahoma"/>
                <a:cs typeface="Tahoma"/>
              </a:rPr>
              <a:t>Batman Rehberlik ve Araştırma Merkezi</a:t>
            </a:r>
            <a:endParaRPr sz="3200" dirty="0">
              <a:solidFill>
                <a:srgbClr val="FFC000"/>
              </a:solidFill>
              <a:latin typeface="Tahoma"/>
              <a:cs typeface="Tahoma"/>
            </a:endParaRPr>
          </a:p>
        </p:txBody>
      </p:sp>
      <p:pic>
        <p:nvPicPr>
          <p:cNvPr id="18" name="Resim 17">
            <a:extLst>
              <a:ext uri="{FF2B5EF4-FFF2-40B4-BE49-F238E27FC236}">
                <a16:creationId xmlns:a16="http://schemas.microsoft.com/office/drawing/2014/main" id="{EB075AFA-AE3D-EFEB-E5D6-A7FBC4FE6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3350"/>
            <a:ext cx="1266444" cy="1344168"/>
          </a:xfrm>
          <a:prstGeom prst="rect">
            <a:avLst/>
          </a:prstGeom>
        </p:spPr>
      </p:pic>
      <p:pic>
        <p:nvPicPr>
          <p:cNvPr id="20" name="Resim 19">
            <a:extLst>
              <a:ext uri="{FF2B5EF4-FFF2-40B4-BE49-F238E27FC236}">
                <a16:creationId xmlns:a16="http://schemas.microsoft.com/office/drawing/2014/main" id="{89706366-F234-7C76-C6A8-284B43461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350"/>
            <a:ext cx="9144000" cy="3101671"/>
          </a:xfrm>
          <a:prstGeom prst="rect">
            <a:avLst/>
          </a:prstGeom>
        </p:spPr>
      </p:pic>
      <p:grpSp>
        <p:nvGrpSpPr>
          <p:cNvPr id="21" name="object 2">
            <a:extLst>
              <a:ext uri="{FF2B5EF4-FFF2-40B4-BE49-F238E27FC236}">
                <a16:creationId xmlns:a16="http://schemas.microsoft.com/office/drawing/2014/main" id="{8E7A2089-57B1-9527-4AE8-CD72724A70F4}"/>
              </a:ext>
            </a:extLst>
          </p:cNvPr>
          <p:cNvGrpSpPr/>
          <p:nvPr/>
        </p:nvGrpSpPr>
        <p:grpSpPr>
          <a:xfrm>
            <a:off x="6935470" y="285750"/>
            <a:ext cx="1827530" cy="1191768"/>
            <a:chOff x="284449" y="178307"/>
            <a:chExt cx="1598930" cy="652780"/>
          </a:xfrm>
        </p:grpSpPr>
        <p:sp>
          <p:nvSpPr>
            <p:cNvPr id="22" name="object 3">
              <a:extLst>
                <a:ext uri="{FF2B5EF4-FFF2-40B4-BE49-F238E27FC236}">
                  <a16:creationId xmlns:a16="http://schemas.microsoft.com/office/drawing/2014/main" id="{80056B0E-C428-F697-3591-0A8AE66D54EE}"/>
                </a:ext>
              </a:extLst>
            </p:cNvPr>
            <p:cNvSpPr/>
            <p:nvPr/>
          </p:nvSpPr>
          <p:spPr>
            <a:xfrm>
              <a:off x="372320" y="178307"/>
              <a:ext cx="1510665" cy="424180"/>
            </a:xfrm>
            <a:custGeom>
              <a:avLst/>
              <a:gdLst/>
              <a:ahLst/>
              <a:cxnLst/>
              <a:rect l="l" t="t" r="r" b="b"/>
              <a:pathLst>
                <a:path w="1510664" h="424180">
                  <a:moveTo>
                    <a:pt x="743133" y="0"/>
                  </a:moveTo>
                  <a:lnTo>
                    <a:pt x="686975" y="3079"/>
                  </a:lnTo>
                  <a:lnTo>
                    <a:pt x="634142" y="12445"/>
                  </a:lnTo>
                  <a:lnTo>
                    <a:pt x="596958" y="22983"/>
                  </a:lnTo>
                  <a:lnTo>
                    <a:pt x="529191" y="48914"/>
                  </a:lnTo>
                  <a:lnTo>
                    <a:pt x="496943" y="62737"/>
                  </a:lnTo>
                  <a:lnTo>
                    <a:pt x="443463" y="83145"/>
                  </a:lnTo>
                  <a:lnTo>
                    <a:pt x="392431" y="97865"/>
                  </a:lnTo>
                  <a:lnTo>
                    <a:pt x="343702" y="108292"/>
                  </a:lnTo>
                  <a:lnTo>
                    <a:pt x="297126" y="115823"/>
                  </a:lnTo>
                  <a:lnTo>
                    <a:pt x="209849" y="127781"/>
                  </a:lnTo>
                  <a:lnTo>
                    <a:pt x="168851" y="135000"/>
                  </a:lnTo>
                  <a:lnTo>
                    <a:pt x="129418" y="144906"/>
                  </a:lnTo>
                  <a:lnTo>
                    <a:pt x="78144" y="164499"/>
                  </a:lnTo>
                  <a:lnTo>
                    <a:pt x="38551" y="188195"/>
                  </a:lnTo>
                  <a:lnTo>
                    <a:pt x="0" y="243901"/>
                  </a:lnTo>
                  <a:lnTo>
                    <a:pt x="3837" y="273914"/>
                  </a:lnTo>
                  <a:lnTo>
                    <a:pt x="57223" y="326731"/>
                  </a:lnTo>
                  <a:lnTo>
                    <a:pt x="100935" y="343852"/>
                  </a:lnTo>
                  <a:lnTo>
                    <a:pt x="152910" y="354972"/>
                  </a:lnTo>
                  <a:lnTo>
                    <a:pt x="209974" y="359663"/>
                  </a:lnTo>
                  <a:lnTo>
                    <a:pt x="241813" y="360171"/>
                  </a:lnTo>
                  <a:lnTo>
                    <a:pt x="290047" y="359279"/>
                  </a:lnTo>
                  <a:lnTo>
                    <a:pt x="386206" y="355349"/>
                  </a:lnTo>
                  <a:lnTo>
                    <a:pt x="434040" y="354456"/>
                  </a:lnTo>
                  <a:lnTo>
                    <a:pt x="518712" y="358324"/>
                  </a:lnTo>
                  <a:lnTo>
                    <a:pt x="570737" y="364422"/>
                  </a:lnTo>
                  <a:lnTo>
                    <a:pt x="621881" y="372516"/>
                  </a:lnTo>
                  <a:lnTo>
                    <a:pt x="672471" y="381860"/>
                  </a:lnTo>
                  <a:lnTo>
                    <a:pt x="773312" y="401324"/>
                  </a:lnTo>
                  <a:lnTo>
                    <a:pt x="824222" y="409955"/>
                  </a:lnTo>
                  <a:lnTo>
                    <a:pt x="872451" y="416010"/>
                  </a:lnTo>
                  <a:lnTo>
                    <a:pt x="922190" y="420290"/>
                  </a:lnTo>
                  <a:lnTo>
                    <a:pt x="973091" y="422832"/>
                  </a:lnTo>
                  <a:lnTo>
                    <a:pt x="1024806" y="423671"/>
                  </a:lnTo>
                  <a:lnTo>
                    <a:pt x="1076499" y="422871"/>
                  </a:lnTo>
                  <a:lnTo>
                    <a:pt x="1128382" y="420502"/>
                  </a:lnTo>
                  <a:lnTo>
                    <a:pt x="1180134" y="416614"/>
                  </a:lnTo>
                  <a:lnTo>
                    <a:pt x="1231433" y="411254"/>
                  </a:lnTo>
                  <a:lnTo>
                    <a:pt x="1281957" y="404473"/>
                  </a:lnTo>
                  <a:lnTo>
                    <a:pt x="1331384" y="396319"/>
                  </a:lnTo>
                  <a:lnTo>
                    <a:pt x="1379390" y="386841"/>
                  </a:lnTo>
                  <a:lnTo>
                    <a:pt x="1431645" y="371415"/>
                  </a:lnTo>
                  <a:lnTo>
                    <a:pt x="1471420" y="350919"/>
                  </a:lnTo>
                  <a:lnTo>
                    <a:pt x="1510442" y="300502"/>
                  </a:lnTo>
                  <a:lnTo>
                    <a:pt x="1508149" y="273475"/>
                  </a:lnTo>
                  <a:lnTo>
                    <a:pt x="1456098" y="223012"/>
                  </a:lnTo>
                  <a:lnTo>
                    <a:pt x="1390963" y="196421"/>
                  </a:lnTo>
                  <a:lnTo>
                    <a:pt x="1353068" y="186275"/>
                  </a:lnTo>
                  <a:lnTo>
                    <a:pt x="1312588" y="178688"/>
                  </a:lnTo>
                  <a:lnTo>
                    <a:pt x="1260558" y="173013"/>
                  </a:lnTo>
                  <a:lnTo>
                    <a:pt x="1207813" y="168529"/>
                  </a:lnTo>
                  <a:lnTo>
                    <a:pt x="1156497" y="162615"/>
                  </a:lnTo>
                  <a:lnTo>
                    <a:pt x="1108753" y="152653"/>
                  </a:lnTo>
                  <a:lnTo>
                    <a:pt x="1059384" y="132881"/>
                  </a:lnTo>
                  <a:lnTo>
                    <a:pt x="1020670" y="107982"/>
                  </a:lnTo>
                  <a:lnTo>
                    <a:pt x="986626" y="80663"/>
                  </a:lnTo>
                  <a:lnTo>
                    <a:pt x="951265" y="53630"/>
                  </a:lnTo>
                  <a:lnTo>
                    <a:pt x="908601" y="29590"/>
                  </a:lnTo>
                  <a:lnTo>
                    <a:pt x="872615" y="16823"/>
                  </a:lnTo>
                  <a:lnTo>
                    <a:pt x="831977" y="7556"/>
                  </a:lnTo>
                  <a:lnTo>
                    <a:pt x="788284" y="1908"/>
                  </a:lnTo>
                  <a:lnTo>
                    <a:pt x="743133" y="0"/>
                  </a:lnTo>
                  <a:close/>
                </a:path>
              </a:pathLst>
            </a:custGeom>
            <a:solidFill>
              <a:srgbClr val="B6DB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4">
              <a:extLst>
                <a:ext uri="{FF2B5EF4-FFF2-40B4-BE49-F238E27FC236}">
                  <a16:creationId xmlns:a16="http://schemas.microsoft.com/office/drawing/2014/main" id="{1266BFF6-C0EE-0E63-6D01-4F6C3513072C}"/>
                </a:ext>
              </a:extLst>
            </p:cNvPr>
            <p:cNvSpPr/>
            <p:nvPr/>
          </p:nvSpPr>
          <p:spPr>
            <a:xfrm>
              <a:off x="284449" y="329184"/>
              <a:ext cx="1193165" cy="501650"/>
            </a:xfrm>
            <a:custGeom>
              <a:avLst/>
              <a:gdLst/>
              <a:ahLst/>
              <a:cxnLst/>
              <a:rect l="l" t="t" r="r" b="b"/>
              <a:pathLst>
                <a:path w="1193165" h="501650">
                  <a:moveTo>
                    <a:pt x="589792" y="0"/>
                  </a:moveTo>
                  <a:lnTo>
                    <a:pt x="536691" y="3437"/>
                  </a:lnTo>
                  <a:lnTo>
                    <a:pt x="487899" y="13258"/>
                  </a:lnTo>
                  <a:lnTo>
                    <a:pt x="443321" y="28721"/>
                  </a:lnTo>
                  <a:lnTo>
                    <a:pt x="402862" y="49087"/>
                  </a:lnTo>
                  <a:lnTo>
                    <a:pt x="366425" y="73617"/>
                  </a:lnTo>
                  <a:lnTo>
                    <a:pt x="333915" y="101570"/>
                  </a:lnTo>
                  <a:lnTo>
                    <a:pt x="305236" y="132206"/>
                  </a:lnTo>
                  <a:lnTo>
                    <a:pt x="286059" y="154255"/>
                  </a:lnTo>
                  <a:lnTo>
                    <a:pt x="264845" y="174291"/>
                  </a:lnTo>
                  <a:lnTo>
                    <a:pt x="239547" y="191732"/>
                  </a:lnTo>
                  <a:lnTo>
                    <a:pt x="208119" y="205993"/>
                  </a:lnTo>
                  <a:lnTo>
                    <a:pt x="173289" y="217126"/>
                  </a:lnTo>
                  <a:lnTo>
                    <a:pt x="138447" y="227520"/>
                  </a:lnTo>
                  <a:lnTo>
                    <a:pt x="104538" y="238962"/>
                  </a:lnTo>
                  <a:lnTo>
                    <a:pt x="72509" y="253237"/>
                  </a:lnTo>
                  <a:lnTo>
                    <a:pt x="34326" y="279689"/>
                  </a:lnTo>
                  <a:lnTo>
                    <a:pt x="9317" y="311784"/>
                  </a:lnTo>
                  <a:lnTo>
                    <a:pt x="0" y="347214"/>
                  </a:lnTo>
                  <a:lnTo>
                    <a:pt x="8894" y="383666"/>
                  </a:lnTo>
                  <a:lnTo>
                    <a:pt x="60596" y="430799"/>
                  </a:lnTo>
                  <a:lnTo>
                    <a:pt x="98609" y="445585"/>
                  </a:lnTo>
                  <a:lnTo>
                    <a:pt x="141177" y="452500"/>
                  </a:lnTo>
                  <a:lnTo>
                    <a:pt x="150144" y="452881"/>
                  </a:lnTo>
                  <a:lnTo>
                    <a:pt x="154639" y="452881"/>
                  </a:lnTo>
                  <a:lnTo>
                    <a:pt x="194874" y="450302"/>
                  </a:lnTo>
                  <a:lnTo>
                    <a:pt x="274615" y="438951"/>
                  </a:lnTo>
                  <a:lnTo>
                    <a:pt x="314050" y="436371"/>
                  </a:lnTo>
                  <a:lnTo>
                    <a:pt x="374675" y="445579"/>
                  </a:lnTo>
                  <a:lnTo>
                    <a:pt x="422704" y="464883"/>
                  </a:lnTo>
                  <a:lnTo>
                    <a:pt x="446714" y="474725"/>
                  </a:lnTo>
                  <a:lnTo>
                    <a:pt x="481459" y="486394"/>
                  </a:lnTo>
                  <a:lnTo>
                    <a:pt x="518275" y="494728"/>
                  </a:lnTo>
                  <a:lnTo>
                    <a:pt x="556478" y="499729"/>
                  </a:lnTo>
                  <a:lnTo>
                    <a:pt x="595380" y="501395"/>
                  </a:lnTo>
                  <a:lnTo>
                    <a:pt x="629474" y="500110"/>
                  </a:lnTo>
                  <a:lnTo>
                    <a:pt x="663113" y="496252"/>
                  </a:lnTo>
                  <a:lnTo>
                    <a:pt x="695832" y="489823"/>
                  </a:lnTo>
                  <a:lnTo>
                    <a:pt x="727168" y="480821"/>
                  </a:lnTo>
                  <a:lnTo>
                    <a:pt x="759078" y="469344"/>
                  </a:lnTo>
                  <a:lnTo>
                    <a:pt x="775072" y="463837"/>
                  </a:lnTo>
                  <a:lnTo>
                    <a:pt x="824044" y="453945"/>
                  </a:lnTo>
                  <a:lnTo>
                    <a:pt x="857318" y="452500"/>
                  </a:lnTo>
                  <a:lnTo>
                    <a:pt x="887016" y="453274"/>
                  </a:lnTo>
                  <a:lnTo>
                    <a:pt x="947111" y="456680"/>
                  </a:lnTo>
                  <a:lnTo>
                    <a:pt x="977180" y="457453"/>
                  </a:lnTo>
                  <a:lnTo>
                    <a:pt x="1060159" y="447041"/>
                  </a:lnTo>
                  <a:lnTo>
                    <a:pt x="1108097" y="428658"/>
                  </a:lnTo>
                  <a:lnTo>
                    <a:pt x="1147915" y="402973"/>
                  </a:lnTo>
                  <a:lnTo>
                    <a:pt x="1176955" y="371667"/>
                  </a:lnTo>
                  <a:lnTo>
                    <a:pt x="1192560" y="336423"/>
                  </a:lnTo>
                  <a:lnTo>
                    <a:pt x="1192780" y="299721"/>
                  </a:lnTo>
                  <a:lnTo>
                    <a:pt x="1178474" y="264305"/>
                  </a:lnTo>
                  <a:lnTo>
                    <a:pt x="1151421" y="232254"/>
                  </a:lnTo>
                  <a:lnTo>
                    <a:pt x="1113401" y="205647"/>
                  </a:lnTo>
                  <a:lnTo>
                    <a:pt x="1066195" y="186562"/>
                  </a:lnTo>
                  <a:lnTo>
                    <a:pt x="1022489" y="176883"/>
                  </a:lnTo>
                  <a:lnTo>
                    <a:pt x="977236" y="169608"/>
                  </a:lnTo>
                  <a:lnTo>
                    <a:pt x="932933" y="161095"/>
                  </a:lnTo>
                  <a:lnTo>
                    <a:pt x="892078" y="147700"/>
                  </a:lnTo>
                  <a:lnTo>
                    <a:pt x="852101" y="123721"/>
                  </a:lnTo>
                  <a:lnTo>
                    <a:pt x="819658" y="94551"/>
                  </a:lnTo>
                  <a:lnTo>
                    <a:pt x="788474" y="64333"/>
                  </a:lnTo>
                  <a:lnTo>
                    <a:pt x="752276" y="37211"/>
                  </a:lnTo>
                  <a:lnTo>
                    <a:pt x="697017" y="14081"/>
                  </a:lnTo>
                  <a:lnTo>
                    <a:pt x="634242" y="2286"/>
                  </a:lnTo>
                  <a:lnTo>
                    <a:pt x="600656" y="142"/>
                  </a:lnTo>
                  <a:lnTo>
                    <a:pt x="589792" y="0"/>
                  </a:lnTo>
                  <a:close/>
                </a:path>
              </a:pathLst>
            </a:custGeom>
            <a:solidFill>
              <a:srgbClr val="FBC4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75403" y="1247977"/>
            <a:ext cx="3181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5" dirty="0">
                <a:solidFill>
                  <a:srgbClr val="FFFFFF"/>
                </a:solidFill>
              </a:rPr>
              <a:t>4</a:t>
            </a:r>
            <a:endParaRPr sz="4400" dirty="0"/>
          </a:p>
        </p:txBody>
      </p:sp>
      <p:sp>
        <p:nvSpPr>
          <p:cNvPr id="4" name="object 4"/>
          <p:cNvSpPr txBox="1"/>
          <p:nvPr/>
        </p:nvSpPr>
        <p:spPr>
          <a:xfrm>
            <a:off x="5486400" y="1405255"/>
            <a:ext cx="1802129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endParaRPr sz="1400" b="1" dirty="0">
              <a:solidFill>
                <a:srgbClr val="92D050"/>
              </a:solidFill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4885" y="1449498"/>
            <a:ext cx="2167656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tr-TR" sz="1400" b="1" dirty="0">
                <a:solidFill>
                  <a:srgbClr val="FFC000"/>
                </a:solidFill>
                <a:latin typeface="Tahoma"/>
                <a:cs typeface="Tahoma"/>
              </a:rPr>
              <a:t>Uzun soruları okumadan geçiyorum</a:t>
            </a:r>
            <a:endParaRPr sz="1400" b="1" dirty="0">
              <a:solidFill>
                <a:srgbClr val="FFC000"/>
              </a:solidFill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55470" y="1290650"/>
            <a:ext cx="332740" cy="3088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5"/>
              </a:spcBef>
            </a:pPr>
            <a:r>
              <a:rPr lang="tr-TR" sz="4400" b="1" spc="-78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4400" dirty="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3910"/>
              </a:spcBef>
            </a:pPr>
            <a:r>
              <a:rPr sz="4400" b="1" spc="-44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4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355"/>
              </a:spcBef>
            </a:pPr>
            <a:r>
              <a:rPr sz="4400" b="1" spc="-38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930946" y="0"/>
            <a:ext cx="1213485" cy="2040889"/>
          </a:xfrm>
          <a:custGeom>
            <a:avLst/>
            <a:gdLst/>
            <a:ahLst/>
            <a:cxnLst/>
            <a:rect l="l" t="t" r="r" b="b"/>
            <a:pathLst>
              <a:path w="1213484" h="2040889">
                <a:moveTo>
                  <a:pt x="1213053" y="1370926"/>
                </a:moveTo>
                <a:lnTo>
                  <a:pt x="1174827" y="1411732"/>
                </a:lnTo>
                <a:lnTo>
                  <a:pt x="1142145" y="1445430"/>
                </a:lnTo>
                <a:lnTo>
                  <a:pt x="1107617" y="1478225"/>
                </a:lnTo>
                <a:lnTo>
                  <a:pt x="1071367" y="1509583"/>
                </a:lnTo>
                <a:lnTo>
                  <a:pt x="1033518" y="1538971"/>
                </a:lnTo>
                <a:lnTo>
                  <a:pt x="994192" y="1565857"/>
                </a:lnTo>
                <a:lnTo>
                  <a:pt x="953513" y="1589706"/>
                </a:lnTo>
                <a:lnTo>
                  <a:pt x="911604" y="1609986"/>
                </a:lnTo>
                <a:lnTo>
                  <a:pt x="868587" y="1626164"/>
                </a:lnTo>
                <a:lnTo>
                  <a:pt x="824586" y="1637706"/>
                </a:lnTo>
                <a:lnTo>
                  <a:pt x="779724" y="1644080"/>
                </a:lnTo>
                <a:lnTo>
                  <a:pt x="734124" y="1644752"/>
                </a:lnTo>
                <a:lnTo>
                  <a:pt x="687909" y="1639189"/>
                </a:lnTo>
                <a:lnTo>
                  <a:pt x="637430" y="1623405"/>
                </a:lnTo>
                <a:lnTo>
                  <a:pt x="591224" y="1598142"/>
                </a:lnTo>
                <a:lnTo>
                  <a:pt x="552833" y="1564528"/>
                </a:lnTo>
                <a:lnTo>
                  <a:pt x="525800" y="1523690"/>
                </a:lnTo>
                <a:lnTo>
                  <a:pt x="513665" y="1476755"/>
                </a:lnTo>
                <a:lnTo>
                  <a:pt x="520989" y="1430386"/>
                </a:lnTo>
                <a:lnTo>
                  <a:pt x="543641" y="1389177"/>
                </a:lnTo>
                <a:lnTo>
                  <a:pt x="578260" y="1353867"/>
                </a:lnTo>
                <a:lnTo>
                  <a:pt x="621483" y="1325193"/>
                </a:lnTo>
                <a:lnTo>
                  <a:pt x="669948" y="1303891"/>
                </a:lnTo>
                <a:lnTo>
                  <a:pt x="720294" y="1290701"/>
                </a:lnTo>
                <a:lnTo>
                  <a:pt x="769091" y="1284023"/>
                </a:lnTo>
                <a:lnTo>
                  <a:pt x="817958" y="1281564"/>
                </a:lnTo>
                <a:lnTo>
                  <a:pt x="866721" y="1283106"/>
                </a:lnTo>
                <a:lnTo>
                  <a:pt x="915206" y="1288433"/>
                </a:lnTo>
                <a:lnTo>
                  <a:pt x="963239" y="1297329"/>
                </a:lnTo>
                <a:lnTo>
                  <a:pt x="1010647" y="1309576"/>
                </a:lnTo>
                <a:lnTo>
                  <a:pt x="1057256" y="1324958"/>
                </a:lnTo>
                <a:lnTo>
                  <a:pt x="1102893" y="1343260"/>
                </a:lnTo>
                <a:lnTo>
                  <a:pt x="1147383" y="1364263"/>
                </a:lnTo>
                <a:lnTo>
                  <a:pt x="1190552" y="1387753"/>
                </a:lnTo>
                <a:lnTo>
                  <a:pt x="1213053" y="1401660"/>
                </a:lnTo>
              </a:path>
              <a:path w="1213484" h="2040889">
                <a:moveTo>
                  <a:pt x="1213053" y="1987801"/>
                </a:moveTo>
                <a:lnTo>
                  <a:pt x="1204516" y="1993059"/>
                </a:lnTo>
                <a:lnTo>
                  <a:pt x="1157121" y="2016020"/>
                </a:lnTo>
                <a:lnTo>
                  <a:pt x="1107025" y="2032446"/>
                </a:lnTo>
                <a:lnTo>
                  <a:pt x="1053796" y="2040636"/>
                </a:lnTo>
                <a:lnTo>
                  <a:pt x="1009191" y="2037993"/>
                </a:lnTo>
                <a:lnTo>
                  <a:pt x="965483" y="2027413"/>
                </a:lnTo>
                <a:lnTo>
                  <a:pt x="925049" y="2009298"/>
                </a:lnTo>
                <a:lnTo>
                  <a:pt x="890267" y="1984050"/>
                </a:lnTo>
                <a:lnTo>
                  <a:pt x="863513" y="1952071"/>
                </a:lnTo>
                <a:lnTo>
                  <a:pt x="847167" y="1913763"/>
                </a:lnTo>
                <a:lnTo>
                  <a:pt x="842028" y="1871355"/>
                </a:lnTo>
                <a:lnTo>
                  <a:pt x="849609" y="1830893"/>
                </a:lnTo>
                <a:lnTo>
                  <a:pt x="867975" y="1792928"/>
                </a:lnTo>
                <a:lnTo>
                  <a:pt x="895188" y="1758013"/>
                </a:lnTo>
                <a:lnTo>
                  <a:pt x="929313" y="1726699"/>
                </a:lnTo>
                <a:lnTo>
                  <a:pt x="968414" y="1699539"/>
                </a:lnTo>
                <a:lnTo>
                  <a:pt x="1010553" y="1677085"/>
                </a:lnTo>
                <a:lnTo>
                  <a:pt x="1053796" y="1659889"/>
                </a:lnTo>
                <a:lnTo>
                  <a:pt x="1098770" y="1646376"/>
                </a:lnTo>
                <a:lnTo>
                  <a:pt x="1144535" y="1633910"/>
                </a:lnTo>
                <a:lnTo>
                  <a:pt x="1190225" y="1621313"/>
                </a:lnTo>
                <a:lnTo>
                  <a:pt x="1213053" y="1614220"/>
                </a:lnTo>
              </a:path>
              <a:path w="1213484" h="2040889">
                <a:moveTo>
                  <a:pt x="1213053" y="902677"/>
                </a:moveTo>
                <a:lnTo>
                  <a:pt x="1175384" y="887145"/>
                </a:lnTo>
                <a:lnTo>
                  <a:pt x="1127255" y="873615"/>
                </a:lnTo>
                <a:lnTo>
                  <a:pt x="1077320" y="864731"/>
                </a:lnTo>
                <a:lnTo>
                  <a:pt x="1026298" y="859863"/>
                </a:lnTo>
                <a:lnTo>
                  <a:pt x="974910" y="858383"/>
                </a:lnTo>
                <a:lnTo>
                  <a:pt x="923875" y="859663"/>
                </a:lnTo>
                <a:lnTo>
                  <a:pt x="875539" y="862575"/>
                </a:lnTo>
                <a:lnTo>
                  <a:pt x="827125" y="867529"/>
                </a:lnTo>
                <a:lnTo>
                  <a:pt x="778996" y="874813"/>
                </a:lnTo>
                <a:lnTo>
                  <a:pt x="731516" y="884719"/>
                </a:lnTo>
                <a:lnTo>
                  <a:pt x="685049" y="897537"/>
                </a:lnTo>
                <a:lnTo>
                  <a:pt x="639959" y="913558"/>
                </a:lnTo>
                <a:lnTo>
                  <a:pt x="596609" y="933071"/>
                </a:lnTo>
                <a:lnTo>
                  <a:pt x="555363" y="956369"/>
                </a:lnTo>
                <a:lnTo>
                  <a:pt x="516586" y="983741"/>
                </a:lnTo>
                <a:lnTo>
                  <a:pt x="480459" y="1015389"/>
                </a:lnTo>
                <a:lnTo>
                  <a:pt x="448849" y="1050902"/>
                </a:lnTo>
                <a:lnTo>
                  <a:pt x="421847" y="1089715"/>
                </a:lnTo>
                <a:lnTo>
                  <a:pt x="399548" y="1131264"/>
                </a:lnTo>
                <a:lnTo>
                  <a:pt x="382043" y="1174984"/>
                </a:lnTo>
                <a:lnTo>
                  <a:pt x="369424" y="1220311"/>
                </a:lnTo>
                <a:lnTo>
                  <a:pt x="361785" y="1266680"/>
                </a:lnTo>
                <a:lnTo>
                  <a:pt x="359218" y="1313528"/>
                </a:lnTo>
                <a:lnTo>
                  <a:pt x="361816" y="1360289"/>
                </a:lnTo>
                <a:lnTo>
                  <a:pt x="369671" y="1406399"/>
                </a:lnTo>
                <a:lnTo>
                  <a:pt x="382876" y="1451293"/>
                </a:lnTo>
                <a:lnTo>
                  <a:pt x="401524" y="1494409"/>
                </a:lnTo>
                <a:lnTo>
                  <a:pt x="425425" y="1535817"/>
                </a:lnTo>
                <a:lnTo>
                  <a:pt x="454010" y="1574279"/>
                </a:lnTo>
                <a:lnTo>
                  <a:pt x="486796" y="1609548"/>
                </a:lnTo>
                <a:lnTo>
                  <a:pt x="523302" y="1641376"/>
                </a:lnTo>
                <a:lnTo>
                  <a:pt x="563047" y="1669515"/>
                </a:lnTo>
                <a:lnTo>
                  <a:pt x="605549" y="1693719"/>
                </a:lnTo>
                <a:lnTo>
                  <a:pt x="650326" y="1713740"/>
                </a:lnTo>
                <a:lnTo>
                  <a:pt x="696897" y="1729330"/>
                </a:lnTo>
                <a:lnTo>
                  <a:pt x="744781" y="1740243"/>
                </a:lnTo>
                <a:lnTo>
                  <a:pt x="793495" y="1746230"/>
                </a:lnTo>
                <a:lnTo>
                  <a:pt x="842558" y="1747045"/>
                </a:lnTo>
                <a:lnTo>
                  <a:pt x="891490" y="1742439"/>
                </a:lnTo>
                <a:lnTo>
                  <a:pt x="939516" y="1733098"/>
                </a:lnTo>
                <a:lnTo>
                  <a:pt x="985942" y="1718589"/>
                </a:lnTo>
                <a:lnTo>
                  <a:pt x="1030398" y="1699283"/>
                </a:lnTo>
                <a:lnTo>
                  <a:pt x="1072516" y="1675548"/>
                </a:lnTo>
                <a:lnTo>
                  <a:pt x="1111929" y="1647752"/>
                </a:lnTo>
                <a:lnTo>
                  <a:pt x="1148268" y="1616265"/>
                </a:lnTo>
                <a:lnTo>
                  <a:pt x="1181164" y="1581454"/>
                </a:lnTo>
                <a:lnTo>
                  <a:pt x="1210250" y="1543689"/>
                </a:lnTo>
                <a:lnTo>
                  <a:pt x="1213053" y="1539149"/>
                </a:lnTo>
              </a:path>
              <a:path w="1213484" h="2040889">
                <a:moveTo>
                  <a:pt x="1213053" y="1131361"/>
                </a:moveTo>
                <a:lnTo>
                  <a:pt x="1149644" y="1082693"/>
                </a:lnTo>
                <a:lnTo>
                  <a:pt x="1107869" y="1062520"/>
                </a:lnTo>
                <a:lnTo>
                  <a:pt x="1063714" y="1048128"/>
                </a:lnTo>
                <a:lnTo>
                  <a:pt x="1018363" y="1039876"/>
                </a:lnTo>
                <a:lnTo>
                  <a:pt x="964046" y="1037545"/>
                </a:lnTo>
                <a:lnTo>
                  <a:pt x="910478" y="1041931"/>
                </a:lnTo>
                <a:lnTo>
                  <a:pt x="857898" y="1052385"/>
                </a:lnTo>
                <a:lnTo>
                  <a:pt x="806545" y="1068258"/>
                </a:lnTo>
                <a:lnTo>
                  <a:pt x="756660" y="1088900"/>
                </a:lnTo>
                <a:lnTo>
                  <a:pt x="708483" y="1113663"/>
                </a:lnTo>
                <a:lnTo>
                  <a:pt x="648713" y="1154287"/>
                </a:lnTo>
                <a:lnTo>
                  <a:pt x="602184" y="1208151"/>
                </a:lnTo>
                <a:lnTo>
                  <a:pt x="584850" y="1250641"/>
                </a:lnTo>
                <a:lnTo>
                  <a:pt x="580102" y="1295710"/>
                </a:lnTo>
                <a:lnTo>
                  <a:pt x="586808" y="1341242"/>
                </a:lnTo>
                <a:lnTo>
                  <a:pt x="603838" y="1385118"/>
                </a:lnTo>
                <a:lnTo>
                  <a:pt x="630061" y="1425222"/>
                </a:lnTo>
                <a:lnTo>
                  <a:pt x="664345" y="1459437"/>
                </a:lnTo>
                <a:lnTo>
                  <a:pt x="705562" y="1485646"/>
                </a:lnTo>
                <a:lnTo>
                  <a:pt x="751246" y="1502545"/>
                </a:lnTo>
                <a:lnTo>
                  <a:pt x="799006" y="1510660"/>
                </a:lnTo>
                <a:lnTo>
                  <a:pt x="847650" y="1510615"/>
                </a:lnTo>
                <a:lnTo>
                  <a:pt x="895987" y="1503035"/>
                </a:lnTo>
                <a:lnTo>
                  <a:pt x="942827" y="1488543"/>
                </a:lnTo>
                <a:lnTo>
                  <a:pt x="986979" y="1467764"/>
                </a:lnTo>
                <a:lnTo>
                  <a:pt x="1027253" y="1441323"/>
                </a:lnTo>
                <a:lnTo>
                  <a:pt x="1063063" y="1410298"/>
                </a:lnTo>
                <a:lnTo>
                  <a:pt x="1094795" y="1375772"/>
                </a:lnTo>
                <a:lnTo>
                  <a:pt x="1122708" y="1338209"/>
                </a:lnTo>
                <a:lnTo>
                  <a:pt x="1147062" y="1298074"/>
                </a:lnTo>
                <a:lnTo>
                  <a:pt x="1168117" y="1255830"/>
                </a:lnTo>
                <a:lnTo>
                  <a:pt x="1186133" y="1211943"/>
                </a:lnTo>
                <a:lnTo>
                  <a:pt x="1201370" y="1166876"/>
                </a:lnTo>
                <a:lnTo>
                  <a:pt x="1213053" y="1121336"/>
                </a:lnTo>
              </a:path>
              <a:path w="1213484" h="2040889">
                <a:moveTo>
                  <a:pt x="824657" y="0"/>
                </a:moveTo>
                <a:lnTo>
                  <a:pt x="822873" y="7951"/>
                </a:lnTo>
                <a:lnTo>
                  <a:pt x="822334" y="51230"/>
                </a:lnTo>
                <a:lnTo>
                  <a:pt x="829885" y="94441"/>
                </a:lnTo>
                <a:lnTo>
                  <a:pt x="844595" y="136858"/>
                </a:lnTo>
                <a:lnTo>
                  <a:pt x="865531" y="177757"/>
                </a:lnTo>
                <a:lnTo>
                  <a:pt x="891763" y="216413"/>
                </a:lnTo>
                <a:lnTo>
                  <a:pt x="922359" y="252102"/>
                </a:lnTo>
                <a:lnTo>
                  <a:pt x="956387" y="284099"/>
                </a:lnTo>
                <a:lnTo>
                  <a:pt x="998403" y="315161"/>
                </a:lnTo>
                <a:lnTo>
                  <a:pt x="1043050" y="343046"/>
                </a:lnTo>
                <a:lnTo>
                  <a:pt x="1089708" y="368591"/>
                </a:lnTo>
                <a:lnTo>
                  <a:pt x="1137756" y="392628"/>
                </a:lnTo>
                <a:lnTo>
                  <a:pt x="1186575" y="415995"/>
                </a:lnTo>
                <a:lnTo>
                  <a:pt x="1213053" y="428718"/>
                </a:lnTo>
              </a:path>
              <a:path w="1213484" h="2040889">
                <a:moveTo>
                  <a:pt x="1213053" y="1336511"/>
                </a:moveTo>
                <a:lnTo>
                  <a:pt x="1186136" y="1347607"/>
                </a:lnTo>
                <a:lnTo>
                  <a:pt x="1139557" y="1360715"/>
                </a:lnTo>
                <a:lnTo>
                  <a:pt x="1091631" y="1368643"/>
                </a:lnTo>
                <a:lnTo>
                  <a:pt x="1042889" y="1371528"/>
                </a:lnTo>
                <a:lnTo>
                  <a:pt x="993862" y="1369508"/>
                </a:lnTo>
                <a:lnTo>
                  <a:pt x="945084" y="1362720"/>
                </a:lnTo>
                <a:lnTo>
                  <a:pt x="897085" y="1351303"/>
                </a:lnTo>
                <a:lnTo>
                  <a:pt x="850399" y="1335394"/>
                </a:lnTo>
                <a:lnTo>
                  <a:pt x="805556" y="1315131"/>
                </a:lnTo>
                <a:lnTo>
                  <a:pt x="763090" y="1290652"/>
                </a:lnTo>
                <a:lnTo>
                  <a:pt x="723532" y="1262094"/>
                </a:lnTo>
                <a:lnTo>
                  <a:pt x="687415" y="1229594"/>
                </a:lnTo>
                <a:lnTo>
                  <a:pt x="655270" y="1193291"/>
                </a:lnTo>
                <a:lnTo>
                  <a:pt x="627774" y="1154395"/>
                </a:lnTo>
                <a:lnTo>
                  <a:pt x="605169" y="1112940"/>
                </a:lnTo>
                <a:lnTo>
                  <a:pt x="587424" y="1069409"/>
                </a:lnTo>
                <a:lnTo>
                  <a:pt x="574505" y="1024287"/>
                </a:lnTo>
                <a:lnTo>
                  <a:pt x="566381" y="978059"/>
                </a:lnTo>
                <a:lnTo>
                  <a:pt x="563020" y="931208"/>
                </a:lnTo>
                <a:lnTo>
                  <a:pt x="564389" y="884219"/>
                </a:lnTo>
                <a:lnTo>
                  <a:pt x="570455" y="837575"/>
                </a:lnTo>
                <a:lnTo>
                  <a:pt x="581188" y="791761"/>
                </a:lnTo>
                <a:lnTo>
                  <a:pt x="596554" y="747262"/>
                </a:lnTo>
                <a:lnTo>
                  <a:pt x="616520" y="704561"/>
                </a:lnTo>
                <a:lnTo>
                  <a:pt x="641056" y="664142"/>
                </a:lnTo>
                <a:lnTo>
                  <a:pt x="670129" y="626490"/>
                </a:lnTo>
                <a:lnTo>
                  <a:pt x="703564" y="591124"/>
                </a:lnTo>
                <a:lnTo>
                  <a:pt x="742815" y="560999"/>
                </a:lnTo>
                <a:lnTo>
                  <a:pt x="786596" y="538525"/>
                </a:lnTo>
                <a:lnTo>
                  <a:pt x="833619" y="526110"/>
                </a:lnTo>
                <a:lnTo>
                  <a:pt x="882600" y="526161"/>
                </a:lnTo>
                <a:lnTo>
                  <a:pt x="928431" y="539006"/>
                </a:lnTo>
                <a:lnTo>
                  <a:pt x="967864" y="563983"/>
                </a:lnTo>
                <a:lnTo>
                  <a:pt x="999916" y="598471"/>
                </a:lnTo>
                <a:lnTo>
                  <a:pt x="1023607" y="639849"/>
                </a:lnTo>
                <a:lnTo>
                  <a:pt x="1037957" y="685496"/>
                </a:lnTo>
                <a:lnTo>
                  <a:pt x="1041985" y="732789"/>
                </a:lnTo>
                <a:lnTo>
                  <a:pt x="1036038" y="777980"/>
                </a:lnTo>
                <a:lnTo>
                  <a:pt x="1021886" y="821605"/>
                </a:lnTo>
                <a:lnTo>
                  <a:pt x="1000678" y="863091"/>
                </a:lnTo>
                <a:lnTo>
                  <a:pt x="973564" y="901869"/>
                </a:lnTo>
                <a:lnTo>
                  <a:pt x="941696" y="937365"/>
                </a:lnTo>
                <a:lnTo>
                  <a:pt x="906222" y="969010"/>
                </a:lnTo>
                <a:lnTo>
                  <a:pt x="868107" y="998432"/>
                </a:lnTo>
                <a:lnTo>
                  <a:pt x="827122" y="1024461"/>
                </a:lnTo>
                <a:lnTo>
                  <a:pt x="783717" y="1046751"/>
                </a:lnTo>
                <a:lnTo>
                  <a:pt x="738343" y="1064958"/>
                </a:lnTo>
                <a:lnTo>
                  <a:pt x="691451" y="1078736"/>
                </a:lnTo>
                <a:lnTo>
                  <a:pt x="643492" y="1087739"/>
                </a:lnTo>
                <a:lnTo>
                  <a:pt x="594917" y="1091622"/>
                </a:lnTo>
                <a:lnTo>
                  <a:pt x="546177" y="1090040"/>
                </a:lnTo>
                <a:lnTo>
                  <a:pt x="497737" y="1082616"/>
                </a:lnTo>
                <a:lnTo>
                  <a:pt x="450438" y="1069409"/>
                </a:lnTo>
                <a:lnTo>
                  <a:pt x="405145" y="1050734"/>
                </a:lnTo>
                <a:lnTo>
                  <a:pt x="362725" y="1026906"/>
                </a:lnTo>
                <a:lnTo>
                  <a:pt x="324043" y="998237"/>
                </a:lnTo>
                <a:lnTo>
                  <a:pt x="289966" y="965043"/>
                </a:lnTo>
                <a:lnTo>
                  <a:pt x="261360" y="927637"/>
                </a:lnTo>
                <a:lnTo>
                  <a:pt x="239091" y="886333"/>
                </a:lnTo>
                <a:lnTo>
                  <a:pt x="224415" y="844856"/>
                </a:lnTo>
                <a:lnTo>
                  <a:pt x="216856" y="802550"/>
                </a:lnTo>
                <a:lnTo>
                  <a:pt x="215985" y="759946"/>
                </a:lnTo>
                <a:lnTo>
                  <a:pt x="221376" y="717577"/>
                </a:lnTo>
                <a:lnTo>
                  <a:pt x="232601" y="675975"/>
                </a:lnTo>
                <a:lnTo>
                  <a:pt x="249232" y="635671"/>
                </a:lnTo>
                <a:lnTo>
                  <a:pt x="270844" y="597197"/>
                </a:lnTo>
                <a:lnTo>
                  <a:pt x="297007" y="561086"/>
                </a:lnTo>
                <a:lnTo>
                  <a:pt x="327296" y="527870"/>
                </a:lnTo>
                <a:lnTo>
                  <a:pt x="361282" y="498081"/>
                </a:lnTo>
                <a:lnTo>
                  <a:pt x="398538" y="472250"/>
                </a:lnTo>
                <a:lnTo>
                  <a:pt x="438637" y="450910"/>
                </a:lnTo>
                <a:lnTo>
                  <a:pt x="481153" y="434594"/>
                </a:lnTo>
                <a:lnTo>
                  <a:pt x="528892" y="421884"/>
                </a:lnTo>
                <a:lnTo>
                  <a:pt x="577406" y="414564"/>
                </a:lnTo>
                <a:lnTo>
                  <a:pt x="626367" y="412368"/>
                </a:lnTo>
                <a:lnTo>
                  <a:pt x="675448" y="415031"/>
                </a:lnTo>
                <a:lnTo>
                  <a:pt x="724323" y="422284"/>
                </a:lnTo>
                <a:lnTo>
                  <a:pt x="772665" y="433863"/>
                </a:lnTo>
                <a:lnTo>
                  <a:pt x="820147" y="449501"/>
                </a:lnTo>
                <a:lnTo>
                  <a:pt x="866442" y="468931"/>
                </a:lnTo>
                <a:lnTo>
                  <a:pt x="911224" y="491886"/>
                </a:lnTo>
                <a:lnTo>
                  <a:pt x="954166" y="518102"/>
                </a:lnTo>
                <a:lnTo>
                  <a:pt x="994940" y="547311"/>
                </a:lnTo>
                <a:lnTo>
                  <a:pt x="1033222" y="579247"/>
                </a:lnTo>
                <a:lnTo>
                  <a:pt x="1068876" y="613262"/>
                </a:lnTo>
                <a:lnTo>
                  <a:pt x="1103653" y="649102"/>
                </a:lnTo>
                <a:lnTo>
                  <a:pt x="1138081" y="685757"/>
                </a:lnTo>
                <a:lnTo>
                  <a:pt x="1172694" y="722218"/>
                </a:lnTo>
                <a:lnTo>
                  <a:pt x="1208021" y="757475"/>
                </a:lnTo>
                <a:lnTo>
                  <a:pt x="1213053" y="762021"/>
                </a:lnTo>
              </a:path>
              <a:path w="1213484" h="2040889">
                <a:moveTo>
                  <a:pt x="1213053" y="358504"/>
                </a:moveTo>
                <a:lnTo>
                  <a:pt x="1189014" y="377651"/>
                </a:lnTo>
                <a:lnTo>
                  <a:pt x="1154981" y="409486"/>
                </a:lnTo>
                <a:lnTo>
                  <a:pt x="1122186" y="443086"/>
                </a:lnTo>
                <a:lnTo>
                  <a:pt x="1089920" y="477036"/>
                </a:lnTo>
                <a:lnTo>
                  <a:pt x="1057479" y="509920"/>
                </a:lnTo>
                <a:lnTo>
                  <a:pt x="1024153" y="540325"/>
                </a:lnTo>
                <a:lnTo>
                  <a:pt x="989236" y="566833"/>
                </a:lnTo>
                <a:lnTo>
                  <a:pt x="952021" y="588032"/>
                </a:lnTo>
                <a:lnTo>
                  <a:pt x="911800" y="602505"/>
                </a:lnTo>
                <a:lnTo>
                  <a:pt x="867868" y="608838"/>
                </a:lnTo>
                <a:lnTo>
                  <a:pt x="824560" y="604638"/>
                </a:lnTo>
                <a:lnTo>
                  <a:pt x="783817" y="590794"/>
                </a:lnTo>
                <a:lnTo>
                  <a:pt x="746540" y="568719"/>
                </a:lnTo>
                <a:lnTo>
                  <a:pt x="713626" y="539829"/>
                </a:lnTo>
                <a:lnTo>
                  <a:pt x="685975" y="505540"/>
                </a:lnTo>
                <a:lnTo>
                  <a:pt x="664485" y="467266"/>
                </a:lnTo>
                <a:lnTo>
                  <a:pt x="650056" y="426424"/>
                </a:lnTo>
                <a:lnTo>
                  <a:pt x="643586" y="384428"/>
                </a:lnTo>
                <a:lnTo>
                  <a:pt x="645235" y="335511"/>
                </a:lnTo>
                <a:lnTo>
                  <a:pt x="654744" y="287798"/>
                </a:lnTo>
                <a:lnTo>
                  <a:pt x="671281" y="241747"/>
                </a:lnTo>
                <a:lnTo>
                  <a:pt x="694011" y="197815"/>
                </a:lnTo>
                <a:lnTo>
                  <a:pt x="722101" y="156460"/>
                </a:lnTo>
                <a:lnTo>
                  <a:pt x="754720" y="118139"/>
                </a:lnTo>
                <a:lnTo>
                  <a:pt x="791033" y="83312"/>
                </a:lnTo>
                <a:lnTo>
                  <a:pt x="830903" y="50617"/>
                </a:lnTo>
                <a:lnTo>
                  <a:pt x="874119" y="21477"/>
                </a:lnTo>
                <a:lnTo>
                  <a:pt x="914311" y="0"/>
                </a:lnTo>
              </a:path>
              <a:path w="1213484" h="2040889">
                <a:moveTo>
                  <a:pt x="1208455" y="0"/>
                </a:moveTo>
                <a:lnTo>
                  <a:pt x="1209684" y="617"/>
                </a:lnTo>
                <a:lnTo>
                  <a:pt x="1213053" y="3131"/>
                </a:lnTo>
              </a:path>
              <a:path w="1213484" h="2040889">
                <a:moveTo>
                  <a:pt x="1213053" y="521377"/>
                </a:moveTo>
                <a:lnTo>
                  <a:pt x="1164516" y="555550"/>
                </a:lnTo>
                <a:lnTo>
                  <a:pt x="1120633" y="578719"/>
                </a:lnTo>
                <a:lnTo>
                  <a:pt x="1074370" y="597026"/>
                </a:lnTo>
                <a:lnTo>
                  <a:pt x="1026562" y="609500"/>
                </a:lnTo>
                <a:lnTo>
                  <a:pt x="977753" y="617584"/>
                </a:lnTo>
                <a:lnTo>
                  <a:pt x="928258" y="621472"/>
                </a:lnTo>
                <a:lnTo>
                  <a:pt x="878394" y="621355"/>
                </a:lnTo>
                <a:lnTo>
                  <a:pt x="828475" y="617426"/>
                </a:lnTo>
                <a:lnTo>
                  <a:pt x="778817" y="609877"/>
                </a:lnTo>
                <a:lnTo>
                  <a:pt x="729736" y="598901"/>
                </a:lnTo>
                <a:lnTo>
                  <a:pt x="681548" y="584690"/>
                </a:lnTo>
                <a:lnTo>
                  <a:pt x="634569" y="567436"/>
                </a:lnTo>
                <a:lnTo>
                  <a:pt x="585886" y="546813"/>
                </a:lnTo>
                <a:lnTo>
                  <a:pt x="538805" y="522898"/>
                </a:lnTo>
                <a:lnTo>
                  <a:pt x="493840" y="495633"/>
                </a:lnTo>
                <a:lnTo>
                  <a:pt x="451502" y="464960"/>
                </a:lnTo>
                <a:lnTo>
                  <a:pt x="412306" y="430822"/>
                </a:lnTo>
                <a:lnTo>
                  <a:pt x="376764" y="393160"/>
                </a:lnTo>
                <a:lnTo>
                  <a:pt x="345390" y="351916"/>
                </a:lnTo>
                <a:lnTo>
                  <a:pt x="321297" y="311551"/>
                </a:lnTo>
                <a:lnTo>
                  <a:pt x="302075" y="269160"/>
                </a:lnTo>
                <a:lnTo>
                  <a:pt x="287630" y="225156"/>
                </a:lnTo>
                <a:lnTo>
                  <a:pt x="277863" y="179951"/>
                </a:lnTo>
                <a:lnTo>
                  <a:pt x="272677" y="133959"/>
                </a:lnTo>
                <a:lnTo>
                  <a:pt x="271978" y="87590"/>
                </a:lnTo>
                <a:lnTo>
                  <a:pt x="275667" y="41259"/>
                </a:lnTo>
                <a:lnTo>
                  <a:pt x="282843" y="0"/>
                </a:lnTo>
              </a:path>
              <a:path w="1213484" h="2040889">
                <a:moveTo>
                  <a:pt x="1213053" y="13986"/>
                </a:moveTo>
                <a:lnTo>
                  <a:pt x="1182390" y="84094"/>
                </a:lnTo>
                <a:lnTo>
                  <a:pt x="1153881" y="119919"/>
                </a:lnTo>
                <a:lnTo>
                  <a:pt x="1118754" y="148776"/>
                </a:lnTo>
                <a:lnTo>
                  <a:pt x="1077418" y="168910"/>
                </a:lnTo>
                <a:lnTo>
                  <a:pt x="1029511" y="180656"/>
                </a:lnTo>
                <a:lnTo>
                  <a:pt x="980549" y="182155"/>
                </a:lnTo>
                <a:lnTo>
                  <a:pt x="930939" y="175942"/>
                </a:lnTo>
                <a:lnTo>
                  <a:pt x="881085" y="164554"/>
                </a:lnTo>
                <a:lnTo>
                  <a:pt x="831393" y="150527"/>
                </a:lnTo>
                <a:lnTo>
                  <a:pt x="782270" y="136398"/>
                </a:lnTo>
                <a:lnTo>
                  <a:pt x="735365" y="124434"/>
                </a:lnTo>
                <a:lnTo>
                  <a:pt x="687823" y="115156"/>
                </a:lnTo>
                <a:lnTo>
                  <a:pt x="639857" y="108664"/>
                </a:lnTo>
                <a:lnTo>
                  <a:pt x="591680" y="105061"/>
                </a:lnTo>
                <a:lnTo>
                  <a:pt x="543507" y="104451"/>
                </a:lnTo>
                <a:lnTo>
                  <a:pt x="495551" y="106934"/>
                </a:lnTo>
                <a:lnTo>
                  <a:pt x="448027" y="112613"/>
                </a:lnTo>
                <a:lnTo>
                  <a:pt x="401147" y="121590"/>
                </a:lnTo>
                <a:lnTo>
                  <a:pt x="355127" y="133969"/>
                </a:lnTo>
                <a:lnTo>
                  <a:pt x="310179" y="149850"/>
                </a:lnTo>
                <a:lnTo>
                  <a:pt x="266519" y="169337"/>
                </a:lnTo>
                <a:lnTo>
                  <a:pt x="224359" y="192532"/>
                </a:lnTo>
                <a:lnTo>
                  <a:pt x="185128" y="219812"/>
                </a:lnTo>
                <a:lnTo>
                  <a:pt x="148808" y="251166"/>
                </a:lnTo>
                <a:lnTo>
                  <a:pt x="115726" y="286111"/>
                </a:lnTo>
                <a:lnTo>
                  <a:pt x="86211" y="324165"/>
                </a:lnTo>
                <a:lnTo>
                  <a:pt x="60590" y="364845"/>
                </a:lnTo>
                <a:lnTo>
                  <a:pt x="39193" y="407670"/>
                </a:lnTo>
                <a:lnTo>
                  <a:pt x="22346" y="452156"/>
                </a:lnTo>
                <a:lnTo>
                  <a:pt x="10378" y="497821"/>
                </a:lnTo>
                <a:lnTo>
                  <a:pt x="3617" y="544183"/>
                </a:lnTo>
                <a:lnTo>
                  <a:pt x="2391" y="590759"/>
                </a:lnTo>
                <a:lnTo>
                  <a:pt x="7028" y="637067"/>
                </a:lnTo>
                <a:lnTo>
                  <a:pt x="17857" y="682625"/>
                </a:lnTo>
                <a:lnTo>
                  <a:pt x="35933" y="726149"/>
                </a:lnTo>
                <a:lnTo>
                  <a:pt x="60322" y="766873"/>
                </a:lnTo>
                <a:lnTo>
                  <a:pt x="90453" y="802989"/>
                </a:lnTo>
                <a:lnTo>
                  <a:pt x="125759" y="832691"/>
                </a:lnTo>
                <a:lnTo>
                  <a:pt x="165673" y="854174"/>
                </a:lnTo>
                <a:lnTo>
                  <a:pt x="209627" y="865632"/>
                </a:lnTo>
                <a:lnTo>
                  <a:pt x="255512" y="862409"/>
                </a:lnTo>
                <a:lnTo>
                  <a:pt x="299091" y="845655"/>
                </a:lnTo>
                <a:lnTo>
                  <a:pt x="336595" y="818070"/>
                </a:lnTo>
                <a:lnTo>
                  <a:pt x="364256" y="782357"/>
                </a:lnTo>
                <a:lnTo>
                  <a:pt x="378307" y="741219"/>
                </a:lnTo>
                <a:lnTo>
                  <a:pt x="374981" y="697357"/>
                </a:lnTo>
                <a:lnTo>
                  <a:pt x="352111" y="652275"/>
                </a:lnTo>
                <a:lnTo>
                  <a:pt x="314036" y="619887"/>
                </a:lnTo>
                <a:lnTo>
                  <a:pt x="266556" y="601880"/>
                </a:lnTo>
                <a:lnTo>
                  <a:pt x="215469" y="599948"/>
                </a:lnTo>
                <a:lnTo>
                  <a:pt x="166482" y="613392"/>
                </a:lnTo>
                <a:lnTo>
                  <a:pt x="122187" y="638730"/>
                </a:lnTo>
                <a:lnTo>
                  <a:pt x="83988" y="673475"/>
                </a:lnTo>
                <a:lnTo>
                  <a:pt x="53290" y="715137"/>
                </a:lnTo>
                <a:lnTo>
                  <a:pt x="30102" y="757734"/>
                </a:lnTo>
                <a:lnTo>
                  <a:pt x="13617" y="802916"/>
                </a:lnTo>
                <a:lnTo>
                  <a:pt x="3645" y="849895"/>
                </a:lnTo>
                <a:lnTo>
                  <a:pt x="0" y="897888"/>
                </a:lnTo>
                <a:lnTo>
                  <a:pt x="2492" y="946108"/>
                </a:lnTo>
                <a:lnTo>
                  <a:pt x="10936" y="993769"/>
                </a:lnTo>
                <a:lnTo>
                  <a:pt x="25142" y="1040087"/>
                </a:lnTo>
                <a:lnTo>
                  <a:pt x="44923" y="1084276"/>
                </a:lnTo>
                <a:lnTo>
                  <a:pt x="70092" y="1125550"/>
                </a:lnTo>
                <a:lnTo>
                  <a:pt x="100460" y="1163124"/>
                </a:lnTo>
                <a:lnTo>
                  <a:pt x="135840" y="1196213"/>
                </a:lnTo>
                <a:lnTo>
                  <a:pt x="175456" y="1224120"/>
                </a:lnTo>
                <a:lnTo>
                  <a:pt x="218217" y="1246607"/>
                </a:lnTo>
                <a:lnTo>
                  <a:pt x="263454" y="1263674"/>
                </a:lnTo>
                <a:lnTo>
                  <a:pt x="310503" y="1275322"/>
                </a:lnTo>
                <a:lnTo>
                  <a:pt x="358696" y="1281552"/>
                </a:lnTo>
                <a:lnTo>
                  <a:pt x="407367" y="1282366"/>
                </a:lnTo>
                <a:lnTo>
                  <a:pt x="455849" y="1277765"/>
                </a:lnTo>
                <a:lnTo>
                  <a:pt x="503477" y="1267749"/>
                </a:lnTo>
                <a:lnTo>
                  <a:pt x="549584" y="1252321"/>
                </a:lnTo>
                <a:lnTo>
                  <a:pt x="593503" y="1231481"/>
                </a:lnTo>
                <a:lnTo>
                  <a:pt x="634569" y="1205229"/>
                </a:lnTo>
              </a:path>
            </a:pathLst>
          </a:custGeom>
          <a:ln w="9525">
            <a:solidFill>
              <a:srgbClr val="5F8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-4762" y="3300066"/>
            <a:ext cx="1189355" cy="1848485"/>
            <a:chOff x="-4762" y="3300066"/>
            <a:chExt cx="1189355" cy="1848485"/>
          </a:xfrm>
        </p:grpSpPr>
        <p:sp>
          <p:nvSpPr>
            <p:cNvPr id="13" name="object 13"/>
            <p:cNvSpPr/>
            <p:nvPr/>
          </p:nvSpPr>
          <p:spPr>
            <a:xfrm>
              <a:off x="0" y="4575431"/>
              <a:ext cx="820419" cy="568325"/>
            </a:xfrm>
            <a:custGeom>
              <a:avLst/>
              <a:gdLst/>
              <a:ahLst/>
              <a:cxnLst/>
              <a:rect l="l" t="t" r="r" b="b"/>
              <a:pathLst>
                <a:path w="820419" h="568325">
                  <a:moveTo>
                    <a:pt x="0" y="548394"/>
                  </a:moveTo>
                  <a:lnTo>
                    <a:pt x="4683" y="553384"/>
                  </a:lnTo>
                  <a:lnTo>
                    <a:pt x="18928" y="568066"/>
                  </a:lnTo>
                </a:path>
                <a:path w="820419" h="568325">
                  <a:moveTo>
                    <a:pt x="656400" y="568066"/>
                  </a:moveTo>
                  <a:lnTo>
                    <a:pt x="635903" y="530793"/>
                  </a:lnTo>
                  <a:lnTo>
                    <a:pt x="601279" y="495497"/>
                  </a:lnTo>
                  <a:lnTo>
                    <a:pt x="558052" y="466838"/>
                  </a:lnTo>
                  <a:lnTo>
                    <a:pt x="509586" y="445551"/>
                  </a:lnTo>
                  <a:lnTo>
                    <a:pt x="459244" y="432368"/>
                  </a:lnTo>
                  <a:lnTo>
                    <a:pt x="410451" y="425684"/>
                  </a:lnTo>
                  <a:lnTo>
                    <a:pt x="361586" y="423215"/>
                  </a:lnTo>
                  <a:lnTo>
                    <a:pt x="312822" y="424746"/>
                  </a:lnTo>
                  <a:lnTo>
                    <a:pt x="264333" y="430062"/>
                  </a:lnTo>
                  <a:lnTo>
                    <a:pt x="216295" y="438946"/>
                  </a:lnTo>
                  <a:lnTo>
                    <a:pt x="168882" y="451182"/>
                  </a:lnTo>
                  <a:lnTo>
                    <a:pt x="122268" y="466554"/>
                  </a:lnTo>
                  <a:lnTo>
                    <a:pt x="76627" y="484848"/>
                  </a:lnTo>
                  <a:lnTo>
                    <a:pt x="32134" y="505846"/>
                  </a:lnTo>
                  <a:lnTo>
                    <a:pt x="0" y="523328"/>
                  </a:lnTo>
                </a:path>
                <a:path w="820419" h="568325">
                  <a:moveTo>
                    <a:pt x="0" y="30412"/>
                  </a:moveTo>
                  <a:lnTo>
                    <a:pt x="52226" y="15197"/>
                  </a:lnTo>
                  <a:lnTo>
                    <a:pt x="102169" y="6315"/>
                  </a:lnTo>
                  <a:lnTo>
                    <a:pt x="153195" y="1457"/>
                  </a:lnTo>
                  <a:lnTo>
                    <a:pt x="204584" y="0"/>
                  </a:lnTo>
                  <a:lnTo>
                    <a:pt x="255612" y="1318"/>
                  </a:lnTo>
                  <a:lnTo>
                    <a:pt x="303967" y="4213"/>
                  </a:lnTo>
                  <a:lnTo>
                    <a:pt x="352398" y="9150"/>
                  </a:lnTo>
                  <a:lnTo>
                    <a:pt x="400538" y="16418"/>
                  </a:lnTo>
                  <a:lnTo>
                    <a:pt x="448024" y="26311"/>
                  </a:lnTo>
                  <a:lnTo>
                    <a:pt x="494490" y="39120"/>
                  </a:lnTo>
                  <a:lnTo>
                    <a:pt x="539574" y="55136"/>
                  </a:lnTo>
                  <a:lnTo>
                    <a:pt x="582909" y="74651"/>
                  </a:lnTo>
                  <a:lnTo>
                    <a:pt x="624131" y="97957"/>
                  </a:lnTo>
                  <a:lnTo>
                    <a:pt x="662876" y="125346"/>
                  </a:lnTo>
                  <a:lnTo>
                    <a:pt x="699028" y="156993"/>
                  </a:lnTo>
                  <a:lnTo>
                    <a:pt x="730657" y="192503"/>
                  </a:lnTo>
                  <a:lnTo>
                    <a:pt x="757673" y="231313"/>
                  </a:lnTo>
                  <a:lnTo>
                    <a:pt x="779982" y="272858"/>
                  </a:lnTo>
                  <a:lnTo>
                    <a:pt x="797495" y="316575"/>
                  </a:lnTo>
                  <a:lnTo>
                    <a:pt x="810118" y="361900"/>
                  </a:lnTo>
                  <a:lnTo>
                    <a:pt x="817760" y="408269"/>
                  </a:lnTo>
                  <a:lnTo>
                    <a:pt x="820330" y="455117"/>
                  </a:lnTo>
                  <a:lnTo>
                    <a:pt x="817736" y="501883"/>
                  </a:lnTo>
                  <a:lnTo>
                    <a:pt x="809886" y="548001"/>
                  </a:lnTo>
                  <a:lnTo>
                    <a:pt x="803989" y="568066"/>
                  </a:lnTo>
                </a:path>
                <a:path w="820419" h="568325">
                  <a:moveTo>
                    <a:pt x="0" y="244302"/>
                  </a:moveTo>
                  <a:lnTo>
                    <a:pt x="71646" y="204112"/>
                  </a:lnTo>
                  <a:lnTo>
                    <a:pt x="115792" y="189725"/>
                  </a:lnTo>
                  <a:lnTo>
                    <a:pt x="161124" y="181493"/>
                  </a:lnTo>
                  <a:lnTo>
                    <a:pt x="215455" y="179149"/>
                  </a:lnTo>
                  <a:lnTo>
                    <a:pt x="269042" y="183531"/>
                  </a:lnTo>
                  <a:lnTo>
                    <a:pt x="321642" y="193983"/>
                  </a:lnTo>
                  <a:lnTo>
                    <a:pt x="373013" y="209849"/>
                  </a:lnTo>
                  <a:lnTo>
                    <a:pt x="422910" y="230475"/>
                  </a:lnTo>
                  <a:lnTo>
                    <a:pt x="471093" y="255203"/>
                  </a:lnTo>
                  <a:lnTo>
                    <a:pt x="530835" y="295862"/>
                  </a:lnTo>
                  <a:lnTo>
                    <a:pt x="577328" y="349704"/>
                  </a:lnTo>
                  <a:lnTo>
                    <a:pt x="594670" y="392204"/>
                  </a:lnTo>
                  <a:lnTo>
                    <a:pt x="599422" y="437282"/>
                  </a:lnTo>
                  <a:lnTo>
                    <a:pt x="592719" y="482819"/>
                  </a:lnTo>
                  <a:lnTo>
                    <a:pt x="575692" y="526699"/>
                  </a:lnTo>
                  <a:lnTo>
                    <a:pt x="549474" y="566801"/>
                  </a:lnTo>
                  <a:lnTo>
                    <a:pt x="548206" y="568066"/>
                  </a:lnTo>
                </a:path>
              </a:pathLst>
            </a:custGeom>
            <a:ln w="9525">
              <a:solidFill>
                <a:srgbClr val="5F85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4762" y="4940339"/>
              <a:ext cx="144658" cy="20792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0" y="3304828"/>
              <a:ext cx="1179830" cy="1783714"/>
            </a:xfrm>
            <a:custGeom>
              <a:avLst/>
              <a:gdLst/>
              <a:ahLst/>
              <a:cxnLst/>
              <a:rect l="l" t="t" r="r" b="b"/>
              <a:pathLst>
                <a:path w="1179830" h="1783714">
                  <a:moveTo>
                    <a:pt x="0" y="125622"/>
                  </a:moveTo>
                  <a:lnTo>
                    <a:pt x="82520" y="145411"/>
                  </a:lnTo>
                  <a:lnTo>
                    <a:pt x="129943" y="164997"/>
                  </a:lnTo>
                  <a:lnTo>
                    <a:pt x="174944" y="189389"/>
                  </a:lnTo>
                  <a:lnTo>
                    <a:pt x="217006" y="218073"/>
                  </a:lnTo>
                  <a:lnTo>
                    <a:pt x="255612" y="250536"/>
                  </a:lnTo>
                  <a:lnTo>
                    <a:pt x="285236" y="278202"/>
                  </a:lnTo>
                  <a:lnTo>
                    <a:pt x="311286" y="308416"/>
                  </a:lnTo>
                  <a:lnTo>
                    <a:pt x="332368" y="341440"/>
                  </a:lnTo>
                  <a:lnTo>
                    <a:pt x="347090" y="377536"/>
                  </a:lnTo>
                  <a:lnTo>
                    <a:pt x="356649" y="420161"/>
                  </a:lnTo>
                  <a:lnTo>
                    <a:pt x="357181" y="463445"/>
                  </a:lnTo>
                  <a:lnTo>
                    <a:pt x="349619" y="506662"/>
                  </a:lnTo>
                  <a:lnTo>
                    <a:pt x="334898" y="549083"/>
                  </a:lnTo>
                  <a:lnTo>
                    <a:pt x="313950" y="589980"/>
                  </a:lnTo>
                  <a:lnTo>
                    <a:pt x="287708" y="628626"/>
                  </a:lnTo>
                  <a:lnTo>
                    <a:pt x="257105" y="664294"/>
                  </a:lnTo>
                  <a:lnTo>
                    <a:pt x="223075" y="696255"/>
                  </a:lnTo>
                  <a:lnTo>
                    <a:pt x="181092" y="727320"/>
                  </a:lnTo>
                  <a:lnTo>
                    <a:pt x="136463" y="755220"/>
                  </a:lnTo>
                  <a:lnTo>
                    <a:pt x="89811" y="780787"/>
                  </a:lnTo>
                  <a:lnTo>
                    <a:pt x="41759" y="804850"/>
                  </a:lnTo>
                  <a:lnTo>
                    <a:pt x="0" y="824855"/>
                  </a:lnTo>
                </a:path>
                <a:path w="1179830" h="1783714">
                  <a:moveTo>
                    <a:pt x="0" y="1761634"/>
                  </a:moveTo>
                  <a:lnTo>
                    <a:pt x="39936" y="1772877"/>
                  </a:lnTo>
                  <a:lnTo>
                    <a:pt x="87864" y="1780811"/>
                  </a:lnTo>
                  <a:lnTo>
                    <a:pt x="136606" y="1783703"/>
                  </a:lnTo>
                  <a:lnTo>
                    <a:pt x="185631" y="1781691"/>
                  </a:lnTo>
                  <a:lnTo>
                    <a:pt x="234407" y="1774912"/>
                  </a:lnTo>
                  <a:lnTo>
                    <a:pt x="282403" y="1763503"/>
                  </a:lnTo>
                  <a:lnTo>
                    <a:pt x="329086" y="1747603"/>
                  </a:lnTo>
                  <a:lnTo>
                    <a:pt x="373925" y="1727349"/>
                  </a:lnTo>
                  <a:lnTo>
                    <a:pt x="416388" y="1702879"/>
                  </a:lnTo>
                  <a:lnTo>
                    <a:pt x="455944" y="1674331"/>
                  </a:lnTo>
                  <a:lnTo>
                    <a:pt x="492060" y="1641842"/>
                  </a:lnTo>
                  <a:lnTo>
                    <a:pt x="524204" y="1605549"/>
                  </a:lnTo>
                  <a:lnTo>
                    <a:pt x="551710" y="1566635"/>
                  </a:lnTo>
                  <a:lnTo>
                    <a:pt x="574324" y="1525167"/>
                  </a:lnTo>
                  <a:lnTo>
                    <a:pt x="592080" y="1481627"/>
                  </a:lnTo>
                  <a:lnTo>
                    <a:pt x="605008" y="1436500"/>
                  </a:lnTo>
                  <a:lnTo>
                    <a:pt x="613143" y="1390270"/>
                  </a:lnTo>
                  <a:lnTo>
                    <a:pt x="616514" y="1343419"/>
                  </a:lnTo>
                  <a:lnTo>
                    <a:pt x="615155" y="1296432"/>
                  </a:lnTo>
                  <a:lnTo>
                    <a:pt x="609097" y="1249792"/>
                  </a:lnTo>
                  <a:lnTo>
                    <a:pt x="598372" y="1203982"/>
                  </a:lnTo>
                  <a:lnTo>
                    <a:pt x="583013" y="1159487"/>
                  </a:lnTo>
                  <a:lnTo>
                    <a:pt x="563051" y="1116790"/>
                  </a:lnTo>
                  <a:lnTo>
                    <a:pt x="538518" y="1076374"/>
                  </a:lnTo>
                  <a:lnTo>
                    <a:pt x="509447" y="1038723"/>
                  </a:lnTo>
                  <a:lnTo>
                    <a:pt x="475995" y="1003352"/>
                  </a:lnTo>
                  <a:lnTo>
                    <a:pt x="436734" y="973221"/>
                  </a:lnTo>
                  <a:lnTo>
                    <a:pt x="392941" y="950741"/>
                  </a:lnTo>
                  <a:lnTo>
                    <a:pt x="345896" y="938328"/>
                  </a:lnTo>
                  <a:lnTo>
                    <a:pt x="296874" y="938393"/>
                  </a:lnTo>
                  <a:lnTo>
                    <a:pt x="251051" y="951219"/>
                  </a:lnTo>
                  <a:lnTo>
                    <a:pt x="211629" y="976194"/>
                  </a:lnTo>
                  <a:lnTo>
                    <a:pt x="179587" y="1010688"/>
                  </a:lnTo>
                  <a:lnTo>
                    <a:pt x="155903" y="1052069"/>
                  </a:lnTo>
                  <a:lnTo>
                    <a:pt x="141557" y="1097708"/>
                  </a:lnTo>
                  <a:lnTo>
                    <a:pt x="137527" y="1144971"/>
                  </a:lnTo>
                  <a:lnTo>
                    <a:pt x="143468" y="1190171"/>
                  </a:lnTo>
                  <a:lnTo>
                    <a:pt x="157615" y="1233798"/>
                  </a:lnTo>
                  <a:lnTo>
                    <a:pt x="178818" y="1275283"/>
                  </a:lnTo>
                  <a:lnTo>
                    <a:pt x="205930" y="1314056"/>
                  </a:lnTo>
                  <a:lnTo>
                    <a:pt x="237799" y="1349549"/>
                  </a:lnTo>
                  <a:lnTo>
                    <a:pt x="273278" y="1381191"/>
                  </a:lnTo>
                  <a:lnTo>
                    <a:pt x="311392" y="1410607"/>
                  </a:lnTo>
                  <a:lnTo>
                    <a:pt x="352377" y="1436635"/>
                  </a:lnTo>
                  <a:lnTo>
                    <a:pt x="395784" y="1458928"/>
                  </a:lnTo>
                  <a:lnTo>
                    <a:pt x="441161" y="1477138"/>
                  </a:lnTo>
                  <a:lnTo>
                    <a:pt x="488057" y="1490919"/>
                  </a:lnTo>
                  <a:lnTo>
                    <a:pt x="536023" y="1499922"/>
                  </a:lnTo>
                  <a:lnTo>
                    <a:pt x="584608" y="1503802"/>
                  </a:lnTo>
                  <a:lnTo>
                    <a:pt x="633361" y="1502210"/>
                  </a:lnTo>
                  <a:lnTo>
                    <a:pt x="681797" y="1494802"/>
                  </a:lnTo>
                  <a:lnTo>
                    <a:pt x="729088" y="1481609"/>
                  </a:lnTo>
                  <a:lnTo>
                    <a:pt x="774370" y="1462944"/>
                  </a:lnTo>
                  <a:lnTo>
                    <a:pt x="816779" y="1439121"/>
                  </a:lnTo>
                  <a:lnTo>
                    <a:pt x="855451" y="1410454"/>
                  </a:lnTo>
                  <a:lnTo>
                    <a:pt x="889523" y="1377256"/>
                  </a:lnTo>
                  <a:lnTo>
                    <a:pt x="918130" y="1339843"/>
                  </a:lnTo>
                  <a:lnTo>
                    <a:pt x="940409" y="1298527"/>
                  </a:lnTo>
                  <a:lnTo>
                    <a:pt x="955084" y="1257053"/>
                  </a:lnTo>
                  <a:lnTo>
                    <a:pt x="962644" y="1214750"/>
                  </a:lnTo>
                  <a:lnTo>
                    <a:pt x="963514" y="1172148"/>
                  </a:lnTo>
                  <a:lnTo>
                    <a:pt x="958123" y="1129780"/>
                  </a:lnTo>
                  <a:lnTo>
                    <a:pt x="946897" y="1088179"/>
                  </a:lnTo>
                  <a:lnTo>
                    <a:pt x="930264" y="1047876"/>
                  </a:lnTo>
                  <a:lnTo>
                    <a:pt x="908652" y="1009403"/>
                  </a:lnTo>
                  <a:lnTo>
                    <a:pt x="882486" y="973293"/>
                  </a:lnTo>
                  <a:lnTo>
                    <a:pt x="852195" y="940077"/>
                  </a:lnTo>
                  <a:lnTo>
                    <a:pt x="818206" y="910288"/>
                  </a:lnTo>
                  <a:lnTo>
                    <a:pt x="780946" y="884457"/>
                  </a:lnTo>
                  <a:lnTo>
                    <a:pt x="740842" y="863118"/>
                  </a:lnTo>
                  <a:lnTo>
                    <a:pt x="698321" y="846801"/>
                  </a:lnTo>
                  <a:lnTo>
                    <a:pt x="650603" y="834094"/>
                  </a:lnTo>
                  <a:lnTo>
                    <a:pt x="602104" y="826778"/>
                  </a:lnTo>
                  <a:lnTo>
                    <a:pt x="553153" y="824587"/>
                  </a:lnTo>
                  <a:lnTo>
                    <a:pt x="504078" y="827254"/>
                  </a:lnTo>
                  <a:lnTo>
                    <a:pt x="455206" y="834513"/>
                  </a:lnTo>
                  <a:lnTo>
                    <a:pt x="406866" y="846097"/>
                  </a:lnTo>
                  <a:lnTo>
                    <a:pt x="359386" y="861741"/>
                  </a:lnTo>
                  <a:lnTo>
                    <a:pt x="313094" y="881176"/>
                  </a:lnTo>
                  <a:lnTo>
                    <a:pt x="268318" y="904138"/>
                  </a:lnTo>
                  <a:lnTo>
                    <a:pt x="225386" y="930360"/>
                  </a:lnTo>
                  <a:lnTo>
                    <a:pt x="184626" y="959575"/>
                  </a:lnTo>
                  <a:lnTo>
                    <a:pt x="146367" y="991517"/>
                  </a:lnTo>
                  <a:lnTo>
                    <a:pt x="110686" y="1025518"/>
                  </a:lnTo>
                  <a:lnTo>
                    <a:pt x="75891" y="1061348"/>
                  </a:lnTo>
                  <a:lnTo>
                    <a:pt x="41448" y="1097995"/>
                  </a:lnTo>
                  <a:lnTo>
                    <a:pt x="6828" y="1134451"/>
                  </a:lnTo>
                  <a:lnTo>
                    <a:pt x="0" y="1141264"/>
                  </a:lnTo>
                </a:path>
                <a:path w="1179830" h="1783714">
                  <a:moveTo>
                    <a:pt x="0" y="798777"/>
                  </a:moveTo>
                  <a:lnTo>
                    <a:pt x="24513" y="821695"/>
                  </a:lnTo>
                  <a:lnTo>
                    <a:pt x="57315" y="855292"/>
                  </a:lnTo>
                  <a:lnTo>
                    <a:pt x="89584" y="889243"/>
                  </a:lnTo>
                  <a:lnTo>
                    <a:pt x="122028" y="922131"/>
                  </a:lnTo>
                  <a:lnTo>
                    <a:pt x="155355" y="952539"/>
                  </a:lnTo>
                  <a:lnTo>
                    <a:pt x="190272" y="979051"/>
                  </a:lnTo>
                  <a:lnTo>
                    <a:pt x="227487" y="1000250"/>
                  </a:lnTo>
                  <a:lnTo>
                    <a:pt x="267709" y="1014720"/>
                  </a:lnTo>
                  <a:lnTo>
                    <a:pt x="311644" y="1021045"/>
                  </a:lnTo>
                  <a:lnTo>
                    <a:pt x="354947" y="1016840"/>
                  </a:lnTo>
                  <a:lnTo>
                    <a:pt x="395692" y="1002991"/>
                  </a:lnTo>
                  <a:lnTo>
                    <a:pt x="432976" y="980913"/>
                  </a:lnTo>
                  <a:lnTo>
                    <a:pt x="465900" y="952023"/>
                  </a:lnTo>
                  <a:lnTo>
                    <a:pt x="493562" y="917739"/>
                  </a:lnTo>
                  <a:lnTo>
                    <a:pt x="515061" y="879477"/>
                  </a:lnTo>
                  <a:lnTo>
                    <a:pt x="529495" y="838654"/>
                  </a:lnTo>
                  <a:lnTo>
                    <a:pt x="535965" y="796686"/>
                  </a:lnTo>
                  <a:lnTo>
                    <a:pt x="534299" y="747760"/>
                  </a:lnTo>
                  <a:lnTo>
                    <a:pt x="524784" y="700034"/>
                  </a:lnTo>
                  <a:lnTo>
                    <a:pt x="508247" y="653967"/>
                  </a:lnTo>
                  <a:lnTo>
                    <a:pt x="485517" y="610022"/>
                  </a:lnTo>
                  <a:lnTo>
                    <a:pt x="457422" y="568658"/>
                  </a:lnTo>
                  <a:lnTo>
                    <a:pt x="424792" y="530337"/>
                  </a:lnTo>
                  <a:lnTo>
                    <a:pt x="388454" y="495519"/>
                  </a:lnTo>
                  <a:lnTo>
                    <a:pt x="348609" y="462824"/>
                  </a:lnTo>
                  <a:lnTo>
                    <a:pt x="305405" y="433684"/>
                  </a:lnTo>
                  <a:lnTo>
                    <a:pt x="259466" y="409134"/>
                  </a:lnTo>
                  <a:lnTo>
                    <a:pt x="211415" y="390209"/>
                  </a:lnTo>
                  <a:lnTo>
                    <a:pt x="161873" y="377944"/>
                  </a:lnTo>
                  <a:lnTo>
                    <a:pt x="111465" y="373374"/>
                  </a:lnTo>
                  <a:lnTo>
                    <a:pt x="60812" y="377536"/>
                  </a:lnTo>
                  <a:lnTo>
                    <a:pt x="13356" y="390959"/>
                  </a:lnTo>
                  <a:lnTo>
                    <a:pt x="0" y="397666"/>
                  </a:lnTo>
                </a:path>
                <a:path w="1179830" h="1783714">
                  <a:moveTo>
                    <a:pt x="0" y="957610"/>
                  </a:moveTo>
                  <a:lnTo>
                    <a:pt x="58845" y="990899"/>
                  </a:lnTo>
                  <a:lnTo>
                    <a:pt x="105093" y="1009196"/>
                  </a:lnTo>
                  <a:lnTo>
                    <a:pt x="152921" y="1021695"/>
                  </a:lnTo>
                  <a:lnTo>
                    <a:pt x="201744" y="1029797"/>
                  </a:lnTo>
                  <a:lnTo>
                    <a:pt x="251245" y="1033697"/>
                  </a:lnTo>
                  <a:lnTo>
                    <a:pt x="301112" y="1033587"/>
                  </a:lnTo>
                  <a:lnTo>
                    <a:pt x="351027" y="1029661"/>
                  </a:lnTo>
                  <a:lnTo>
                    <a:pt x="400678" y="1022113"/>
                  </a:lnTo>
                  <a:lnTo>
                    <a:pt x="449749" y="1011136"/>
                  </a:lnTo>
                  <a:lnTo>
                    <a:pt x="497925" y="996923"/>
                  </a:lnTo>
                  <a:lnTo>
                    <a:pt x="544893" y="979668"/>
                  </a:lnTo>
                  <a:lnTo>
                    <a:pt x="593583" y="959056"/>
                  </a:lnTo>
                  <a:lnTo>
                    <a:pt x="640675" y="935141"/>
                  </a:lnTo>
                  <a:lnTo>
                    <a:pt x="685652" y="907870"/>
                  </a:lnTo>
                  <a:lnTo>
                    <a:pt x="727998" y="877189"/>
                  </a:lnTo>
                  <a:lnTo>
                    <a:pt x="767196" y="843044"/>
                  </a:lnTo>
                  <a:lnTo>
                    <a:pt x="802730" y="805382"/>
                  </a:lnTo>
                  <a:lnTo>
                    <a:pt x="834084" y="764149"/>
                  </a:lnTo>
                  <a:lnTo>
                    <a:pt x="858187" y="723785"/>
                  </a:lnTo>
                  <a:lnTo>
                    <a:pt x="877417" y="681395"/>
                  </a:lnTo>
                  <a:lnTo>
                    <a:pt x="891870" y="637390"/>
                  </a:lnTo>
                  <a:lnTo>
                    <a:pt x="901644" y="592184"/>
                  </a:lnTo>
                  <a:lnTo>
                    <a:pt x="906834" y="546189"/>
                  </a:lnTo>
                  <a:lnTo>
                    <a:pt x="907539" y="499818"/>
                  </a:lnTo>
                  <a:lnTo>
                    <a:pt x="903853" y="453483"/>
                  </a:lnTo>
                  <a:lnTo>
                    <a:pt x="895875" y="407597"/>
                  </a:lnTo>
                  <a:lnTo>
                    <a:pt x="883702" y="362573"/>
                  </a:lnTo>
                  <a:lnTo>
                    <a:pt x="867429" y="318822"/>
                  </a:lnTo>
                  <a:lnTo>
                    <a:pt x="847154" y="276758"/>
                  </a:lnTo>
                  <a:lnTo>
                    <a:pt x="822973" y="236793"/>
                  </a:lnTo>
                  <a:lnTo>
                    <a:pt x="794983" y="199340"/>
                  </a:lnTo>
                  <a:lnTo>
                    <a:pt x="763282" y="164811"/>
                  </a:lnTo>
                  <a:lnTo>
                    <a:pt x="727676" y="132959"/>
                  </a:lnTo>
                  <a:lnTo>
                    <a:pt x="689394" y="104474"/>
                  </a:lnTo>
                  <a:lnTo>
                    <a:pt x="648740" y="79374"/>
                  </a:lnTo>
                  <a:lnTo>
                    <a:pt x="606016" y="57676"/>
                  </a:lnTo>
                  <a:lnTo>
                    <a:pt x="561525" y="39400"/>
                  </a:lnTo>
                  <a:lnTo>
                    <a:pt x="515571" y="24565"/>
                  </a:lnTo>
                  <a:lnTo>
                    <a:pt x="468456" y="13189"/>
                  </a:lnTo>
                  <a:lnTo>
                    <a:pt x="420483" y="5290"/>
                  </a:lnTo>
                  <a:lnTo>
                    <a:pt x="371956" y="887"/>
                  </a:lnTo>
                  <a:lnTo>
                    <a:pt x="323176" y="0"/>
                  </a:lnTo>
                  <a:lnTo>
                    <a:pt x="274447" y="2645"/>
                  </a:lnTo>
                  <a:lnTo>
                    <a:pt x="226072" y="8843"/>
                  </a:lnTo>
                  <a:lnTo>
                    <a:pt x="178355" y="18611"/>
                  </a:lnTo>
                  <a:lnTo>
                    <a:pt x="131597" y="31969"/>
                  </a:lnTo>
                  <a:lnTo>
                    <a:pt x="90196" y="52338"/>
                  </a:lnTo>
                  <a:lnTo>
                    <a:pt x="54480" y="83860"/>
                  </a:lnTo>
                  <a:lnTo>
                    <a:pt x="24343" y="123955"/>
                  </a:lnTo>
                  <a:lnTo>
                    <a:pt x="0" y="169449"/>
                  </a:lnTo>
                </a:path>
                <a:path w="1179830" h="1783714">
                  <a:moveTo>
                    <a:pt x="0" y="499894"/>
                  </a:moveTo>
                  <a:lnTo>
                    <a:pt x="25650" y="532140"/>
                  </a:lnTo>
                  <a:lnTo>
                    <a:pt x="60765" y="561007"/>
                  </a:lnTo>
                  <a:lnTo>
                    <a:pt x="102082" y="581155"/>
                  </a:lnTo>
                  <a:lnTo>
                    <a:pt x="149993" y="592905"/>
                  </a:lnTo>
                  <a:lnTo>
                    <a:pt x="198966" y="594393"/>
                  </a:lnTo>
                  <a:lnTo>
                    <a:pt x="248592" y="588164"/>
                  </a:lnTo>
                  <a:lnTo>
                    <a:pt x="298461" y="576760"/>
                  </a:lnTo>
                  <a:lnTo>
                    <a:pt x="348165" y="562725"/>
                  </a:lnTo>
                  <a:lnTo>
                    <a:pt x="397293" y="548605"/>
                  </a:lnTo>
                  <a:lnTo>
                    <a:pt x="444175" y="536641"/>
                  </a:lnTo>
                  <a:lnTo>
                    <a:pt x="491700" y="527363"/>
                  </a:lnTo>
                  <a:lnTo>
                    <a:pt x="539655" y="520871"/>
                  </a:lnTo>
                  <a:lnTo>
                    <a:pt x="587825" y="517270"/>
                  </a:lnTo>
                  <a:lnTo>
                    <a:pt x="635994" y="516660"/>
                  </a:lnTo>
                  <a:lnTo>
                    <a:pt x="683950" y="519144"/>
                  </a:lnTo>
                  <a:lnTo>
                    <a:pt x="731476" y="524825"/>
                  </a:lnTo>
                  <a:lnTo>
                    <a:pt x="778359" y="533805"/>
                  </a:lnTo>
                  <a:lnTo>
                    <a:pt x="824384" y="546187"/>
                  </a:lnTo>
                  <a:lnTo>
                    <a:pt x="869337" y="562072"/>
                  </a:lnTo>
                  <a:lnTo>
                    <a:pt x="913002" y="581564"/>
                  </a:lnTo>
                  <a:lnTo>
                    <a:pt x="955166" y="604764"/>
                  </a:lnTo>
                  <a:lnTo>
                    <a:pt x="994390" y="632044"/>
                  </a:lnTo>
                  <a:lnTo>
                    <a:pt x="1030708" y="663399"/>
                  </a:lnTo>
                  <a:lnTo>
                    <a:pt x="1063791" y="698345"/>
                  </a:lnTo>
                  <a:lnTo>
                    <a:pt x="1093310" y="736400"/>
                  </a:lnTo>
                  <a:lnTo>
                    <a:pt x="1118937" y="777082"/>
                  </a:lnTo>
                  <a:lnTo>
                    <a:pt x="1140343" y="819907"/>
                  </a:lnTo>
                  <a:lnTo>
                    <a:pt x="1157199" y="864394"/>
                  </a:lnTo>
                  <a:lnTo>
                    <a:pt x="1169176" y="910059"/>
                  </a:lnTo>
                  <a:lnTo>
                    <a:pt x="1175945" y="956421"/>
                  </a:lnTo>
                  <a:lnTo>
                    <a:pt x="1177178" y="1002996"/>
                  </a:lnTo>
                  <a:lnTo>
                    <a:pt x="1172546" y="1049302"/>
                  </a:lnTo>
                  <a:lnTo>
                    <a:pt x="1161719" y="1094857"/>
                  </a:lnTo>
                  <a:lnTo>
                    <a:pt x="1143616" y="1138353"/>
                  </a:lnTo>
                  <a:lnTo>
                    <a:pt x="1119202" y="1179056"/>
                  </a:lnTo>
                  <a:lnTo>
                    <a:pt x="1089046" y="1215161"/>
                  </a:lnTo>
                  <a:lnTo>
                    <a:pt x="1053720" y="1244863"/>
                  </a:lnTo>
                  <a:lnTo>
                    <a:pt x="1013793" y="1266357"/>
                  </a:lnTo>
                  <a:lnTo>
                    <a:pt x="969835" y="1277839"/>
                  </a:lnTo>
                  <a:lnTo>
                    <a:pt x="923988" y="1274598"/>
                  </a:lnTo>
                  <a:lnTo>
                    <a:pt x="880438" y="1257839"/>
                  </a:lnTo>
                  <a:lnTo>
                    <a:pt x="842952" y="1230261"/>
                  </a:lnTo>
                  <a:lnTo>
                    <a:pt x="815298" y="1194566"/>
                  </a:lnTo>
                  <a:lnTo>
                    <a:pt x="801244" y="1153455"/>
                  </a:lnTo>
                  <a:lnTo>
                    <a:pt x="804557" y="1109627"/>
                  </a:lnTo>
                  <a:lnTo>
                    <a:pt x="827422" y="1064505"/>
                  </a:lnTo>
                  <a:lnTo>
                    <a:pt x="865493" y="1032103"/>
                  </a:lnTo>
                  <a:lnTo>
                    <a:pt x="912958" y="1014108"/>
                  </a:lnTo>
                  <a:lnTo>
                    <a:pt x="964005" y="1012205"/>
                  </a:lnTo>
                  <a:lnTo>
                    <a:pt x="1013027" y="1025614"/>
                  </a:lnTo>
                  <a:lnTo>
                    <a:pt x="1057341" y="1050923"/>
                  </a:lnTo>
                  <a:lnTo>
                    <a:pt x="1095554" y="1085645"/>
                  </a:lnTo>
                  <a:lnTo>
                    <a:pt x="1126273" y="1127293"/>
                  </a:lnTo>
                  <a:lnTo>
                    <a:pt x="1149452" y="1169903"/>
                  </a:lnTo>
                  <a:lnTo>
                    <a:pt x="1165932" y="1215095"/>
                  </a:lnTo>
                  <a:lnTo>
                    <a:pt x="1175899" y="1262084"/>
                  </a:lnTo>
                  <a:lnTo>
                    <a:pt x="1179542" y="1310084"/>
                  </a:lnTo>
                  <a:lnTo>
                    <a:pt x="1177047" y="1358310"/>
                  </a:lnTo>
                  <a:lnTo>
                    <a:pt x="1168600" y="1405978"/>
                  </a:lnTo>
                  <a:lnTo>
                    <a:pt x="1154388" y="1452302"/>
                  </a:lnTo>
                  <a:lnTo>
                    <a:pt x="1134599" y="1496497"/>
                  </a:lnTo>
                  <a:lnTo>
                    <a:pt x="1109419" y="1537778"/>
                  </a:lnTo>
                  <a:lnTo>
                    <a:pt x="1079035" y="1575360"/>
                  </a:lnTo>
                  <a:lnTo>
                    <a:pt x="1043634" y="1608458"/>
                  </a:lnTo>
                  <a:lnTo>
                    <a:pt x="1004021" y="1636369"/>
                  </a:lnTo>
                  <a:lnTo>
                    <a:pt x="961266" y="1658858"/>
                  </a:lnTo>
                  <a:lnTo>
                    <a:pt x="916033" y="1675925"/>
                  </a:lnTo>
                  <a:lnTo>
                    <a:pt x="868989" y="1687572"/>
                  </a:lnTo>
                  <a:lnTo>
                    <a:pt x="820799" y="1693799"/>
                  </a:lnTo>
                  <a:lnTo>
                    <a:pt x="772130" y="1694607"/>
                  </a:lnTo>
                  <a:lnTo>
                    <a:pt x="723647" y="1689998"/>
                  </a:lnTo>
                  <a:lnTo>
                    <a:pt x="676016" y="1679971"/>
                  </a:lnTo>
                  <a:lnTo>
                    <a:pt x="629902" y="1664528"/>
                  </a:lnTo>
                  <a:lnTo>
                    <a:pt x="585973" y="1643671"/>
                  </a:lnTo>
                  <a:lnTo>
                    <a:pt x="544893" y="1617399"/>
                  </a:lnTo>
                </a:path>
              </a:pathLst>
            </a:custGeom>
            <a:ln w="9525">
              <a:solidFill>
                <a:srgbClr val="5F85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3">
            <a:extLst>
              <a:ext uri="{FF2B5EF4-FFF2-40B4-BE49-F238E27FC236}">
                <a16:creationId xmlns:a16="http://schemas.microsoft.com/office/drawing/2014/main" id="{029641F8-9445-F3A5-6A5E-D39D3B66304E}"/>
              </a:ext>
            </a:extLst>
          </p:cNvPr>
          <p:cNvSpPr txBox="1">
            <a:spLocks/>
          </p:cNvSpPr>
          <p:nvPr/>
        </p:nvSpPr>
        <p:spPr>
          <a:xfrm>
            <a:off x="4875402" y="3681425"/>
            <a:ext cx="3181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000" b="1" i="0">
                <a:solidFill>
                  <a:srgbClr val="3A4B6C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sz="4400" kern="0" spc="-505" dirty="0">
                <a:solidFill>
                  <a:srgbClr val="FFFFFF"/>
                </a:solidFill>
              </a:rPr>
              <a:t>6</a:t>
            </a:r>
            <a:endParaRPr lang="tr-TR" sz="4400" kern="0" dirty="0"/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69E74702-9F90-F830-6A5A-9A90C65F1B11}"/>
              </a:ext>
            </a:extLst>
          </p:cNvPr>
          <p:cNvSpPr txBox="1">
            <a:spLocks/>
          </p:cNvSpPr>
          <p:nvPr/>
        </p:nvSpPr>
        <p:spPr>
          <a:xfrm>
            <a:off x="4875403" y="2486037"/>
            <a:ext cx="3181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000" b="1" i="0">
                <a:solidFill>
                  <a:srgbClr val="3A4B6C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sz="4400" kern="0" spc="-505" dirty="0">
                <a:solidFill>
                  <a:srgbClr val="FFFFFF"/>
                </a:solidFill>
              </a:rPr>
              <a:t>5</a:t>
            </a:r>
            <a:endParaRPr lang="tr-TR" sz="4400" kern="0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2748D216-1EC5-07A9-9A38-7FFBA3B618E9}"/>
              </a:ext>
            </a:extLst>
          </p:cNvPr>
          <p:cNvSpPr txBox="1"/>
          <p:nvPr/>
        </p:nvSpPr>
        <p:spPr>
          <a:xfrm>
            <a:off x="2380729" y="2554867"/>
            <a:ext cx="19811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1400" b="1" dirty="0">
                <a:solidFill>
                  <a:srgbClr val="C00000"/>
                </a:solidFill>
              </a:rPr>
              <a:t>Dikkatsizlikten dolayı çok soru kaçırıyorum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95762ABC-69A3-6C6B-7E22-F6EC9A6B3EE3}"/>
              </a:ext>
            </a:extLst>
          </p:cNvPr>
          <p:cNvSpPr txBox="1"/>
          <p:nvPr/>
        </p:nvSpPr>
        <p:spPr>
          <a:xfrm>
            <a:off x="2316007" y="3750054"/>
            <a:ext cx="21106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00B0F0"/>
                </a:solidFill>
              </a:rPr>
              <a:t>Sınavı yetiştiremiyorum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6D758ED6-CEE3-06DA-D880-C8093CCC0B5C}"/>
              </a:ext>
            </a:extLst>
          </p:cNvPr>
          <p:cNvSpPr txBox="1"/>
          <p:nvPr/>
        </p:nvSpPr>
        <p:spPr>
          <a:xfrm>
            <a:off x="5410200" y="1449498"/>
            <a:ext cx="2679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7030A0"/>
                </a:solidFill>
              </a:rPr>
              <a:t>Sorulara takılıp kalıyorum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BE1AF4E9-6BE9-B8C4-3128-8638BC4FDC8D}"/>
              </a:ext>
            </a:extLst>
          </p:cNvPr>
          <p:cNvSpPr txBox="1"/>
          <p:nvPr/>
        </p:nvSpPr>
        <p:spPr>
          <a:xfrm>
            <a:off x="5233144" y="2611382"/>
            <a:ext cx="29202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1400" b="1" dirty="0">
                <a:solidFill>
                  <a:srgbClr val="00B050"/>
                </a:solidFill>
              </a:rPr>
              <a:t>Olumsuz soru köklerini olumlu anlıyorum</a:t>
            </a: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E5788626-FFE7-0E8C-C881-FBA71A81EE7D}"/>
              </a:ext>
            </a:extLst>
          </p:cNvPr>
          <p:cNvSpPr txBox="1"/>
          <p:nvPr/>
        </p:nvSpPr>
        <p:spPr>
          <a:xfrm>
            <a:off x="5377940" y="3855435"/>
            <a:ext cx="335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1400" b="1" dirty="0">
                <a:solidFill>
                  <a:srgbClr val="FF0000"/>
                </a:solidFill>
              </a:rPr>
              <a:t>İlk doğru gördüğüm cevabı işaretliyorum, diğerlerine bakmıyorum</a:t>
            </a:r>
          </a:p>
        </p:txBody>
      </p:sp>
      <p:sp>
        <p:nvSpPr>
          <p:cNvPr id="29" name="Başlık 1">
            <a:extLst>
              <a:ext uri="{FF2B5EF4-FFF2-40B4-BE49-F238E27FC236}">
                <a16:creationId xmlns:a16="http://schemas.microsoft.com/office/drawing/2014/main" id="{0CF1881B-69AE-1E44-B0EA-0DB33C2DEC01}"/>
              </a:ext>
            </a:extLst>
          </p:cNvPr>
          <p:cNvSpPr txBox="1">
            <a:spLocks/>
          </p:cNvSpPr>
          <p:nvPr/>
        </p:nvSpPr>
        <p:spPr>
          <a:xfrm>
            <a:off x="1311909" y="433273"/>
            <a:ext cx="652018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3A4B6C"/>
                </a:solidFill>
                <a:latin typeface="Tahoma"/>
                <a:ea typeface="+mj-ea"/>
                <a:cs typeface="Tahoma"/>
              </a:defRPr>
            </a:lvl1pPr>
          </a:lstStyle>
          <a:p>
            <a:pPr algn="ctr"/>
            <a:r>
              <a:rPr lang="tr-TR" sz="3200" kern="0">
                <a:solidFill>
                  <a:srgbClr val="C00000"/>
                </a:solidFill>
              </a:rPr>
              <a:t>Sınavla ilgili şikayetler</a:t>
            </a:r>
            <a:endParaRPr lang="tr-TR" sz="3200" kern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232469-E576-3060-A098-33C6907C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09" y="433273"/>
            <a:ext cx="6520180" cy="492443"/>
          </a:xfrm>
        </p:spPr>
        <p:txBody>
          <a:bodyPr/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Sınavla ilgili şikayetler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FCA4C6-6B07-2811-65E6-6FB5D1DF1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15389"/>
          </a:xfrm>
        </p:spPr>
        <p:txBody>
          <a:bodyPr/>
          <a:lstStyle/>
          <a:p>
            <a:r>
              <a:rPr lang="tr-TR" sz="100" dirty="0"/>
              <a:t>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57C4FFC-3C32-D952-0D71-43B43778EEA4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15389"/>
          </a:xfrm>
        </p:spPr>
        <p:txBody>
          <a:bodyPr/>
          <a:lstStyle/>
          <a:p>
            <a:r>
              <a:rPr lang="tr-TR" sz="100" dirty="0"/>
              <a:t>.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2FAB7570-AD46-7162-91B6-14E647AB12D7}"/>
              </a:ext>
            </a:extLst>
          </p:cNvPr>
          <p:cNvSpPr txBox="1">
            <a:spLocks/>
          </p:cNvSpPr>
          <p:nvPr/>
        </p:nvSpPr>
        <p:spPr>
          <a:xfrm>
            <a:off x="4667726" y="1247348"/>
            <a:ext cx="6096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000" b="1" i="0">
                <a:solidFill>
                  <a:srgbClr val="3A4B6C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sz="4400" kern="0" spc="-505" dirty="0">
                <a:solidFill>
                  <a:srgbClr val="FFFFFF"/>
                </a:solidFill>
              </a:rPr>
              <a:t>10</a:t>
            </a:r>
            <a:endParaRPr lang="tr-TR" sz="4400" kern="0" dirty="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72E5FEE7-9AD9-895A-4ED8-016735221168}"/>
              </a:ext>
            </a:extLst>
          </p:cNvPr>
          <p:cNvSpPr txBox="1">
            <a:spLocks/>
          </p:cNvSpPr>
          <p:nvPr/>
        </p:nvSpPr>
        <p:spPr>
          <a:xfrm>
            <a:off x="1822132" y="1283084"/>
            <a:ext cx="3181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000" b="1" i="0">
                <a:solidFill>
                  <a:srgbClr val="3A4B6C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sz="4400" kern="0" spc="-505" dirty="0">
                <a:solidFill>
                  <a:srgbClr val="FFFFFF"/>
                </a:solidFill>
              </a:rPr>
              <a:t>7</a:t>
            </a:r>
            <a:endParaRPr lang="tr-TR" sz="4400" kern="0"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30B69701-2969-D409-3106-0C05B8A05750}"/>
              </a:ext>
            </a:extLst>
          </p:cNvPr>
          <p:cNvSpPr txBox="1">
            <a:spLocks/>
          </p:cNvSpPr>
          <p:nvPr/>
        </p:nvSpPr>
        <p:spPr>
          <a:xfrm>
            <a:off x="4667726" y="2481728"/>
            <a:ext cx="90154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000" b="1" i="0">
                <a:solidFill>
                  <a:srgbClr val="3A4B6C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sz="4400" kern="0" spc="-505" dirty="0">
                <a:solidFill>
                  <a:srgbClr val="FFFFFF"/>
                </a:solidFill>
              </a:rPr>
              <a:t>11</a:t>
            </a:r>
            <a:endParaRPr lang="tr-TR" sz="4400" kern="0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61CEAF50-01ED-A290-1D15-F736A2897C61}"/>
              </a:ext>
            </a:extLst>
          </p:cNvPr>
          <p:cNvSpPr txBox="1">
            <a:spLocks/>
          </p:cNvSpPr>
          <p:nvPr/>
        </p:nvSpPr>
        <p:spPr>
          <a:xfrm>
            <a:off x="1822131" y="2449601"/>
            <a:ext cx="3181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000" b="1" i="0">
                <a:solidFill>
                  <a:srgbClr val="3A4B6C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sz="4400" kern="0" spc="-505" dirty="0">
                <a:solidFill>
                  <a:srgbClr val="FFFFFF"/>
                </a:solidFill>
              </a:rPr>
              <a:t>8</a:t>
            </a:r>
            <a:endParaRPr lang="tr-TR" sz="4400" kern="0" dirty="0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F93CFFFB-1385-AD9D-138E-55997D288860}"/>
              </a:ext>
            </a:extLst>
          </p:cNvPr>
          <p:cNvSpPr txBox="1">
            <a:spLocks/>
          </p:cNvSpPr>
          <p:nvPr/>
        </p:nvSpPr>
        <p:spPr>
          <a:xfrm>
            <a:off x="1822131" y="3700808"/>
            <a:ext cx="2561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000" b="1" i="0">
                <a:solidFill>
                  <a:srgbClr val="3A4B6C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sz="4400" kern="0" spc="-505" dirty="0">
                <a:solidFill>
                  <a:srgbClr val="FFFFFF"/>
                </a:solidFill>
              </a:rPr>
              <a:t>9</a:t>
            </a:r>
            <a:endParaRPr lang="tr-TR" sz="4400" kern="0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036971E9-732C-5EEC-DA59-3CE284620F81}"/>
              </a:ext>
            </a:extLst>
          </p:cNvPr>
          <p:cNvSpPr txBox="1">
            <a:spLocks/>
          </p:cNvSpPr>
          <p:nvPr/>
        </p:nvSpPr>
        <p:spPr>
          <a:xfrm>
            <a:off x="4709160" y="3656173"/>
            <a:ext cx="90154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000" b="1" i="0">
                <a:solidFill>
                  <a:srgbClr val="3A4B6C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sz="4400" kern="0" spc="-505" dirty="0">
                <a:solidFill>
                  <a:srgbClr val="FFFFFF"/>
                </a:solidFill>
              </a:rPr>
              <a:t>12</a:t>
            </a:r>
            <a:endParaRPr lang="tr-TR" sz="4400" kern="0" dirty="0"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FEF9B4C4-DC1B-327F-8A37-F3771D8A1368}"/>
              </a:ext>
            </a:extLst>
          </p:cNvPr>
          <p:cNvSpPr txBox="1"/>
          <p:nvPr/>
        </p:nvSpPr>
        <p:spPr>
          <a:xfrm>
            <a:off x="5486400" y="3905273"/>
            <a:ext cx="258442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tr-TR" sz="1200" b="1" spc="-10" dirty="0">
                <a:solidFill>
                  <a:srgbClr val="FF0000"/>
                </a:solidFill>
                <a:latin typeface="Tahoma"/>
                <a:cs typeface="Tahoma"/>
              </a:rPr>
              <a:t>Çözemediğim soru olduğunda çözemeden başka soruya geçemiyorum</a:t>
            </a:r>
            <a:endParaRPr sz="12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35E77D1-2732-A243-5482-36926C490BEC}"/>
              </a:ext>
            </a:extLst>
          </p:cNvPr>
          <p:cNvSpPr txBox="1"/>
          <p:nvPr/>
        </p:nvSpPr>
        <p:spPr>
          <a:xfrm>
            <a:off x="5580220" y="1502317"/>
            <a:ext cx="2235517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tr-TR" sz="1400" b="1" dirty="0">
                <a:solidFill>
                  <a:srgbClr val="FFC000"/>
                </a:solidFill>
                <a:latin typeface="Tahoma"/>
                <a:cs typeface="Tahoma"/>
              </a:rPr>
              <a:t>Sınavı yetiştiremiyorum</a:t>
            </a:r>
            <a:endParaRPr sz="1400" b="1" dirty="0">
              <a:solidFill>
                <a:srgbClr val="FFC000"/>
              </a:solidFill>
              <a:latin typeface="Tahoma"/>
              <a:cs typeface="Tahoma"/>
            </a:endParaRPr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FE4BFA50-0F7F-5ED2-EC25-250BA69150A9}"/>
              </a:ext>
            </a:extLst>
          </p:cNvPr>
          <p:cNvSpPr txBox="1"/>
          <p:nvPr/>
        </p:nvSpPr>
        <p:spPr>
          <a:xfrm>
            <a:off x="5721375" y="2627505"/>
            <a:ext cx="195320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tr-TR" sz="1200" b="1" dirty="0">
                <a:solidFill>
                  <a:srgbClr val="00B0F0"/>
                </a:solidFill>
                <a:latin typeface="Tahoma"/>
                <a:cs typeface="Tahoma"/>
              </a:rPr>
              <a:t>Soruları tam okumuyorum ve yanlış çözüyorum</a:t>
            </a:r>
            <a:endParaRPr sz="1200" b="1" dirty="0">
              <a:solidFill>
                <a:srgbClr val="00B0F0"/>
              </a:solidFill>
              <a:latin typeface="Tahoma"/>
              <a:cs typeface="Tahoma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271CEFF1-D2F2-C707-D1B8-F77514B1E20D}"/>
              </a:ext>
            </a:extLst>
          </p:cNvPr>
          <p:cNvSpPr txBox="1"/>
          <p:nvPr/>
        </p:nvSpPr>
        <p:spPr>
          <a:xfrm>
            <a:off x="2381726" y="1447033"/>
            <a:ext cx="228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1600" b="1" dirty="0">
                <a:solidFill>
                  <a:srgbClr val="FFC000"/>
                </a:solidFill>
              </a:rPr>
              <a:t>Çok telaşa kapılıyorum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5E7B07CA-CBE0-F469-C388-94FE1803D08F}"/>
              </a:ext>
            </a:extLst>
          </p:cNvPr>
          <p:cNvSpPr txBox="1"/>
          <p:nvPr/>
        </p:nvSpPr>
        <p:spPr>
          <a:xfrm>
            <a:off x="2381726" y="2541905"/>
            <a:ext cx="226647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1400" b="1" dirty="0">
                <a:solidFill>
                  <a:srgbClr val="92D050"/>
                </a:solidFill>
              </a:rPr>
              <a:t>Sınavda çözemediğim konu ile karşılaşınca sinirlenip sınava küsüyorum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7022D89F-FEC7-61CE-640D-73998E05BC3C}"/>
              </a:ext>
            </a:extLst>
          </p:cNvPr>
          <p:cNvSpPr txBox="1"/>
          <p:nvPr/>
        </p:nvSpPr>
        <p:spPr>
          <a:xfrm>
            <a:off x="2423160" y="3796529"/>
            <a:ext cx="228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1400" b="1" dirty="0">
                <a:solidFill>
                  <a:srgbClr val="7030A0"/>
                </a:solidFill>
              </a:rPr>
              <a:t>Çözdüğüm soruları optiğe toplu olarak  kodluyorum</a:t>
            </a:r>
          </a:p>
        </p:txBody>
      </p:sp>
    </p:spTree>
    <p:extLst>
      <p:ext uri="{BB962C8B-B14F-4D97-AF65-F5344CB8AC3E}">
        <p14:creationId xmlns:p14="http://schemas.microsoft.com/office/powerpoint/2010/main" val="116756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595060" y="1428750"/>
            <a:ext cx="1202055" cy="615950"/>
          </a:xfrm>
          <a:custGeom>
            <a:avLst/>
            <a:gdLst/>
            <a:ahLst/>
            <a:cxnLst/>
            <a:rect l="l" t="t" r="r" b="b"/>
            <a:pathLst>
              <a:path w="1202054" h="615950">
                <a:moveTo>
                  <a:pt x="594161" y="0"/>
                </a:moveTo>
                <a:lnTo>
                  <a:pt x="540681" y="4223"/>
                </a:lnTo>
                <a:lnTo>
                  <a:pt x="491537" y="16285"/>
                </a:lnTo>
                <a:lnTo>
                  <a:pt x="446634" y="35273"/>
                </a:lnTo>
                <a:lnTo>
                  <a:pt x="405877" y="60276"/>
                </a:lnTo>
                <a:lnTo>
                  <a:pt x="369169" y="90382"/>
                </a:lnTo>
                <a:lnTo>
                  <a:pt x="336416" y="124679"/>
                </a:lnTo>
                <a:lnTo>
                  <a:pt x="307522" y="162255"/>
                </a:lnTo>
                <a:lnTo>
                  <a:pt x="288224" y="189369"/>
                </a:lnTo>
                <a:lnTo>
                  <a:pt x="266866" y="213988"/>
                </a:lnTo>
                <a:lnTo>
                  <a:pt x="241389" y="235407"/>
                </a:lnTo>
                <a:lnTo>
                  <a:pt x="209732" y="252920"/>
                </a:lnTo>
                <a:lnTo>
                  <a:pt x="174628" y="266579"/>
                </a:lnTo>
                <a:lnTo>
                  <a:pt x="139501" y="279342"/>
                </a:lnTo>
                <a:lnTo>
                  <a:pt x="105326" y="293382"/>
                </a:lnTo>
                <a:lnTo>
                  <a:pt x="73080" y="310870"/>
                </a:lnTo>
                <a:lnTo>
                  <a:pt x="34591" y="343386"/>
                </a:lnTo>
                <a:lnTo>
                  <a:pt x="9390" y="382804"/>
                </a:lnTo>
                <a:lnTo>
                  <a:pt x="0" y="426311"/>
                </a:lnTo>
                <a:lnTo>
                  <a:pt x="8945" y="471093"/>
                </a:lnTo>
                <a:lnTo>
                  <a:pt x="30049" y="503000"/>
                </a:lnTo>
                <a:lnTo>
                  <a:pt x="61094" y="528961"/>
                </a:lnTo>
                <a:lnTo>
                  <a:pt x="99403" y="547121"/>
                </a:lnTo>
                <a:lnTo>
                  <a:pt x="142295" y="555625"/>
                </a:lnTo>
                <a:lnTo>
                  <a:pt x="151312" y="556069"/>
                </a:lnTo>
                <a:lnTo>
                  <a:pt x="155757" y="556069"/>
                </a:lnTo>
                <a:lnTo>
                  <a:pt x="196326" y="552908"/>
                </a:lnTo>
                <a:lnTo>
                  <a:pt x="276701" y="538999"/>
                </a:lnTo>
                <a:lnTo>
                  <a:pt x="316412" y="535838"/>
                </a:lnTo>
                <a:lnTo>
                  <a:pt x="377525" y="547141"/>
                </a:lnTo>
                <a:lnTo>
                  <a:pt x="425884" y="570807"/>
                </a:lnTo>
                <a:lnTo>
                  <a:pt x="450016" y="582904"/>
                </a:lnTo>
                <a:lnTo>
                  <a:pt x="485076" y="597218"/>
                </a:lnTo>
                <a:lnTo>
                  <a:pt x="522184" y="607460"/>
                </a:lnTo>
                <a:lnTo>
                  <a:pt x="560673" y="613615"/>
                </a:lnTo>
                <a:lnTo>
                  <a:pt x="599876" y="615670"/>
                </a:lnTo>
                <a:lnTo>
                  <a:pt x="634204" y="614093"/>
                </a:lnTo>
                <a:lnTo>
                  <a:pt x="701049" y="601461"/>
                </a:lnTo>
                <a:lnTo>
                  <a:pt x="748805" y="583463"/>
                </a:lnTo>
                <a:lnTo>
                  <a:pt x="764770" y="576340"/>
                </a:lnTo>
                <a:lnTo>
                  <a:pt x="780901" y="569600"/>
                </a:lnTo>
                <a:lnTo>
                  <a:pt x="830222" y="557387"/>
                </a:lnTo>
                <a:lnTo>
                  <a:pt x="863782" y="555625"/>
                </a:lnTo>
                <a:lnTo>
                  <a:pt x="893691" y="556575"/>
                </a:lnTo>
                <a:lnTo>
                  <a:pt x="954222" y="560757"/>
                </a:lnTo>
                <a:lnTo>
                  <a:pt x="984559" y="561708"/>
                </a:lnTo>
                <a:lnTo>
                  <a:pt x="1068104" y="548885"/>
                </a:lnTo>
                <a:lnTo>
                  <a:pt x="1116407" y="526339"/>
                </a:lnTo>
                <a:lnTo>
                  <a:pt x="1156530" y="494823"/>
                </a:lnTo>
                <a:lnTo>
                  <a:pt x="1185814" y="456399"/>
                </a:lnTo>
                <a:lnTo>
                  <a:pt x="1201602" y="413131"/>
                </a:lnTo>
                <a:lnTo>
                  <a:pt x="1201778" y="368074"/>
                </a:lnTo>
                <a:lnTo>
                  <a:pt x="1187341" y="324585"/>
                </a:lnTo>
                <a:lnTo>
                  <a:pt x="1160079" y="285218"/>
                </a:lnTo>
                <a:lnTo>
                  <a:pt x="1121777" y="252528"/>
                </a:lnTo>
                <a:lnTo>
                  <a:pt x="1074221" y="229069"/>
                </a:lnTo>
                <a:lnTo>
                  <a:pt x="1030208" y="217194"/>
                </a:lnTo>
                <a:lnTo>
                  <a:pt x="984623" y="208264"/>
                </a:lnTo>
                <a:lnTo>
                  <a:pt x="939990" y="197805"/>
                </a:lnTo>
                <a:lnTo>
                  <a:pt x="898834" y="181343"/>
                </a:lnTo>
                <a:lnTo>
                  <a:pt x="858539" y="151896"/>
                </a:lnTo>
                <a:lnTo>
                  <a:pt x="825841" y="116058"/>
                </a:lnTo>
                <a:lnTo>
                  <a:pt x="794428" y="78944"/>
                </a:lnTo>
                <a:lnTo>
                  <a:pt x="757991" y="45669"/>
                </a:lnTo>
                <a:lnTo>
                  <a:pt x="702254" y="17281"/>
                </a:lnTo>
                <a:lnTo>
                  <a:pt x="638992" y="2705"/>
                </a:lnTo>
                <a:lnTo>
                  <a:pt x="605166" y="165"/>
                </a:lnTo>
                <a:lnTo>
                  <a:pt x="594161" y="0"/>
                </a:lnTo>
                <a:close/>
              </a:path>
            </a:pathLst>
          </a:custGeom>
          <a:solidFill>
            <a:srgbClr val="5F8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0870" y="253352"/>
            <a:ext cx="1068070" cy="546100"/>
          </a:xfrm>
          <a:custGeom>
            <a:avLst/>
            <a:gdLst/>
            <a:ahLst/>
            <a:cxnLst/>
            <a:rect l="l" t="t" r="r" b="b"/>
            <a:pathLst>
              <a:path w="1068070" h="546100">
                <a:moveTo>
                  <a:pt x="528017" y="0"/>
                </a:moveTo>
                <a:lnTo>
                  <a:pt x="472931" y="5066"/>
                </a:lnTo>
                <a:lnTo>
                  <a:pt x="423078" y="19407"/>
                </a:lnTo>
                <a:lnTo>
                  <a:pt x="378320" y="41735"/>
                </a:lnTo>
                <a:lnTo>
                  <a:pt x="338523" y="70762"/>
                </a:lnTo>
                <a:lnTo>
                  <a:pt x="303551" y="105201"/>
                </a:lnTo>
                <a:lnTo>
                  <a:pt x="273267" y="143763"/>
                </a:lnTo>
                <a:lnTo>
                  <a:pt x="256098" y="167808"/>
                </a:lnTo>
                <a:lnTo>
                  <a:pt x="237106" y="189626"/>
                </a:lnTo>
                <a:lnTo>
                  <a:pt x="214458" y="208611"/>
                </a:lnTo>
                <a:lnTo>
                  <a:pt x="186323" y="224154"/>
                </a:lnTo>
                <a:lnTo>
                  <a:pt x="155139" y="236261"/>
                </a:lnTo>
                <a:lnTo>
                  <a:pt x="123946" y="247570"/>
                </a:lnTo>
                <a:lnTo>
                  <a:pt x="93588" y="259998"/>
                </a:lnTo>
                <a:lnTo>
                  <a:pt x="64911" y="275463"/>
                </a:lnTo>
                <a:lnTo>
                  <a:pt x="30728" y="304291"/>
                </a:lnTo>
                <a:lnTo>
                  <a:pt x="8339" y="339216"/>
                </a:lnTo>
                <a:lnTo>
                  <a:pt x="0" y="377761"/>
                </a:lnTo>
                <a:lnTo>
                  <a:pt x="7964" y="417449"/>
                </a:lnTo>
                <a:lnTo>
                  <a:pt x="54246" y="468772"/>
                </a:lnTo>
                <a:lnTo>
                  <a:pt x="126379" y="492378"/>
                </a:lnTo>
                <a:lnTo>
                  <a:pt x="134418" y="492760"/>
                </a:lnTo>
                <a:lnTo>
                  <a:pt x="138444" y="492760"/>
                </a:lnTo>
                <a:lnTo>
                  <a:pt x="174462" y="489962"/>
                </a:lnTo>
                <a:lnTo>
                  <a:pt x="245850" y="477650"/>
                </a:lnTo>
                <a:lnTo>
                  <a:pt x="281154" y="474852"/>
                </a:lnTo>
                <a:lnTo>
                  <a:pt x="335432" y="484862"/>
                </a:lnTo>
                <a:lnTo>
                  <a:pt x="378429" y="505833"/>
                </a:lnTo>
                <a:lnTo>
                  <a:pt x="399924" y="516509"/>
                </a:lnTo>
                <a:lnTo>
                  <a:pt x="431033" y="529197"/>
                </a:lnTo>
                <a:lnTo>
                  <a:pt x="463996" y="538289"/>
                </a:lnTo>
                <a:lnTo>
                  <a:pt x="498197" y="543762"/>
                </a:lnTo>
                <a:lnTo>
                  <a:pt x="533020" y="545591"/>
                </a:lnTo>
                <a:lnTo>
                  <a:pt x="563541" y="544189"/>
                </a:lnTo>
                <a:lnTo>
                  <a:pt x="593655" y="539988"/>
                </a:lnTo>
                <a:lnTo>
                  <a:pt x="622948" y="533001"/>
                </a:lnTo>
                <a:lnTo>
                  <a:pt x="651003" y="523239"/>
                </a:lnTo>
                <a:lnTo>
                  <a:pt x="679575" y="510762"/>
                </a:lnTo>
                <a:lnTo>
                  <a:pt x="693895" y="504773"/>
                </a:lnTo>
                <a:lnTo>
                  <a:pt x="737737" y="493950"/>
                </a:lnTo>
                <a:lnTo>
                  <a:pt x="767526" y="492378"/>
                </a:lnTo>
                <a:lnTo>
                  <a:pt x="794106" y="493212"/>
                </a:lnTo>
                <a:lnTo>
                  <a:pt x="847924" y="496879"/>
                </a:lnTo>
                <a:lnTo>
                  <a:pt x="874854" y="497713"/>
                </a:lnTo>
                <a:lnTo>
                  <a:pt x="949077" y="486406"/>
                </a:lnTo>
                <a:lnTo>
                  <a:pt x="992001" y="466441"/>
                </a:lnTo>
                <a:lnTo>
                  <a:pt x="1027658" y="438514"/>
                </a:lnTo>
                <a:lnTo>
                  <a:pt x="1053666" y="404467"/>
                </a:lnTo>
                <a:lnTo>
                  <a:pt x="1067640" y="366140"/>
                </a:lnTo>
                <a:lnTo>
                  <a:pt x="1067844" y="326224"/>
                </a:lnTo>
                <a:lnTo>
                  <a:pt x="1055039" y="287691"/>
                </a:lnTo>
                <a:lnTo>
                  <a:pt x="1030817" y="252810"/>
                </a:lnTo>
                <a:lnTo>
                  <a:pt x="996768" y="223848"/>
                </a:lnTo>
                <a:lnTo>
                  <a:pt x="954483" y="203073"/>
                </a:lnTo>
                <a:lnTo>
                  <a:pt x="915400" y="192480"/>
                </a:lnTo>
                <a:lnTo>
                  <a:pt x="874901" y="184530"/>
                </a:lnTo>
                <a:lnTo>
                  <a:pt x="835236" y="175248"/>
                </a:lnTo>
                <a:lnTo>
                  <a:pt x="798654" y="160654"/>
                </a:lnTo>
                <a:lnTo>
                  <a:pt x="762858" y="134596"/>
                </a:lnTo>
                <a:lnTo>
                  <a:pt x="733811" y="102869"/>
                </a:lnTo>
                <a:lnTo>
                  <a:pt x="705892" y="70000"/>
                </a:lnTo>
                <a:lnTo>
                  <a:pt x="673482" y="40512"/>
                </a:lnTo>
                <a:lnTo>
                  <a:pt x="624016" y="15319"/>
                </a:lnTo>
                <a:lnTo>
                  <a:pt x="567806" y="2412"/>
                </a:lnTo>
                <a:lnTo>
                  <a:pt x="537741" y="144"/>
                </a:lnTo>
                <a:lnTo>
                  <a:pt x="528017" y="0"/>
                </a:lnTo>
                <a:close/>
              </a:path>
            </a:pathLst>
          </a:custGeom>
          <a:solidFill>
            <a:srgbClr val="B6D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D881416C-8B00-03D8-51C3-833B4E56646A}"/>
              </a:ext>
            </a:extLst>
          </p:cNvPr>
          <p:cNvSpPr txBox="1"/>
          <p:nvPr/>
        </p:nvSpPr>
        <p:spPr>
          <a:xfrm>
            <a:off x="1981200" y="425642"/>
            <a:ext cx="457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Test Çözmede 3 unsur önemlidir.</a:t>
            </a:r>
          </a:p>
        </p:txBody>
      </p:sp>
      <p:sp>
        <p:nvSpPr>
          <p:cNvPr id="7" name="Köşeli Çift Ayraç 33">
            <a:extLst>
              <a:ext uri="{FF2B5EF4-FFF2-40B4-BE49-F238E27FC236}">
                <a16:creationId xmlns:a16="http://schemas.microsoft.com/office/drawing/2014/main" id="{23485F94-EFD1-2DBB-476E-FD12E4D863BE}"/>
              </a:ext>
            </a:extLst>
          </p:cNvPr>
          <p:cNvSpPr/>
          <p:nvPr/>
        </p:nvSpPr>
        <p:spPr>
          <a:xfrm>
            <a:off x="838200" y="135255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C000"/>
              </a:solidFill>
              <a:highlight>
                <a:srgbClr val="FFFF00"/>
              </a:highlight>
            </a:endParaRPr>
          </a:p>
        </p:txBody>
      </p:sp>
      <p:sp>
        <p:nvSpPr>
          <p:cNvPr id="8" name="Köşeli Çift Ayraç 33">
            <a:extLst>
              <a:ext uri="{FF2B5EF4-FFF2-40B4-BE49-F238E27FC236}">
                <a16:creationId xmlns:a16="http://schemas.microsoft.com/office/drawing/2014/main" id="{B50C8739-3298-5294-350E-B84428F409C2}"/>
              </a:ext>
            </a:extLst>
          </p:cNvPr>
          <p:cNvSpPr/>
          <p:nvPr/>
        </p:nvSpPr>
        <p:spPr>
          <a:xfrm>
            <a:off x="818177" y="2794661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C000"/>
              </a:solidFill>
              <a:highlight>
                <a:srgbClr val="FFFF00"/>
              </a:highlight>
            </a:endParaRPr>
          </a:p>
        </p:txBody>
      </p:sp>
      <p:sp>
        <p:nvSpPr>
          <p:cNvPr id="9" name="Köşeli Çift Ayraç 33">
            <a:extLst>
              <a:ext uri="{FF2B5EF4-FFF2-40B4-BE49-F238E27FC236}">
                <a16:creationId xmlns:a16="http://schemas.microsoft.com/office/drawing/2014/main" id="{0E58D2DC-1C2C-AD17-60C8-14E91E41C5E5}"/>
              </a:ext>
            </a:extLst>
          </p:cNvPr>
          <p:cNvSpPr/>
          <p:nvPr/>
        </p:nvSpPr>
        <p:spPr>
          <a:xfrm>
            <a:off x="914400" y="401955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C000"/>
              </a:solidFill>
              <a:highlight>
                <a:srgbClr val="FFFF00"/>
              </a:highlight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795C5F89-9A02-12EB-A3AB-89B323EC7951}"/>
              </a:ext>
            </a:extLst>
          </p:cNvPr>
          <p:cNvSpPr txBox="1"/>
          <p:nvPr/>
        </p:nvSpPr>
        <p:spPr>
          <a:xfrm>
            <a:off x="1548940" y="1276350"/>
            <a:ext cx="50804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BİLGİ</a:t>
            </a:r>
            <a:r>
              <a:rPr lang="tr-TR" dirty="0"/>
              <a:t> : Öğrenme ile kazanılır. Tekrar ile pekiştirilir. Test kullanma tekniğinin temelini teşkil eder.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FE06DA4C-886D-A14F-79E4-58BC9962E17E}"/>
              </a:ext>
            </a:extLst>
          </p:cNvPr>
          <p:cNvSpPr txBox="1"/>
          <p:nvPr/>
        </p:nvSpPr>
        <p:spPr>
          <a:xfrm>
            <a:off x="1548940" y="2571750"/>
            <a:ext cx="69092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YORUM</a:t>
            </a:r>
            <a:r>
              <a:rPr lang="tr-TR" dirty="0"/>
              <a:t> : Öğrenilen ve tekrarla pekiştirilen bilgi ile ilgili düşünce geliştirme veya bilgiye farklı açılardan bakabilme gücünü ifade eder. Test çözme tekniğinin geliştirilmesini sağlar.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07ADB0D7-7876-FD4F-BCFF-CBDE35AB46A8}"/>
              </a:ext>
            </a:extLst>
          </p:cNvPr>
          <p:cNvSpPr txBox="1"/>
          <p:nvPr/>
        </p:nvSpPr>
        <p:spPr>
          <a:xfrm>
            <a:off x="1676399" y="3765142"/>
            <a:ext cx="68580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HIZ</a:t>
            </a:r>
            <a:r>
              <a:rPr lang="tr-TR" dirty="0"/>
              <a:t> : kazanılan bilgiye ve elde edilen yorum gücüne belli bir zaman içerisinde çözülmesidir. Hız, test çözerken zamanı etkin bir biçimde kullanmamıza yardım eder.</a:t>
            </a:r>
          </a:p>
        </p:txBody>
      </p:sp>
    </p:spTree>
    <p:extLst>
      <p:ext uri="{BB962C8B-B14F-4D97-AF65-F5344CB8AC3E}">
        <p14:creationId xmlns:p14="http://schemas.microsoft.com/office/powerpoint/2010/main" val="208409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97305" cy="1549400"/>
          </a:xfrm>
          <a:custGeom>
            <a:avLst/>
            <a:gdLst/>
            <a:ahLst/>
            <a:cxnLst/>
            <a:rect l="l" t="t" r="r" b="b"/>
            <a:pathLst>
              <a:path w="1297305" h="1549400">
                <a:moveTo>
                  <a:pt x="0" y="967283"/>
                </a:moveTo>
                <a:lnTo>
                  <a:pt x="37960" y="1020244"/>
                </a:lnTo>
                <a:lnTo>
                  <a:pt x="68346" y="1057279"/>
                </a:lnTo>
                <a:lnTo>
                  <a:pt x="100726" y="1092205"/>
                </a:lnTo>
                <a:lnTo>
                  <a:pt x="135098" y="1124473"/>
                </a:lnTo>
                <a:lnTo>
                  <a:pt x="171462" y="1153538"/>
                </a:lnTo>
                <a:lnTo>
                  <a:pt x="209815" y="1178851"/>
                </a:lnTo>
                <a:lnTo>
                  <a:pt x="250156" y="1199866"/>
                </a:lnTo>
                <a:lnTo>
                  <a:pt x="292485" y="1216034"/>
                </a:lnTo>
                <a:lnTo>
                  <a:pt x="336798" y="1226810"/>
                </a:lnTo>
                <a:lnTo>
                  <a:pt x="383095" y="1231646"/>
                </a:lnTo>
                <a:lnTo>
                  <a:pt x="435774" y="1227445"/>
                </a:lnTo>
                <a:lnTo>
                  <a:pt x="486403" y="1213071"/>
                </a:lnTo>
                <a:lnTo>
                  <a:pt x="531281" y="1188833"/>
                </a:lnTo>
                <a:lnTo>
                  <a:pt x="566709" y="1155043"/>
                </a:lnTo>
                <a:lnTo>
                  <a:pt x="588987" y="1112012"/>
                </a:lnTo>
                <a:lnTo>
                  <a:pt x="592133" y="1065169"/>
                </a:lnTo>
                <a:lnTo>
                  <a:pt x="579185" y="1019974"/>
                </a:lnTo>
                <a:lnTo>
                  <a:pt x="553262" y="977884"/>
                </a:lnTo>
                <a:lnTo>
                  <a:pt x="517480" y="940355"/>
                </a:lnTo>
                <a:lnTo>
                  <a:pt x="474954" y="908844"/>
                </a:lnTo>
                <a:lnTo>
                  <a:pt x="428802" y="884809"/>
                </a:lnTo>
                <a:lnTo>
                  <a:pt x="382716" y="867479"/>
                </a:lnTo>
                <a:lnTo>
                  <a:pt x="335623" y="854238"/>
                </a:lnTo>
                <a:lnTo>
                  <a:pt x="287742" y="844915"/>
                </a:lnTo>
                <a:lnTo>
                  <a:pt x="239290" y="839338"/>
                </a:lnTo>
                <a:lnTo>
                  <a:pt x="190485" y="837336"/>
                </a:lnTo>
                <a:lnTo>
                  <a:pt x="141545" y="838739"/>
                </a:lnTo>
                <a:lnTo>
                  <a:pt x="92688" y="843375"/>
                </a:lnTo>
                <a:lnTo>
                  <a:pt x="44133" y="851074"/>
                </a:lnTo>
                <a:lnTo>
                  <a:pt x="0" y="860802"/>
                </a:lnTo>
              </a:path>
              <a:path w="1297305" h="1549400">
                <a:moveTo>
                  <a:pt x="0" y="1548830"/>
                </a:moveTo>
                <a:lnTo>
                  <a:pt x="69679" y="1539763"/>
                </a:lnTo>
                <a:lnTo>
                  <a:pt x="109196" y="1522861"/>
                </a:lnTo>
                <a:lnTo>
                  <a:pt x="142372" y="1497626"/>
                </a:lnTo>
                <a:lnTo>
                  <a:pt x="166801" y="1463928"/>
                </a:lnTo>
                <a:lnTo>
                  <a:pt x="181241" y="1423715"/>
                </a:lnTo>
                <a:lnTo>
                  <a:pt x="182846" y="1382585"/>
                </a:lnTo>
                <a:lnTo>
                  <a:pt x="173379" y="1341502"/>
                </a:lnTo>
                <a:lnTo>
                  <a:pt x="154603" y="1301432"/>
                </a:lnTo>
                <a:lnTo>
                  <a:pt x="128283" y="1263338"/>
                </a:lnTo>
                <a:lnTo>
                  <a:pt x="96181" y="1228185"/>
                </a:lnTo>
                <a:lnTo>
                  <a:pt x="60062" y="1196937"/>
                </a:lnTo>
                <a:lnTo>
                  <a:pt x="21689" y="1170559"/>
                </a:lnTo>
                <a:lnTo>
                  <a:pt x="0" y="1158257"/>
                </a:lnTo>
              </a:path>
              <a:path w="1297305" h="1549400">
                <a:moveTo>
                  <a:pt x="0" y="406738"/>
                </a:moveTo>
                <a:lnTo>
                  <a:pt x="26008" y="398573"/>
                </a:lnTo>
                <a:lnTo>
                  <a:pt x="74645" y="390365"/>
                </a:lnTo>
                <a:lnTo>
                  <a:pt x="124578" y="387862"/>
                </a:lnTo>
                <a:lnTo>
                  <a:pt x="175239" y="390292"/>
                </a:lnTo>
                <a:lnTo>
                  <a:pt x="226065" y="396886"/>
                </a:lnTo>
                <a:lnTo>
                  <a:pt x="276489" y="406873"/>
                </a:lnTo>
                <a:lnTo>
                  <a:pt x="325945" y="419480"/>
                </a:lnTo>
                <a:lnTo>
                  <a:pt x="372444" y="433033"/>
                </a:lnTo>
                <a:lnTo>
                  <a:pt x="418564" y="448594"/>
                </a:lnTo>
                <a:lnTo>
                  <a:pt x="463882" y="466367"/>
                </a:lnTo>
                <a:lnTo>
                  <a:pt x="507980" y="486555"/>
                </a:lnTo>
                <a:lnTo>
                  <a:pt x="550438" y="509360"/>
                </a:lnTo>
                <a:lnTo>
                  <a:pt x="590835" y="534985"/>
                </a:lnTo>
                <a:lnTo>
                  <a:pt x="628752" y="563633"/>
                </a:lnTo>
                <a:lnTo>
                  <a:pt x="663768" y="595506"/>
                </a:lnTo>
                <a:lnTo>
                  <a:pt x="695464" y="630809"/>
                </a:lnTo>
                <a:lnTo>
                  <a:pt x="723686" y="669684"/>
                </a:lnTo>
                <a:lnTo>
                  <a:pt x="746642" y="711319"/>
                </a:lnTo>
                <a:lnTo>
                  <a:pt x="764367" y="755143"/>
                </a:lnTo>
                <a:lnTo>
                  <a:pt x="776897" y="800589"/>
                </a:lnTo>
                <a:lnTo>
                  <a:pt x="784268" y="847085"/>
                </a:lnTo>
                <a:lnTo>
                  <a:pt x="786515" y="894064"/>
                </a:lnTo>
                <a:lnTo>
                  <a:pt x="783675" y="940955"/>
                </a:lnTo>
                <a:lnTo>
                  <a:pt x="775783" y="987189"/>
                </a:lnTo>
                <a:lnTo>
                  <a:pt x="762874" y="1032198"/>
                </a:lnTo>
                <a:lnTo>
                  <a:pt x="744986" y="1075411"/>
                </a:lnTo>
                <a:lnTo>
                  <a:pt x="722152" y="1116260"/>
                </a:lnTo>
                <a:lnTo>
                  <a:pt x="694410" y="1154176"/>
                </a:lnTo>
                <a:lnTo>
                  <a:pt x="661905" y="1189221"/>
                </a:lnTo>
                <a:lnTo>
                  <a:pt x="625491" y="1220355"/>
                </a:lnTo>
                <a:lnTo>
                  <a:pt x="585691" y="1247443"/>
                </a:lnTo>
                <a:lnTo>
                  <a:pt x="543029" y="1270352"/>
                </a:lnTo>
                <a:lnTo>
                  <a:pt x="498031" y="1288949"/>
                </a:lnTo>
                <a:lnTo>
                  <a:pt x="451219" y="1303099"/>
                </a:lnTo>
                <a:lnTo>
                  <a:pt x="403119" y="1312669"/>
                </a:lnTo>
                <a:lnTo>
                  <a:pt x="354254" y="1317526"/>
                </a:lnTo>
                <a:lnTo>
                  <a:pt x="305149" y="1317535"/>
                </a:lnTo>
                <a:lnTo>
                  <a:pt x="256327" y="1312564"/>
                </a:lnTo>
                <a:lnTo>
                  <a:pt x="208314" y="1302478"/>
                </a:lnTo>
                <a:lnTo>
                  <a:pt x="161632" y="1287145"/>
                </a:lnTo>
                <a:lnTo>
                  <a:pt x="116891" y="1267356"/>
                </a:lnTo>
                <a:lnTo>
                  <a:pt x="74855" y="1242891"/>
                </a:lnTo>
                <a:lnTo>
                  <a:pt x="35801" y="1214191"/>
                </a:lnTo>
                <a:lnTo>
                  <a:pt x="7" y="1181697"/>
                </a:lnTo>
              </a:path>
              <a:path w="1297305" h="1549400">
                <a:moveTo>
                  <a:pt x="0" y="610831"/>
                </a:moveTo>
                <a:lnTo>
                  <a:pt x="13434" y="603177"/>
                </a:lnTo>
                <a:lnTo>
                  <a:pt x="56377" y="586703"/>
                </a:lnTo>
                <a:lnTo>
                  <a:pt x="101583" y="576316"/>
                </a:lnTo>
                <a:lnTo>
                  <a:pt x="147816" y="572106"/>
                </a:lnTo>
                <a:lnTo>
                  <a:pt x="193840" y="574166"/>
                </a:lnTo>
                <a:lnTo>
                  <a:pt x="247327" y="583945"/>
                </a:lnTo>
                <a:lnTo>
                  <a:pt x="298598" y="600117"/>
                </a:lnTo>
                <a:lnTo>
                  <a:pt x="347559" y="621982"/>
                </a:lnTo>
                <a:lnTo>
                  <a:pt x="394119" y="648842"/>
                </a:lnTo>
                <a:lnTo>
                  <a:pt x="438185" y="680000"/>
                </a:lnTo>
                <a:lnTo>
                  <a:pt x="479666" y="714755"/>
                </a:lnTo>
                <a:lnTo>
                  <a:pt x="528891" y="767651"/>
                </a:lnTo>
                <a:lnTo>
                  <a:pt x="562267" y="830452"/>
                </a:lnTo>
                <a:lnTo>
                  <a:pt x="569742" y="875754"/>
                </a:lnTo>
                <a:lnTo>
                  <a:pt x="564372" y="920757"/>
                </a:lnTo>
                <a:lnTo>
                  <a:pt x="547731" y="963650"/>
                </a:lnTo>
                <a:lnTo>
                  <a:pt x="521393" y="1002627"/>
                </a:lnTo>
                <a:lnTo>
                  <a:pt x="486934" y="1035880"/>
                </a:lnTo>
                <a:lnTo>
                  <a:pt x="445927" y="1061598"/>
                </a:lnTo>
                <a:lnTo>
                  <a:pt x="399948" y="1077976"/>
                </a:lnTo>
                <a:lnTo>
                  <a:pt x="351633" y="1084333"/>
                </a:lnTo>
                <a:lnTo>
                  <a:pt x="303258" y="1081668"/>
                </a:lnTo>
                <a:lnTo>
                  <a:pt x="255842" y="1070851"/>
                </a:lnTo>
                <a:lnTo>
                  <a:pt x="210403" y="1052749"/>
                </a:lnTo>
                <a:lnTo>
                  <a:pt x="167959" y="1028231"/>
                </a:lnTo>
                <a:lnTo>
                  <a:pt x="129529" y="998165"/>
                </a:lnTo>
                <a:lnTo>
                  <a:pt x="96131" y="963422"/>
                </a:lnTo>
                <a:lnTo>
                  <a:pt x="68082" y="925240"/>
                </a:lnTo>
                <a:lnTo>
                  <a:pt x="44792" y="884545"/>
                </a:lnTo>
                <a:lnTo>
                  <a:pt x="25905" y="841734"/>
                </a:lnTo>
                <a:lnTo>
                  <a:pt x="11068" y="797200"/>
                </a:lnTo>
                <a:lnTo>
                  <a:pt x="0" y="751651"/>
                </a:lnTo>
              </a:path>
              <a:path w="1297305" h="1549400">
                <a:moveTo>
                  <a:pt x="0" y="347216"/>
                </a:moveTo>
                <a:lnTo>
                  <a:pt x="1178" y="330453"/>
                </a:lnTo>
                <a:lnTo>
                  <a:pt x="3629" y="283328"/>
                </a:lnTo>
                <a:lnTo>
                  <a:pt x="3160" y="235697"/>
                </a:lnTo>
                <a:lnTo>
                  <a:pt x="0" y="207504"/>
                </a:lnTo>
              </a:path>
              <a:path w="1297305" h="1549400">
                <a:moveTo>
                  <a:pt x="0" y="857429"/>
                </a:moveTo>
                <a:lnTo>
                  <a:pt x="49457" y="878250"/>
                </a:lnTo>
                <a:lnTo>
                  <a:pt x="96334" y="891893"/>
                </a:lnTo>
                <a:lnTo>
                  <a:pt x="144576" y="900819"/>
                </a:lnTo>
                <a:lnTo>
                  <a:pt x="193634" y="905044"/>
                </a:lnTo>
                <a:lnTo>
                  <a:pt x="242958" y="904583"/>
                </a:lnTo>
                <a:lnTo>
                  <a:pt x="292000" y="899452"/>
                </a:lnTo>
                <a:lnTo>
                  <a:pt x="340210" y="889666"/>
                </a:lnTo>
                <a:lnTo>
                  <a:pt x="387041" y="875242"/>
                </a:lnTo>
                <a:lnTo>
                  <a:pt x="431943" y="856194"/>
                </a:lnTo>
                <a:lnTo>
                  <a:pt x="474368" y="832538"/>
                </a:lnTo>
                <a:lnTo>
                  <a:pt x="513765" y="804290"/>
                </a:lnTo>
                <a:lnTo>
                  <a:pt x="549216" y="772477"/>
                </a:lnTo>
                <a:lnTo>
                  <a:pt x="580465" y="737084"/>
                </a:lnTo>
                <a:lnTo>
                  <a:pt x="607436" y="698591"/>
                </a:lnTo>
                <a:lnTo>
                  <a:pt x="630055" y="657478"/>
                </a:lnTo>
                <a:lnTo>
                  <a:pt x="648244" y="614222"/>
                </a:lnTo>
                <a:lnTo>
                  <a:pt x="661927" y="569303"/>
                </a:lnTo>
                <a:lnTo>
                  <a:pt x="671029" y="523200"/>
                </a:lnTo>
                <a:lnTo>
                  <a:pt x="675474" y="476392"/>
                </a:lnTo>
                <a:lnTo>
                  <a:pt x="675185" y="429357"/>
                </a:lnTo>
                <a:lnTo>
                  <a:pt x="670086" y="382576"/>
                </a:lnTo>
                <a:lnTo>
                  <a:pt x="660101" y="336526"/>
                </a:lnTo>
                <a:lnTo>
                  <a:pt x="645154" y="291688"/>
                </a:lnTo>
                <a:lnTo>
                  <a:pt x="625170" y="248538"/>
                </a:lnTo>
                <a:lnTo>
                  <a:pt x="600406" y="206658"/>
                </a:lnTo>
                <a:lnTo>
                  <a:pt x="568817" y="168581"/>
                </a:lnTo>
                <a:lnTo>
                  <a:pt x="531115" y="136954"/>
                </a:lnTo>
                <a:lnTo>
                  <a:pt x="488008" y="114422"/>
                </a:lnTo>
                <a:lnTo>
                  <a:pt x="440207" y="103632"/>
                </a:lnTo>
                <a:lnTo>
                  <a:pt x="392680" y="105961"/>
                </a:lnTo>
                <a:lnTo>
                  <a:pt x="348700" y="121548"/>
                </a:lnTo>
                <a:lnTo>
                  <a:pt x="309803" y="148050"/>
                </a:lnTo>
                <a:lnTo>
                  <a:pt x="277527" y="183124"/>
                </a:lnTo>
                <a:lnTo>
                  <a:pt x="253410" y="224428"/>
                </a:lnTo>
                <a:lnTo>
                  <a:pt x="238988" y="269621"/>
                </a:lnTo>
                <a:lnTo>
                  <a:pt x="234750" y="314994"/>
                </a:lnTo>
                <a:lnTo>
                  <a:pt x="238861" y="360656"/>
                </a:lnTo>
                <a:lnTo>
                  <a:pt x="250328" y="405796"/>
                </a:lnTo>
                <a:lnTo>
                  <a:pt x="268156" y="449603"/>
                </a:lnTo>
                <a:lnTo>
                  <a:pt x="291352" y="491265"/>
                </a:lnTo>
                <a:lnTo>
                  <a:pt x="318922" y="529971"/>
                </a:lnTo>
                <a:lnTo>
                  <a:pt x="349547" y="567080"/>
                </a:lnTo>
                <a:lnTo>
                  <a:pt x="383725" y="601535"/>
                </a:lnTo>
                <a:lnTo>
                  <a:pt x="421094" y="632894"/>
                </a:lnTo>
                <a:lnTo>
                  <a:pt x="461290" y="660717"/>
                </a:lnTo>
                <a:lnTo>
                  <a:pt x="503952" y="684563"/>
                </a:lnTo>
                <a:lnTo>
                  <a:pt x="548717" y="703992"/>
                </a:lnTo>
                <a:lnTo>
                  <a:pt x="595221" y="718564"/>
                </a:lnTo>
                <a:lnTo>
                  <a:pt x="643102" y="727837"/>
                </a:lnTo>
                <a:lnTo>
                  <a:pt x="691972" y="731374"/>
                </a:lnTo>
                <a:lnTo>
                  <a:pt x="741008" y="729015"/>
                </a:lnTo>
                <a:lnTo>
                  <a:pt x="789300" y="720876"/>
                </a:lnTo>
                <a:lnTo>
                  <a:pt x="835934" y="707072"/>
                </a:lnTo>
                <a:lnTo>
                  <a:pt x="880000" y="687720"/>
                </a:lnTo>
                <a:lnTo>
                  <a:pt x="920585" y="662936"/>
                </a:lnTo>
                <a:lnTo>
                  <a:pt x="956778" y="632835"/>
                </a:lnTo>
                <a:lnTo>
                  <a:pt x="987666" y="597535"/>
                </a:lnTo>
                <a:lnTo>
                  <a:pt x="1011179" y="560353"/>
                </a:lnTo>
                <a:lnTo>
                  <a:pt x="1027938" y="520785"/>
                </a:lnTo>
                <a:lnTo>
                  <a:pt x="1038242" y="479445"/>
                </a:lnTo>
                <a:lnTo>
                  <a:pt x="1042389" y="436946"/>
                </a:lnTo>
                <a:lnTo>
                  <a:pt x="1040677" y="393899"/>
                </a:lnTo>
                <a:lnTo>
                  <a:pt x="1033406" y="350918"/>
                </a:lnTo>
                <a:lnTo>
                  <a:pt x="1020873" y="308616"/>
                </a:lnTo>
                <a:lnTo>
                  <a:pt x="1003378" y="267605"/>
                </a:lnTo>
                <a:lnTo>
                  <a:pt x="981218" y="228499"/>
                </a:lnTo>
                <a:lnTo>
                  <a:pt x="954692" y="191911"/>
                </a:lnTo>
                <a:lnTo>
                  <a:pt x="924098" y="158452"/>
                </a:lnTo>
                <a:lnTo>
                  <a:pt x="889736" y="128737"/>
                </a:lnTo>
                <a:lnTo>
                  <a:pt x="851903" y="103377"/>
                </a:lnTo>
                <a:lnTo>
                  <a:pt x="808202" y="80420"/>
                </a:lnTo>
                <a:lnTo>
                  <a:pt x="762543" y="62541"/>
                </a:lnTo>
                <a:lnTo>
                  <a:pt x="715306" y="49553"/>
                </a:lnTo>
                <a:lnTo>
                  <a:pt x="666869" y="41270"/>
                </a:lnTo>
                <a:lnTo>
                  <a:pt x="617611" y="37504"/>
                </a:lnTo>
                <a:lnTo>
                  <a:pt x="567912" y="38068"/>
                </a:lnTo>
                <a:lnTo>
                  <a:pt x="518150" y="42775"/>
                </a:lnTo>
                <a:lnTo>
                  <a:pt x="468705" y="51439"/>
                </a:lnTo>
                <a:lnTo>
                  <a:pt x="419956" y="63873"/>
                </a:lnTo>
                <a:lnTo>
                  <a:pt x="372281" y="79888"/>
                </a:lnTo>
                <a:lnTo>
                  <a:pt x="326061" y="99300"/>
                </a:lnTo>
                <a:lnTo>
                  <a:pt x="281673" y="121920"/>
                </a:lnTo>
                <a:lnTo>
                  <a:pt x="239339" y="147160"/>
                </a:lnTo>
                <a:lnTo>
                  <a:pt x="197463" y="174371"/>
                </a:lnTo>
                <a:lnTo>
                  <a:pt x="155749" y="202450"/>
                </a:lnTo>
                <a:lnTo>
                  <a:pt x="113906" y="230296"/>
                </a:lnTo>
                <a:lnTo>
                  <a:pt x="71638" y="256809"/>
                </a:lnTo>
                <a:lnTo>
                  <a:pt x="28651" y="280888"/>
                </a:lnTo>
                <a:lnTo>
                  <a:pt x="0" y="294265"/>
                </a:lnTo>
              </a:path>
              <a:path w="1297305" h="1549400">
                <a:moveTo>
                  <a:pt x="243258" y="0"/>
                </a:moveTo>
                <a:lnTo>
                  <a:pt x="273340" y="48926"/>
                </a:lnTo>
                <a:lnTo>
                  <a:pt x="299082" y="85961"/>
                </a:lnTo>
                <a:lnTo>
                  <a:pt x="327239" y="119555"/>
                </a:lnTo>
                <a:lnTo>
                  <a:pt x="358815" y="148484"/>
                </a:lnTo>
                <a:lnTo>
                  <a:pt x="394816" y="171524"/>
                </a:lnTo>
                <a:lnTo>
                  <a:pt x="436245" y="187451"/>
                </a:lnTo>
                <a:lnTo>
                  <a:pt x="479395" y="192976"/>
                </a:lnTo>
                <a:lnTo>
                  <a:pt x="522191" y="188527"/>
                </a:lnTo>
                <a:lnTo>
                  <a:pt x="563441" y="175285"/>
                </a:lnTo>
                <a:lnTo>
                  <a:pt x="601951" y="154431"/>
                </a:lnTo>
                <a:lnTo>
                  <a:pt x="636528" y="127149"/>
                </a:lnTo>
                <a:lnTo>
                  <a:pt x="665980" y="94618"/>
                </a:lnTo>
                <a:lnTo>
                  <a:pt x="689114" y="58022"/>
                </a:lnTo>
                <a:lnTo>
                  <a:pt x="704735" y="18541"/>
                </a:lnTo>
                <a:lnTo>
                  <a:pt x="708299" y="0"/>
                </a:lnTo>
              </a:path>
              <a:path w="1297305" h="1549400">
                <a:moveTo>
                  <a:pt x="100060" y="0"/>
                </a:moveTo>
                <a:lnTo>
                  <a:pt x="125155" y="33622"/>
                </a:lnTo>
                <a:lnTo>
                  <a:pt x="158856" y="69630"/>
                </a:lnTo>
                <a:lnTo>
                  <a:pt x="196486" y="101945"/>
                </a:lnTo>
                <a:lnTo>
                  <a:pt x="237515" y="130048"/>
                </a:lnTo>
                <a:lnTo>
                  <a:pt x="281369" y="152828"/>
                </a:lnTo>
                <a:lnTo>
                  <a:pt x="327168" y="171551"/>
                </a:lnTo>
                <a:lnTo>
                  <a:pt x="374562" y="186332"/>
                </a:lnTo>
                <a:lnTo>
                  <a:pt x="423201" y="197291"/>
                </a:lnTo>
                <a:lnTo>
                  <a:pt x="472735" y="204545"/>
                </a:lnTo>
                <a:lnTo>
                  <a:pt x="522815" y="208214"/>
                </a:lnTo>
                <a:lnTo>
                  <a:pt x="573091" y="208414"/>
                </a:lnTo>
                <a:lnTo>
                  <a:pt x="623214" y="205264"/>
                </a:lnTo>
                <a:lnTo>
                  <a:pt x="672833" y="198882"/>
                </a:lnTo>
                <a:lnTo>
                  <a:pt x="724878" y="189592"/>
                </a:lnTo>
                <a:lnTo>
                  <a:pt x="776096" y="176739"/>
                </a:lnTo>
                <a:lnTo>
                  <a:pt x="825997" y="160149"/>
                </a:lnTo>
                <a:lnTo>
                  <a:pt x="874088" y="139650"/>
                </a:lnTo>
                <a:lnTo>
                  <a:pt x="919880" y="115067"/>
                </a:lnTo>
                <a:lnTo>
                  <a:pt x="962882" y="86228"/>
                </a:lnTo>
                <a:lnTo>
                  <a:pt x="1002601" y="52959"/>
                </a:lnTo>
                <a:lnTo>
                  <a:pt x="1035058" y="18982"/>
                </a:lnTo>
                <a:lnTo>
                  <a:pt x="1049488" y="0"/>
                </a:lnTo>
              </a:path>
              <a:path w="1297305" h="1549400">
                <a:moveTo>
                  <a:pt x="1217555" y="0"/>
                </a:moveTo>
                <a:lnTo>
                  <a:pt x="1241158" y="39897"/>
                </a:lnTo>
                <a:lnTo>
                  <a:pt x="1261488" y="83537"/>
                </a:lnTo>
                <a:lnTo>
                  <a:pt x="1277440" y="128871"/>
                </a:lnTo>
                <a:lnTo>
                  <a:pt x="1288800" y="175355"/>
                </a:lnTo>
                <a:lnTo>
                  <a:pt x="1295357" y="222447"/>
                </a:lnTo>
                <a:lnTo>
                  <a:pt x="1296896" y="269606"/>
                </a:lnTo>
                <a:lnTo>
                  <a:pt x="1293206" y="316289"/>
                </a:lnTo>
                <a:lnTo>
                  <a:pt x="1284072" y="361953"/>
                </a:lnTo>
                <a:lnTo>
                  <a:pt x="1269283" y="406056"/>
                </a:lnTo>
                <a:lnTo>
                  <a:pt x="1248625" y="448055"/>
                </a:lnTo>
                <a:lnTo>
                  <a:pt x="1221322" y="486422"/>
                </a:lnTo>
                <a:lnTo>
                  <a:pt x="1188487" y="520676"/>
                </a:lnTo>
                <a:lnTo>
                  <a:pt x="1151075" y="549179"/>
                </a:lnTo>
                <a:lnTo>
                  <a:pt x="1110043" y="570295"/>
                </a:lnTo>
                <a:lnTo>
                  <a:pt x="1066346" y="582387"/>
                </a:lnTo>
                <a:lnTo>
                  <a:pt x="1020940" y="583819"/>
                </a:lnTo>
                <a:lnTo>
                  <a:pt x="976965" y="570489"/>
                </a:lnTo>
                <a:lnTo>
                  <a:pt x="938227" y="544496"/>
                </a:lnTo>
                <a:lnTo>
                  <a:pt x="907800" y="509301"/>
                </a:lnTo>
                <a:lnTo>
                  <a:pt x="888760" y="468371"/>
                </a:lnTo>
                <a:lnTo>
                  <a:pt x="884182" y="425168"/>
                </a:lnTo>
                <a:lnTo>
                  <a:pt x="897140" y="383159"/>
                </a:lnTo>
                <a:lnTo>
                  <a:pt x="929450" y="344259"/>
                </a:lnTo>
                <a:lnTo>
                  <a:pt x="973758" y="321135"/>
                </a:lnTo>
                <a:lnTo>
                  <a:pt x="1024026" y="314132"/>
                </a:lnTo>
                <a:lnTo>
                  <a:pt x="1074216" y="323596"/>
                </a:lnTo>
                <a:lnTo>
                  <a:pt x="1119030" y="347575"/>
                </a:lnTo>
                <a:lnTo>
                  <a:pt x="1156615" y="382079"/>
                </a:lnTo>
                <a:lnTo>
                  <a:pt x="1186164" y="424394"/>
                </a:lnTo>
                <a:lnTo>
                  <a:pt x="1206868" y="471804"/>
                </a:lnTo>
                <a:lnTo>
                  <a:pt x="1220009" y="518487"/>
                </a:lnTo>
                <a:lnTo>
                  <a:pt x="1226047" y="566197"/>
                </a:lnTo>
                <a:lnTo>
                  <a:pt x="1225336" y="614212"/>
                </a:lnTo>
                <a:lnTo>
                  <a:pt x="1218235" y="661809"/>
                </a:lnTo>
                <a:lnTo>
                  <a:pt x="1205099" y="708264"/>
                </a:lnTo>
                <a:lnTo>
                  <a:pt x="1186285" y="752854"/>
                </a:lnTo>
                <a:lnTo>
                  <a:pt x="1162148" y="794856"/>
                </a:lnTo>
                <a:lnTo>
                  <a:pt x="1133047" y="833548"/>
                </a:lnTo>
                <a:lnTo>
                  <a:pt x="1099337" y="868206"/>
                </a:lnTo>
                <a:lnTo>
                  <a:pt x="1061375" y="898107"/>
                </a:lnTo>
                <a:lnTo>
                  <a:pt x="1019517" y="922527"/>
                </a:lnTo>
                <a:lnTo>
                  <a:pt x="974704" y="940928"/>
                </a:lnTo>
                <a:lnTo>
                  <a:pt x="928030" y="953349"/>
                </a:lnTo>
                <a:lnTo>
                  <a:pt x="880144" y="959938"/>
                </a:lnTo>
                <a:lnTo>
                  <a:pt x="831694" y="960843"/>
                </a:lnTo>
                <a:lnTo>
                  <a:pt x="783330" y="956211"/>
                </a:lnTo>
                <a:lnTo>
                  <a:pt x="735701" y="946190"/>
                </a:lnTo>
                <a:lnTo>
                  <a:pt x="689456" y="930927"/>
                </a:lnTo>
                <a:lnTo>
                  <a:pt x="645243" y="910571"/>
                </a:lnTo>
                <a:lnTo>
                  <a:pt x="603712" y="885270"/>
                </a:lnTo>
                <a:lnTo>
                  <a:pt x="565512" y="855170"/>
                </a:lnTo>
                <a:lnTo>
                  <a:pt x="531291" y="820420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49241" y="4910001"/>
            <a:ext cx="895350" cy="233679"/>
          </a:xfrm>
          <a:custGeom>
            <a:avLst/>
            <a:gdLst/>
            <a:ahLst/>
            <a:cxnLst/>
            <a:rect l="l" t="t" r="r" b="b"/>
            <a:pathLst>
              <a:path w="895350" h="233679">
                <a:moveTo>
                  <a:pt x="894758" y="151293"/>
                </a:moveTo>
                <a:lnTo>
                  <a:pt x="838582" y="111630"/>
                </a:lnTo>
                <a:lnTo>
                  <a:pt x="793701" y="87994"/>
                </a:lnTo>
                <a:lnTo>
                  <a:pt x="746561" y="67859"/>
                </a:lnTo>
                <a:lnTo>
                  <a:pt x="698039" y="50852"/>
                </a:lnTo>
                <a:lnTo>
                  <a:pt x="649013" y="36598"/>
                </a:lnTo>
                <a:lnTo>
                  <a:pt x="602061" y="24660"/>
                </a:lnTo>
                <a:lnTo>
                  <a:pt x="554426" y="14643"/>
                </a:lnTo>
                <a:lnTo>
                  <a:pt x="506364" y="6935"/>
                </a:lnTo>
                <a:lnTo>
                  <a:pt x="458133" y="1924"/>
                </a:lnTo>
                <a:lnTo>
                  <a:pt x="409989" y="0"/>
                </a:lnTo>
                <a:lnTo>
                  <a:pt x="362191" y="1549"/>
                </a:lnTo>
                <a:lnTo>
                  <a:pt x="314994" y="6963"/>
                </a:lnTo>
                <a:lnTo>
                  <a:pt x="268657" y="16628"/>
                </a:lnTo>
                <a:lnTo>
                  <a:pt x="223436" y="30933"/>
                </a:lnTo>
                <a:lnTo>
                  <a:pt x="179360" y="50086"/>
                </a:lnTo>
                <a:lnTo>
                  <a:pt x="138425" y="74291"/>
                </a:lnTo>
                <a:lnTo>
                  <a:pt x="100889" y="103041"/>
                </a:lnTo>
                <a:lnTo>
                  <a:pt x="67010" y="135826"/>
                </a:lnTo>
                <a:lnTo>
                  <a:pt x="37045" y="172137"/>
                </a:lnTo>
                <a:lnTo>
                  <a:pt x="11251" y="211464"/>
                </a:lnTo>
                <a:lnTo>
                  <a:pt x="0" y="233497"/>
                </a:lnTo>
              </a:path>
              <a:path w="895350" h="233679">
                <a:moveTo>
                  <a:pt x="675070" y="233496"/>
                </a:moveTo>
                <a:lnTo>
                  <a:pt x="633274" y="218149"/>
                </a:lnTo>
                <a:lnTo>
                  <a:pt x="580885" y="206037"/>
                </a:lnTo>
                <a:lnTo>
                  <a:pt x="527585" y="200005"/>
                </a:lnTo>
                <a:lnTo>
                  <a:pt x="473810" y="199505"/>
                </a:lnTo>
                <a:lnTo>
                  <a:pt x="419992" y="203984"/>
                </a:lnTo>
                <a:lnTo>
                  <a:pt x="366565" y="212893"/>
                </a:lnTo>
                <a:lnTo>
                  <a:pt x="331587" y="221621"/>
                </a:lnTo>
                <a:lnTo>
                  <a:pt x="297334" y="233457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87304" y="3679741"/>
            <a:ext cx="1156970" cy="1464310"/>
          </a:xfrm>
          <a:custGeom>
            <a:avLst/>
            <a:gdLst/>
            <a:ahLst/>
            <a:cxnLst/>
            <a:rect l="l" t="t" r="r" b="b"/>
            <a:pathLst>
              <a:path w="1156970" h="1464310">
                <a:moveTo>
                  <a:pt x="1156695" y="328688"/>
                </a:moveTo>
                <a:lnTo>
                  <a:pt x="1120575" y="357406"/>
                </a:lnTo>
                <a:lnTo>
                  <a:pt x="1095608" y="387268"/>
                </a:lnTo>
                <a:lnTo>
                  <a:pt x="1073547" y="424968"/>
                </a:lnTo>
                <a:lnTo>
                  <a:pt x="1059881" y="466036"/>
                </a:lnTo>
                <a:lnTo>
                  <a:pt x="1053942" y="509497"/>
                </a:lnTo>
                <a:lnTo>
                  <a:pt x="1055063" y="554373"/>
                </a:lnTo>
                <a:lnTo>
                  <a:pt x="1062578" y="599690"/>
                </a:lnTo>
                <a:lnTo>
                  <a:pt x="1075819" y="644470"/>
                </a:lnTo>
                <a:lnTo>
                  <a:pt x="1094121" y="687738"/>
                </a:lnTo>
                <a:lnTo>
                  <a:pt x="1116817" y="728517"/>
                </a:lnTo>
                <a:lnTo>
                  <a:pt x="1147365" y="770863"/>
                </a:lnTo>
                <a:lnTo>
                  <a:pt x="1156695" y="781864"/>
                </a:lnTo>
              </a:path>
              <a:path w="1156970" h="1464310">
                <a:moveTo>
                  <a:pt x="541298" y="1463756"/>
                </a:moveTo>
                <a:lnTo>
                  <a:pt x="530391" y="1411168"/>
                </a:lnTo>
                <a:lnTo>
                  <a:pt x="526708" y="1364308"/>
                </a:lnTo>
                <a:lnTo>
                  <a:pt x="528104" y="1317404"/>
                </a:lnTo>
                <a:lnTo>
                  <a:pt x="534401" y="1270906"/>
                </a:lnTo>
                <a:lnTo>
                  <a:pt x="545423" y="1225265"/>
                </a:lnTo>
                <a:lnTo>
                  <a:pt x="560993" y="1180931"/>
                </a:lnTo>
                <a:lnTo>
                  <a:pt x="580934" y="1138355"/>
                </a:lnTo>
                <a:lnTo>
                  <a:pt x="605068" y="1097989"/>
                </a:lnTo>
                <a:lnTo>
                  <a:pt x="633220" y="1060283"/>
                </a:lnTo>
                <a:lnTo>
                  <a:pt x="665211" y="1025688"/>
                </a:lnTo>
                <a:lnTo>
                  <a:pt x="700866" y="994654"/>
                </a:lnTo>
                <a:lnTo>
                  <a:pt x="740008" y="967633"/>
                </a:lnTo>
                <a:lnTo>
                  <a:pt x="782629" y="944119"/>
                </a:lnTo>
                <a:lnTo>
                  <a:pt x="829182" y="927355"/>
                </a:lnTo>
                <a:lnTo>
                  <a:pt x="877716" y="919253"/>
                </a:lnTo>
                <a:lnTo>
                  <a:pt x="926281" y="921725"/>
                </a:lnTo>
                <a:lnTo>
                  <a:pt x="972926" y="936683"/>
                </a:lnTo>
                <a:lnTo>
                  <a:pt x="1012708" y="962825"/>
                </a:lnTo>
                <a:lnTo>
                  <a:pt x="1042686" y="998592"/>
                </a:lnTo>
                <a:lnTo>
                  <a:pt x="1062730" y="1041182"/>
                </a:lnTo>
                <a:lnTo>
                  <a:pt x="1072710" y="1087790"/>
                </a:lnTo>
                <a:lnTo>
                  <a:pt x="1072494" y="1135616"/>
                </a:lnTo>
                <a:lnTo>
                  <a:pt x="1061953" y="1181856"/>
                </a:lnTo>
                <a:lnTo>
                  <a:pt x="1042607" y="1223093"/>
                </a:lnTo>
                <a:lnTo>
                  <a:pt x="1015899" y="1260338"/>
                </a:lnTo>
                <a:lnTo>
                  <a:pt x="983101" y="1293400"/>
                </a:lnTo>
                <a:lnTo>
                  <a:pt x="945489" y="1322083"/>
                </a:lnTo>
                <a:lnTo>
                  <a:pt x="904334" y="1346196"/>
                </a:lnTo>
                <a:lnTo>
                  <a:pt x="860912" y="1365544"/>
                </a:lnTo>
                <a:lnTo>
                  <a:pt x="815680" y="1381976"/>
                </a:lnTo>
                <a:lnTo>
                  <a:pt x="768735" y="1394308"/>
                </a:lnTo>
                <a:lnTo>
                  <a:pt x="720615" y="1402346"/>
                </a:lnTo>
                <a:lnTo>
                  <a:pt x="671856" y="1405898"/>
                </a:lnTo>
                <a:lnTo>
                  <a:pt x="622996" y="1404769"/>
                </a:lnTo>
                <a:lnTo>
                  <a:pt x="574572" y="1398765"/>
                </a:lnTo>
                <a:lnTo>
                  <a:pt x="527122" y="1387694"/>
                </a:lnTo>
                <a:lnTo>
                  <a:pt x="481182" y="1371361"/>
                </a:lnTo>
                <a:lnTo>
                  <a:pt x="437267" y="1349587"/>
                </a:lnTo>
                <a:lnTo>
                  <a:pt x="396211" y="1322651"/>
                </a:lnTo>
                <a:lnTo>
                  <a:pt x="358738" y="1291115"/>
                </a:lnTo>
                <a:lnTo>
                  <a:pt x="325575" y="1255539"/>
                </a:lnTo>
                <a:lnTo>
                  <a:pt x="297448" y="1216487"/>
                </a:lnTo>
                <a:lnTo>
                  <a:pt x="275084" y="1174518"/>
                </a:lnTo>
                <a:lnTo>
                  <a:pt x="259209" y="1130195"/>
                </a:lnTo>
                <a:lnTo>
                  <a:pt x="250550" y="1084079"/>
                </a:lnTo>
                <a:lnTo>
                  <a:pt x="249183" y="1040121"/>
                </a:lnTo>
                <a:lnTo>
                  <a:pt x="254846" y="997536"/>
                </a:lnTo>
                <a:lnTo>
                  <a:pt x="266969" y="956700"/>
                </a:lnTo>
                <a:lnTo>
                  <a:pt x="284985" y="917990"/>
                </a:lnTo>
                <a:lnTo>
                  <a:pt x="308324" y="881782"/>
                </a:lnTo>
                <a:lnTo>
                  <a:pt x="336418" y="848455"/>
                </a:lnTo>
                <a:lnTo>
                  <a:pt x="368698" y="818384"/>
                </a:lnTo>
                <a:lnTo>
                  <a:pt x="404597" y="791947"/>
                </a:lnTo>
                <a:lnTo>
                  <a:pt x="443546" y="769520"/>
                </a:lnTo>
                <a:lnTo>
                  <a:pt x="484976" y="751479"/>
                </a:lnTo>
                <a:lnTo>
                  <a:pt x="528319" y="738203"/>
                </a:lnTo>
                <a:lnTo>
                  <a:pt x="573006" y="730068"/>
                </a:lnTo>
                <a:lnTo>
                  <a:pt x="618469" y="727450"/>
                </a:lnTo>
                <a:lnTo>
                  <a:pt x="667759" y="729853"/>
                </a:lnTo>
                <a:lnTo>
                  <a:pt x="716160" y="737627"/>
                </a:lnTo>
                <a:lnTo>
                  <a:pt x="763441" y="750418"/>
                </a:lnTo>
                <a:lnTo>
                  <a:pt x="809368" y="767873"/>
                </a:lnTo>
                <a:lnTo>
                  <a:pt x="853710" y="789639"/>
                </a:lnTo>
                <a:lnTo>
                  <a:pt x="896233" y="815363"/>
                </a:lnTo>
                <a:lnTo>
                  <a:pt x="936706" y="844690"/>
                </a:lnTo>
                <a:lnTo>
                  <a:pt x="974896" y="877269"/>
                </a:lnTo>
                <a:lnTo>
                  <a:pt x="1010571" y="912745"/>
                </a:lnTo>
                <a:lnTo>
                  <a:pt x="1043498" y="950765"/>
                </a:lnTo>
                <a:lnTo>
                  <a:pt x="1073445" y="990976"/>
                </a:lnTo>
                <a:lnTo>
                  <a:pt x="1100180" y="1033025"/>
                </a:lnTo>
                <a:lnTo>
                  <a:pt x="1123857" y="1076250"/>
                </a:lnTo>
                <a:lnTo>
                  <a:pt x="1146131" y="1120947"/>
                </a:lnTo>
                <a:lnTo>
                  <a:pt x="1156695" y="1143048"/>
                </a:lnTo>
              </a:path>
              <a:path w="1156970" h="1464310">
                <a:moveTo>
                  <a:pt x="1156695" y="967927"/>
                </a:moveTo>
                <a:lnTo>
                  <a:pt x="1103488" y="993172"/>
                </a:lnTo>
                <a:lnTo>
                  <a:pt x="1062175" y="1007809"/>
                </a:lnTo>
                <a:lnTo>
                  <a:pt x="1020288" y="1016688"/>
                </a:lnTo>
                <a:lnTo>
                  <a:pt x="977582" y="1018244"/>
                </a:lnTo>
                <a:lnTo>
                  <a:pt x="933810" y="1010914"/>
                </a:lnTo>
                <a:lnTo>
                  <a:pt x="893828" y="993752"/>
                </a:lnTo>
                <a:lnTo>
                  <a:pt x="859223" y="968181"/>
                </a:lnTo>
                <a:lnTo>
                  <a:pt x="830419" y="935823"/>
                </a:lnTo>
                <a:lnTo>
                  <a:pt x="807841" y="898303"/>
                </a:lnTo>
                <a:lnTo>
                  <a:pt x="791913" y="857245"/>
                </a:lnTo>
                <a:lnTo>
                  <a:pt x="783059" y="814272"/>
                </a:lnTo>
                <a:lnTo>
                  <a:pt x="781702" y="771008"/>
                </a:lnTo>
                <a:lnTo>
                  <a:pt x="788268" y="729076"/>
                </a:lnTo>
                <a:lnTo>
                  <a:pt x="804713" y="682990"/>
                </a:lnTo>
                <a:lnTo>
                  <a:pt x="828280" y="640431"/>
                </a:lnTo>
                <a:lnTo>
                  <a:pt x="858037" y="601587"/>
                </a:lnTo>
                <a:lnTo>
                  <a:pt x="893050" y="566644"/>
                </a:lnTo>
                <a:lnTo>
                  <a:pt x="932387" y="535787"/>
                </a:lnTo>
                <a:lnTo>
                  <a:pt x="975113" y="509203"/>
                </a:lnTo>
                <a:lnTo>
                  <a:pt x="1020297" y="487077"/>
                </a:lnTo>
                <a:lnTo>
                  <a:pt x="1068197" y="468045"/>
                </a:lnTo>
                <a:lnTo>
                  <a:pt x="1118220" y="453420"/>
                </a:lnTo>
                <a:lnTo>
                  <a:pt x="1156695" y="446346"/>
                </a:lnTo>
              </a:path>
              <a:path w="1156970" h="1464310">
                <a:moveTo>
                  <a:pt x="1156695" y="1060874"/>
                </a:moveTo>
                <a:lnTo>
                  <a:pt x="1084843" y="1059770"/>
                </a:lnTo>
                <a:lnTo>
                  <a:pt x="1035862" y="1052650"/>
                </a:lnTo>
                <a:lnTo>
                  <a:pt x="987512" y="1041320"/>
                </a:lnTo>
                <a:lnTo>
                  <a:pt x="940033" y="1026061"/>
                </a:lnTo>
                <a:lnTo>
                  <a:pt x="893667" y="1007152"/>
                </a:lnTo>
                <a:lnTo>
                  <a:pt x="848654" y="984873"/>
                </a:lnTo>
                <a:lnTo>
                  <a:pt x="805233" y="959504"/>
                </a:lnTo>
                <a:lnTo>
                  <a:pt x="763646" y="931324"/>
                </a:lnTo>
                <a:lnTo>
                  <a:pt x="724133" y="900615"/>
                </a:lnTo>
                <a:lnTo>
                  <a:pt x="684025" y="866190"/>
                </a:lnTo>
                <a:lnTo>
                  <a:pt x="646446" y="829106"/>
                </a:lnTo>
                <a:lnTo>
                  <a:pt x="611902" y="789468"/>
                </a:lnTo>
                <a:lnTo>
                  <a:pt x="580899" y="747381"/>
                </a:lnTo>
                <a:lnTo>
                  <a:pt x="553943" y="702951"/>
                </a:lnTo>
                <a:lnTo>
                  <a:pt x="531542" y="656285"/>
                </a:lnTo>
                <a:lnTo>
                  <a:pt x="514202" y="607486"/>
                </a:lnTo>
                <a:lnTo>
                  <a:pt x="503513" y="561721"/>
                </a:lnTo>
                <a:lnTo>
                  <a:pt x="498081" y="515504"/>
                </a:lnTo>
                <a:lnTo>
                  <a:pt x="497688" y="469199"/>
                </a:lnTo>
                <a:lnTo>
                  <a:pt x="502116" y="423171"/>
                </a:lnTo>
                <a:lnTo>
                  <a:pt x="511149" y="377785"/>
                </a:lnTo>
                <a:lnTo>
                  <a:pt x="524569" y="333403"/>
                </a:lnTo>
                <a:lnTo>
                  <a:pt x="542157" y="290391"/>
                </a:lnTo>
                <a:lnTo>
                  <a:pt x="563698" y="249113"/>
                </a:lnTo>
                <a:lnTo>
                  <a:pt x="588974" y="209932"/>
                </a:lnTo>
                <a:lnTo>
                  <a:pt x="617766" y="173214"/>
                </a:lnTo>
                <a:lnTo>
                  <a:pt x="649858" y="139322"/>
                </a:lnTo>
                <a:lnTo>
                  <a:pt x="685032" y="108622"/>
                </a:lnTo>
                <a:lnTo>
                  <a:pt x="723071" y="81476"/>
                </a:lnTo>
                <a:lnTo>
                  <a:pt x="763757" y="58249"/>
                </a:lnTo>
                <a:lnTo>
                  <a:pt x="807346" y="38753"/>
                </a:lnTo>
                <a:lnTo>
                  <a:pt x="852463" y="23270"/>
                </a:lnTo>
                <a:lnTo>
                  <a:pt x="898815" y="11727"/>
                </a:lnTo>
                <a:lnTo>
                  <a:pt x="946106" y="4049"/>
                </a:lnTo>
                <a:lnTo>
                  <a:pt x="994042" y="165"/>
                </a:lnTo>
                <a:lnTo>
                  <a:pt x="1042329" y="0"/>
                </a:lnTo>
                <a:lnTo>
                  <a:pt x="1090670" y="3480"/>
                </a:lnTo>
                <a:lnTo>
                  <a:pt x="1138773" y="10534"/>
                </a:lnTo>
                <a:lnTo>
                  <a:pt x="1156695" y="14510"/>
                </a:lnTo>
              </a:path>
              <a:path w="1156970" h="1464310">
                <a:moveTo>
                  <a:pt x="1156695" y="632316"/>
                </a:moveTo>
                <a:lnTo>
                  <a:pt x="1125421" y="617830"/>
                </a:lnTo>
                <a:lnTo>
                  <a:pt x="1081384" y="591816"/>
                </a:lnTo>
                <a:lnTo>
                  <a:pt x="1038299" y="563350"/>
                </a:lnTo>
                <a:lnTo>
                  <a:pt x="995786" y="534982"/>
                </a:lnTo>
                <a:lnTo>
                  <a:pt x="954754" y="509332"/>
                </a:lnTo>
                <a:lnTo>
                  <a:pt x="912293" y="486046"/>
                </a:lnTo>
                <a:lnTo>
                  <a:pt x="868575" y="465286"/>
                </a:lnTo>
                <a:lnTo>
                  <a:pt x="823776" y="447215"/>
                </a:lnTo>
                <a:lnTo>
                  <a:pt x="778068" y="431994"/>
                </a:lnTo>
                <a:lnTo>
                  <a:pt x="731626" y="419786"/>
                </a:lnTo>
                <a:lnTo>
                  <a:pt x="684622" y="410754"/>
                </a:lnTo>
                <a:lnTo>
                  <a:pt x="637232" y="405058"/>
                </a:lnTo>
                <a:lnTo>
                  <a:pt x="589628" y="402862"/>
                </a:lnTo>
                <a:lnTo>
                  <a:pt x="541984" y="404327"/>
                </a:lnTo>
                <a:lnTo>
                  <a:pt x="494474" y="409616"/>
                </a:lnTo>
                <a:lnTo>
                  <a:pt x="447273" y="418891"/>
                </a:lnTo>
                <a:lnTo>
                  <a:pt x="401624" y="432952"/>
                </a:lnTo>
                <a:lnTo>
                  <a:pt x="357504" y="451777"/>
                </a:lnTo>
                <a:lnTo>
                  <a:pt x="315373" y="475004"/>
                </a:lnTo>
                <a:lnTo>
                  <a:pt x="275691" y="502275"/>
                </a:lnTo>
                <a:lnTo>
                  <a:pt x="238917" y="533229"/>
                </a:lnTo>
                <a:lnTo>
                  <a:pt x="205512" y="567508"/>
                </a:lnTo>
                <a:lnTo>
                  <a:pt x="175936" y="604752"/>
                </a:lnTo>
                <a:lnTo>
                  <a:pt x="150648" y="644600"/>
                </a:lnTo>
                <a:lnTo>
                  <a:pt x="130108" y="686694"/>
                </a:lnTo>
                <a:lnTo>
                  <a:pt x="114777" y="730674"/>
                </a:lnTo>
                <a:lnTo>
                  <a:pt x="105114" y="776180"/>
                </a:lnTo>
                <a:lnTo>
                  <a:pt x="101579" y="822853"/>
                </a:lnTo>
                <a:lnTo>
                  <a:pt x="105634" y="869778"/>
                </a:lnTo>
                <a:lnTo>
                  <a:pt x="116536" y="915962"/>
                </a:lnTo>
                <a:lnTo>
                  <a:pt x="134297" y="959511"/>
                </a:lnTo>
                <a:lnTo>
                  <a:pt x="158926" y="998535"/>
                </a:lnTo>
                <a:lnTo>
                  <a:pt x="190435" y="1031142"/>
                </a:lnTo>
                <a:lnTo>
                  <a:pt x="228833" y="1055440"/>
                </a:lnTo>
                <a:lnTo>
                  <a:pt x="273490" y="1066284"/>
                </a:lnTo>
                <a:lnTo>
                  <a:pt x="320066" y="1063556"/>
                </a:lnTo>
                <a:lnTo>
                  <a:pt x="364151" y="1048684"/>
                </a:lnTo>
                <a:lnTo>
                  <a:pt x="401336" y="1023093"/>
                </a:lnTo>
                <a:lnTo>
                  <a:pt x="427211" y="988209"/>
                </a:lnTo>
                <a:lnTo>
                  <a:pt x="437367" y="945458"/>
                </a:lnTo>
                <a:lnTo>
                  <a:pt x="429276" y="895542"/>
                </a:lnTo>
                <a:lnTo>
                  <a:pt x="402838" y="853120"/>
                </a:lnTo>
                <a:lnTo>
                  <a:pt x="363089" y="821561"/>
                </a:lnTo>
                <a:lnTo>
                  <a:pt x="315066" y="804234"/>
                </a:lnTo>
                <a:lnTo>
                  <a:pt x="264313" y="802103"/>
                </a:lnTo>
                <a:lnTo>
                  <a:pt x="214418" y="812737"/>
                </a:lnTo>
                <a:lnTo>
                  <a:pt x="167476" y="834192"/>
                </a:lnTo>
                <a:lnTo>
                  <a:pt x="125582" y="864521"/>
                </a:lnTo>
                <a:lnTo>
                  <a:pt x="90540" y="898057"/>
                </a:lnTo>
                <a:lnTo>
                  <a:pt x="61099" y="936086"/>
                </a:lnTo>
                <a:lnTo>
                  <a:pt x="37319" y="977804"/>
                </a:lnTo>
                <a:lnTo>
                  <a:pt x="19260" y="1022408"/>
                </a:lnTo>
                <a:lnTo>
                  <a:pt x="6980" y="1069093"/>
                </a:lnTo>
                <a:lnTo>
                  <a:pt x="540" y="1117055"/>
                </a:lnTo>
                <a:lnTo>
                  <a:pt x="0" y="1165488"/>
                </a:lnTo>
                <a:lnTo>
                  <a:pt x="5417" y="1213590"/>
                </a:lnTo>
                <a:lnTo>
                  <a:pt x="16853" y="1260556"/>
                </a:lnTo>
                <a:lnTo>
                  <a:pt x="34367" y="1305580"/>
                </a:lnTo>
                <a:lnTo>
                  <a:pt x="58018" y="1347861"/>
                </a:lnTo>
                <a:lnTo>
                  <a:pt x="87287" y="1386479"/>
                </a:lnTo>
                <a:lnTo>
                  <a:pt x="121193" y="1420888"/>
                </a:lnTo>
                <a:lnTo>
                  <a:pt x="159103" y="1450888"/>
                </a:lnTo>
                <a:lnTo>
                  <a:pt x="180026" y="1463756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7305" y="433273"/>
            <a:ext cx="65576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z="2800" spc="-140" dirty="0">
                <a:solidFill>
                  <a:srgbClr val="FF0000"/>
                </a:solidFill>
              </a:rPr>
              <a:t>TEKNİKLER VE STRATEJİLER</a:t>
            </a:r>
            <a:endParaRPr sz="2800" spc="-210" dirty="0">
              <a:solidFill>
                <a:srgbClr val="FF0000"/>
              </a:solidFill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79080" y="1173480"/>
            <a:ext cx="3051810" cy="2948940"/>
            <a:chOff x="1279080" y="1173480"/>
            <a:chExt cx="3051810" cy="2948940"/>
          </a:xfrm>
        </p:grpSpPr>
        <p:sp>
          <p:nvSpPr>
            <p:cNvPr id="7" name="object 7"/>
            <p:cNvSpPr/>
            <p:nvPr/>
          </p:nvSpPr>
          <p:spPr>
            <a:xfrm>
              <a:off x="1289303" y="1173480"/>
              <a:ext cx="3031490" cy="2948940"/>
            </a:xfrm>
            <a:custGeom>
              <a:avLst/>
              <a:gdLst/>
              <a:ahLst/>
              <a:cxnLst/>
              <a:rect l="l" t="t" r="r" b="b"/>
              <a:pathLst>
                <a:path w="3031490" h="2948940">
                  <a:moveTo>
                    <a:pt x="3031236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3031236" y="2948940"/>
                  </a:lnTo>
                  <a:lnTo>
                    <a:pt x="3031236" y="0"/>
                  </a:lnTo>
                  <a:close/>
                </a:path>
              </a:pathLst>
            </a:custGeom>
            <a:solidFill>
              <a:srgbClr val="FBC4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3842" y="1931797"/>
              <a:ext cx="3042285" cy="1386840"/>
            </a:xfrm>
            <a:custGeom>
              <a:avLst/>
              <a:gdLst/>
              <a:ahLst/>
              <a:cxnLst/>
              <a:rect l="l" t="t" r="r" b="b"/>
              <a:pathLst>
                <a:path w="3042285" h="1386839">
                  <a:moveTo>
                    <a:pt x="0" y="0"/>
                  </a:moveTo>
                  <a:lnTo>
                    <a:pt x="3042158" y="0"/>
                  </a:lnTo>
                </a:path>
                <a:path w="3042285" h="1386839">
                  <a:moveTo>
                    <a:pt x="0" y="731519"/>
                  </a:moveTo>
                  <a:lnTo>
                    <a:pt x="3042158" y="731519"/>
                  </a:lnTo>
                </a:path>
                <a:path w="3042285" h="1386839">
                  <a:moveTo>
                    <a:pt x="0" y="1386839"/>
                  </a:moveTo>
                  <a:lnTo>
                    <a:pt x="3042158" y="1386839"/>
                  </a:lnTo>
                </a:path>
              </a:pathLst>
            </a:custGeom>
            <a:ln w="9525">
              <a:solidFill>
                <a:srgbClr val="F1A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89303" y="1173480"/>
            <a:ext cx="3031490" cy="620683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50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tr-TR"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Sorulara Önyargılı Yaklaşmayın</a:t>
            </a:r>
            <a:endParaRPr sz="2000" b="1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89303" y="1936559"/>
            <a:ext cx="3031490" cy="448200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78105" rIns="0" bIns="0" rtlCol="0">
            <a:spAutoFit/>
          </a:bodyPr>
          <a:lstStyle/>
          <a:p>
            <a:pPr marL="548005" marR="109855" indent="-317500">
              <a:lnSpc>
                <a:spcPct val="100000"/>
              </a:lnSpc>
              <a:spcBef>
                <a:spcPts val="615"/>
              </a:spcBef>
              <a:buSzPct val="116666"/>
              <a:buFont typeface="Times New Roman"/>
              <a:buChar char="●"/>
              <a:tabLst>
                <a:tab pos="548005" algn="l"/>
                <a:tab pos="548640" algn="l"/>
              </a:tabLst>
            </a:pPr>
            <a:r>
              <a:rPr lang="tr-TR" sz="1200" spc="-20" dirty="0">
                <a:solidFill>
                  <a:srgbClr val="3A4B6C"/>
                </a:solidFill>
                <a:latin typeface="Tahoma"/>
                <a:cs typeface="Tahoma"/>
              </a:rPr>
              <a:t>Soru uzun diye zor olduğunu düşünüp korkarak çözmeyin.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3999" y="2668079"/>
            <a:ext cx="2796793" cy="502061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131445" rIns="0" bIns="0" rtlCol="0">
            <a:spAutoFit/>
          </a:bodyPr>
          <a:lstStyle/>
          <a:p>
            <a:pPr marL="384175" indent="-384175">
              <a:lnSpc>
                <a:spcPct val="100000"/>
              </a:lnSpc>
              <a:spcBef>
                <a:spcPts val="1035"/>
              </a:spcBef>
              <a:buSzPct val="116666"/>
              <a:buFont typeface="Times New Roman"/>
              <a:buChar char="●"/>
              <a:tabLst>
                <a:tab pos="384175" algn="l"/>
                <a:tab pos="548640" algn="l"/>
              </a:tabLst>
            </a:pPr>
            <a:r>
              <a:rPr lang="tr-TR" sz="1200" spc="-35" dirty="0">
                <a:solidFill>
                  <a:srgbClr val="3A4B6C"/>
                </a:solidFill>
                <a:latin typeface="Tahoma"/>
                <a:cs typeface="Tahoma"/>
              </a:rPr>
              <a:t>S</a:t>
            </a:r>
            <a:r>
              <a:rPr lang="tr-TR" sz="1200" spc="20" dirty="0">
                <a:solidFill>
                  <a:srgbClr val="3A4B6C"/>
                </a:solidFill>
                <a:latin typeface="Tahoma"/>
                <a:cs typeface="Tahoma"/>
              </a:rPr>
              <a:t>oru kısa diye kolay olduğunu düşünüp küçümsemeyin</a:t>
            </a:r>
            <a:endParaRPr lang="tr-TR" sz="12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89303" y="3442842"/>
            <a:ext cx="303149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8005" marR="176530" indent="-317500">
              <a:lnSpc>
                <a:spcPct val="100000"/>
              </a:lnSpc>
              <a:spcBef>
                <a:spcPts val="100"/>
              </a:spcBef>
              <a:buSzPct val="116666"/>
              <a:buFont typeface="Times New Roman"/>
              <a:buChar char="●"/>
              <a:tabLst>
                <a:tab pos="548005" algn="l"/>
                <a:tab pos="548640" algn="l"/>
              </a:tabLst>
            </a:pPr>
            <a:r>
              <a:rPr lang="tr-TR" sz="1200" spc="-20" dirty="0">
                <a:solidFill>
                  <a:srgbClr val="3A4B6C"/>
                </a:solidFill>
                <a:latin typeface="Tahoma"/>
                <a:cs typeface="Tahoma"/>
              </a:rPr>
              <a:t>Sorudan korkmak ve ya soruyu küçümsemek basit hatalar yaptırır.</a:t>
            </a:r>
            <a:endParaRPr sz="1200" dirty="0">
              <a:latin typeface="Tahoma"/>
              <a:cs typeface="Tahom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42584"/>
              </p:ext>
            </p:extLst>
          </p:nvPr>
        </p:nvGraphicFramePr>
        <p:xfrm>
          <a:off x="4823459" y="1173480"/>
          <a:ext cx="3031490" cy="2948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0194">
                <a:tc>
                  <a:txBody>
                    <a:bodyPr/>
                    <a:lstStyle/>
                    <a:p>
                      <a:pPr marL="230505" marR="509270" indent="0" algn="ctr">
                        <a:lnSpc>
                          <a:spcPct val="100000"/>
                        </a:lnSpc>
                        <a:spcBef>
                          <a:spcPts val="1115"/>
                        </a:spcBef>
                        <a:buSzPct val="116666"/>
                        <a:buFont typeface="Times New Roman"/>
                        <a:buNone/>
                        <a:tabLst>
                          <a:tab pos="548640" algn="l"/>
                        </a:tabLst>
                      </a:pPr>
                      <a:r>
                        <a:rPr lang="tr-TR" sz="1600" b="1" dirty="0">
                          <a:solidFill>
                            <a:srgbClr val="FFC000"/>
                          </a:solidFill>
                          <a:latin typeface="Tahoma"/>
                          <a:cs typeface="Tahoma"/>
                        </a:rPr>
                        <a:t>Uzun Soruları Atlamayın</a:t>
                      </a:r>
                      <a:endParaRPr sz="1600" b="1" dirty="0">
                        <a:solidFill>
                          <a:srgbClr val="FFC000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141605" marB="0"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19">
                <a:tc>
                  <a:txBody>
                    <a:bodyPr/>
                    <a:lstStyle/>
                    <a:p>
                      <a:pPr marL="548005" marR="336550" indent="-31750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orunun uzun olması zor olduğu anlamına gelmez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19">
                <a:tc>
                  <a:txBody>
                    <a:bodyPr/>
                    <a:lstStyle/>
                    <a:p>
                      <a:pPr marL="548005" marR="578485" indent="-317500">
                        <a:lnSpc>
                          <a:spcPct val="100000"/>
                        </a:lnSpc>
                        <a:spcBef>
                          <a:spcPts val="65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Uzun sorular dikkat ister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906">
                <a:tc>
                  <a:txBody>
                    <a:bodyPr/>
                    <a:lstStyle/>
                    <a:p>
                      <a:pPr marL="548640" indent="-31750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spc="-5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Uzun sorular genelde basit </a:t>
                      </a:r>
                      <a:r>
                        <a:rPr lang="tr-TR" sz="1200" spc="-5" dirty="0" err="1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çöümnleri</a:t>
                      </a:r>
                      <a:r>
                        <a:rPr lang="tr-TR" sz="1200" spc="-5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 olan sorular olabiliyor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4" name="object 14"/>
          <p:cNvGrpSpPr/>
          <p:nvPr/>
        </p:nvGrpSpPr>
        <p:grpSpPr>
          <a:xfrm>
            <a:off x="6021323" y="3950208"/>
            <a:ext cx="660400" cy="658495"/>
            <a:chOff x="6021323" y="3950208"/>
            <a:chExt cx="660400" cy="658495"/>
          </a:xfrm>
        </p:grpSpPr>
        <p:sp>
          <p:nvSpPr>
            <p:cNvPr id="15" name="object 15"/>
            <p:cNvSpPr/>
            <p:nvPr/>
          </p:nvSpPr>
          <p:spPr>
            <a:xfrm>
              <a:off x="6021323" y="3950208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09715" y="403710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4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6"/>
                  </a:lnTo>
                  <a:lnTo>
                    <a:pt x="241554" y="454786"/>
                  </a:lnTo>
                  <a:lnTo>
                    <a:pt x="201185" y="450843"/>
                  </a:lnTo>
                  <a:lnTo>
                    <a:pt x="161972" y="439008"/>
                  </a:lnTo>
                  <a:lnTo>
                    <a:pt x="125021" y="419280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75" y="63801"/>
                  </a:lnTo>
                  <a:lnTo>
                    <a:pt x="162020" y="44080"/>
                  </a:lnTo>
                  <a:lnTo>
                    <a:pt x="201203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4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80"/>
                  </a:lnTo>
                  <a:lnTo>
                    <a:pt x="321040" y="439008"/>
                  </a:lnTo>
                  <a:lnTo>
                    <a:pt x="281850" y="450843"/>
                  </a:lnTo>
                  <a:lnTo>
                    <a:pt x="241554" y="454786"/>
                  </a:lnTo>
                  <a:lnTo>
                    <a:pt x="351453" y="454786"/>
                  </a:lnTo>
                  <a:lnTo>
                    <a:pt x="411734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8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4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0302" y="4187977"/>
            <a:ext cx="241014" cy="182829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7424376" y="275503"/>
            <a:ext cx="1272540" cy="629920"/>
            <a:chOff x="7026259" y="760476"/>
            <a:chExt cx="1272540" cy="629920"/>
          </a:xfrm>
        </p:grpSpPr>
        <p:sp>
          <p:nvSpPr>
            <p:cNvPr id="19" name="object 19"/>
            <p:cNvSpPr/>
            <p:nvPr/>
          </p:nvSpPr>
          <p:spPr>
            <a:xfrm>
              <a:off x="7236668" y="845820"/>
              <a:ext cx="1062355" cy="544195"/>
            </a:xfrm>
            <a:custGeom>
              <a:avLst/>
              <a:gdLst/>
              <a:ahLst/>
              <a:cxnLst/>
              <a:rect l="l" t="t" r="r" b="b"/>
              <a:pathLst>
                <a:path w="1062354" h="544194">
                  <a:moveTo>
                    <a:pt x="525063" y="0"/>
                  </a:moveTo>
                  <a:lnTo>
                    <a:pt x="470303" y="5047"/>
                  </a:lnTo>
                  <a:lnTo>
                    <a:pt x="420740" y="19336"/>
                  </a:lnTo>
                  <a:lnTo>
                    <a:pt x="376235" y="41592"/>
                  </a:lnTo>
                  <a:lnTo>
                    <a:pt x="336652" y="70536"/>
                  </a:lnTo>
                  <a:lnTo>
                    <a:pt x="301852" y="104892"/>
                  </a:lnTo>
                  <a:lnTo>
                    <a:pt x="271698" y="143382"/>
                  </a:lnTo>
                  <a:lnTo>
                    <a:pt x="254633" y="167352"/>
                  </a:lnTo>
                  <a:lnTo>
                    <a:pt x="235757" y="189118"/>
                  </a:lnTo>
                  <a:lnTo>
                    <a:pt x="213262" y="208051"/>
                  </a:lnTo>
                  <a:lnTo>
                    <a:pt x="185338" y="223519"/>
                  </a:lnTo>
                  <a:lnTo>
                    <a:pt x="154305" y="235606"/>
                  </a:lnTo>
                  <a:lnTo>
                    <a:pt x="123283" y="246872"/>
                  </a:lnTo>
                  <a:lnTo>
                    <a:pt x="93094" y="259256"/>
                  </a:lnTo>
                  <a:lnTo>
                    <a:pt x="64561" y="274700"/>
                  </a:lnTo>
                  <a:lnTo>
                    <a:pt x="30547" y="303434"/>
                  </a:lnTo>
                  <a:lnTo>
                    <a:pt x="8284" y="338264"/>
                  </a:lnTo>
                  <a:lnTo>
                    <a:pt x="0" y="376713"/>
                  </a:lnTo>
                  <a:lnTo>
                    <a:pt x="7919" y="416305"/>
                  </a:lnTo>
                  <a:lnTo>
                    <a:pt x="53973" y="467455"/>
                  </a:lnTo>
                  <a:lnTo>
                    <a:pt x="125648" y="490981"/>
                  </a:lnTo>
                  <a:lnTo>
                    <a:pt x="133649" y="491363"/>
                  </a:lnTo>
                  <a:lnTo>
                    <a:pt x="137713" y="491363"/>
                  </a:lnTo>
                  <a:lnTo>
                    <a:pt x="173523" y="488584"/>
                  </a:lnTo>
                  <a:lnTo>
                    <a:pt x="244476" y="476361"/>
                  </a:lnTo>
                  <a:lnTo>
                    <a:pt x="279572" y="473582"/>
                  </a:lnTo>
                  <a:lnTo>
                    <a:pt x="333585" y="483518"/>
                  </a:lnTo>
                  <a:lnTo>
                    <a:pt x="376301" y="504453"/>
                  </a:lnTo>
                  <a:lnTo>
                    <a:pt x="397682" y="515112"/>
                  </a:lnTo>
                  <a:lnTo>
                    <a:pt x="428628" y="527780"/>
                  </a:lnTo>
                  <a:lnTo>
                    <a:pt x="461420" y="536828"/>
                  </a:lnTo>
                  <a:lnTo>
                    <a:pt x="495427" y="542258"/>
                  </a:lnTo>
                  <a:lnTo>
                    <a:pt x="530016" y="544067"/>
                  </a:lnTo>
                  <a:lnTo>
                    <a:pt x="560407" y="542665"/>
                  </a:lnTo>
                  <a:lnTo>
                    <a:pt x="590357" y="538464"/>
                  </a:lnTo>
                  <a:lnTo>
                    <a:pt x="619474" y="531477"/>
                  </a:lnTo>
                  <a:lnTo>
                    <a:pt x="647364" y="521715"/>
                  </a:lnTo>
                  <a:lnTo>
                    <a:pt x="675828" y="509301"/>
                  </a:lnTo>
                  <a:lnTo>
                    <a:pt x="690066" y="503356"/>
                  </a:lnTo>
                  <a:lnTo>
                    <a:pt x="733613" y="492553"/>
                  </a:lnTo>
                  <a:lnTo>
                    <a:pt x="763315" y="490981"/>
                  </a:lnTo>
                  <a:lnTo>
                    <a:pt x="789699" y="491835"/>
                  </a:lnTo>
                  <a:lnTo>
                    <a:pt x="843182" y="495589"/>
                  </a:lnTo>
                  <a:lnTo>
                    <a:pt x="869995" y="496442"/>
                  </a:lnTo>
                  <a:lnTo>
                    <a:pt x="943852" y="485037"/>
                  </a:lnTo>
                  <a:lnTo>
                    <a:pt x="986537" y="465142"/>
                  </a:lnTo>
                  <a:lnTo>
                    <a:pt x="1021987" y="437309"/>
                  </a:lnTo>
                  <a:lnTo>
                    <a:pt x="1047847" y="403363"/>
                  </a:lnTo>
                  <a:lnTo>
                    <a:pt x="1061765" y="365125"/>
                  </a:lnTo>
                  <a:lnTo>
                    <a:pt x="1061938" y="325296"/>
                  </a:lnTo>
                  <a:lnTo>
                    <a:pt x="1049187" y="286864"/>
                  </a:lnTo>
                  <a:lnTo>
                    <a:pt x="1025098" y="252077"/>
                  </a:lnTo>
                  <a:lnTo>
                    <a:pt x="991255" y="223185"/>
                  </a:lnTo>
                  <a:lnTo>
                    <a:pt x="949243" y="202437"/>
                  </a:lnTo>
                  <a:lnTo>
                    <a:pt x="910351" y="191920"/>
                  </a:lnTo>
                  <a:lnTo>
                    <a:pt x="870043" y="184023"/>
                  </a:lnTo>
                  <a:lnTo>
                    <a:pt x="830568" y="174791"/>
                  </a:lnTo>
                  <a:lnTo>
                    <a:pt x="794176" y="160274"/>
                  </a:lnTo>
                  <a:lnTo>
                    <a:pt x="758620" y="134237"/>
                  </a:lnTo>
                  <a:lnTo>
                    <a:pt x="729755" y="102568"/>
                  </a:lnTo>
                  <a:lnTo>
                    <a:pt x="701986" y="69780"/>
                  </a:lnTo>
                  <a:lnTo>
                    <a:pt x="669716" y="40385"/>
                  </a:lnTo>
                  <a:lnTo>
                    <a:pt x="620535" y="15303"/>
                  </a:lnTo>
                  <a:lnTo>
                    <a:pt x="564687" y="2412"/>
                  </a:lnTo>
                  <a:lnTo>
                    <a:pt x="534755" y="144"/>
                  </a:lnTo>
                  <a:lnTo>
                    <a:pt x="525063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26259" y="760476"/>
              <a:ext cx="942975" cy="483234"/>
            </a:xfrm>
            <a:custGeom>
              <a:avLst/>
              <a:gdLst/>
              <a:ahLst/>
              <a:cxnLst/>
              <a:rect l="l" t="t" r="r" b="b"/>
              <a:pathLst>
                <a:path w="942975" h="483234">
                  <a:moveTo>
                    <a:pt x="466232" y="0"/>
                  </a:moveTo>
                  <a:lnTo>
                    <a:pt x="417593" y="4487"/>
                  </a:lnTo>
                  <a:lnTo>
                    <a:pt x="373574" y="17192"/>
                  </a:lnTo>
                  <a:lnTo>
                    <a:pt x="334057" y="36972"/>
                  </a:lnTo>
                  <a:lnTo>
                    <a:pt x="298922" y="62690"/>
                  </a:lnTo>
                  <a:lnTo>
                    <a:pt x="268048" y="93206"/>
                  </a:lnTo>
                  <a:lnTo>
                    <a:pt x="241315" y="127381"/>
                  </a:lnTo>
                  <a:lnTo>
                    <a:pt x="226167" y="148619"/>
                  </a:lnTo>
                  <a:lnTo>
                    <a:pt x="209375" y="167941"/>
                  </a:lnTo>
                  <a:lnTo>
                    <a:pt x="189345" y="184763"/>
                  </a:lnTo>
                  <a:lnTo>
                    <a:pt x="164480" y="198500"/>
                  </a:lnTo>
                  <a:lnTo>
                    <a:pt x="136981" y="209212"/>
                  </a:lnTo>
                  <a:lnTo>
                    <a:pt x="109458" y="219233"/>
                  </a:lnTo>
                  <a:lnTo>
                    <a:pt x="82649" y="230254"/>
                  </a:lnTo>
                  <a:lnTo>
                    <a:pt x="57292" y="243966"/>
                  </a:lnTo>
                  <a:lnTo>
                    <a:pt x="27146" y="269488"/>
                  </a:lnTo>
                  <a:lnTo>
                    <a:pt x="7381" y="300402"/>
                  </a:lnTo>
                  <a:lnTo>
                    <a:pt x="0" y="334531"/>
                  </a:lnTo>
                  <a:lnTo>
                    <a:pt x="7000" y="369697"/>
                  </a:lnTo>
                  <a:lnTo>
                    <a:pt x="47894" y="415083"/>
                  </a:lnTo>
                  <a:lnTo>
                    <a:pt x="111648" y="435990"/>
                  </a:lnTo>
                  <a:lnTo>
                    <a:pt x="122316" y="436372"/>
                  </a:lnTo>
                  <a:lnTo>
                    <a:pt x="154074" y="433891"/>
                  </a:lnTo>
                  <a:lnTo>
                    <a:pt x="217114" y="422977"/>
                  </a:lnTo>
                  <a:lnTo>
                    <a:pt x="248300" y="420497"/>
                  </a:lnTo>
                  <a:lnTo>
                    <a:pt x="296195" y="429325"/>
                  </a:lnTo>
                  <a:lnTo>
                    <a:pt x="334168" y="447934"/>
                  </a:lnTo>
                  <a:lnTo>
                    <a:pt x="353202" y="457453"/>
                  </a:lnTo>
                  <a:lnTo>
                    <a:pt x="380613" y="468641"/>
                  </a:lnTo>
                  <a:lnTo>
                    <a:pt x="409702" y="476662"/>
                  </a:lnTo>
                  <a:lnTo>
                    <a:pt x="439910" y="481492"/>
                  </a:lnTo>
                  <a:lnTo>
                    <a:pt x="470677" y="483108"/>
                  </a:lnTo>
                  <a:lnTo>
                    <a:pt x="497647" y="481869"/>
                  </a:lnTo>
                  <a:lnTo>
                    <a:pt x="524224" y="478154"/>
                  </a:lnTo>
                  <a:lnTo>
                    <a:pt x="550062" y="471963"/>
                  </a:lnTo>
                  <a:lnTo>
                    <a:pt x="574817" y="463296"/>
                  </a:lnTo>
                  <a:lnTo>
                    <a:pt x="600090" y="452262"/>
                  </a:lnTo>
                  <a:lnTo>
                    <a:pt x="612715" y="446990"/>
                  </a:lnTo>
                  <a:lnTo>
                    <a:pt x="651430" y="437372"/>
                  </a:lnTo>
                  <a:lnTo>
                    <a:pt x="677687" y="435990"/>
                  </a:lnTo>
                  <a:lnTo>
                    <a:pt x="701190" y="436745"/>
                  </a:lnTo>
                  <a:lnTo>
                    <a:pt x="748768" y="440062"/>
                  </a:lnTo>
                  <a:lnTo>
                    <a:pt x="772556" y="440816"/>
                  </a:lnTo>
                  <a:lnTo>
                    <a:pt x="780303" y="440816"/>
                  </a:lnTo>
                  <a:lnTo>
                    <a:pt x="788177" y="440436"/>
                  </a:lnTo>
                  <a:lnTo>
                    <a:pt x="848084" y="427065"/>
                  </a:lnTo>
                  <a:lnTo>
                    <a:pt x="892682" y="401447"/>
                  </a:lnTo>
                  <a:lnTo>
                    <a:pt x="925637" y="366113"/>
                  </a:lnTo>
                  <a:lnTo>
                    <a:pt x="942863" y="324231"/>
                  </a:lnTo>
                  <a:lnTo>
                    <a:pt x="941177" y="280110"/>
                  </a:lnTo>
                  <a:lnTo>
                    <a:pt x="922131" y="238728"/>
                  </a:lnTo>
                  <a:lnTo>
                    <a:pt x="888464" y="203965"/>
                  </a:lnTo>
                  <a:lnTo>
                    <a:pt x="842914" y="179704"/>
                  </a:lnTo>
                  <a:lnTo>
                    <a:pt x="772556" y="163417"/>
                  </a:lnTo>
                  <a:lnTo>
                    <a:pt x="737544" y="155237"/>
                  </a:lnTo>
                  <a:lnTo>
                    <a:pt x="705246" y="142366"/>
                  </a:lnTo>
                  <a:lnTo>
                    <a:pt x="673606" y="119217"/>
                  </a:lnTo>
                  <a:lnTo>
                    <a:pt x="647954" y="91090"/>
                  </a:lnTo>
                  <a:lnTo>
                    <a:pt x="623325" y="61964"/>
                  </a:lnTo>
                  <a:lnTo>
                    <a:pt x="594756" y="35813"/>
                  </a:lnTo>
                  <a:lnTo>
                    <a:pt x="551037" y="13604"/>
                  </a:lnTo>
                  <a:lnTo>
                    <a:pt x="501411" y="2159"/>
                  </a:lnTo>
                  <a:lnTo>
                    <a:pt x="474854" y="140"/>
                  </a:lnTo>
                  <a:lnTo>
                    <a:pt x="4662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085113" y="3660647"/>
            <a:ext cx="2049780" cy="948055"/>
            <a:chOff x="1085113" y="3660647"/>
            <a:chExt cx="2049780" cy="948055"/>
          </a:xfrm>
        </p:grpSpPr>
        <p:sp>
          <p:nvSpPr>
            <p:cNvPr id="22" name="object 22"/>
            <p:cNvSpPr/>
            <p:nvPr/>
          </p:nvSpPr>
          <p:spPr>
            <a:xfrm>
              <a:off x="2474976" y="3950207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F1A2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63368" y="404472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5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7"/>
                  </a:lnTo>
                  <a:lnTo>
                    <a:pt x="241554" y="454787"/>
                  </a:lnTo>
                  <a:lnTo>
                    <a:pt x="201257" y="450835"/>
                  </a:lnTo>
                  <a:lnTo>
                    <a:pt x="162067" y="438989"/>
                  </a:lnTo>
                  <a:lnTo>
                    <a:pt x="125093" y="419259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93" y="63801"/>
                  </a:lnTo>
                  <a:lnTo>
                    <a:pt x="162067" y="44080"/>
                  </a:lnTo>
                  <a:lnTo>
                    <a:pt x="201257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5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59"/>
                  </a:lnTo>
                  <a:lnTo>
                    <a:pt x="321040" y="438989"/>
                  </a:lnTo>
                  <a:lnTo>
                    <a:pt x="281850" y="450835"/>
                  </a:lnTo>
                  <a:lnTo>
                    <a:pt x="241554" y="454787"/>
                  </a:lnTo>
                  <a:lnTo>
                    <a:pt x="351453" y="454787"/>
                  </a:lnTo>
                  <a:lnTo>
                    <a:pt x="411733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7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3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5527" y="4175759"/>
              <a:ext cx="218805" cy="21945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85113" y="3660647"/>
              <a:ext cx="506095" cy="628015"/>
            </a:xfrm>
            <a:custGeom>
              <a:avLst/>
              <a:gdLst/>
              <a:ahLst/>
              <a:cxnLst/>
              <a:rect l="l" t="t" r="r" b="b"/>
              <a:pathLst>
                <a:path w="506094" h="628014">
                  <a:moveTo>
                    <a:pt x="452602" y="626364"/>
                  </a:moveTo>
                  <a:lnTo>
                    <a:pt x="451078" y="625576"/>
                  </a:lnTo>
                  <a:lnTo>
                    <a:pt x="399300" y="608406"/>
                  </a:lnTo>
                  <a:lnTo>
                    <a:pt x="348424" y="591019"/>
                  </a:lnTo>
                  <a:lnTo>
                    <a:pt x="297700" y="573214"/>
                  </a:lnTo>
                  <a:lnTo>
                    <a:pt x="246354" y="554748"/>
                  </a:lnTo>
                  <a:lnTo>
                    <a:pt x="258089" y="540245"/>
                  </a:lnTo>
                  <a:lnTo>
                    <a:pt x="279565" y="510641"/>
                  </a:lnTo>
                  <a:lnTo>
                    <a:pt x="297281" y="488505"/>
                  </a:lnTo>
                  <a:lnTo>
                    <a:pt x="294360" y="480885"/>
                  </a:lnTo>
                  <a:lnTo>
                    <a:pt x="290550" y="480136"/>
                  </a:lnTo>
                  <a:lnTo>
                    <a:pt x="287502" y="478612"/>
                  </a:lnTo>
                  <a:lnTo>
                    <a:pt x="241541" y="464718"/>
                  </a:lnTo>
                  <a:lnTo>
                    <a:pt x="194081" y="451700"/>
                  </a:lnTo>
                  <a:lnTo>
                    <a:pt x="97688" y="426821"/>
                  </a:lnTo>
                  <a:lnTo>
                    <a:pt x="50253" y="414185"/>
                  </a:lnTo>
                  <a:lnTo>
                    <a:pt x="3581" y="400812"/>
                  </a:lnTo>
                  <a:lnTo>
                    <a:pt x="1079" y="400812"/>
                  </a:lnTo>
                  <a:lnTo>
                    <a:pt x="0" y="404088"/>
                  </a:lnTo>
                  <a:lnTo>
                    <a:pt x="46901" y="435508"/>
                  </a:lnTo>
                  <a:lnTo>
                    <a:pt x="90157" y="461010"/>
                  </a:lnTo>
                  <a:lnTo>
                    <a:pt x="131978" y="484657"/>
                  </a:lnTo>
                  <a:lnTo>
                    <a:pt x="172529" y="509079"/>
                  </a:lnTo>
                  <a:lnTo>
                    <a:pt x="130670" y="573798"/>
                  </a:lnTo>
                  <a:lnTo>
                    <a:pt x="128397" y="577596"/>
                  </a:lnTo>
                  <a:lnTo>
                    <a:pt x="130670" y="581406"/>
                  </a:lnTo>
                  <a:lnTo>
                    <a:pt x="180670" y="590753"/>
                  </a:lnTo>
                  <a:lnTo>
                    <a:pt x="227025" y="598982"/>
                  </a:lnTo>
                  <a:lnTo>
                    <a:pt x="273507" y="606742"/>
                  </a:lnTo>
                  <a:lnTo>
                    <a:pt x="320052" y="613879"/>
                  </a:lnTo>
                  <a:lnTo>
                    <a:pt x="366623" y="620242"/>
                  </a:lnTo>
                  <a:lnTo>
                    <a:pt x="409130" y="624928"/>
                  </a:lnTo>
                  <a:lnTo>
                    <a:pt x="452602" y="627862"/>
                  </a:lnTo>
                  <a:lnTo>
                    <a:pt x="452602" y="626364"/>
                  </a:lnTo>
                  <a:close/>
                </a:path>
                <a:path w="506094" h="628014">
                  <a:moveTo>
                    <a:pt x="505942" y="474357"/>
                  </a:moveTo>
                  <a:lnTo>
                    <a:pt x="476135" y="436232"/>
                  </a:lnTo>
                  <a:lnTo>
                    <a:pt x="447611" y="399084"/>
                  </a:lnTo>
                  <a:lnTo>
                    <a:pt x="419481" y="361950"/>
                  </a:lnTo>
                  <a:lnTo>
                    <a:pt x="391515" y="324434"/>
                  </a:lnTo>
                  <a:lnTo>
                    <a:pt x="363448" y="286181"/>
                  </a:lnTo>
                  <a:lnTo>
                    <a:pt x="382866" y="279908"/>
                  </a:lnTo>
                  <a:lnTo>
                    <a:pt x="420268" y="266217"/>
                  </a:lnTo>
                  <a:lnTo>
                    <a:pt x="449173" y="257327"/>
                  </a:lnTo>
                  <a:lnTo>
                    <a:pt x="450697" y="252780"/>
                  </a:lnTo>
                  <a:lnTo>
                    <a:pt x="451459" y="248983"/>
                  </a:lnTo>
                  <a:lnTo>
                    <a:pt x="448411" y="245186"/>
                  </a:lnTo>
                  <a:lnTo>
                    <a:pt x="446887" y="242912"/>
                  </a:lnTo>
                  <a:lnTo>
                    <a:pt x="414083" y="202565"/>
                  </a:lnTo>
                  <a:lnTo>
                    <a:pt x="379323" y="162090"/>
                  </a:lnTo>
                  <a:lnTo>
                    <a:pt x="307555" y="81241"/>
                  </a:lnTo>
                  <a:lnTo>
                    <a:pt x="272415" y="41135"/>
                  </a:lnTo>
                  <a:lnTo>
                    <a:pt x="238226" y="381"/>
                  </a:lnTo>
                  <a:lnTo>
                    <a:pt x="237337" y="0"/>
                  </a:lnTo>
                  <a:lnTo>
                    <a:pt x="236448" y="0"/>
                  </a:lnTo>
                  <a:lnTo>
                    <a:pt x="234670" y="0"/>
                  </a:lnTo>
                  <a:lnTo>
                    <a:pt x="233146" y="1651"/>
                  </a:lnTo>
                  <a:lnTo>
                    <a:pt x="233654" y="3683"/>
                  </a:lnTo>
                  <a:lnTo>
                    <a:pt x="256197" y="58254"/>
                  </a:lnTo>
                  <a:lnTo>
                    <a:pt x="279755" y="107480"/>
                  </a:lnTo>
                  <a:lnTo>
                    <a:pt x="303009" y="153987"/>
                  </a:lnTo>
                  <a:lnTo>
                    <a:pt x="324713" y="200406"/>
                  </a:lnTo>
                  <a:lnTo>
                    <a:pt x="244322" y="235318"/>
                  </a:lnTo>
                  <a:lnTo>
                    <a:pt x="243560" y="240639"/>
                  </a:lnTo>
                  <a:lnTo>
                    <a:pt x="246608" y="242912"/>
                  </a:lnTo>
                  <a:lnTo>
                    <a:pt x="283057" y="278714"/>
                  </a:lnTo>
                  <a:lnTo>
                    <a:pt x="319697" y="314121"/>
                  </a:lnTo>
                  <a:lnTo>
                    <a:pt x="356692" y="349084"/>
                  </a:lnTo>
                  <a:lnTo>
                    <a:pt x="394246" y="383578"/>
                  </a:lnTo>
                  <a:lnTo>
                    <a:pt x="432536" y="417550"/>
                  </a:lnTo>
                  <a:lnTo>
                    <a:pt x="467817" y="447548"/>
                  </a:lnTo>
                  <a:lnTo>
                    <a:pt x="504037" y="475462"/>
                  </a:lnTo>
                  <a:lnTo>
                    <a:pt x="505053" y="475462"/>
                  </a:lnTo>
                  <a:lnTo>
                    <a:pt x="505942" y="474357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97305" cy="1549400"/>
          </a:xfrm>
          <a:custGeom>
            <a:avLst/>
            <a:gdLst/>
            <a:ahLst/>
            <a:cxnLst/>
            <a:rect l="l" t="t" r="r" b="b"/>
            <a:pathLst>
              <a:path w="1297305" h="1549400">
                <a:moveTo>
                  <a:pt x="0" y="967283"/>
                </a:moveTo>
                <a:lnTo>
                  <a:pt x="37960" y="1020244"/>
                </a:lnTo>
                <a:lnTo>
                  <a:pt x="68346" y="1057279"/>
                </a:lnTo>
                <a:lnTo>
                  <a:pt x="100726" y="1092205"/>
                </a:lnTo>
                <a:lnTo>
                  <a:pt x="135098" y="1124473"/>
                </a:lnTo>
                <a:lnTo>
                  <a:pt x="171462" y="1153538"/>
                </a:lnTo>
                <a:lnTo>
                  <a:pt x="209815" y="1178851"/>
                </a:lnTo>
                <a:lnTo>
                  <a:pt x="250156" y="1199866"/>
                </a:lnTo>
                <a:lnTo>
                  <a:pt x="292485" y="1216034"/>
                </a:lnTo>
                <a:lnTo>
                  <a:pt x="336798" y="1226810"/>
                </a:lnTo>
                <a:lnTo>
                  <a:pt x="383095" y="1231646"/>
                </a:lnTo>
                <a:lnTo>
                  <a:pt x="435774" y="1227445"/>
                </a:lnTo>
                <a:lnTo>
                  <a:pt x="486403" y="1213071"/>
                </a:lnTo>
                <a:lnTo>
                  <a:pt x="531281" y="1188833"/>
                </a:lnTo>
                <a:lnTo>
                  <a:pt x="566709" y="1155043"/>
                </a:lnTo>
                <a:lnTo>
                  <a:pt x="588987" y="1112012"/>
                </a:lnTo>
                <a:lnTo>
                  <a:pt x="592133" y="1065169"/>
                </a:lnTo>
                <a:lnTo>
                  <a:pt x="579185" y="1019974"/>
                </a:lnTo>
                <a:lnTo>
                  <a:pt x="553262" y="977884"/>
                </a:lnTo>
                <a:lnTo>
                  <a:pt x="517480" y="940355"/>
                </a:lnTo>
                <a:lnTo>
                  <a:pt x="474954" y="908844"/>
                </a:lnTo>
                <a:lnTo>
                  <a:pt x="428802" y="884809"/>
                </a:lnTo>
                <a:lnTo>
                  <a:pt x="382716" y="867479"/>
                </a:lnTo>
                <a:lnTo>
                  <a:pt x="335623" y="854238"/>
                </a:lnTo>
                <a:lnTo>
                  <a:pt x="287742" y="844915"/>
                </a:lnTo>
                <a:lnTo>
                  <a:pt x="239290" y="839338"/>
                </a:lnTo>
                <a:lnTo>
                  <a:pt x="190485" y="837336"/>
                </a:lnTo>
                <a:lnTo>
                  <a:pt x="141545" y="838739"/>
                </a:lnTo>
                <a:lnTo>
                  <a:pt x="92688" y="843375"/>
                </a:lnTo>
                <a:lnTo>
                  <a:pt x="44133" y="851074"/>
                </a:lnTo>
                <a:lnTo>
                  <a:pt x="0" y="860802"/>
                </a:lnTo>
              </a:path>
              <a:path w="1297305" h="1549400">
                <a:moveTo>
                  <a:pt x="0" y="1548830"/>
                </a:moveTo>
                <a:lnTo>
                  <a:pt x="69679" y="1539763"/>
                </a:lnTo>
                <a:lnTo>
                  <a:pt x="109196" y="1522861"/>
                </a:lnTo>
                <a:lnTo>
                  <a:pt x="142372" y="1497626"/>
                </a:lnTo>
                <a:lnTo>
                  <a:pt x="166801" y="1463928"/>
                </a:lnTo>
                <a:lnTo>
                  <a:pt x="181241" y="1423715"/>
                </a:lnTo>
                <a:lnTo>
                  <a:pt x="182846" y="1382585"/>
                </a:lnTo>
                <a:lnTo>
                  <a:pt x="173379" y="1341502"/>
                </a:lnTo>
                <a:lnTo>
                  <a:pt x="154603" y="1301432"/>
                </a:lnTo>
                <a:lnTo>
                  <a:pt x="128283" y="1263338"/>
                </a:lnTo>
                <a:lnTo>
                  <a:pt x="96181" y="1228185"/>
                </a:lnTo>
                <a:lnTo>
                  <a:pt x="60062" y="1196937"/>
                </a:lnTo>
                <a:lnTo>
                  <a:pt x="21689" y="1170559"/>
                </a:lnTo>
                <a:lnTo>
                  <a:pt x="0" y="1158257"/>
                </a:lnTo>
              </a:path>
              <a:path w="1297305" h="1549400">
                <a:moveTo>
                  <a:pt x="0" y="406738"/>
                </a:moveTo>
                <a:lnTo>
                  <a:pt x="26008" y="398573"/>
                </a:lnTo>
                <a:lnTo>
                  <a:pt x="74645" y="390365"/>
                </a:lnTo>
                <a:lnTo>
                  <a:pt x="124578" y="387862"/>
                </a:lnTo>
                <a:lnTo>
                  <a:pt x="175239" y="390292"/>
                </a:lnTo>
                <a:lnTo>
                  <a:pt x="226065" y="396886"/>
                </a:lnTo>
                <a:lnTo>
                  <a:pt x="276489" y="406873"/>
                </a:lnTo>
                <a:lnTo>
                  <a:pt x="325945" y="419480"/>
                </a:lnTo>
                <a:lnTo>
                  <a:pt x="372444" y="433033"/>
                </a:lnTo>
                <a:lnTo>
                  <a:pt x="418564" y="448594"/>
                </a:lnTo>
                <a:lnTo>
                  <a:pt x="463882" y="466367"/>
                </a:lnTo>
                <a:lnTo>
                  <a:pt x="507980" y="486555"/>
                </a:lnTo>
                <a:lnTo>
                  <a:pt x="550438" y="509360"/>
                </a:lnTo>
                <a:lnTo>
                  <a:pt x="590835" y="534985"/>
                </a:lnTo>
                <a:lnTo>
                  <a:pt x="628752" y="563633"/>
                </a:lnTo>
                <a:lnTo>
                  <a:pt x="663768" y="595506"/>
                </a:lnTo>
                <a:lnTo>
                  <a:pt x="695464" y="630809"/>
                </a:lnTo>
                <a:lnTo>
                  <a:pt x="723686" y="669684"/>
                </a:lnTo>
                <a:lnTo>
                  <a:pt x="746642" y="711319"/>
                </a:lnTo>
                <a:lnTo>
                  <a:pt x="764367" y="755143"/>
                </a:lnTo>
                <a:lnTo>
                  <a:pt x="776897" y="800589"/>
                </a:lnTo>
                <a:lnTo>
                  <a:pt x="784268" y="847085"/>
                </a:lnTo>
                <a:lnTo>
                  <a:pt x="786515" y="894064"/>
                </a:lnTo>
                <a:lnTo>
                  <a:pt x="783675" y="940955"/>
                </a:lnTo>
                <a:lnTo>
                  <a:pt x="775783" y="987189"/>
                </a:lnTo>
                <a:lnTo>
                  <a:pt x="762874" y="1032198"/>
                </a:lnTo>
                <a:lnTo>
                  <a:pt x="744986" y="1075411"/>
                </a:lnTo>
                <a:lnTo>
                  <a:pt x="722152" y="1116260"/>
                </a:lnTo>
                <a:lnTo>
                  <a:pt x="694410" y="1154176"/>
                </a:lnTo>
                <a:lnTo>
                  <a:pt x="661905" y="1189221"/>
                </a:lnTo>
                <a:lnTo>
                  <a:pt x="625491" y="1220355"/>
                </a:lnTo>
                <a:lnTo>
                  <a:pt x="585691" y="1247443"/>
                </a:lnTo>
                <a:lnTo>
                  <a:pt x="543029" y="1270352"/>
                </a:lnTo>
                <a:lnTo>
                  <a:pt x="498031" y="1288949"/>
                </a:lnTo>
                <a:lnTo>
                  <a:pt x="451219" y="1303099"/>
                </a:lnTo>
                <a:lnTo>
                  <a:pt x="403119" y="1312669"/>
                </a:lnTo>
                <a:lnTo>
                  <a:pt x="354254" y="1317526"/>
                </a:lnTo>
                <a:lnTo>
                  <a:pt x="305149" y="1317535"/>
                </a:lnTo>
                <a:lnTo>
                  <a:pt x="256327" y="1312564"/>
                </a:lnTo>
                <a:lnTo>
                  <a:pt x="208314" y="1302478"/>
                </a:lnTo>
                <a:lnTo>
                  <a:pt x="161632" y="1287145"/>
                </a:lnTo>
                <a:lnTo>
                  <a:pt x="116891" y="1267356"/>
                </a:lnTo>
                <a:lnTo>
                  <a:pt x="74855" y="1242891"/>
                </a:lnTo>
                <a:lnTo>
                  <a:pt x="35801" y="1214191"/>
                </a:lnTo>
                <a:lnTo>
                  <a:pt x="7" y="1181697"/>
                </a:lnTo>
              </a:path>
              <a:path w="1297305" h="1549400">
                <a:moveTo>
                  <a:pt x="0" y="610831"/>
                </a:moveTo>
                <a:lnTo>
                  <a:pt x="13434" y="603177"/>
                </a:lnTo>
                <a:lnTo>
                  <a:pt x="56377" y="586703"/>
                </a:lnTo>
                <a:lnTo>
                  <a:pt x="101583" y="576316"/>
                </a:lnTo>
                <a:lnTo>
                  <a:pt x="147816" y="572106"/>
                </a:lnTo>
                <a:lnTo>
                  <a:pt x="193840" y="574166"/>
                </a:lnTo>
                <a:lnTo>
                  <a:pt x="247327" y="583945"/>
                </a:lnTo>
                <a:lnTo>
                  <a:pt x="298598" y="600117"/>
                </a:lnTo>
                <a:lnTo>
                  <a:pt x="347559" y="621982"/>
                </a:lnTo>
                <a:lnTo>
                  <a:pt x="394119" y="648842"/>
                </a:lnTo>
                <a:lnTo>
                  <a:pt x="438185" y="680000"/>
                </a:lnTo>
                <a:lnTo>
                  <a:pt x="479666" y="714755"/>
                </a:lnTo>
                <a:lnTo>
                  <a:pt x="528891" y="767651"/>
                </a:lnTo>
                <a:lnTo>
                  <a:pt x="562267" y="830452"/>
                </a:lnTo>
                <a:lnTo>
                  <a:pt x="569742" y="875754"/>
                </a:lnTo>
                <a:lnTo>
                  <a:pt x="564372" y="920757"/>
                </a:lnTo>
                <a:lnTo>
                  <a:pt x="547731" y="963650"/>
                </a:lnTo>
                <a:lnTo>
                  <a:pt x="521393" y="1002627"/>
                </a:lnTo>
                <a:lnTo>
                  <a:pt x="486934" y="1035880"/>
                </a:lnTo>
                <a:lnTo>
                  <a:pt x="445927" y="1061598"/>
                </a:lnTo>
                <a:lnTo>
                  <a:pt x="399948" y="1077976"/>
                </a:lnTo>
                <a:lnTo>
                  <a:pt x="351633" y="1084333"/>
                </a:lnTo>
                <a:lnTo>
                  <a:pt x="303258" y="1081668"/>
                </a:lnTo>
                <a:lnTo>
                  <a:pt x="255842" y="1070851"/>
                </a:lnTo>
                <a:lnTo>
                  <a:pt x="210403" y="1052749"/>
                </a:lnTo>
                <a:lnTo>
                  <a:pt x="167959" y="1028231"/>
                </a:lnTo>
                <a:lnTo>
                  <a:pt x="129529" y="998165"/>
                </a:lnTo>
                <a:lnTo>
                  <a:pt x="96131" y="963422"/>
                </a:lnTo>
                <a:lnTo>
                  <a:pt x="68082" y="925240"/>
                </a:lnTo>
                <a:lnTo>
                  <a:pt x="44792" y="884545"/>
                </a:lnTo>
                <a:lnTo>
                  <a:pt x="25905" y="841734"/>
                </a:lnTo>
                <a:lnTo>
                  <a:pt x="11068" y="797200"/>
                </a:lnTo>
                <a:lnTo>
                  <a:pt x="0" y="751651"/>
                </a:lnTo>
              </a:path>
              <a:path w="1297305" h="1549400">
                <a:moveTo>
                  <a:pt x="0" y="347216"/>
                </a:moveTo>
                <a:lnTo>
                  <a:pt x="1178" y="330453"/>
                </a:lnTo>
                <a:lnTo>
                  <a:pt x="3629" y="283328"/>
                </a:lnTo>
                <a:lnTo>
                  <a:pt x="3160" y="235697"/>
                </a:lnTo>
                <a:lnTo>
                  <a:pt x="0" y="207504"/>
                </a:lnTo>
              </a:path>
              <a:path w="1297305" h="1549400">
                <a:moveTo>
                  <a:pt x="0" y="857429"/>
                </a:moveTo>
                <a:lnTo>
                  <a:pt x="49457" y="878250"/>
                </a:lnTo>
                <a:lnTo>
                  <a:pt x="96334" y="891893"/>
                </a:lnTo>
                <a:lnTo>
                  <a:pt x="144576" y="900819"/>
                </a:lnTo>
                <a:lnTo>
                  <a:pt x="193634" y="905044"/>
                </a:lnTo>
                <a:lnTo>
                  <a:pt x="242958" y="904583"/>
                </a:lnTo>
                <a:lnTo>
                  <a:pt x="292000" y="899452"/>
                </a:lnTo>
                <a:lnTo>
                  <a:pt x="340210" y="889666"/>
                </a:lnTo>
                <a:lnTo>
                  <a:pt x="387041" y="875242"/>
                </a:lnTo>
                <a:lnTo>
                  <a:pt x="431943" y="856194"/>
                </a:lnTo>
                <a:lnTo>
                  <a:pt x="474368" y="832538"/>
                </a:lnTo>
                <a:lnTo>
                  <a:pt x="513765" y="804290"/>
                </a:lnTo>
                <a:lnTo>
                  <a:pt x="549216" y="772477"/>
                </a:lnTo>
                <a:lnTo>
                  <a:pt x="580465" y="737084"/>
                </a:lnTo>
                <a:lnTo>
                  <a:pt x="607436" y="698591"/>
                </a:lnTo>
                <a:lnTo>
                  <a:pt x="630055" y="657478"/>
                </a:lnTo>
                <a:lnTo>
                  <a:pt x="648244" y="614222"/>
                </a:lnTo>
                <a:lnTo>
                  <a:pt x="661927" y="569303"/>
                </a:lnTo>
                <a:lnTo>
                  <a:pt x="671029" y="523200"/>
                </a:lnTo>
                <a:lnTo>
                  <a:pt x="675474" y="476392"/>
                </a:lnTo>
                <a:lnTo>
                  <a:pt x="675185" y="429357"/>
                </a:lnTo>
                <a:lnTo>
                  <a:pt x="670086" y="382576"/>
                </a:lnTo>
                <a:lnTo>
                  <a:pt x="660101" y="336526"/>
                </a:lnTo>
                <a:lnTo>
                  <a:pt x="645154" y="291688"/>
                </a:lnTo>
                <a:lnTo>
                  <a:pt x="625170" y="248538"/>
                </a:lnTo>
                <a:lnTo>
                  <a:pt x="600406" y="206658"/>
                </a:lnTo>
                <a:lnTo>
                  <a:pt x="568817" y="168581"/>
                </a:lnTo>
                <a:lnTo>
                  <a:pt x="531115" y="136954"/>
                </a:lnTo>
                <a:lnTo>
                  <a:pt x="488008" y="114422"/>
                </a:lnTo>
                <a:lnTo>
                  <a:pt x="440207" y="103632"/>
                </a:lnTo>
                <a:lnTo>
                  <a:pt x="392680" y="105961"/>
                </a:lnTo>
                <a:lnTo>
                  <a:pt x="348700" y="121548"/>
                </a:lnTo>
                <a:lnTo>
                  <a:pt x="309803" y="148050"/>
                </a:lnTo>
                <a:lnTo>
                  <a:pt x="277527" y="183124"/>
                </a:lnTo>
                <a:lnTo>
                  <a:pt x="253410" y="224428"/>
                </a:lnTo>
                <a:lnTo>
                  <a:pt x="238988" y="269621"/>
                </a:lnTo>
                <a:lnTo>
                  <a:pt x="234750" y="314994"/>
                </a:lnTo>
                <a:lnTo>
                  <a:pt x="238861" y="360656"/>
                </a:lnTo>
                <a:lnTo>
                  <a:pt x="250328" y="405796"/>
                </a:lnTo>
                <a:lnTo>
                  <a:pt x="268156" y="449603"/>
                </a:lnTo>
                <a:lnTo>
                  <a:pt x="291352" y="491265"/>
                </a:lnTo>
                <a:lnTo>
                  <a:pt x="318922" y="529971"/>
                </a:lnTo>
                <a:lnTo>
                  <a:pt x="349547" y="567080"/>
                </a:lnTo>
                <a:lnTo>
                  <a:pt x="383725" y="601535"/>
                </a:lnTo>
                <a:lnTo>
                  <a:pt x="421094" y="632894"/>
                </a:lnTo>
                <a:lnTo>
                  <a:pt x="461290" y="660717"/>
                </a:lnTo>
                <a:lnTo>
                  <a:pt x="503952" y="684563"/>
                </a:lnTo>
                <a:lnTo>
                  <a:pt x="548717" y="703992"/>
                </a:lnTo>
                <a:lnTo>
                  <a:pt x="595221" y="718564"/>
                </a:lnTo>
                <a:lnTo>
                  <a:pt x="643102" y="727837"/>
                </a:lnTo>
                <a:lnTo>
                  <a:pt x="691972" y="731374"/>
                </a:lnTo>
                <a:lnTo>
                  <a:pt x="741008" y="729015"/>
                </a:lnTo>
                <a:lnTo>
                  <a:pt x="789300" y="720876"/>
                </a:lnTo>
                <a:lnTo>
                  <a:pt x="835934" y="707072"/>
                </a:lnTo>
                <a:lnTo>
                  <a:pt x="880000" y="687720"/>
                </a:lnTo>
                <a:lnTo>
                  <a:pt x="920585" y="662936"/>
                </a:lnTo>
                <a:lnTo>
                  <a:pt x="956778" y="632835"/>
                </a:lnTo>
                <a:lnTo>
                  <a:pt x="987666" y="597535"/>
                </a:lnTo>
                <a:lnTo>
                  <a:pt x="1011179" y="560353"/>
                </a:lnTo>
                <a:lnTo>
                  <a:pt x="1027938" y="520785"/>
                </a:lnTo>
                <a:lnTo>
                  <a:pt x="1038242" y="479445"/>
                </a:lnTo>
                <a:lnTo>
                  <a:pt x="1042389" y="436946"/>
                </a:lnTo>
                <a:lnTo>
                  <a:pt x="1040677" y="393899"/>
                </a:lnTo>
                <a:lnTo>
                  <a:pt x="1033406" y="350918"/>
                </a:lnTo>
                <a:lnTo>
                  <a:pt x="1020873" y="308616"/>
                </a:lnTo>
                <a:lnTo>
                  <a:pt x="1003378" y="267605"/>
                </a:lnTo>
                <a:lnTo>
                  <a:pt x="981218" y="228499"/>
                </a:lnTo>
                <a:lnTo>
                  <a:pt x="954692" y="191911"/>
                </a:lnTo>
                <a:lnTo>
                  <a:pt x="924098" y="158452"/>
                </a:lnTo>
                <a:lnTo>
                  <a:pt x="889736" y="128737"/>
                </a:lnTo>
                <a:lnTo>
                  <a:pt x="851903" y="103377"/>
                </a:lnTo>
                <a:lnTo>
                  <a:pt x="808202" y="80420"/>
                </a:lnTo>
                <a:lnTo>
                  <a:pt x="762543" y="62541"/>
                </a:lnTo>
                <a:lnTo>
                  <a:pt x="715306" y="49553"/>
                </a:lnTo>
                <a:lnTo>
                  <a:pt x="666869" y="41270"/>
                </a:lnTo>
                <a:lnTo>
                  <a:pt x="617611" y="37504"/>
                </a:lnTo>
                <a:lnTo>
                  <a:pt x="567912" y="38068"/>
                </a:lnTo>
                <a:lnTo>
                  <a:pt x="518150" y="42775"/>
                </a:lnTo>
                <a:lnTo>
                  <a:pt x="468705" y="51439"/>
                </a:lnTo>
                <a:lnTo>
                  <a:pt x="419956" y="63873"/>
                </a:lnTo>
                <a:lnTo>
                  <a:pt x="372281" y="79888"/>
                </a:lnTo>
                <a:lnTo>
                  <a:pt x="326061" y="99300"/>
                </a:lnTo>
                <a:lnTo>
                  <a:pt x="281673" y="121920"/>
                </a:lnTo>
                <a:lnTo>
                  <a:pt x="239339" y="147160"/>
                </a:lnTo>
                <a:lnTo>
                  <a:pt x="197463" y="174371"/>
                </a:lnTo>
                <a:lnTo>
                  <a:pt x="155749" y="202450"/>
                </a:lnTo>
                <a:lnTo>
                  <a:pt x="113906" y="230296"/>
                </a:lnTo>
                <a:lnTo>
                  <a:pt x="71638" y="256809"/>
                </a:lnTo>
                <a:lnTo>
                  <a:pt x="28651" y="280888"/>
                </a:lnTo>
                <a:lnTo>
                  <a:pt x="0" y="294265"/>
                </a:lnTo>
              </a:path>
              <a:path w="1297305" h="1549400">
                <a:moveTo>
                  <a:pt x="243258" y="0"/>
                </a:moveTo>
                <a:lnTo>
                  <a:pt x="273340" y="48926"/>
                </a:lnTo>
                <a:lnTo>
                  <a:pt x="299082" y="85961"/>
                </a:lnTo>
                <a:lnTo>
                  <a:pt x="327239" y="119555"/>
                </a:lnTo>
                <a:lnTo>
                  <a:pt x="358815" y="148484"/>
                </a:lnTo>
                <a:lnTo>
                  <a:pt x="394816" y="171524"/>
                </a:lnTo>
                <a:lnTo>
                  <a:pt x="436245" y="187451"/>
                </a:lnTo>
                <a:lnTo>
                  <a:pt x="479395" y="192976"/>
                </a:lnTo>
                <a:lnTo>
                  <a:pt x="522191" y="188527"/>
                </a:lnTo>
                <a:lnTo>
                  <a:pt x="563441" y="175285"/>
                </a:lnTo>
                <a:lnTo>
                  <a:pt x="601951" y="154431"/>
                </a:lnTo>
                <a:lnTo>
                  <a:pt x="636528" y="127149"/>
                </a:lnTo>
                <a:lnTo>
                  <a:pt x="665980" y="94618"/>
                </a:lnTo>
                <a:lnTo>
                  <a:pt x="689114" y="58022"/>
                </a:lnTo>
                <a:lnTo>
                  <a:pt x="704735" y="18541"/>
                </a:lnTo>
                <a:lnTo>
                  <a:pt x="708299" y="0"/>
                </a:lnTo>
              </a:path>
              <a:path w="1297305" h="1549400">
                <a:moveTo>
                  <a:pt x="100060" y="0"/>
                </a:moveTo>
                <a:lnTo>
                  <a:pt x="125155" y="33622"/>
                </a:lnTo>
                <a:lnTo>
                  <a:pt x="158856" y="69630"/>
                </a:lnTo>
                <a:lnTo>
                  <a:pt x="196486" y="101945"/>
                </a:lnTo>
                <a:lnTo>
                  <a:pt x="237515" y="130048"/>
                </a:lnTo>
                <a:lnTo>
                  <a:pt x="281369" y="152828"/>
                </a:lnTo>
                <a:lnTo>
                  <a:pt x="327168" y="171551"/>
                </a:lnTo>
                <a:lnTo>
                  <a:pt x="374562" y="186332"/>
                </a:lnTo>
                <a:lnTo>
                  <a:pt x="423201" y="197291"/>
                </a:lnTo>
                <a:lnTo>
                  <a:pt x="472735" y="204545"/>
                </a:lnTo>
                <a:lnTo>
                  <a:pt x="522815" y="208214"/>
                </a:lnTo>
                <a:lnTo>
                  <a:pt x="573091" y="208414"/>
                </a:lnTo>
                <a:lnTo>
                  <a:pt x="623214" y="205264"/>
                </a:lnTo>
                <a:lnTo>
                  <a:pt x="672833" y="198882"/>
                </a:lnTo>
                <a:lnTo>
                  <a:pt x="724878" y="189592"/>
                </a:lnTo>
                <a:lnTo>
                  <a:pt x="776096" y="176739"/>
                </a:lnTo>
                <a:lnTo>
                  <a:pt x="825997" y="160149"/>
                </a:lnTo>
                <a:lnTo>
                  <a:pt x="874088" y="139650"/>
                </a:lnTo>
                <a:lnTo>
                  <a:pt x="919880" y="115067"/>
                </a:lnTo>
                <a:lnTo>
                  <a:pt x="962882" y="86228"/>
                </a:lnTo>
                <a:lnTo>
                  <a:pt x="1002601" y="52959"/>
                </a:lnTo>
                <a:lnTo>
                  <a:pt x="1035058" y="18982"/>
                </a:lnTo>
                <a:lnTo>
                  <a:pt x="1049488" y="0"/>
                </a:lnTo>
              </a:path>
              <a:path w="1297305" h="1549400">
                <a:moveTo>
                  <a:pt x="1217555" y="0"/>
                </a:moveTo>
                <a:lnTo>
                  <a:pt x="1241158" y="39897"/>
                </a:lnTo>
                <a:lnTo>
                  <a:pt x="1261488" y="83537"/>
                </a:lnTo>
                <a:lnTo>
                  <a:pt x="1277440" y="128871"/>
                </a:lnTo>
                <a:lnTo>
                  <a:pt x="1288800" y="175355"/>
                </a:lnTo>
                <a:lnTo>
                  <a:pt x="1295357" y="222447"/>
                </a:lnTo>
                <a:lnTo>
                  <a:pt x="1296896" y="269606"/>
                </a:lnTo>
                <a:lnTo>
                  <a:pt x="1293206" y="316289"/>
                </a:lnTo>
                <a:lnTo>
                  <a:pt x="1284072" y="361953"/>
                </a:lnTo>
                <a:lnTo>
                  <a:pt x="1269283" y="406056"/>
                </a:lnTo>
                <a:lnTo>
                  <a:pt x="1248625" y="448055"/>
                </a:lnTo>
                <a:lnTo>
                  <a:pt x="1221322" y="486422"/>
                </a:lnTo>
                <a:lnTo>
                  <a:pt x="1188487" y="520676"/>
                </a:lnTo>
                <a:lnTo>
                  <a:pt x="1151075" y="549179"/>
                </a:lnTo>
                <a:lnTo>
                  <a:pt x="1110043" y="570295"/>
                </a:lnTo>
                <a:lnTo>
                  <a:pt x="1066346" y="582387"/>
                </a:lnTo>
                <a:lnTo>
                  <a:pt x="1020940" y="583819"/>
                </a:lnTo>
                <a:lnTo>
                  <a:pt x="976965" y="570489"/>
                </a:lnTo>
                <a:lnTo>
                  <a:pt x="938227" y="544496"/>
                </a:lnTo>
                <a:lnTo>
                  <a:pt x="907800" y="509301"/>
                </a:lnTo>
                <a:lnTo>
                  <a:pt x="888760" y="468371"/>
                </a:lnTo>
                <a:lnTo>
                  <a:pt x="884182" y="425168"/>
                </a:lnTo>
                <a:lnTo>
                  <a:pt x="897140" y="383159"/>
                </a:lnTo>
                <a:lnTo>
                  <a:pt x="929450" y="344259"/>
                </a:lnTo>
                <a:lnTo>
                  <a:pt x="973758" y="321135"/>
                </a:lnTo>
                <a:lnTo>
                  <a:pt x="1024026" y="314132"/>
                </a:lnTo>
                <a:lnTo>
                  <a:pt x="1074216" y="323596"/>
                </a:lnTo>
                <a:lnTo>
                  <a:pt x="1119030" y="347575"/>
                </a:lnTo>
                <a:lnTo>
                  <a:pt x="1156615" y="382079"/>
                </a:lnTo>
                <a:lnTo>
                  <a:pt x="1186164" y="424394"/>
                </a:lnTo>
                <a:lnTo>
                  <a:pt x="1206868" y="471804"/>
                </a:lnTo>
                <a:lnTo>
                  <a:pt x="1220009" y="518487"/>
                </a:lnTo>
                <a:lnTo>
                  <a:pt x="1226047" y="566197"/>
                </a:lnTo>
                <a:lnTo>
                  <a:pt x="1225336" y="614212"/>
                </a:lnTo>
                <a:lnTo>
                  <a:pt x="1218235" y="661809"/>
                </a:lnTo>
                <a:lnTo>
                  <a:pt x="1205099" y="708264"/>
                </a:lnTo>
                <a:lnTo>
                  <a:pt x="1186285" y="752854"/>
                </a:lnTo>
                <a:lnTo>
                  <a:pt x="1162148" y="794856"/>
                </a:lnTo>
                <a:lnTo>
                  <a:pt x="1133047" y="833548"/>
                </a:lnTo>
                <a:lnTo>
                  <a:pt x="1099337" y="868206"/>
                </a:lnTo>
                <a:lnTo>
                  <a:pt x="1061375" y="898107"/>
                </a:lnTo>
                <a:lnTo>
                  <a:pt x="1019517" y="922527"/>
                </a:lnTo>
                <a:lnTo>
                  <a:pt x="974704" y="940928"/>
                </a:lnTo>
                <a:lnTo>
                  <a:pt x="928030" y="953349"/>
                </a:lnTo>
                <a:lnTo>
                  <a:pt x="880144" y="959938"/>
                </a:lnTo>
                <a:lnTo>
                  <a:pt x="831694" y="960843"/>
                </a:lnTo>
                <a:lnTo>
                  <a:pt x="783330" y="956211"/>
                </a:lnTo>
                <a:lnTo>
                  <a:pt x="735701" y="946190"/>
                </a:lnTo>
                <a:lnTo>
                  <a:pt x="689456" y="930927"/>
                </a:lnTo>
                <a:lnTo>
                  <a:pt x="645243" y="910571"/>
                </a:lnTo>
                <a:lnTo>
                  <a:pt x="603712" y="885270"/>
                </a:lnTo>
                <a:lnTo>
                  <a:pt x="565512" y="855170"/>
                </a:lnTo>
                <a:lnTo>
                  <a:pt x="531291" y="820420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49241" y="4910001"/>
            <a:ext cx="895350" cy="233679"/>
          </a:xfrm>
          <a:custGeom>
            <a:avLst/>
            <a:gdLst/>
            <a:ahLst/>
            <a:cxnLst/>
            <a:rect l="l" t="t" r="r" b="b"/>
            <a:pathLst>
              <a:path w="895350" h="233679">
                <a:moveTo>
                  <a:pt x="894758" y="151293"/>
                </a:moveTo>
                <a:lnTo>
                  <a:pt x="838582" y="111630"/>
                </a:lnTo>
                <a:lnTo>
                  <a:pt x="793701" y="87994"/>
                </a:lnTo>
                <a:lnTo>
                  <a:pt x="746561" y="67859"/>
                </a:lnTo>
                <a:lnTo>
                  <a:pt x="698039" y="50852"/>
                </a:lnTo>
                <a:lnTo>
                  <a:pt x="649013" y="36598"/>
                </a:lnTo>
                <a:lnTo>
                  <a:pt x="602061" y="24660"/>
                </a:lnTo>
                <a:lnTo>
                  <a:pt x="554426" y="14643"/>
                </a:lnTo>
                <a:lnTo>
                  <a:pt x="506364" y="6935"/>
                </a:lnTo>
                <a:lnTo>
                  <a:pt x="458133" y="1924"/>
                </a:lnTo>
                <a:lnTo>
                  <a:pt x="409989" y="0"/>
                </a:lnTo>
                <a:lnTo>
                  <a:pt x="362191" y="1549"/>
                </a:lnTo>
                <a:lnTo>
                  <a:pt x="314994" y="6963"/>
                </a:lnTo>
                <a:lnTo>
                  <a:pt x="268657" y="16628"/>
                </a:lnTo>
                <a:lnTo>
                  <a:pt x="223436" y="30933"/>
                </a:lnTo>
                <a:lnTo>
                  <a:pt x="179360" y="50086"/>
                </a:lnTo>
                <a:lnTo>
                  <a:pt x="138425" y="74291"/>
                </a:lnTo>
                <a:lnTo>
                  <a:pt x="100889" y="103041"/>
                </a:lnTo>
                <a:lnTo>
                  <a:pt x="67010" y="135826"/>
                </a:lnTo>
                <a:lnTo>
                  <a:pt x="37045" y="172137"/>
                </a:lnTo>
                <a:lnTo>
                  <a:pt x="11251" y="211464"/>
                </a:lnTo>
                <a:lnTo>
                  <a:pt x="0" y="233497"/>
                </a:lnTo>
              </a:path>
              <a:path w="895350" h="233679">
                <a:moveTo>
                  <a:pt x="675070" y="233496"/>
                </a:moveTo>
                <a:lnTo>
                  <a:pt x="633274" y="218149"/>
                </a:lnTo>
                <a:lnTo>
                  <a:pt x="580885" y="206037"/>
                </a:lnTo>
                <a:lnTo>
                  <a:pt x="527585" y="200005"/>
                </a:lnTo>
                <a:lnTo>
                  <a:pt x="473810" y="199505"/>
                </a:lnTo>
                <a:lnTo>
                  <a:pt x="419992" y="203984"/>
                </a:lnTo>
                <a:lnTo>
                  <a:pt x="366565" y="212893"/>
                </a:lnTo>
                <a:lnTo>
                  <a:pt x="331587" y="221621"/>
                </a:lnTo>
                <a:lnTo>
                  <a:pt x="297334" y="233457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87304" y="3679741"/>
            <a:ext cx="1156970" cy="1464310"/>
          </a:xfrm>
          <a:custGeom>
            <a:avLst/>
            <a:gdLst/>
            <a:ahLst/>
            <a:cxnLst/>
            <a:rect l="l" t="t" r="r" b="b"/>
            <a:pathLst>
              <a:path w="1156970" h="1464310">
                <a:moveTo>
                  <a:pt x="1156695" y="328688"/>
                </a:moveTo>
                <a:lnTo>
                  <a:pt x="1120575" y="357406"/>
                </a:lnTo>
                <a:lnTo>
                  <a:pt x="1095608" y="387268"/>
                </a:lnTo>
                <a:lnTo>
                  <a:pt x="1073547" y="424968"/>
                </a:lnTo>
                <a:lnTo>
                  <a:pt x="1059881" y="466036"/>
                </a:lnTo>
                <a:lnTo>
                  <a:pt x="1053942" y="509497"/>
                </a:lnTo>
                <a:lnTo>
                  <a:pt x="1055063" y="554373"/>
                </a:lnTo>
                <a:lnTo>
                  <a:pt x="1062578" y="599690"/>
                </a:lnTo>
                <a:lnTo>
                  <a:pt x="1075819" y="644470"/>
                </a:lnTo>
                <a:lnTo>
                  <a:pt x="1094121" y="687738"/>
                </a:lnTo>
                <a:lnTo>
                  <a:pt x="1116817" y="728517"/>
                </a:lnTo>
                <a:lnTo>
                  <a:pt x="1147365" y="770863"/>
                </a:lnTo>
                <a:lnTo>
                  <a:pt x="1156695" y="781864"/>
                </a:lnTo>
              </a:path>
              <a:path w="1156970" h="1464310">
                <a:moveTo>
                  <a:pt x="541298" y="1463756"/>
                </a:moveTo>
                <a:lnTo>
                  <a:pt x="530391" y="1411168"/>
                </a:lnTo>
                <a:lnTo>
                  <a:pt x="526708" y="1364308"/>
                </a:lnTo>
                <a:lnTo>
                  <a:pt x="528104" y="1317404"/>
                </a:lnTo>
                <a:lnTo>
                  <a:pt x="534401" y="1270906"/>
                </a:lnTo>
                <a:lnTo>
                  <a:pt x="545423" y="1225265"/>
                </a:lnTo>
                <a:lnTo>
                  <a:pt x="560993" y="1180931"/>
                </a:lnTo>
                <a:lnTo>
                  <a:pt x="580934" y="1138355"/>
                </a:lnTo>
                <a:lnTo>
                  <a:pt x="605068" y="1097989"/>
                </a:lnTo>
                <a:lnTo>
                  <a:pt x="633220" y="1060283"/>
                </a:lnTo>
                <a:lnTo>
                  <a:pt x="665211" y="1025688"/>
                </a:lnTo>
                <a:lnTo>
                  <a:pt x="700866" y="994654"/>
                </a:lnTo>
                <a:lnTo>
                  <a:pt x="740008" y="967633"/>
                </a:lnTo>
                <a:lnTo>
                  <a:pt x="782629" y="944119"/>
                </a:lnTo>
                <a:lnTo>
                  <a:pt x="829182" y="927355"/>
                </a:lnTo>
                <a:lnTo>
                  <a:pt x="877716" y="919253"/>
                </a:lnTo>
                <a:lnTo>
                  <a:pt x="926281" y="921725"/>
                </a:lnTo>
                <a:lnTo>
                  <a:pt x="972926" y="936683"/>
                </a:lnTo>
                <a:lnTo>
                  <a:pt x="1012708" y="962825"/>
                </a:lnTo>
                <a:lnTo>
                  <a:pt x="1042686" y="998592"/>
                </a:lnTo>
                <a:lnTo>
                  <a:pt x="1062730" y="1041182"/>
                </a:lnTo>
                <a:lnTo>
                  <a:pt x="1072710" y="1087790"/>
                </a:lnTo>
                <a:lnTo>
                  <a:pt x="1072494" y="1135616"/>
                </a:lnTo>
                <a:lnTo>
                  <a:pt x="1061953" y="1181856"/>
                </a:lnTo>
                <a:lnTo>
                  <a:pt x="1042607" y="1223093"/>
                </a:lnTo>
                <a:lnTo>
                  <a:pt x="1015899" y="1260338"/>
                </a:lnTo>
                <a:lnTo>
                  <a:pt x="983101" y="1293400"/>
                </a:lnTo>
                <a:lnTo>
                  <a:pt x="945489" y="1322083"/>
                </a:lnTo>
                <a:lnTo>
                  <a:pt x="904334" y="1346196"/>
                </a:lnTo>
                <a:lnTo>
                  <a:pt x="860912" y="1365544"/>
                </a:lnTo>
                <a:lnTo>
                  <a:pt x="815680" y="1381976"/>
                </a:lnTo>
                <a:lnTo>
                  <a:pt x="768735" y="1394308"/>
                </a:lnTo>
                <a:lnTo>
                  <a:pt x="720615" y="1402346"/>
                </a:lnTo>
                <a:lnTo>
                  <a:pt x="671856" y="1405898"/>
                </a:lnTo>
                <a:lnTo>
                  <a:pt x="622996" y="1404769"/>
                </a:lnTo>
                <a:lnTo>
                  <a:pt x="574572" y="1398765"/>
                </a:lnTo>
                <a:lnTo>
                  <a:pt x="527122" y="1387694"/>
                </a:lnTo>
                <a:lnTo>
                  <a:pt x="481182" y="1371361"/>
                </a:lnTo>
                <a:lnTo>
                  <a:pt x="437267" y="1349587"/>
                </a:lnTo>
                <a:lnTo>
                  <a:pt x="396211" y="1322651"/>
                </a:lnTo>
                <a:lnTo>
                  <a:pt x="358738" y="1291115"/>
                </a:lnTo>
                <a:lnTo>
                  <a:pt x="325575" y="1255539"/>
                </a:lnTo>
                <a:lnTo>
                  <a:pt x="297448" y="1216487"/>
                </a:lnTo>
                <a:lnTo>
                  <a:pt x="275084" y="1174518"/>
                </a:lnTo>
                <a:lnTo>
                  <a:pt x="259209" y="1130195"/>
                </a:lnTo>
                <a:lnTo>
                  <a:pt x="250550" y="1084079"/>
                </a:lnTo>
                <a:lnTo>
                  <a:pt x="249183" y="1040121"/>
                </a:lnTo>
                <a:lnTo>
                  <a:pt x="254846" y="997536"/>
                </a:lnTo>
                <a:lnTo>
                  <a:pt x="266969" y="956700"/>
                </a:lnTo>
                <a:lnTo>
                  <a:pt x="284985" y="917990"/>
                </a:lnTo>
                <a:lnTo>
                  <a:pt x="308324" y="881782"/>
                </a:lnTo>
                <a:lnTo>
                  <a:pt x="336418" y="848455"/>
                </a:lnTo>
                <a:lnTo>
                  <a:pt x="368698" y="818384"/>
                </a:lnTo>
                <a:lnTo>
                  <a:pt x="404597" y="791947"/>
                </a:lnTo>
                <a:lnTo>
                  <a:pt x="443546" y="769520"/>
                </a:lnTo>
                <a:lnTo>
                  <a:pt x="484976" y="751479"/>
                </a:lnTo>
                <a:lnTo>
                  <a:pt x="528319" y="738203"/>
                </a:lnTo>
                <a:lnTo>
                  <a:pt x="573006" y="730068"/>
                </a:lnTo>
                <a:lnTo>
                  <a:pt x="618469" y="727450"/>
                </a:lnTo>
                <a:lnTo>
                  <a:pt x="667759" y="729853"/>
                </a:lnTo>
                <a:lnTo>
                  <a:pt x="716160" y="737627"/>
                </a:lnTo>
                <a:lnTo>
                  <a:pt x="763441" y="750418"/>
                </a:lnTo>
                <a:lnTo>
                  <a:pt x="809368" y="767873"/>
                </a:lnTo>
                <a:lnTo>
                  <a:pt x="853710" y="789639"/>
                </a:lnTo>
                <a:lnTo>
                  <a:pt x="896233" y="815363"/>
                </a:lnTo>
                <a:lnTo>
                  <a:pt x="936706" y="844690"/>
                </a:lnTo>
                <a:lnTo>
                  <a:pt x="974896" y="877269"/>
                </a:lnTo>
                <a:lnTo>
                  <a:pt x="1010571" y="912745"/>
                </a:lnTo>
                <a:lnTo>
                  <a:pt x="1043498" y="950765"/>
                </a:lnTo>
                <a:lnTo>
                  <a:pt x="1073445" y="990976"/>
                </a:lnTo>
                <a:lnTo>
                  <a:pt x="1100180" y="1033025"/>
                </a:lnTo>
                <a:lnTo>
                  <a:pt x="1123857" y="1076250"/>
                </a:lnTo>
                <a:lnTo>
                  <a:pt x="1146131" y="1120947"/>
                </a:lnTo>
                <a:lnTo>
                  <a:pt x="1156695" y="1143048"/>
                </a:lnTo>
              </a:path>
              <a:path w="1156970" h="1464310">
                <a:moveTo>
                  <a:pt x="1156695" y="967927"/>
                </a:moveTo>
                <a:lnTo>
                  <a:pt x="1103488" y="993172"/>
                </a:lnTo>
                <a:lnTo>
                  <a:pt x="1062175" y="1007809"/>
                </a:lnTo>
                <a:lnTo>
                  <a:pt x="1020288" y="1016688"/>
                </a:lnTo>
                <a:lnTo>
                  <a:pt x="977582" y="1018244"/>
                </a:lnTo>
                <a:lnTo>
                  <a:pt x="933810" y="1010914"/>
                </a:lnTo>
                <a:lnTo>
                  <a:pt x="893828" y="993752"/>
                </a:lnTo>
                <a:lnTo>
                  <a:pt x="859223" y="968181"/>
                </a:lnTo>
                <a:lnTo>
                  <a:pt x="830419" y="935823"/>
                </a:lnTo>
                <a:lnTo>
                  <a:pt x="807841" y="898303"/>
                </a:lnTo>
                <a:lnTo>
                  <a:pt x="791913" y="857245"/>
                </a:lnTo>
                <a:lnTo>
                  <a:pt x="783059" y="814272"/>
                </a:lnTo>
                <a:lnTo>
                  <a:pt x="781702" y="771008"/>
                </a:lnTo>
                <a:lnTo>
                  <a:pt x="788268" y="729076"/>
                </a:lnTo>
                <a:lnTo>
                  <a:pt x="804713" y="682990"/>
                </a:lnTo>
                <a:lnTo>
                  <a:pt x="828280" y="640431"/>
                </a:lnTo>
                <a:lnTo>
                  <a:pt x="858037" y="601587"/>
                </a:lnTo>
                <a:lnTo>
                  <a:pt x="893050" y="566644"/>
                </a:lnTo>
                <a:lnTo>
                  <a:pt x="932387" y="535787"/>
                </a:lnTo>
                <a:lnTo>
                  <a:pt x="975113" y="509203"/>
                </a:lnTo>
                <a:lnTo>
                  <a:pt x="1020297" y="487077"/>
                </a:lnTo>
                <a:lnTo>
                  <a:pt x="1068197" y="468045"/>
                </a:lnTo>
                <a:lnTo>
                  <a:pt x="1118220" y="453420"/>
                </a:lnTo>
                <a:lnTo>
                  <a:pt x="1156695" y="446346"/>
                </a:lnTo>
              </a:path>
              <a:path w="1156970" h="1464310">
                <a:moveTo>
                  <a:pt x="1156695" y="1060874"/>
                </a:moveTo>
                <a:lnTo>
                  <a:pt x="1084843" y="1059770"/>
                </a:lnTo>
                <a:lnTo>
                  <a:pt x="1035862" y="1052650"/>
                </a:lnTo>
                <a:lnTo>
                  <a:pt x="987512" y="1041320"/>
                </a:lnTo>
                <a:lnTo>
                  <a:pt x="940033" y="1026061"/>
                </a:lnTo>
                <a:lnTo>
                  <a:pt x="893667" y="1007152"/>
                </a:lnTo>
                <a:lnTo>
                  <a:pt x="848654" y="984873"/>
                </a:lnTo>
                <a:lnTo>
                  <a:pt x="805233" y="959504"/>
                </a:lnTo>
                <a:lnTo>
                  <a:pt x="763646" y="931324"/>
                </a:lnTo>
                <a:lnTo>
                  <a:pt x="724133" y="900615"/>
                </a:lnTo>
                <a:lnTo>
                  <a:pt x="684025" y="866190"/>
                </a:lnTo>
                <a:lnTo>
                  <a:pt x="646446" y="829106"/>
                </a:lnTo>
                <a:lnTo>
                  <a:pt x="611902" y="789468"/>
                </a:lnTo>
                <a:lnTo>
                  <a:pt x="580899" y="747381"/>
                </a:lnTo>
                <a:lnTo>
                  <a:pt x="553943" y="702951"/>
                </a:lnTo>
                <a:lnTo>
                  <a:pt x="531542" y="656285"/>
                </a:lnTo>
                <a:lnTo>
                  <a:pt x="514202" y="607486"/>
                </a:lnTo>
                <a:lnTo>
                  <a:pt x="503513" y="561721"/>
                </a:lnTo>
                <a:lnTo>
                  <a:pt x="498081" y="515504"/>
                </a:lnTo>
                <a:lnTo>
                  <a:pt x="497688" y="469199"/>
                </a:lnTo>
                <a:lnTo>
                  <a:pt x="502116" y="423171"/>
                </a:lnTo>
                <a:lnTo>
                  <a:pt x="511149" y="377785"/>
                </a:lnTo>
                <a:lnTo>
                  <a:pt x="524569" y="333403"/>
                </a:lnTo>
                <a:lnTo>
                  <a:pt x="542157" y="290391"/>
                </a:lnTo>
                <a:lnTo>
                  <a:pt x="563698" y="249113"/>
                </a:lnTo>
                <a:lnTo>
                  <a:pt x="588974" y="209932"/>
                </a:lnTo>
                <a:lnTo>
                  <a:pt x="617766" y="173214"/>
                </a:lnTo>
                <a:lnTo>
                  <a:pt x="649858" y="139322"/>
                </a:lnTo>
                <a:lnTo>
                  <a:pt x="685032" y="108622"/>
                </a:lnTo>
                <a:lnTo>
                  <a:pt x="723071" y="81476"/>
                </a:lnTo>
                <a:lnTo>
                  <a:pt x="763757" y="58249"/>
                </a:lnTo>
                <a:lnTo>
                  <a:pt x="807346" y="38753"/>
                </a:lnTo>
                <a:lnTo>
                  <a:pt x="852463" y="23270"/>
                </a:lnTo>
                <a:lnTo>
                  <a:pt x="898815" y="11727"/>
                </a:lnTo>
                <a:lnTo>
                  <a:pt x="946106" y="4049"/>
                </a:lnTo>
                <a:lnTo>
                  <a:pt x="994042" y="165"/>
                </a:lnTo>
                <a:lnTo>
                  <a:pt x="1042329" y="0"/>
                </a:lnTo>
                <a:lnTo>
                  <a:pt x="1090670" y="3480"/>
                </a:lnTo>
                <a:lnTo>
                  <a:pt x="1138773" y="10534"/>
                </a:lnTo>
                <a:lnTo>
                  <a:pt x="1156695" y="14510"/>
                </a:lnTo>
              </a:path>
              <a:path w="1156970" h="1464310">
                <a:moveTo>
                  <a:pt x="1156695" y="632316"/>
                </a:moveTo>
                <a:lnTo>
                  <a:pt x="1125421" y="617830"/>
                </a:lnTo>
                <a:lnTo>
                  <a:pt x="1081384" y="591816"/>
                </a:lnTo>
                <a:lnTo>
                  <a:pt x="1038299" y="563350"/>
                </a:lnTo>
                <a:lnTo>
                  <a:pt x="995786" y="534982"/>
                </a:lnTo>
                <a:lnTo>
                  <a:pt x="954754" y="509332"/>
                </a:lnTo>
                <a:lnTo>
                  <a:pt x="912293" y="486046"/>
                </a:lnTo>
                <a:lnTo>
                  <a:pt x="868575" y="465286"/>
                </a:lnTo>
                <a:lnTo>
                  <a:pt x="823776" y="447215"/>
                </a:lnTo>
                <a:lnTo>
                  <a:pt x="778068" y="431994"/>
                </a:lnTo>
                <a:lnTo>
                  <a:pt x="731626" y="419786"/>
                </a:lnTo>
                <a:lnTo>
                  <a:pt x="684622" y="410754"/>
                </a:lnTo>
                <a:lnTo>
                  <a:pt x="637232" y="405058"/>
                </a:lnTo>
                <a:lnTo>
                  <a:pt x="589628" y="402862"/>
                </a:lnTo>
                <a:lnTo>
                  <a:pt x="541984" y="404327"/>
                </a:lnTo>
                <a:lnTo>
                  <a:pt x="494474" y="409616"/>
                </a:lnTo>
                <a:lnTo>
                  <a:pt x="447273" y="418891"/>
                </a:lnTo>
                <a:lnTo>
                  <a:pt x="401624" y="432952"/>
                </a:lnTo>
                <a:lnTo>
                  <a:pt x="357504" y="451777"/>
                </a:lnTo>
                <a:lnTo>
                  <a:pt x="315373" y="475004"/>
                </a:lnTo>
                <a:lnTo>
                  <a:pt x="275691" y="502275"/>
                </a:lnTo>
                <a:lnTo>
                  <a:pt x="238917" y="533229"/>
                </a:lnTo>
                <a:lnTo>
                  <a:pt x="205512" y="567508"/>
                </a:lnTo>
                <a:lnTo>
                  <a:pt x="175936" y="604752"/>
                </a:lnTo>
                <a:lnTo>
                  <a:pt x="150648" y="644600"/>
                </a:lnTo>
                <a:lnTo>
                  <a:pt x="130108" y="686694"/>
                </a:lnTo>
                <a:lnTo>
                  <a:pt x="114777" y="730674"/>
                </a:lnTo>
                <a:lnTo>
                  <a:pt x="105114" y="776180"/>
                </a:lnTo>
                <a:lnTo>
                  <a:pt x="101579" y="822853"/>
                </a:lnTo>
                <a:lnTo>
                  <a:pt x="105634" y="869778"/>
                </a:lnTo>
                <a:lnTo>
                  <a:pt x="116536" y="915962"/>
                </a:lnTo>
                <a:lnTo>
                  <a:pt x="134297" y="959511"/>
                </a:lnTo>
                <a:lnTo>
                  <a:pt x="158926" y="998535"/>
                </a:lnTo>
                <a:lnTo>
                  <a:pt x="190435" y="1031142"/>
                </a:lnTo>
                <a:lnTo>
                  <a:pt x="228833" y="1055440"/>
                </a:lnTo>
                <a:lnTo>
                  <a:pt x="273490" y="1066284"/>
                </a:lnTo>
                <a:lnTo>
                  <a:pt x="320066" y="1063556"/>
                </a:lnTo>
                <a:lnTo>
                  <a:pt x="364151" y="1048684"/>
                </a:lnTo>
                <a:lnTo>
                  <a:pt x="401336" y="1023093"/>
                </a:lnTo>
                <a:lnTo>
                  <a:pt x="427211" y="988209"/>
                </a:lnTo>
                <a:lnTo>
                  <a:pt x="437367" y="945458"/>
                </a:lnTo>
                <a:lnTo>
                  <a:pt x="429276" y="895542"/>
                </a:lnTo>
                <a:lnTo>
                  <a:pt x="402838" y="853120"/>
                </a:lnTo>
                <a:lnTo>
                  <a:pt x="363089" y="821561"/>
                </a:lnTo>
                <a:lnTo>
                  <a:pt x="315066" y="804234"/>
                </a:lnTo>
                <a:lnTo>
                  <a:pt x="264313" y="802103"/>
                </a:lnTo>
                <a:lnTo>
                  <a:pt x="214418" y="812737"/>
                </a:lnTo>
                <a:lnTo>
                  <a:pt x="167476" y="834192"/>
                </a:lnTo>
                <a:lnTo>
                  <a:pt x="125582" y="864521"/>
                </a:lnTo>
                <a:lnTo>
                  <a:pt x="90540" y="898057"/>
                </a:lnTo>
                <a:lnTo>
                  <a:pt x="61099" y="936086"/>
                </a:lnTo>
                <a:lnTo>
                  <a:pt x="37319" y="977804"/>
                </a:lnTo>
                <a:lnTo>
                  <a:pt x="19260" y="1022408"/>
                </a:lnTo>
                <a:lnTo>
                  <a:pt x="6980" y="1069093"/>
                </a:lnTo>
                <a:lnTo>
                  <a:pt x="540" y="1117055"/>
                </a:lnTo>
                <a:lnTo>
                  <a:pt x="0" y="1165488"/>
                </a:lnTo>
                <a:lnTo>
                  <a:pt x="5417" y="1213590"/>
                </a:lnTo>
                <a:lnTo>
                  <a:pt x="16853" y="1260556"/>
                </a:lnTo>
                <a:lnTo>
                  <a:pt x="34367" y="1305580"/>
                </a:lnTo>
                <a:lnTo>
                  <a:pt x="58018" y="1347861"/>
                </a:lnTo>
                <a:lnTo>
                  <a:pt x="87287" y="1386479"/>
                </a:lnTo>
                <a:lnTo>
                  <a:pt x="121193" y="1420888"/>
                </a:lnTo>
                <a:lnTo>
                  <a:pt x="159103" y="1450888"/>
                </a:lnTo>
                <a:lnTo>
                  <a:pt x="180026" y="1463756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7305" y="433273"/>
            <a:ext cx="65576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z="2800" spc="-140" dirty="0">
                <a:solidFill>
                  <a:srgbClr val="FF0000"/>
                </a:solidFill>
              </a:rPr>
              <a:t>TEKNİKLER VE STRATEJİLER</a:t>
            </a:r>
            <a:endParaRPr sz="2800" spc="-210" dirty="0">
              <a:solidFill>
                <a:srgbClr val="FF0000"/>
              </a:solidFill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79080" y="1173480"/>
            <a:ext cx="3051810" cy="2948940"/>
            <a:chOff x="1279080" y="1173480"/>
            <a:chExt cx="3051810" cy="2948940"/>
          </a:xfrm>
        </p:grpSpPr>
        <p:sp>
          <p:nvSpPr>
            <p:cNvPr id="7" name="object 7"/>
            <p:cNvSpPr/>
            <p:nvPr/>
          </p:nvSpPr>
          <p:spPr>
            <a:xfrm>
              <a:off x="1289303" y="1173480"/>
              <a:ext cx="3031490" cy="2948940"/>
            </a:xfrm>
            <a:custGeom>
              <a:avLst/>
              <a:gdLst/>
              <a:ahLst/>
              <a:cxnLst/>
              <a:rect l="l" t="t" r="r" b="b"/>
              <a:pathLst>
                <a:path w="3031490" h="2948940">
                  <a:moveTo>
                    <a:pt x="3031236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3031236" y="2948940"/>
                  </a:lnTo>
                  <a:lnTo>
                    <a:pt x="3031236" y="0"/>
                  </a:lnTo>
                  <a:close/>
                </a:path>
              </a:pathLst>
            </a:custGeom>
            <a:solidFill>
              <a:srgbClr val="FBC4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3842" y="1931797"/>
              <a:ext cx="3042285" cy="1386840"/>
            </a:xfrm>
            <a:custGeom>
              <a:avLst/>
              <a:gdLst/>
              <a:ahLst/>
              <a:cxnLst/>
              <a:rect l="l" t="t" r="r" b="b"/>
              <a:pathLst>
                <a:path w="3042285" h="1386839">
                  <a:moveTo>
                    <a:pt x="0" y="0"/>
                  </a:moveTo>
                  <a:lnTo>
                    <a:pt x="3042158" y="0"/>
                  </a:lnTo>
                </a:path>
                <a:path w="3042285" h="1386839">
                  <a:moveTo>
                    <a:pt x="0" y="731519"/>
                  </a:moveTo>
                  <a:lnTo>
                    <a:pt x="3042158" y="731519"/>
                  </a:lnTo>
                </a:path>
                <a:path w="3042285" h="1386839">
                  <a:moveTo>
                    <a:pt x="0" y="1386839"/>
                  </a:moveTo>
                  <a:lnTo>
                    <a:pt x="3042158" y="1386839"/>
                  </a:lnTo>
                </a:path>
              </a:pathLst>
            </a:custGeom>
            <a:ln w="9525">
              <a:solidFill>
                <a:srgbClr val="F1A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89303" y="1173480"/>
            <a:ext cx="3031490" cy="620683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50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tr-TR" sz="2000" b="1" dirty="0">
                <a:solidFill>
                  <a:srgbClr val="00B050"/>
                </a:solidFill>
                <a:latin typeface="Times New Roman"/>
                <a:cs typeface="Times New Roman"/>
              </a:rPr>
              <a:t>Önce Soru Kökünü Okuyun</a:t>
            </a:r>
            <a:endParaRPr sz="2000" b="1" dirty="0">
              <a:solidFill>
                <a:srgbClr val="00B05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89303" y="1936559"/>
            <a:ext cx="3031490" cy="448200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78105" rIns="0" bIns="0" rtlCol="0">
            <a:spAutoFit/>
          </a:bodyPr>
          <a:lstStyle/>
          <a:p>
            <a:pPr marL="548005" marR="109855" indent="-317500">
              <a:lnSpc>
                <a:spcPct val="100000"/>
              </a:lnSpc>
              <a:spcBef>
                <a:spcPts val="615"/>
              </a:spcBef>
              <a:buSzPct val="116666"/>
              <a:buFont typeface="Times New Roman"/>
              <a:buChar char="●"/>
              <a:tabLst>
                <a:tab pos="548005" algn="l"/>
                <a:tab pos="548640" algn="l"/>
              </a:tabLst>
            </a:pPr>
            <a:r>
              <a:rPr lang="tr-TR" sz="1200" spc="-20" dirty="0">
                <a:solidFill>
                  <a:srgbClr val="3A4B6C"/>
                </a:solidFill>
                <a:latin typeface="Tahoma"/>
                <a:cs typeface="Tahoma"/>
              </a:rPr>
              <a:t>Açıklaması olan soruların önce soru kökünü okuyun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3999" y="2668079"/>
            <a:ext cx="2796793" cy="502061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131445" rIns="0" bIns="0" rtlCol="0">
            <a:spAutoFit/>
          </a:bodyPr>
          <a:lstStyle/>
          <a:p>
            <a:pPr marL="384175" indent="-384175">
              <a:lnSpc>
                <a:spcPct val="100000"/>
              </a:lnSpc>
              <a:spcBef>
                <a:spcPts val="1035"/>
              </a:spcBef>
              <a:buSzPct val="116666"/>
              <a:buFont typeface="Times New Roman"/>
              <a:buChar char="●"/>
              <a:tabLst>
                <a:tab pos="384175" algn="l"/>
                <a:tab pos="548640" algn="l"/>
              </a:tabLst>
            </a:pPr>
            <a:r>
              <a:rPr lang="tr-TR" sz="1200" spc="-35" dirty="0">
                <a:solidFill>
                  <a:srgbClr val="3A4B6C"/>
                </a:solidFill>
                <a:latin typeface="Tahoma"/>
                <a:cs typeface="Tahoma"/>
              </a:rPr>
              <a:t>S</a:t>
            </a:r>
            <a:r>
              <a:rPr lang="tr-TR" sz="1200" spc="20" dirty="0">
                <a:solidFill>
                  <a:srgbClr val="3A4B6C"/>
                </a:solidFill>
                <a:latin typeface="Tahoma"/>
                <a:cs typeface="Tahoma"/>
              </a:rPr>
              <a:t>oru kökünü okuduktan sonra açıklamasını okuyun</a:t>
            </a:r>
            <a:endParaRPr lang="tr-TR" sz="12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89303" y="3442842"/>
            <a:ext cx="303149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8005" marR="176530" indent="-317500">
              <a:lnSpc>
                <a:spcPct val="100000"/>
              </a:lnSpc>
              <a:spcBef>
                <a:spcPts val="100"/>
              </a:spcBef>
              <a:buSzPct val="116666"/>
              <a:buFont typeface="Times New Roman"/>
              <a:buChar char="●"/>
              <a:tabLst>
                <a:tab pos="548005" algn="l"/>
                <a:tab pos="548640" algn="l"/>
              </a:tabLst>
            </a:pPr>
            <a:r>
              <a:rPr lang="tr-TR" sz="1200" spc="-20" dirty="0">
                <a:solidFill>
                  <a:srgbClr val="3A4B6C"/>
                </a:solidFill>
                <a:latin typeface="Tahoma"/>
                <a:cs typeface="Tahoma"/>
              </a:rPr>
              <a:t>Bu yöntemle zaman kaybı engellenmiş olur ve kolayca çözüme gitmeyi sağlar </a:t>
            </a:r>
            <a:endParaRPr sz="1200" dirty="0">
              <a:latin typeface="Tahoma"/>
              <a:cs typeface="Tahom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10837"/>
              </p:ext>
            </p:extLst>
          </p:nvPr>
        </p:nvGraphicFramePr>
        <p:xfrm>
          <a:off x="4823459" y="1173480"/>
          <a:ext cx="3031490" cy="3024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0194">
                <a:tc>
                  <a:txBody>
                    <a:bodyPr/>
                    <a:lstStyle/>
                    <a:p>
                      <a:pPr marL="230505" marR="509270" indent="0" algn="ctr">
                        <a:lnSpc>
                          <a:spcPct val="100000"/>
                        </a:lnSpc>
                        <a:spcBef>
                          <a:spcPts val="1115"/>
                        </a:spcBef>
                        <a:buSzPct val="116666"/>
                        <a:buFont typeface="Times New Roman"/>
                        <a:buNone/>
                        <a:tabLst>
                          <a:tab pos="548640" algn="l"/>
                        </a:tabLst>
                      </a:pPr>
                      <a:r>
                        <a:rPr lang="tr-TR" sz="1600" b="1" dirty="0">
                          <a:solidFill>
                            <a:srgbClr val="00B0F0"/>
                          </a:solidFill>
                          <a:latin typeface="Tahoma"/>
                          <a:cs typeface="Tahoma"/>
                        </a:rPr>
                        <a:t>Sorunun Ne İstediğine Dikkat Edin</a:t>
                      </a:r>
                      <a:endParaRPr sz="1600" b="1" dirty="0">
                        <a:solidFill>
                          <a:srgbClr val="00B0F0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141605" marB="0"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19">
                <a:tc>
                  <a:txBody>
                    <a:bodyPr/>
                    <a:lstStyle/>
                    <a:p>
                      <a:pPr marL="548005" marR="336550" indent="-31750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Altı </a:t>
                      </a:r>
                      <a:r>
                        <a:rPr lang="tr-TR" sz="1200" dirty="0" err="1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çizli</a:t>
                      </a: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 ve ya koyu yazılmış kavramlara dikkat edin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19">
                <a:tc>
                  <a:txBody>
                    <a:bodyPr/>
                    <a:lstStyle/>
                    <a:p>
                      <a:pPr marL="548005" marR="578485" indent="-317500">
                        <a:lnSpc>
                          <a:spcPct val="100000"/>
                        </a:lnSpc>
                        <a:spcBef>
                          <a:spcPts val="65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100" dirty="0">
                          <a:latin typeface="Tahoma"/>
                          <a:cs typeface="Tahoma"/>
                        </a:rPr>
                        <a:t>En az, en çok, tamamen, en önemli, her zaman, ulaşılamaz,  ilk, son vb. vurgulanan verilere dikkat edin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906">
                <a:tc>
                  <a:txBody>
                    <a:bodyPr/>
                    <a:lstStyle/>
                    <a:p>
                      <a:pPr marL="548640" marR="0" lvl="0" indent="-317500" defTabSz="914400" eaLnBrk="1" fontAlgn="auto" latinLnBrk="0" hangingPunct="1">
                        <a:lnSpc>
                          <a:spcPct val="100000"/>
                        </a:lnSpc>
                        <a:spcBef>
                          <a:spcPts val="1075"/>
                        </a:spcBef>
                        <a:spcAft>
                          <a:spcPts val="0"/>
                        </a:spcAft>
                        <a:buClrTx/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  <a:defRPr/>
                      </a:pP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Bu kavramlar soruyu nasıl çözmeniz gerektiği konusunda bil</a:t>
                      </a:r>
                      <a:endParaRPr lang="tr-TR" sz="1200" dirty="0">
                        <a:latin typeface="Tahoma"/>
                        <a:cs typeface="Tahoma"/>
                      </a:endParaRPr>
                    </a:p>
                    <a:p>
                      <a:pPr marL="548640" indent="-31750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4" name="object 14"/>
          <p:cNvGrpSpPr/>
          <p:nvPr/>
        </p:nvGrpSpPr>
        <p:grpSpPr>
          <a:xfrm>
            <a:off x="6021323" y="3950208"/>
            <a:ext cx="660400" cy="658495"/>
            <a:chOff x="6021323" y="3950208"/>
            <a:chExt cx="660400" cy="658495"/>
          </a:xfrm>
        </p:grpSpPr>
        <p:sp>
          <p:nvSpPr>
            <p:cNvPr id="15" name="object 15"/>
            <p:cNvSpPr/>
            <p:nvPr/>
          </p:nvSpPr>
          <p:spPr>
            <a:xfrm>
              <a:off x="6021323" y="3950208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09715" y="403710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4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6"/>
                  </a:lnTo>
                  <a:lnTo>
                    <a:pt x="241554" y="454786"/>
                  </a:lnTo>
                  <a:lnTo>
                    <a:pt x="201185" y="450843"/>
                  </a:lnTo>
                  <a:lnTo>
                    <a:pt x="161972" y="439008"/>
                  </a:lnTo>
                  <a:lnTo>
                    <a:pt x="125021" y="419280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75" y="63801"/>
                  </a:lnTo>
                  <a:lnTo>
                    <a:pt x="162020" y="44080"/>
                  </a:lnTo>
                  <a:lnTo>
                    <a:pt x="201203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4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80"/>
                  </a:lnTo>
                  <a:lnTo>
                    <a:pt x="321040" y="439008"/>
                  </a:lnTo>
                  <a:lnTo>
                    <a:pt x="281850" y="450843"/>
                  </a:lnTo>
                  <a:lnTo>
                    <a:pt x="241554" y="454786"/>
                  </a:lnTo>
                  <a:lnTo>
                    <a:pt x="351453" y="454786"/>
                  </a:lnTo>
                  <a:lnTo>
                    <a:pt x="411734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8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4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0302" y="4187977"/>
            <a:ext cx="241014" cy="182829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7424376" y="275503"/>
            <a:ext cx="1272540" cy="629920"/>
            <a:chOff x="7026259" y="760476"/>
            <a:chExt cx="1272540" cy="629920"/>
          </a:xfrm>
        </p:grpSpPr>
        <p:sp>
          <p:nvSpPr>
            <p:cNvPr id="19" name="object 19"/>
            <p:cNvSpPr/>
            <p:nvPr/>
          </p:nvSpPr>
          <p:spPr>
            <a:xfrm>
              <a:off x="7236668" y="845820"/>
              <a:ext cx="1062355" cy="544195"/>
            </a:xfrm>
            <a:custGeom>
              <a:avLst/>
              <a:gdLst/>
              <a:ahLst/>
              <a:cxnLst/>
              <a:rect l="l" t="t" r="r" b="b"/>
              <a:pathLst>
                <a:path w="1062354" h="544194">
                  <a:moveTo>
                    <a:pt x="525063" y="0"/>
                  </a:moveTo>
                  <a:lnTo>
                    <a:pt x="470303" y="5047"/>
                  </a:lnTo>
                  <a:lnTo>
                    <a:pt x="420740" y="19336"/>
                  </a:lnTo>
                  <a:lnTo>
                    <a:pt x="376235" y="41592"/>
                  </a:lnTo>
                  <a:lnTo>
                    <a:pt x="336652" y="70536"/>
                  </a:lnTo>
                  <a:lnTo>
                    <a:pt x="301852" y="104892"/>
                  </a:lnTo>
                  <a:lnTo>
                    <a:pt x="271698" y="143382"/>
                  </a:lnTo>
                  <a:lnTo>
                    <a:pt x="254633" y="167352"/>
                  </a:lnTo>
                  <a:lnTo>
                    <a:pt x="235757" y="189118"/>
                  </a:lnTo>
                  <a:lnTo>
                    <a:pt x="213262" y="208051"/>
                  </a:lnTo>
                  <a:lnTo>
                    <a:pt x="185338" y="223519"/>
                  </a:lnTo>
                  <a:lnTo>
                    <a:pt x="154305" y="235606"/>
                  </a:lnTo>
                  <a:lnTo>
                    <a:pt x="123283" y="246872"/>
                  </a:lnTo>
                  <a:lnTo>
                    <a:pt x="93094" y="259256"/>
                  </a:lnTo>
                  <a:lnTo>
                    <a:pt x="64561" y="274700"/>
                  </a:lnTo>
                  <a:lnTo>
                    <a:pt x="30547" y="303434"/>
                  </a:lnTo>
                  <a:lnTo>
                    <a:pt x="8284" y="338264"/>
                  </a:lnTo>
                  <a:lnTo>
                    <a:pt x="0" y="376713"/>
                  </a:lnTo>
                  <a:lnTo>
                    <a:pt x="7919" y="416305"/>
                  </a:lnTo>
                  <a:lnTo>
                    <a:pt x="53973" y="467455"/>
                  </a:lnTo>
                  <a:lnTo>
                    <a:pt x="125648" y="490981"/>
                  </a:lnTo>
                  <a:lnTo>
                    <a:pt x="133649" y="491363"/>
                  </a:lnTo>
                  <a:lnTo>
                    <a:pt x="137713" y="491363"/>
                  </a:lnTo>
                  <a:lnTo>
                    <a:pt x="173523" y="488584"/>
                  </a:lnTo>
                  <a:lnTo>
                    <a:pt x="244476" y="476361"/>
                  </a:lnTo>
                  <a:lnTo>
                    <a:pt x="279572" y="473582"/>
                  </a:lnTo>
                  <a:lnTo>
                    <a:pt x="333585" y="483518"/>
                  </a:lnTo>
                  <a:lnTo>
                    <a:pt x="376301" y="504453"/>
                  </a:lnTo>
                  <a:lnTo>
                    <a:pt x="397682" y="515112"/>
                  </a:lnTo>
                  <a:lnTo>
                    <a:pt x="428628" y="527780"/>
                  </a:lnTo>
                  <a:lnTo>
                    <a:pt x="461420" y="536828"/>
                  </a:lnTo>
                  <a:lnTo>
                    <a:pt x="495427" y="542258"/>
                  </a:lnTo>
                  <a:lnTo>
                    <a:pt x="530016" y="544067"/>
                  </a:lnTo>
                  <a:lnTo>
                    <a:pt x="560407" y="542665"/>
                  </a:lnTo>
                  <a:lnTo>
                    <a:pt x="590357" y="538464"/>
                  </a:lnTo>
                  <a:lnTo>
                    <a:pt x="619474" y="531477"/>
                  </a:lnTo>
                  <a:lnTo>
                    <a:pt x="647364" y="521715"/>
                  </a:lnTo>
                  <a:lnTo>
                    <a:pt x="675828" y="509301"/>
                  </a:lnTo>
                  <a:lnTo>
                    <a:pt x="690066" y="503356"/>
                  </a:lnTo>
                  <a:lnTo>
                    <a:pt x="733613" y="492553"/>
                  </a:lnTo>
                  <a:lnTo>
                    <a:pt x="763315" y="490981"/>
                  </a:lnTo>
                  <a:lnTo>
                    <a:pt x="789699" y="491835"/>
                  </a:lnTo>
                  <a:lnTo>
                    <a:pt x="843182" y="495589"/>
                  </a:lnTo>
                  <a:lnTo>
                    <a:pt x="869995" y="496442"/>
                  </a:lnTo>
                  <a:lnTo>
                    <a:pt x="943852" y="485037"/>
                  </a:lnTo>
                  <a:lnTo>
                    <a:pt x="986537" y="465142"/>
                  </a:lnTo>
                  <a:lnTo>
                    <a:pt x="1021987" y="437309"/>
                  </a:lnTo>
                  <a:lnTo>
                    <a:pt x="1047847" y="403363"/>
                  </a:lnTo>
                  <a:lnTo>
                    <a:pt x="1061765" y="365125"/>
                  </a:lnTo>
                  <a:lnTo>
                    <a:pt x="1061938" y="325296"/>
                  </a:lnTo>
                  <a:lnTo>
                    <a:pt x="1049187" y="286864"/>
                  </a:lnTo>
                  <a:lnTo>
                    <a:pt x="1025098" y="252077"/>
                  </a:lnTo>
                  <a:lnTo>
                    <a:pt x="991255" y="223185"/>
                  </a:lnTo>
                  <a:lnTo>
                    <a:pt x="949243" y="202437"/>
                  </a:lnTo>
                  <a:lnTo>
                    <a:pt x="910351" y="191920"/>
                  </a:lnTo>
                  <a:lnTo>
                    <a:pt x="870043" y="184023"/>
                  </a:lnTo>
                  <a:lnTo>
                    <a:pt x="830568" y="174791"/>
                  </a:lnTo>
                  <a:lnTo>
                    <a:pt x="794176" y="160274"/>
                  </a:lnTo>
                  <a:lnTo>
                    <a:pt x="758620" y="134237"/>
                  </a:lnTo>
                  <a:lnTo>
                    <a:pt x="729755" y="102568"/>
                  </a:lnTo>
                  <a:lnTo>
                    <a:pt x="701986" y="69780"/>
                  </a:lnTo>
                  <a:lnTo>
                    <a:pt x="669716" y="40385"/>
                  </a:lnTo>
                  <a:lnTo>
                    <a:pt x="620535" y="15303"/>
                  </a:lnTo>
                  <a:lnTo>
                    <a:pt x="564687" y="2412"/>
                  </a:lnTo>
                  <a:lnTo>
                    <a:pt x="534755" y="144"/>
                  </a:lnTo>
                  <a:lnTo>
                    <a:pt x="525063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26259" y="760476"/>
              <a:ext cx="942975" cy="483234"/>
            </a:xfrm>
            <a:custGeom>
              <a:avLst/>
              <a:gdLst/>
              <a:ahLst/>
              <a:cxnLst/>
              <a:rect l="l" t="t" r="r" b="b"/>
              <a:pathLst>
                <a:path w="942975" h="483234">
                  <a:moveTo>
                    <a:pt x="466232" y="0"/>
                  </a:moveTo>
                  <a:lnTo>
                    <a:pt x="417593" y="4487"/>
                  </a:lnTo>
                  <a:lnTo>
                    <a:pt x="373574" y="17192"/>
                  </a:lnTo>
                  <a:lnTo>
                    <a:pt x="334057" y="36972"/>
                  </a:lnTo>
                  <a:lnTo>
                    <a:pt x="298922" y="62690"/>
                  </a:lnTo>
                  <a:lnTo>
                    <a:pt x="268048" y="93206"/>
                  </a:lnTo>
                  <a:lnTo>
                    <a:pt x="241315" y="127381"/>
                  </a:lnTo>
                  <a:lnTo>
                    <a:pt x="226167" y="148619"/>
                  </a:lnTo>
                  <a:lnTo>
                    <a:pt x="209375" y="167941"/>
                  </a:lnTo>
                  <a:lnTo>
                    <a:pt x="189345" y="184763"/>
                  </a:lnTo>
                  <a:lnTo>
                    <a:pt x="164480" y="198500"/>
                  </a:lnTo>
                  <a:lnTo>
                    <a:pt x="136981" y="209212"/>
                  </a:lnTo>
                  <a:lnTo>
                    <a:pt x="109458" y="219233"/>
                  </a:lnTo>
                  <a:lnTo>
                    <a:pt x="82649" y="230254"/>
                  </a:lnTo>
                  <a:lnTo>
                    <a:pt x="57292" y="243966"/>
                  </a:lnTo>
                  <a:lnTo>
                    <a:pt x="27146" y="269488"/>
                  </a:lnTo>
                  <a:lnTo>
                    <a:pt x="7381" y="300402"/>
                  </a:lnTo>
                  <a:lnTo>
                    <a:pt x="0" y="334531"/>
                  </a:lnTo>
                  <a:lnTo>
                    <a:pt x="7000" y="369697"/>
                  </a:lnTo>
                  <a:lnTo>
                    <a:pt x="47894" y="415083"/>
                  </a:lnTo>
                  <a:lnTo>
                    <a:pt x="111648" y="435990"/>
                  </a:lnTo>
                  <a:lnTo>
                    <a:pt x="122316" y="436372"/>
                  </a:lnTo>
                  <a:lnTo>
                    <a:pt x="154074" y="433891"/>
                  </a:lnTo>
                  <a:lnTo>
                    <a:pt x="217114" y="422977"/>
                  </a:lnTo>
                  <a:lnTo>
                    <a:pt x="248300" y="420497"/>
                  </a:lnTo>
                  <a:lnTo>
                    <a:pt x="296195" y="429325"/>
                  </a:lnTo>
                  <a:lnTo>
                    <a:pt x="334168" y="447934"/>
                  </a:lnTo>
                  <a:lnTo>
                    <a:pt x="353202" y="457453"/>
                  </a:lnTo>
                  <a:lnTo>
                    <a:pt x="380613" y="468641"/>
                  </a:lnTo>
                  <a:lnTo>
                    <a:pt x="409702" y="476662"/>
                  </a:lnTo>
                  <a:lnTo>
                    <a:pt x="439910" y="481492"/>
                  </a:lnTo>
                  <a:lnTo>
                    <a:pt x="470677" y="483108"/>
                  </a:lnTo>
                  <a:lnTo>
                    <a:pt x="497647" y="481869"/>
                  </a:lnTo>
                  <a:lnTo>
                    <a:pt x="524224" y="478154"/>
                  </a:lnTo>
                  <a:lnTo>
                    <a:pt x="550062" y="471963"/>
                  </a:lnTo>
                  <a:lnTo>
                    <a:pt x="574817" y="463296"/>
                  </a:lnTo>
                  <a:lnTo>
                    <a:pt x="600090" y="452262"/>
                  </a:lnTo>
                  <a:lnTo>
                    <a:pt x="612715" y="446990"/>
                  </a:lnTo>
                  <a:lnTo>
                    <a:pt x="651430" y="437372"/>
                  </a:lnTo>
                  <a:lnTo>
                    <a:pt x="677687" y="435990"/>
                  </a:lnTo>
                  <a:lnTo>
                    <a:pt x="701190" y="436745"/>
                  </a:lnTo>
                  <a:lnTo>
                    <a:pt x="748768" y="440062"/>
                  </a:lnTo>
                  <a:lnTo>
                    <a:pt x="772556" y="440816"/>
                  </a:lnTo>
                  <a:lnTo>
                    <a:pt x="780303" y="440816"/>
                  </a:lnTo>
                  <a:lnTo>
                    <a:pt x="788177" y="440436"/>
                  </a:lnTo>
                  <a:lnTo>
                    <a:pt x="848084" y="427065"/>
                  </a:lnTo>
                  <a:lnTo>
                    <a:pt x="892682" y="401447"/>
                  </a:lnTo>
                  <a:lnTo>
                    <a:pt x="925637" y="366113"/>
                  </a:lnTo>
                  <a:lnTo>
                    <a:pt x="942863" y="324231"/>
                  </a:lnTo>
                  <a:lnTo>
                    <a:pt x="941177" y="280110"/>
                  </a:lnTo>
                  <a:lnTo>
                    <a:pt x="922131" y="238728"/>
                  </a:lnTo>
                  <a:lnTo>
                    <a:pt x="888464" y="203965"/>
                  </a:lnTo>
                  <a:lnTo>
                    <a:pt x="842914" y="179704"/>
                  </a:lnTo>
                  <a:lnTo>
                    <a:pt x="772556" y="163417"/>
                  </a:lnTo>
                  <a:lnTo>
                    <a:pt x="737544" y="155237"/>
                  </a:lnTo>
                  <a:lnTo>
                    <a:pt x="705246" y="142366"/>
                  </a:lnTo>
                  <a:lnTo>
                    <a:pt x="673606" y="119217"/>
                  </a:lnTo>
                  <a:lnTo>
                    <a:pt x="647954" y="91090"/>
                  </a:lnTo>
                  <a:lnTo>
                    <a:pt x="623325" y="61964"/>
                  </a:lnTo>
                  <a:lnTo>
                    <a:pt x="594756" y="35813"/>
                  </a:lnTo>
                  <a:lnTo>
                    <a:pt x="551037" y="13604"/>
                  </a:lnTo>
                  <a:lnTo>
                    <a:pt x="501411" y="2159"/>
                  </a:lnTo>
                  <a:lnTo>
                    <a:pt x="474854" y="140"/>
                  </a:lnTo>
                  <a:lnTo>
                    <a:pt x="4662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085113" y="3660647"/>
            <a:ext cx="2049780" cy="948055"/>
            <a:chOff x="1085113" y="3660647"/>
            <a:chExt cx="2049780" cy="948055"/>
          </a:xfrm>
        </p:grpSpPr>
        <p:sp>
          <p:nvSpPr>
            <p:cNvPr id="22" name="object 22"/>
            <p:cNvSpPr/>
            <p:nvPr/>
          </p:nvSpPr>
          <p:spPr>
            <a:xfrm>
              <a:off x="2474976" y="3950207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F1A2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63368" y="404472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5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7"/>
                  </a:lnTo>
                  <a:lnTo>
                    <a:pt x="241554" y="454787"/>
                  </a:lnTo>
                  <a:lnTo>
                    <a:pt x="201257" y="450835"/>
                  </a:lnTo>
                  <a:lnTo>
                    <a:pt x="162067" y="438989"/>
                  </a:lnTo>
                  <a:lnTo>
                    <a:pt x="125093" y="419259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93" y="63801"/>
                  </a:lnTo>
                  <a:lnTo>
                    <a:pt x="162067" y="44080"/>
                  </a:lnTo>
                  <a:lnTo>
                    <a:pt x="201257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5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59"/>
                  </a:lnTo>
                  <a:lnTo>
                    <a:pt x="321040" y="438989"/>
                  </a:lnTo>
                  <a:lnTo>
                    <a:pt x="281850" y="450835"/>
                  </a:lnTo>
                  <a:lnTo>
                    <a:pt x="241554" y="454787"/>
                  </a:lnTo>
                  <a:lnTo>
                    <a:pt x="351453" y="454787"/>
                  </a:lnTo>
                  <a:lnTo>
                    <a:pt x="411733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7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3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5527" y="4175759"/>
              <a:ext cx="218805" cy="21945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85113" y="3660647"/>
              <a:ext cx="506095" cy="628015"/>
            </a:xfrm>
            <a:custGeom>
              <a:avLst/>
              <a:gdLst/>
              <a:ahLst/>
              <a:cxnLst/>
              <a:rect l="l" t="t" r="r" b="b"/>
              <a:pathLst>
                <a:path w="506094" h="628014">
                  <a:moveTo>
                    <a:pt x="452602" y="626364"/>
                  </a:moveTo>
                  <a:lnTo>
                    <a:pt x="451078" y="625576"/>
                  </a:lnTo>
                  <a:lnTo>
                    <a:pt x="399300" y="608406"/>
                  </a:lnTo>
                  <a:lnTo>
                    <a:pt x="348424" y="591019"/>
                  </a:lnTo>
                  <a:lnTo>
                    <a:pt x="297700" y="573214"/>
                  </a:lnTo>
                  <a:lnTo>
                    <a:pt x="246354" y="554748"/>
                  </a:lnTo>
                  <a:lnTo>
                    <a:pt x="258089" y="540245"/>
                  </a:lnTo>
                  <a:lnTo>
                    <a:pt x="279565" y="510641"/>
                  </a:lnTo>
                  <a:lnTo>
                    <a:pt x="297281" y="488505"/>
                  </a:lnTo>
                  <a:lnTo>
                    <a:pt x="294360" y="480885"/>
                  </a:lnTo>
                  <a:lnTo>
                    <a:pt x="290550" y="480136"/>
                  </a:lnTo>
                  <a:lnTo>
                    <a:pt x="287502" y="478612"/>
                  </a:lnTo>
                  <a:lnTo>
                    <a:pt x="241541" y="464718"/>
                  </a:lnTo>
                  <a:lnTo>
                    <a:pt x="194081" y="451700"/>
                  </a:lnTo>
                  <a:lnTo>
                    <a:pt x="97688" y="426821"/>
                  </a:lnTo>
                  <a:lnTo>
                    <a:pt x="50253" y="414185"/>
                  </a:lnTo>
                  <a:lnTo>
                    <a:pt x="3581" y="400812"/>
                  </a:lnTo>
                  <a:lnTo>
                    <a:pt x="1079" y="400812"/>
                  </a:lnTo>
                  <a:lnTo>
                    <a:pt x="0" y="404088"/>
                  </a:lnTo>
                  <a:lnTo>
                    <a:pt x="46901" y="435508"/>
                  </a:lnTo>
                  <a:lnTo>
                    <a:pt x="90157" y="461010"/>
                  </a:lnTo>
                  <a:lnTo>
                    <a:pt x="131978" y="484657"/>
                  </a:lnTo>
                  <a:lnTo>
                    <a:pt x="172529" y="509079"/>
                  </a:lnTo>
                  <a:lnTo>
                    <a:pt x="130670" y="573798"/>
                  </a:lnTo>
                  <a:lnTo>
                    <a:pt x="128397" y="577596"/>
                  </a:lnTo>
                  <a:lnTo>
                    <a:pt x="130670" y="581406"/>
                  </a:lnTo>
                  <a:lnTo>
                    <a:pt x="180670" y="590753"/>
                  </a:lnTo>
                  <a:lnTo>
                    <a:pt x="227025" y="598982"/>
                  </a:lnTo>
                  <a:lnTo>
                    <a:pt x="273507" y="606742"/>
                  </a:lnTo>
                  <a:lnTo>
                    <a:pt x="320052" y="613879"/>
                  </a:lnTo>
                  <a:lnTo>
                    <a:pt x="366623" y="620242"/>
                  </a:lnTo>
                  <a:lnTo>
                    <a:pt x="409130" y="624928"/>
                  </a:lnTo>
                  <a:lnTo>
                    <a:pt x="452602" y="627862"/>
                  </a:lnTo>
                  <a:lnTo>
                    <a:pt x="452602" y="626364"/>
                  </a:lnTo>
                  <a:close/>
                </a:path>
                <a:path w="506094" h="628014">
                  <a:moveTo>
                    <a:pt x="505942" y="474357"/>
                  </a:moveTo>
                  <a:lnTo>
                    <a:pt x="476135" y="436232"/>
                  </a:lnTo>
                  <a:lnTo>
                    <a:pt x="447611" y="399084"/>
                  </a:lnTo>
                  <a:lnTo>
                    <a:pt x="419481" y="361950"/>
                  </a:lnTo>
                  <a:lnTo>
                    <a:pt x="391515" y="324434"/>
                  </a:lnTo>
                  <a:lnTo>
                    <a:pt x="363448" y="286181"/>
                  </a:lnTo>
                  <a:lnTo>
                    <a:pt x="382866" y="279908"/>
                  </a:lnTo>
                  <a:lnTo>
                    <a:pt x="420268" y="266217"/>
                  </a:lnTo>
                  <a:lnTo>
                    <a:pt x="449173" y="257327"/>
                  </a:lnTo>
                  <a:lnTo>
                    <a:pt x="450697" y="252780"/>
                  </a:lnTo>
                  <a:lnTo>
                    <a:pt x="451459" y="248983"/>
                  </a:lnTo>
                  <a:lnTo>
                    <a:pt x="448411" y="245186"/>
                  </a:lnTo>
                  <a:lnTo>
                    <a:pt x="446887" y="242912"/>
                  </a:lnTo>
                  <a:lnTo>
                    <a:pt x="414083" y="202565"/>
                  </a:lnTo>
                  <a:lnTo>
                    <a:pt x="379323" y="162090"/>
                  </a:lnTo>
                  <a:lnTo>
                    <a:pt x="307555" y="81241"/>
                  </a:lnTo>
                  <a:lnTo>
                    <a:pt x="272415" y="41135"/>
                  </a:lnTo>
                  <a:lnTo>
                    <a:pt x="238226" y="381"/>
                  </a:lnTo>
                  <a:lnTo>
                    <a:pt x="237337" y="0"/>
                  </a:lnTo>
                  <a:lnTo>
                    <a:pt x="236448" y="0"/>
                  </a:lnTo>
                  <a:lnTo>
                    <a:pt x="234670" y="0"/>
                  </a:lnTo>
                  <a:lnTo>
                    <a:pt x="233146" y="1651"/>
                  </a:lnTo>
                  <a:lnTo>
                    <a:pt x="233654" y="3683"/>
                  </a:lnTo>
                  <a:lnTo>
                    <a:pt x="256197" y="58254"/>
                  </a:lnTo>
                  <a:lnTo>
                    <a:pt x="279755" y="107480"/>
                  </a:lnTo>
                  <a:lnTo>
                    <a:pt x="303009" y="153987"/>
                  </a:lnTo>
                  <a:lnTo>
                    <a:pt x="324713" y="200406"/>
                  </a:lnTo>
                  <a:lnTo>
                    <a:pt x="244322" y="235318"/>
                  </a:lnTo>
                  <a:lnTo>
                    <a:pt x="243560" y="240639"/>
                  </a:lnTo>
                  <a:lnTo>
                    <a:pt x="246608" y="242912"/>
                  </a:lnTo>
                  <a:lnTo>
                    <a:pt x="283057" y="278714"/>
                  </a:lnTo>
                  <a:lnTo>
                    <a:pt x="319697" y="314121"/>
                  </a:lnTo>
                  <a:lnTo>
                    <a:pt x="356692" y="349084"/>
                  </a:lnTo>
                  <a:lnTo>
                    <a:pt x="394246" y="383578"/>
                  </a:lnTo>
                  <a:lnTo>
                    <a:pt x="432536" y="417550"/>
                  </a:lnTo>
                  <a:lnTo>
                    <a:pt x="467817" y="447548"/>
                  </a:lnTo>
                  <a:lnTo>
                    <a:pt x="504037" y="475462"/>
                  </a:lnTo>
                  <a:lnTo>
                    <a:pt x="505053" y="475462"/>
                  </a:lnTo>
                  <a:lnTo>
                    <a:pt x="505942" y="474357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546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97305" cy="1549400"/>
          </a:xfrm>
          <a:custGeom>
            <a:avLst/>
            <a:gdLst/>
            <a:ahLst/>
            <a:cxnLst/>
            <a:rect l="l" t="t" r="r" b="b"/>
            <a:pathLst>
              <a:path w="1297305" h="1549400">
                <a:moveTo>
                  <a:pt x="0" y="967283"/>
                </a:moveTo>
                <a:lnTo>
                  <a:pt x="37960" y="1020244"/>
                </a:lnTo>
                <a:lnTo>
                  <a:pt x="68346" y="1057279"/>
                </a:lnTo>
                <a:lnTo>
                  <a:pt x="100726" y="1092205"/>
                </a:lnTo>
                <a:lnTo>
                  <a:pt x="135098" y="1124473"/>
                </a:lnTo>
                <a:lnTo>
                  <a:pt x="171462" y="1153538"/>
                </a:lnTo>
                <a:lnTo>
                  <a:pt x="209815" y="1178851"/>
                </a:lnTo>
                <a:lnTo>
                  <a:pt x="250156" y="1199866"/>
                </a:lnTo>
                <a:lnTo>
                  <a:pt x="292485" y="1216034"/>
                </a:lnTo>
                <a:lnTo>
                  <a:pt x="336798" y="1226810"/>
                </a:lnTo>
                <a:lnTo>
                  <a:pt x="383095" y="1231646"/>
                </a:lnTo>
                <a:lnTo>
                  <a:pt x="435774" y="1227445"/>
                </a:lnTo>
                <a:lnTo>
                  <a:pt x="486403" y="1213071"/>
                </a:lnTo>
                <a:lnTo>
                  <a:pt x="531281" y="1188833"/>
                </a:lnTo>
                <a:lnTo>
                  <a:pt x="566709" y="1155043"/>
                </a:lnTo>
                <a:lnTo>
                  <a:pt x="588987" y="1112012"/>
                </a:lnTo>
                <a:lnTo>
                  <a:pt x="592133" y="1065169"/>
                </a:lnTo>
                <a:lnTo>
                  <a:pt x="579185" y="1019974"/>
                </a:lnTo>
                <a:lnTo>
                  <a:pt x="553262" y="977884"/>
                </a:lnTo>
                <a:lnTo>
                  <a:pt x="517480" y="940355"/>
                </a:lnTo>
                <a:lnTo>
                  <a:pt x="474954" y="908844"/>
                </a:lnTo>
                <a:lnTo>
                  <a:pt x="428802" y="884809"/>
                </a:lnTo>
                <a:lnTo>
                  <a:pt x="382716" y="867479"/>
                </a:lnTo>
                <a:lnTo>
                  <a:pt x="335623" y="854238"/>
                </a:lnTo>
                <a:lnTo>
                  <a:pt x="287742" y="844915"/>
                </a:lnTo>
                <a:lnTo>
                  <a:pt x="239290" y="839338"/>
                </a:lnTo>
                <a:lnTo>
                  <a:pt x="190485" y="837336"/>
                </a:lnTo>
                <a:lnTo>
                  <a:pt x="141545" y="838739"/>
                </a:lnTo>
                <a:lnTo>
                  <a:pt x="92688" y="843375"/>
                </a:lnTo>
                <a:lnTo>
                  <a:pt x="44133" y="851074"/>
                </a:lnTo>
                <a:lnTo>
                  <a:pt x="0" y="860802"/>
                </a:lnTo>
              </a:path>
              <a:path w="1297305" h="1549400">
                <a:moveTo>
                  <a:pt x="0" y="1548830"/>
                </a:moveTo>
                <a:lnTo>
                  <a:pt x="69679" y="1539763"/>
                </a:lnTo>
                <a:lnTo>
                  <a:pt x="109196" y="1522861"/>
                </a:lnTo>
                <a:lnTo>
                  <a:pt x="142372" y="1497626"/>
                </a:lnTo>
                <a:lnTo>
                  <a:pt x="166801" y="1463928"/>
                </a:lnTo>
                <a:lnTo>
                  <a:pt x="181241" y="1423715"/>
                </a:lnTo>
                <a:lnTo>
                  <a:pt x="182846" y="1382585"/>
                </a:lnTo>
                <a:lnTo>
                  <a:pt x="173379" y="1341502"/>
                </a:lnTo>
                <a:lnTo>
                  <a:pt x="154603" y="1301432"/>
                </a:lnTo>
                <a:lnTo>
                  <a:pt x="128283" y="1263338"/>
                </a:lnTo>
                <a:lnTo>
                  <a:pt x="96181" y="1228185"/>
                </a:lnTo>
                <a:lnTo>
                  <a:pt x="60062" y="1196937"/>
                </a:lnTo>
                <a:lnTo>
                  <a:pt x="21689" y="1170559"/>
                </a:lnTo>
                <a:lnTo>
                  <a:pt x="0" y="1158257"/>
                </a:lnTo>
              </a:path>
              <a:path w="1297305" h="1549400">
                <a:moveTo>
                  <a:pt x="0" y="406738"/>
                </a:moveTo>
                <a:lnTo>
                  <a:pt x="26008" y="398573"/>
                </a:lnTo>
                <a:lnTo>
                  <a:pt x="74645" y="390365"/>
                </a:lnTo>
                <a:lnTo>
                  <a:pt x="124578" y="387862"/>
                </a:lnTo>
                <a:lnTo>
                  <a:pt x="175239" y="390292"/>
                </a:lnTo>
                <a:lnTo>
                  <a:pt x="226065" y="396886"/>
                </a:lnTo>
                <a:lnTo>
                  <a:pt x="276489" y="406873"/>
                </a:lnTo>
                <a:lnTo>
                  <a:pt x="325945" y="419480"/>
                </a:lnTo>
                <a:lnTo>
                  <a:pt x="372444" y="433033"/>
                </a:lnTo>
                <a:lnTo>
                  <a:pt x="418564" y="448594"/>
                </a:lnTo>
                <a:lnTo>
                  <a:pt x="463882" y="466367"/>
                </a:lnTo>
                <a:lnTo>
                  <a:pt x="507980" y="486555"/>
                </a:lnTo>
                <a:lnTo>
                  <a:pt x="550438" y="509360"/>
                </a:lnTo>
                <a:lnTo>
                  <a:pt x="590835" y="534985"/>
                </a:lnTo>
                <a:lnTo>
                  <a:pt x="628752" y="563633"/>
                </a:lnTo>
                <a:lnTo>
                  <a:pt x="663768" y="595506"/>
                </a:lnTo>
                <a:lnTo>
                  <a:pt x="695464" y="630809"/>
                </a:lnTo>
                <a:lnTo>
                  <a:pt x="723686" y="669684"/>
                </a:lnTo>
                <a:lnTo>
                  <a:pt x="746642" y="711319"/>
                </a:lnTo>
                <a:lnTo>
                  <a:pt x="764367" y="755143"/>
                </a:lnTo>
                <a:lnTo>
                  <a:pt x="776897" y="800589"/>
                </a:lnTo>
                <a:lnTo>
                  <a:pt x="784268" y="847085"/>
                </a:lnTo>
                <a:lnTo>
                  <a:pt x="786515" y="894064"/>
                </a:lnTo>
                <a:lnTo>
                  <a:pt x="783675" y="940955"/>
                </a:lnTo>
                <a:lnTo>
                  <a:pt x="775783" y="987189"/>
                </a:lnTo>
                <a:lnTo>
                  <a:pt x="762874" y="1032198"/>
                </a:lnTo>
                <a:lnTo>
                  <a:pt x="744986" y="1075411"/>
                </a:lnTo>
                <a:lnTo>
                  <a:pt x="722152" y="1116260"/>
                </a:lnTo>
                <a:lnTo>
                  <a:pt x="694410" y="1154176"/>
                </a:lnTo>
                <a:lnTo>
                  <a:pt x="661905" y="1189221"/>
                </a:lnTo>
                <a:lnTo>
                  <a:pt x="625491" y="1220355"/>
                </a:lnTo>
                <a:lnTo>
                  <a:pt x="585691" y="1247443"/>
                </a:lnTo>
                <a:lnTo>
                  <a:pt x="543029" y="1270352"/>
                </a:lnTo>
                <a:lnTo>
                  <a:pt x="498031" y="1288949"/>
                </a:lnTo>
                <a:lnTo>
                  <a:pt x="451219" y="1303099"/>
                </a:lnTo>
                <a:lnTo>
                  <a:pt x="403119" y="1312669"/>
                </a:lnTo>
                <a:lnTo>
                  <a:pt x="354254" y="1317526"/>
                </a:lnTo>
                <a:lnTo>
                  <a:pt x="305149" y="1317535"/>
                </a:lnTo>
                <a:lnTo>
                  <a:pt x="256327" y="1312564"/>
                </a:lnTo>
                <a:lnTo>
                  <a:pt x="208314" y="1302478"/>
                </a:lnTo>
                <a:lnTo>
                  <a:pt x="161632" y="1287145"/>
                </a:lnTo>
                <a:lnTo>
                  <a:pt x="116891" y="1267356"/>
                </a:lnTo>
                <a:lnTo>
                  <a:pt x="74855" y="1242891"/>
                </a:lnTo>
                <a:lnTo>
                  <a:pt x="35801" y="1214191"/>
                </a:lnTo>
                <a:lnTo>
                  <a:pt x="7" y="1181697"/>
                </a:lnTo>
              </a:path>
              <a:path w="1297305" h="1549400">
                <a:moveTo>
                  <a:pt x="0" y="610831"/>
                </a:moveTo>
                <a:lnTo>
                  <a:pt x="13434" y="603177"/>
                </a:lnTo>
                <a:lnTo>
                  <a:pt x="56377" y="586703"/>
                </a:lnTo>
                <a:lnTo>
                  <a:pt x="101583" y="576316"/>
                </a:lnTo>
                <a:lnTo>
                  <a:pt x="147816" y="572106"/>
                </a:lnTo>
                <a:lnTo>
                  <a:pt x="193840" y="574166"/>
                </a:lnTo>
                <a:lnTo>
                  <a:pt x="247327" y="583945"/>
                </a:lnTo>
                <a:lnTo>
                  <a:pt x="298598" y="600117"/>
                </a:lnTo>
                <a:lnTo>
                  <a:pt x="347559" y="621982"/>
                </a:lnTo>
                <a:lnTo>
                  <a:pt x="394119" y="648842"/>
                </a:lnTo>
                <a:lnTo>
                  <a:pt x="438185" y="680000"/>
                </a:lnTo>
                <a:lnTo>
                  <a:pt x="479666" y="714755"/>
                </a:lnTo>
                <a:lnTo>
                  <a:pt x="528891" y="767651"/>
                </a:lnTo>
                <a:lnTo>
                  <a:pt x="562267" y="830452"/>
                </a:lnTo>
                <a:lnTo>
                  <a:pt x="569742" y="875754"/>
                </a:lnTo>
                <a:lnTo>
                  <a:pt x="564372" y="920757"/>
                </a:lnTo>
                <a:lnTo>
                  <a:pt x="547731" y="963650"/>
                </a:lnTo>
                <a:lnTo>
                  <a:pt x="521393" y="1002627"/>
                </a:lnTo>
                <a:lnTo>
                  <a:pt x="486934" y="1035880"/>
                </a:lnTo>
                <a:lnTo>
                  <a:pt x="445927" y="1061598"/>
                </a:lnTo>
                <a:lnTo>
                  <a:pt x="399948" y="1077976"/>
                </a:lnTo>
                <a:lnTo>
                  <a:pt x="351633" y="1084333"/>
                </a:lnTo>
                <a:lnTo>
                  <a:pt x="303258" y="1081668"/>
                </a:lnTo>
                <a:lnTo>
                  <a:pt x="255842" y="1070851"/>
                </a:lnTo>
                <a:lnTo>
                  <a:pt x="210403" y="1052749"/>
                </a:lnTo>
                <a:lnTo>
                  <a:pt x="167959" y="1028231"/>
                </a:lnTo>
                <a:lnTo>
                  <a:pt x="129529" y="998165"/>
                </a:lnTo>
                <a:lnTo>
                  <a:pt x="96131" y="963422"/>
                </a:lnTo>
                <a:lnTo>
                  <a:pt x="68082" y="925240"/>
                </a:lnTo>
                <a:lnTo>
                  <a:pt x="44792" y="884545"/>
                </a:lnTo>
                <a:lnTo>
                  <a:pt x="25905" y="841734"/>
                </a:lnTo>
                <a:lnTo>
                  <a:pt x="11068" y="797200"/>
                </a:lnTo>
                <a:lnTo>
                  <a:pt x="0" y="751651"/>
                </a:lnTo>
              </a:path>
              <a:path w="1297305" h="1549400">
                <a:moveTo>
                  <a:pt x="0" y="347216"/>
                </a:moveTo>
                <a:lnTo>
                  <a:pt x="1178" y="330453"/>
                </a:lnTo>
                <a:lnTo>
                  <a:pt x="3629" y="283328"/>
                </a:lnTo>
                <a:lnTo>
                  <a:pt x="3160" y="235697"/>
                </a:lnTo>
                <a:lnTo>
                  <a:pt x="0" y="207504"/>
                </a:lnTo>
              </a:path>
              <a:path w="1297305" h="1549400">
                <a:moveTo>
                  <a:pt x="0" y="857429"/>
                </a:moveTo>
                <a:lnTo>
                  <a:pt x="49457" y="878250"/>
                </a:lnTo>
                <a:lnTo>
                  <a:pt x="96334" y="891893"/>
                </a:lnTo>
                <a:lnTo>
                  <a:pt x="144576" y="900819"/>
                </a:lnTo>
                <a:lnTo>
                  <a:pt x="193634" y="905044"/>
                </a:lnTo>
                <a:lnTo>
                  <a:pt x="242958" y="904583"/>
                </a:lnTo>
                <a:lnTo>
                  <a:pt x="292000" y="899452"/>
                </a:lnTo>
                <a:lnTo>
                  <a:pt x="340210" y="889666"/>
                </a:lnTo>
                <a:lnTo>
                  <a:pt x="387041" y="875242"/>
                </a:lnTo>
                <a:lnTo>
                  <a:pt x="431943" y="856194"/>
                </a:lnTo>
                <a:lnTo>
                  <a:pt x="474368" y="832538"/>
                </a:lnTo>
                <a:lnTo>
                  <a:pt x="513765" y="804290"/>
                </a:lnTo>
                <a:lnTo>
                  <a:pt x="549216" y="772477"/>
                </a:lnTo>
                <a:lnTo>
                  <a:pt x="580465" y="737084"/>
                </a:lnTo>
                <a:lnTo>
                  <a:pt x="607436" y="698591"/>
                </a:lnTo>
                <a:lnTo>
                  <a:pt x="630055" y="657478"/>
                </a:lnTo>
                <a:lnTo>
                  <a:pt x="648244" y="614222"/>
                </a:lnTo>
                <a:lnTo>
                  <a:pt x="661927" y="569303"/>
                </a:lnTo>
                <a:lnTo>
                  <a:pt x="671029" y="523200"/>
                </a:lnTo>
                <a:lnTo>
                  <a:pt x="675474" y="476392"/>
                </a:lnTo>
                <a:lnTo>
                  <a:pt x="675185" y="429357"/>
                </a:lnTo>
                <a:lnTo>
                  <a:pt x="670086" y="382576"/>
                </a:lnTo>
                <a:lnTo>
                  <a:pt x="660101" y="336526"/>
                </a:lnTo>
                <a:lnTo>
                  <a:pt x="645154" y="291688"/>
                </a:lnTo>
                <a:lnTo>
                  <a:pt x="625170" y="248538"/>
                </a:lnTo>
                <a:lnTo>
                  <a:pt x="600406" y="206658"/>
                </a:lnTo>
                <a:lnTo>
                  <a:pt x="568817" y="168581"/>
                </a:lnTo>
                <a:lnTo>
                  <a:pt x="531115" y="136954"/>
                </a:lnTo>
                <a:lnTo>
                  <a:pt x="488008" y="114422"/>
                </a:lnTo>
                <a:lnTo>
                  <a:pt x="440207" y="103632"/>
                </a:lnTo>
                <a:lnTo>
                  <a:pt x="392680" y="105961"/>
                </a:lnTo>
                <a:lnTo>
                  <a:pt x="348700" y="121548"/>
                </a:lnTo>
                <a:lnTo>
                  <a:pt x="309803" y="148050"/>
                </a:lnTo>
                <a:lnTo>
                  <a:pt x="277527" y="183124"/>
                </a:lnTo>
                <a:lnTo>
                  <a:pt x="253410" y="224428"/>
                </a:lnTo>
                <a:lnTo>
                  <a:pt x="238988" y="269621"/>
                </a:lnTo>
                <a:lnTo>
                  <a:pt x="234750" y="314994"/>
                </a:lnTo>
                <a:lnTo>
                  <a:pt x="238861" y="360656"/>
                </a:lnTo>
                <a:lnTo>
                  <a:pt x="250328" y="405796"/>
                </a:lnTo>
                <a:lnTo>
                  <a:pt x="268156" y="449603"/>
                </a:lnTo>
                <a:lnTo>
                  <a:pt x="291352" y="491265"/>
                </a:lnTo>
                <a:lnTo>
                  <a:pt x="318922" y="529971"/>
                </a:lnTo>
                <a:lnTo>
                  <a:pt x="349547" y="567080"/>
                </a:lnTo>
                <a:lnTo>
                  <a:pt x="383725" y="601535"/>
                </a:lnTo>
                <a:lnTo>
                  <a:pt x="421094" y="632894"/>
                </a:lnTo>
                <a:lnTo>
                  <a:pt x="461290" y="660717"/>
                </a:lnTo>
                <a:lnTo>
                  <a:pt x="503952" y="684563"/>
                </a:lnTo>
                <a:lnTo>
                  <a:pt x="548717" y="703992"/>
                </a:lnTo>
                <a:lnTo>
                  <a:pt x="595221" y="718564"/>
                </a:lnTo>
                <a:lnTo>
                  <a:pt x="643102" y="727837"/>
                </a:lnTo>
                <a:lnTo>
                  <a:pt x="691972" y="731374"/>
                </a:lnTo>
                <a:lnTo>
                  <a:pt x="741008" y="729015"/>
                </a:lnTo>
                <a:lnTo>
                  <a:pt x="789300" y="720876"/>
                </a:lnTo>
                <a:lnTo>
                  <a:pt x="835934" y="707072"/>
                </a:lnTo>
                <a:lnTo>
                  <a:pt x="880000" y="687720"/>
                </a:lnTo>
                <a:lnTo>
                  <a:pt x="920585" y="662936"/>
                </a:lnTo>
                <a:lnTo>
                  <a:pt x="956778" y="632835"/>
                </a:lnTo>
                <a:lnTo>
                  <a:pt x="987666" y="597535"/>
                </a:lnTo>
                <a:lnTo>
                  <a:pt x="1011179" y="560353"/>
                </a:lnTo>
                <a:lnTo>
                  <a:pt x="1027938" y="520785"/>
                </a:lnTo>
                <a:lnTo>
                  <a:pt x="1038242" y="479445"/>
                </a:lnTo>
                <a:lnTo>
                  <a:pt x="1042389" y="436946"/>
                </a:lnTo>
                <a:lnTo>
                  <a:pt x="1040677" y="393899"/>
                </a:lnTo>
                <a:lnTo>
                  <a:pt x="1033406" y="350918"/>
                </a:lnTo>
                <a:lnTo>
                  <a:pt x="1020873" y="308616"/>
                </a:lnTo>
                <a:lnTo>
                  <a:pt x="1003378" y="267605"/>
                </a:lnTo>
                <a:lnTo>
                  <a:pt x="981218" y="228499"/>
                </a:lnTo>
                <a:lnTo>
                  <a:pt x="954692" y="191911"/>
                </a:lnTo>
                <a:lnTo>
                  <a:pt x="924098" y="158452"/>
                </a:lnTo>
                <a:lnTo>
                  <a:pt x="889736" y="128737"/>
                </a:lnTo>
                <a:lnTo>
                  <a:pt x="851903" y="103377"/>
                </a:lnTo>
                <a:lnTo>
                  <a:pt x="808202" y="80420"/>
                </a:lnTo>
                <a:lnTo>
                  <a:pt x="762543" y="62541"/>
                </a:lnTo>
                <a:lnTo>
                  <a:pt x="715306" y="49553"/>
                </a:lnTo>
                <a:lnTo>
                  <a:pt x="666869" y="41270"/>
                </a:lnTo>
                <a:lnTo>
                  <a:pt x="617611" y="37504"/>
                </a:lnTo>
                <a:lnTo>
                  <a:pt x="567912" y="38068"/>
                </a:lnTo>
                <a:lnTo>
                  <a:pt x="518150" y="42775"/>
                </a:lnTo>
                <a:lnTo>
                  <a:pt x="468705" y="51439"/>
                </a:lnTo>
                <a:lnTo>
                  <a:pt x="419956" y="63873"/>
                </a:lnTo>
                <a:lnTo>
                  <a:pt x="372281" y="79888"/>
                </a:lnTo>
                <a:lnTo>
                  <a:pt x="326061" y="99300"/>
                </a:lnTo>
                <a:lnTo>
                  <a:pt x="281673" y="121920"/>
                </a:lnTo>
                <a:lnTo>
                  <a:pt x="239339" y="147160"/>
                </a:lnTo>
                <a:lnTo>
                  <a:pt x="197463" y="174371"/>
                </a:lnTo>
                <a:lnTo>
                  <a:pt x="155749" y="202450"/>
                </a:lnTo>
                <a:lnTo>
                  <a:pt x="113906" y="230296"/>
                </a:lnTo>
                <a:lnTo>
                  <a:pt x="71638" y="256809"/>
                </a:lnTo>
                <a:lnTo>
                  <a:pt x="28651" y="280888"/>
                </a:lnTo>
                <a:lnTo>
                  <a:pt x="0" y="294265"/>
                </a:lnTo>
              </a:path>
              <a:path w="1297305" h="1549400">
                <a:moveTo>
                  <a:pt x="243258" y="0"/>
                </a:moveTo>
                <a:lnTo>
                  <a:pt x="273340" y="48926"/>
                </a:lnTo>
                <a:lnTo>
                  <a:pt x="299082" y="85961"/>
                </a:lnTo>
                <a:lnTo>
                  <a:pt x="327239" y="119555"/>
                </a:lnTo>
                <a:lnTo>
                  <a:pt x="358815" y="148484"/>
                </a:lnTo>
                <a:lnTo>
                  <a:pt x="394816" y="171524"/>
                </a:lnTo>
                <a:lnTo>
                  <a:pt x="436245" y="187451"/>
                </a:lnTo>
                <a:lnTo>
                  <a:pt x="479395" y="192976"/>
                </a:lnTo>
                <a:lnTo>
                  <a:pt x="522191" y="188527"/>
                </a:lnTo>
                <a:lnTo>
                  <a:pt x="563441" y="175285"/>
                </a:lnTo>
                <a:lnTo>
                  <a:pt x="601951" y="154431"/>
                </a:lnTo>
                <a:lnTo>
                  <a:pt x="636528" y="127149"/>
                </a:lnTo>
                <a:lnTo>
                  <a:pt x="665980" y="94618"/>
                </a:lnTo>
                <a:lnTo>
                  <a:pt x="689114" y="58022"/>
                </a:lnTo>
                <a:lnTo>
                  <a:pt x="704735" y="18541"/>
                </a:lnTo>
                <a:lnTo>
                  <a:pt x="708299" y="0"/>
                </a:lnTo>
              </a:path>
              <a:path w="1297305" h="1549400">
                <a:moveTo>
                  <a:pt x="100060" y="0"/>
                </a:moveTo>
                <a:lnTo>
                  <a:pt x="125155" y="33622"/>
                </a:lnTo>
                <a:lnTo>
                  <a:pt x="158856" y="69630"/>
                </a:lnTo>
                <a:lnTo>
                  <a:pt x="196486" y="101945"/>
                </a:lnTo>
                <a:lnTo>
                  <a:pt x="237515" y="130048"/>
                </a:lnTo>
                <a:lnTo>
                  <a:pt x="281369" y="152828"/>
                </a:lnTo>
                <a:lnTo>
                  <a:pt x="327168" y="171551"/>
                </a:lnTo>
                <a:lnTo>
                  <a:pt x="374562" y="186332"/>
                </a:lnTo>
                <a:lnTo>
                  <a:pt x="423201" y="197291"/>
                </a:lnTo>
                <a:lnTo>
                  <a:pt x="472735" y="204545"/>
                </a:lnTo>
                <a:lnTo>
                  <a:pt x="522815" y="208214"/>
                </a:lnTo>
                <a:lnTo>
                  <a:pt x="573091" y="208414"/>
                </a:lnTo>
                <a:lnTo>
                  <a:pt x="623214" y="205264"/>
                </a:lnTo>
                <a:lnTo>
                  <a:pt x="672833" y="198882"/>
                </a:lnTo>
                <a:lnTo>
                  <a:pt x="724878" y="189592"/>
                </a:lnTo>
                <a:lnTo>
                  <a:pt x="776096" y="176739"/>
                </a:lnTo>
                <a:lnTo>
                  <a:pt x="825997" y="160149"/>
                </a:lnTo>
                <a:lnTo>
                  <a:pt x="874088" y="139650"/>
                </a:lnTo>
                <a:lnTo>
                  <a:pt x="919880" y="115067"/>
                </a:lnTo>
                <a:lnTo>
                  <a:pt x="962882" y="86228"/>
                </a:lnTo>
                <a:lnTo>
                  <a:pt x="1002601" y="52959"/>
                </a:lnTo>
                <a:lnTo>
                  <a:pt x="1035058" y="18982"/>
                </a:lnTo>
                <a:lnTo>
                  <a:pt x="1049488" y="0"/>
                </a:lnTo>
              </a:path>
              <a:path w="1297305" h="1549400">
                <a:moveTo>
                  <a:pt x="1217555" y="0"/>
                </a:moveTo>
                <a:lnTo>
                  <a:pt x="1241158" y="39897"/>
                </a:lnTo>
                <a:lnTo>
                  <a:pt x="1261488" y="83537"/>
                </a:lnTo>
                <a:lnTo>
                  <a:pt x="1277440" y="128871"/>
                </a:lnTo>
                <a:lnTo>
                  <a:pt x="1288800" y="175355"/>
                </a:lnTo>
                <a:lnTo>
                  <a:pt x="1295357" y="222447"/>
                </a:lnTo>
                <a:lnTo>
                  <a:pt x="1296896" y="269606"/>
                </a:lnTo>
                <a:lnTo>
                  <a:pt x="1293206" y="316289"/>
                </a:lnTo>
                <a:lnTo>
                  <a:pt x="1284072" y="361953"/>
                </a:lnTo>
                <a:lnTo>
                  <a:pt x="1269283" y="406056"/>
                </a:lnTo>
                <a:lnTo>
                  <a:pt x="1248625" y="448055"/>
                </a:lnTo>
                <a:lnTo>
                  <a:pt x="1221322" y="486422"/>
                </a:lnTo>
                <a:lnTo>
                  <a:pt x="1188487" y="520676"/>
                </a:lnTo>
                <a:lnTo>
                  <a:pt x="1151075" y="549179"/>
                </a:lnTo>
                <a:lnTo>
                  <a:pt x="1110043" y="570295"/>
                </a:lnTo>
                <a:lnTo>
                  <a:pt x="1066346" y="582387"/>
                </a:lnTo>
                <a:lnTo>
                  <a:pt x="1020940" y="583819"/>
                </a:lnTo>
                <a:lnTo>
                  <a:pt x="976965" y="570489"/>
                </a:lnTo>
                <a:lnTo>
                  <a:pt x="938227" y="544496"/>
                </a:lnTo>
                <a:lnTo>
                  <a:pt x="907800" y="509301"/>
                </a:lnTo>
                <a:lnTo>
                  <a:pt x="888760" y="468371"/>
                </a:lnTo>
                <a:lnTo>
                  <a:pt x="884182" y="425168"/>
                </a:lnTo>
                <a:lnTo>
                  <a:pt x="897140" y="383159"/>
                </a:lnTo>
                <a:lnTo>
                  <a:pt x="929450" y="344259"/>
                </a:lnTo>
                <a:lnTo>
                  <a:pt x="973758" y="321135"/>
                </a:lnTo>
                <a:lnTo>
                  <a:pt x="1024026" y="314132"/>
                </a:lnTo>
                <a:lnTo>
                  <a:pt x="1074216" y="323596"/>
                </a:lnTo>
                <a:lnTo>
                  <a:pt x="1119030" y="347575"/>
                </a:lnTo>
                <a:lnTo>
                  <a:pt x="1156615" y="382079"/>
                </a:lnTo>
                <a:lnTo>
                  <a:pt x="1186164" y="424394"/>
                </a:lnTo>
                <a:lnTo>
                  <a:pt x="1206868" y="471804"/>
                </a:lnTo>
                <a:lnTo>
                  <a:pt x="1220009" y="518487"/>
                </a:lnTo>
                <a:lnTo>
                  <a:pt x="1226047" y="566197"/>
                </a:lnTo>
                <a:lnTo>
                  <a:pt x="1225336" y="614212"/>
                </a:lnTo>
                <a:lnTo>
                  <a:pt x="1218235" y="661809"/>
                </a:lnTo>
                <a:lnTo>
                  <a:pt x="1205099" y="708264"/>
                </a:lnTo>
                <a:lnTo>
                  <a:pt x="1186285" y="752854"/>
                </a:lnTo>
                <a:lnTo>
                  <a:pt x="1162148" y="794856"/>
                </a:lnTo>
                <a:lnTo>
                  <a:pt x="1133047" y="833548"/>
                </a:lnTo>
                <a:lnTo>
                  <a:pt x="1099337" y="868206"/>
                </a:lnTo>
                <a:lnTo>
                  <a:pt x="1061375" y="898107"/>
                </a:lnTo>
                <a:lnTo>
                  <a:pt x="1019517" y="922527"/>
                </a:lnTo>
                <a:lnTo>
                  <a:pt x="974704" y="940928"/>
                </a:lnTo>
                <a:lnTo>
                  <a:pt x="928030" y="953349"/>
                </a:lnTo>
                <a:lnTo>
                  <a:pt x="880144" y="959938"/>
                </a:lnTo>
                <a:lnTo>
                  <a:pt x="831694" y="960843"/>
                </a:lnTo>
                <a:lnTo>
                  <a:pt x="783330" y="956211"/>
                </a:lnTo>
                <a:lnTo>
                  <a:pt x="735701" y="946190"/>
                </a:lnTo>
                <a:lnTo>
                  <a:pt x="689456" y="930927"/>
                </a:lnTo>
                <a:lnTo>
                  <a:pt x="645243" y="910571"/>
                </a:lnTo>
                <a:lnTo>
                  <a:pt x="603712" y="885270"/>
                </a:lnTo>
                <a:lnTo>
                  <a:pt x="565512" y="855170"/>
                </a:lnTo>
                <a:lnTo>
                  <a:pt x="531291" y="820420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49241" y="4910001"/>
            <a:ext cx="895350" cy="233679"/>
          </a:xfrm>
          <a:custGeom>
            <a:avLst/>
            <a:gdLst/>
            <a:ahLst/>
            <a:cxnLst/>
            <a:rect l="l" t="t" r="r" b="b"/>
            <a:pathLst>
              <a:path w="895350" h="233679">
                <a:moveTo>
                  <a:pt x="894758" y="151293"/>
                </a:moveTo>
                <a:lnTo>
                  <a:pt x="838582" y="111630"/>
                </a:lnTo>
                <a:lnTo>
                  <a:pt x="793701" y="87994"/>
                </a:lnTo>
                <a:lnTo>
                  <a:pt x="746561" y="67859"/>
                </a:lnTo>
                <a:lnTo>
                  <a:pt x="698039" y="50852"/>
                </a:lnTo>
                <a:lnTo>
                  <a:pt x="649013" y="36598"/>
                </a:lnTo>
                <a:lnTo>
                  <a:pt x="602061" y="24660"/>
                </a:lnTo>
                <a:lnTo>
                  <a:pt x="554426" y="14643"/>
                </a:lnTo>
                <a:lnTo>
                  <a:pt x="506364" y="6935"/>
                </a:lnTo>
                <a:lnTo>
                  <a:pt x="458133" y="1924"/>
                </a:lnTo>
                <a:lnTo>
                  <a:pt x="409989" y="0"/>
                </a:lnTo>
                <a:lnTo>
                  <a:pt x="362191" y="1549"/>
                </a:lnTo>
                <a:lnTo>
                  <a:pt x="314994" y="6963"/>
                </a:lnTo>
                <a:lnTo>
                  <a:pt x="268657" y="16628"/>
                </a:lnTo>
                <a:lnTo>
                  <a:pt x="223436" y="30933"/>
                </a:lnTo>
                <a:lnTo>
                  <a:pt x="179360" y="50086"/>
                </a:lnTo>
                <a:lnTo>
                  <a:pt x="138425" y="74291"/>
                </a:lnTo>
                <a:lnTo>
                  <a:pt x="100889" y="103041"/>
                </a:lnTo>
                <a:lnTo>
                  <a:pt x="67010" y="135826"/>
                </a:lnTo>
                <a:lnTo>
                  <a:pt x="37045" y="172137"/>
                </a:lnTo>
                <a:lnTo>
                  <a:pt x="11251" y="211464"/>
                </a:lnTo>
                <a:lnTo>
                  <a:pt x="0" y="233497"/>
                </a:lnTo>
              </a:path>
              <a:path w="895350" h="233679">
                <a:moveTo>
                  <a:pt x="675070" y="233496"/>
                </a:moveTo>
                <a:lnTo>
                  <a:pt x="633274" y="218149"/>
                </a:lnTo>
                <a:lnTo>
                  <a:pt x="580885" y="206037"/>
                </a:lnTo>
                <a:lnTo>
                  <a:pt x="527585" y="200005"/>
                </a:lnTo>
                <a:lnTo>
                  <a:pt x="473810" y="199505"/>
                </a:lnTo>
                <a:lnTo>
                  <a:pt x="419992" y="203984"/>
                </a:lnTo>
                <a:lnTo>
                  <a:pt x="366565" y="212893"/>
                </a:lnTo>
                <a:lnTo>
                  <a:pt x="331587" y="221621"/>
                </a:lnTo>
                <a:lnTo>
                  <a:pt x="297334" y="233457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87304" y="3679741"/>
            <a:ext cx="1156970" cy="1464310"/>
          </a:xfrm>
          <a:custGeom>
            <a:avLst/>
            <a:gdLst/>
            <a:ahLst/>
            <a:cxnLst/>
            <a:rect l="l" t="t" r="r" b="b"/>
            <a:pathLst>
              <a:path w="1156970" h="1464310">
                <a:moveTo>
                  <a:pt x="1156695" y="328688"/>
                </a:moveTo>
                <a:lnTo>
                  <a:pt x="1120575" y="357406"/>
                </a:lnTo>
                <a:lnTo>
                  <a:pt x="1095608" y="387268"/>
                </a:lnTo>
                <a:lnTo>
                  <a:pt x="1073547" y="424968"/>
                </a:lnTo>
                <a:lnTo>
                  <a:pt x="1059881" y="466036"/>
                </a:lnTo>
                <a:lnTo>
                  <a:pt x="1053942" y="509497"/>
                </a:lnTo>
                <a:lnTo>
                  <a:pt x="1055063" y="554373"/>
                </a:lnTo>
                <a:lnTo>
                  <a:pt x="1062578" y="599690"/>
                </a:lnTo>
                <a:lnTo>
                  <a:pt x="1075819" y="644470"/>
                </a:lnTo>
                <a:lnTo>
                  <a:pt x="1094121" y="687738"/>
                </a:lnTo>
                <a:lnTo>
                  <a:pt x="1116817" y="728517"/>
                </a:lnTo>
                <a:lnTo>
                  <a:pt x="1147365" y="770863"/>
                </a:lnTo>
                <a:lnTo>
                  <a:pt x="1156695" y="781864"/>
                </a:lnTo>
              </a:path>
              <a:path w="1156970" h="1464310">
                <a:moveTo>
                  <a:pt x="541298" y="1463756"/>
                </a:moveTo>
                <a:lnTo>
                  <a:pt x="530391" y="1411168"/>
                </a:lnTo>
                <a:lnTo>
                  <a:pt x="526708" y="1364308"/>
                </a:lnTo>
                <a:lnTo>
                  <a:pt x="528104" y="1317404"/>
                </a:lnTo>
                <a:lnTo>
                  <a:pt x="534401" y="1270906"/>
                </a:lnTo>
                <a:lnTo>
                  <a:pt x="545423" y="1225265"/>
                </a:lnTo>
                <a:lnTo>
                  <a:pt x="560993" y="1180931"/>
                </a:lnTo>
                <a:lnTo>
                  <a:pt x="580934" y="1138355"/>
                </a:lnTo>
                <a:lnTo>
                  <a:pt x="605068" y="1097989"/>
                </a:lnTo>
                <a:lnTo>
                  <a:pt x="633220" y="1060283"/>
                </a:lnTo>
                <a:lnTo>
                  <a:pt x="665211" y="1025688"/>
                </a:lnTo>
                <a:lnTo>
                  <a:pt x="700866" y="994654"/>
                </a:lnTo>
                <a:lnTo>
                  <a:pt x="740008" y="967633"/>
                </a:lnTo>
                <a:lnTo>
                  <a:pt x="782629" y="944119"/>
                </a:lnTo>
                <a:lnTo>
                  <a:pt x="829182" y="927355"/>
                </a:lnTo>
                <a:lnTo>
                  <a:pt x="877716" y="919253"/>
                </a:lnTo>
                <a:lnTo>
                  <a:pt x="926281" y="921725"/>
                </a:lnTo>
                <a:lnTo>
                  <a:pt x="972926" y="936683"/>
                </a:lnTo>
                <a:lnTo>
                  <a:pt x="1012708" y="962825"/>
                </a:lnTo>
                <a:lnTo>
                  <a:pt x="1042686" y="998592"/>
                </a:lnTo>
                <a:lnTo>
                  <a:pt x="1062730" y="1041182"/>
                </a:lnTo>
                <a:lnTo>
                  <a:pt x="1072710" y="1087790"/>
                </a:lnTo>
                <a:lnTo>
                  <a:pt x="1072494" y="1135616"/>
                </a:lnTo>
                <a:lnTo>
                  <a:pt x="1061953" y="1181856"/>
                </a:lnTo>
                <a:lnTo>
                  <a:pt x="1042607" y="1223093"/>
                </a:lnTo>
                <a:lnTo>
                  <a:pt x="1015899" y="1260338"/>
                </a:lnTo>
                <a:lnTo>
                  <a:pt x="983101" y="1293400"/>
                </a:lnTo>
                <a:lnTo>
                  <a:pt x="945489" y="1322083"/>
                </a:lnTo>
                <a:lnTo>
                  <a:pt x="904334" y="1346196"/>
                </a:lnTo>
                <a:lnTo>
                  <a:pt x="860912" y="1365544"/>
                </a:lnTo>
                <a:lnTo>
                  <a:pt x="815680" y="1381976"/>
                </a:lnTo>
                <a:lnTo>
                  <a:pt x="768735" y="1394308"/>
                </a:lnTo>
                <a:lnTo>
                  <a:pt x="720615" y="1402346"/>
                </a:lnTo>
                <a:lnTo>
                  <a:pt x="671856" y="1405898"/>
                </a:lnTo>
                <a:lnTo>
                  <a:pt x="622996" y="1404769"/>
                </a:lnTo>
                <a:lnTo>
                  <a:pt x="574572" y="1398765"/>
                </a:lnTo>
                <a:lnTo>
                  <a:pt x="527122" y="1387694"/>
                </a:lnTo>
                <a:lnTo>
                  <a:pt x="481182" y="1371361"/>
                </a:lnTo>
                <a:lnTo>
                  <a:pt x="437267" y="1349587"/>
                </a:lnTo>
                <a:lnTo>
                  <a:pt x="396211" y="1322651"/>
                </a:lnTo>
                <a:lnTo>
                  <a:pt x="358738" y="1291115"/>
                </a:lnTo>
                <a:lnTo>
                  <a:pt x="325575" y="1255539"/>
                </a:lnTo>
                <a:lnTo>
                  <a:pt x="297448" y="1216487"/>
                </a:lnTo>
                <a:lnTo>
                  <a:pt x="275084" y="1174518"/>
                </a:lnTo>
                <a:lnTo>
                  <a:pt x="259209" y="1130195"/>
                </a:lnTo>
                <a:lnTo>
                  <a:pt x="250550" y="1084079"/>
                </a:lnTo>
                <a:lnTo>
                  <a:pt x="249183" y="1040121"/>
                </a:lnTo>
                <a:lnTo>
                  <a:pt x="254846" y="997536"/>
                </a:lnTo>
                <a:lnTo>
                  <a:pt x="266969" y="956700"/>
                </a:lnTo>
                <a:lnTo>
                  <a:pt x="284985" y="917990"/>
                </a:lnTo>
                <a:lnTo>
                  <a:pt x="308324" y="881782"/>
                </a:lnTo>
                <a:lnTo>
                  <a:pt x="336418" y="848455"/>
                </a:lnTo>
                <a:lnTo>
                  <a:pt x="368698" y="818384"/>
                </a:lnTo>
                <a:lnTo>
                  <a:pt x="404597" y="791947"/>
                </a:lnTo>
                <a:lnTo>
                  <a:pt x="443546" y="769520"/>
                </a:lnTo>
                <a:lnTo>
                  <a:pt x="484976" y="751479"/>
                </a:lnTo>
                <a:lnTo>
                  <a:pt x="528319" y="738203"/>
                </a:lnTo>
                <a:lnTo>
                  <a:pt x="573006" y="730068"/>
                </a:lnTo>
                <a:lnTo>
                  <a:pt x="618469" y="727450"/>
                </a:lnTo>
                <a:lnTo>
                  <a:pt x="667759" y="729853"/>
                </a:lnTo>
                <a:lnTo>
                  <a:pt x="716160" y="737627"/>
                </a:lnTo>
                <a:lnTo>
                  <a:pt x="763441" y="750418"/>
                </a:lnTo>
                <a:lnTo>
                  <a:pt x="809368" y="767873"/>
                </a:lnTo>
                <a:lnTo>
                  <a:pt x="853710" y="789639"/>
                </a:lnTo>
                <a:lnTo>
                  <a:pt x="896233" y="815363"/>
                </a:lnTo>
                <a:lnTo>
                  <a:pt x="936706" y="844690"/>
                </a:lnTo>
                <a:lnTo>
                  <a:pt x="974896" y="877269"/>
                </a:lnTo>
                <a:lnTo>
                  <a:pt x="1010571" y="912745"/>
                </a:lnTo>
                <a:lnTo>
                  <a:pt x="1043498" y="950765"/>
                </a:lnTo>
                <a:lnTo>
                  <a:pt x="1073445" y="990976"/>
                </a:lnTo>
                <a:lnTo>
                  <a:pt x="1100180" y="1033025"/>
                </a:lnTo>
                <a:lnTo>
                  <a:pt x="1123857" y="1076250"/>
                </a:lnTo>
                <a:lnTo>
                  <a:pt x="1146131" y="1120947"/>
                </a:lnTo>
                <a:lnTo>
                  <a:pt x="1156695" y="1143048"/>
                </a:lnTo>
              </a:path>
              <a:path w="1156970" h="1464310">
                <a:moveTo>
                  <a:pt x="1156695" y="967927"/>
                </a:moveTo>
                <a:lnTo>
                  <a:pt x="1103488" y="993172"/>
                </a:lnTo>
                <a:lnTo>
                  <a:pt x="1062175" y="1007809"/>
                </a:lnTo>
                <a:lnTo>
                  <a:pt x="1020288" y="1016688"/>
                </a:lnTo>
                <a:lnTo>
                  <a:pt x="977582" y="1018244"/>
                </a:lnTo>
                <a:lnTo>
                  <a:pt x="933810" y="1010914"/>
                </a:lnTo>
                <a:lnTo>
                  <a:pt x="893828" y="993752"/>
                </a:lnTo>
                <a:lnTo>
                  <a:pt x="859223" y="968181"/>
                </a:lnTo>
                <a:lnTo>
                  <a:pt x="830419" y="935823"/>
                </a:lnTo>
                <a:lnTo>
                  <a:pt x="807841" y="898303"/>
                </a:lnTo>
                <a:lnTo>
                  <a:pt x="791913" y="857245"/>
                </a:lnTo>
                <a:lnTo>
                  <a:pt x="783059" y="814272"/>
                </a:lnTo>
                <a:lnTo>
                  <a:pt x="781702" y="771008"/>
                </a:lnTo>
                <a:lnTo>
                  <a:pt x="788268" y="729076"/>
                </a:lnTo>
                <a:lnTo>
                  <a:pt x="804713" y="682990"/>
                </a:lnTo>
                <a:lnTo>
                  <a:pt x="828280" y="640431"/>
                </a:lnTo>
                <a:lnTo>
                  <a:pt x="858037" y="601587"/>
                </a:lnTo>
                <a:lnTo>
                  <a:pt x="893050" y="566644"/>
                </a:lnTo>
                <a:lnTo>
                  <a:pt x="932387" y="535787"/>
                </a:lnTo>
                <a:lnTo>
                  <a:pt x="975113" y="509203"/>
                </a:lnTo>
                <a:lnTo>
                  <a:pt x="1020297" y="487077"/>
                </a:lnTo>
                <a:lnTo>
                  <a:pt x="1068197" y="468045"/>
                </a:lnTo>
                <a:lnTo>
                  <a:pt x="1118220" y="453420"/>
                </a:lnTo>
                <a:lnTo>
                  <a:pt x="1156695" y="446346"/>
                </a:lnTo>
              </a:path>
              <a:path w="1156970" h="1464310">
                <a:moveTo>
                  <a:pt x="1156695" y="1060874"/>
                </a:moveTo>
                <a:lnTo>
                  <a:pt x="1084843" y="1059770"/>
                </a:lnTo>
                <a:lnTo>
                  <a:pt x="1035862" y="1052650"/>
                </a:lnTo>
                <a:lnTo>
                  <a:pt x="987512" y="1041320"/>
                </a:lnTo>
                <a:lnTo>
                  <a:pt x="940033" y="1026061"/>
                </a:lnTo>
                <a:lnTo>
                  <a:pt x="893667" y="1007152"/>
                </a:lnTo>
                <a:lnTo>
                  <a:pt x="848654" y="984873"/>
                </a:lnTo>
                <a:lnTo>
                  <a:pt x="805233" y="959504"/>
                </a:lnTo>
                <a:lnTo>
                  <a:pt x="763646" y="931324"/>
                </a:lnTo>
                <a:lnTo>
                  <a:pt x="724133" y="900615"/>
                </a:lnTo>
                <a:lnTo>
                  <a:pt x="684025" y="866190"/>
                </a:lnTo>
                <a:lnTo>
                  <a:pt x="646446" y="829106"/>
                </a:lnTo>
                <a:lnTo>
                  <a:pt x="611902" y="789468"/>
                </a:lnTo>
                <a:lnTo>
                  <a:pt x="580899" y="747381"/>
                </a:lnTo>
                <a:lnTo>
                  <a:pt x="553943" y="702951"/>
                </a:lnTo>
                <a:lnTo>
                  <a:pt x="531542" y="656285"/>
                </a:lnTo>
                <a:lnTo>
                  <a:pt x="514202" y="607486"/>
                </a:lnTo>
                <a:lnTo>
                  <a:pt x="503513" y="561721"/>
                </a:lnTo>
                <a:lnTo>
                  <a:pt x="498081" y="515504"/>
                </a:lnTo>
                <a:lnTo>
                  <a:pt x="497688" y="469199"/>
                </a:lnTo>
                <a:lnTo>
                  <a:pt x="502116" y="423171"/>
                </a:lnTo>
                <a:lnTo>
                  <a:pt x="511149" y="377785"/>
                </a:lnTo>
                <a:lnTo>
                  <a:pt x="524569" y="333403"/>
                </a:lnTo>
                <a:lnTo>
                  <a:pt x="542157" y="290391"/>
                </a:lnTo>
                <a:lnTo>
                  <a:pt x="563698" y="249113"/>
                </a:lnTo>
                <a:lnTo>
                  <a:pt x="588974" y="209932"/>
                </a:lnTo>
                <a:lnTo>
                  <a:pt x="617766" y="173214"/>
                </a:lnTo>
                <a:lnTo>
                  <a:pt x="649858" y="139322"/>
                </a:lnTo>
                <a:lnTo>
                  <a:pt x="685032" y="108622"/>
                </a:lnTo>
                <a:lnTo>
                  <a:pt x="723071" y="81476"/>
                </a:lnTo>
                <a:lnTo>
                  <a:pt x="763757" y="58249"/>
                </a:lnTo>
                <a:lnTo>
                  <a:pt x="807346" y="38753"/>
                </a:lnTo>
                <a:lnTo>
                  <a:pt x="852463" y="23270"/>
                </a:lnTo>
                <a:lnTo>
                  <a:pt x="898815" y="11727"/>
                </a:lnTo>
                <a:lnTo>
                  <a:pt x="946106" y="4049"/>
                </a:lnTo>
                <a:lnTo>
                  <a:pt x="994042" y="165"/>
                </a:lnTo>
                <a:lnTo>
                  <a:pt x="1042329" y="0"/>
                </a:lnTo>
                <a:lnTo>
                  <a:pt x="1090670" y="3480"/>
                </a:lnTo>
                <a:lnTo>
                  <a:pt x="1138773" y="10534"/>
                </a:lnTo>
                <a:lnTo>
                  <a:pt x="1156695" y="14510"/>
                </a:lnTo>
              </a:path>
              <a:path w="1156970" h="1464310">
                <a:moveTo>
                  <a:pt x="1156695" y="632316"/>
                </a:moveTo>
                <a:lnTo>
                  <a:pt x="1125421" y="617830"/>
                </a:lnTo>
                <a:lnTo>
                  <a:pt x="1081384" y="591816"/>
                </a:lnTo>
                <a:lnTo>
                  <a:pt x="1038299" y="563350"/>
                </a:lnTo>
                <a:lnTo>
                  <a:pt x="995786" y="534982"/>
                </a:lnTo>
                <a:lnTo>
                  <a:pt x="954754" y="509332"/>
                </a:lnTo>
                <a:lnTo>
                  <a:pt x="912293" y="486046"/>
                </a:lnTo>
                <a:lnTo>
                  <a:pt x="868575" y="465286"/>
                </a:lnTo>
                <a:lnTo>
                  <a:pt x="823776" y="447215"/>
                </a:lnTo>
                <a:lnTo>
                  <a:pt x="778068" y="431994"/>
                </a:lnTo>
                <a:lnTo>
                  <a:pt x="731626" y="419786"/>
                </a:lnTo>
                <a:lnTo>
                  <a:pt x="684622" y="410754"/>
                </a:lnTo>
                <a:lnTo>
                  <a:pt x="637232" y="405058"/>
                </a:lnTo>
                <a:lnTo>
                  <a:pt x="589628" y="402862"/>
                </a:lnTo>
                <a:lnTo>
                  <a:pt x="541984" y="404327"/>
                </a:lnTo>
                <a:lnTo>
                  <a:pt x="494474" y="409616"/>
                </a:lnTo>
                <a:lnTo>
                  <a:pt x="447273" y="418891"/>
                </a:lnTo>
                <a:lnTo>
                  <a:pt x="401624" y="432952"/>
                </a:lnTo>
                <a:lnTo>
                  <a:pt x="357504" y="451777"/>
                </a:lnTo>
                <a:lnTo>
                  <a:pt x="315373" y="475004"/>
                </a:lnTo>
                <a:lnTo>
                  <a:pt x="275691" y="502275"/>
                </a:lnTo>
                <a:lnTo>
                  <a:pt x="238917" y="533229"/>
                </a:lnTo>
                <a:lnTo>
                  <a:pt x="205512" y="567508"/>
                </a:lnTo>
                <a:lnTo>
                  <a:pt x="175936" y="604752"/>
                </a:lnTo>
                <a:lnTo>
                  <a:pt x="150648" y="644600"/>
                </a:lnTo>
                <a:lnTo>
                  <a:pt x="130108" y="686694"/>
                </a:lnTo>
                <a:lnTo>
                  <a:pt x="114777" y="730674"/>
                </a:lnTo>
                <a:lnTo>
                  <a:pt x="105114" y="776180"/>
                </a:lnTo>
                <a:lnTo>
                  <a:pt x="101579" y="822853"/>
                </a:lnTo>
                <a:lnTo>
                  <a:pt x="105634" y="869778"/>
                </a:lnTo>
                <a:lnTo>
                  <a:pt x="116536" y="915962"/>
                </a:lnTo>
                <a:lnTo>
                  <a:pt x="134297" y="959511"/>
                </a:lnTo>
                <a:lnTo>
                  <a:pt x="158926" y="998535"/>
                </a:lnTo>
                <a:lnTo>
                  <a:pt x="190435" y="1031142"/>
                </a:lnTo>
                <a:lnTo>
                  <a:pt x="228833" y="1055440"/>
                </a:lnTo>
                <a:lnTo>
                  <a:pt x="273490" y="1066284"/>
                </a:lnTo>
                <a:lnTo>
                  <a:pt x="320066" y="1063556"/>
                </a:lnTo>
                <a:lnTo>
                  <a:pt x="364151" y="1048684"/>
                </a:lnTo>
                <a:lnTo>
                  <a:pt x="401336" y="1023093"/>
                </a:lnTo>
                <a:lnTo>
                  <a:pt x="427211" y="988209"/>
                </a:lnTo>
                <a:lnTo>
                  <a:pt x="437367" y="945458"/>
                </a:lnTo>
                <a:lnTo>
                  <a:pt x="429276" y="895542"/>
                </a:lnTo>
                <a:lnTo>
                  <a:pt x="402838" y="853120"/>
                </a:lnTo>
                <a:lnTo>
                  <a:pt x="363089" y="821561"/>
                </a:lnTo>
                <a:lnTo>
                  <a:pt x="315066" y="804234"/>
                </a:lnTo>
                <a:lnTo>
                  <a:pt x="264313" y="802103"/>
                </a:lnTo>
                <a:lnTo>
                  <a:pt x="214418" y="812737"/>
                </a:lnTo>
                <a:lnTo>
                  <a:pt x="167476" y="834192"/>
                </a:lnTo>
                <a:lnTo>
                  <a:pt x="125582" y="864521"/>
                </a:lnTo>
                <a:lnTo>
                  <a:pt x="90540" y="898057"/>
                </a:lnTo>
                <a:lnTo>
                  <a:pt x="61099" y="936086"/>
                </a:lnTo>
                <a:lnTo>
                  <a:pt x="37319" y="977804"/>
                </a:lnTo>
                <a:lnTo>
                  <a:pt x="19260" y="1022408"/>
                </a:lnTo>
                <a:lnTo>
                  <a:pt x="6980" y="1069093"/>
                </a:lnTo>
                <a:lnTo>
                  <a:pt x="540" y="1117055"/>
                </a:lnTo>
                <a:lnTo>
                  <a:pt x="0" y="1165488"/>
                </a:lnTo>
                <a:lnTo>
                  <a:pt x="5417" y="1213590"/>
                </a:lnTo>
                <a:lnTo>
                  <a:pt x="16853" y="1260556"/>
                </a:lnTo>
                <a:lnTo>
                  <a:pt x="34367" y="1305580"/>
                </a:lnTo>
                <a:lnTo>
                  <a:pt x="58018" y="1347861"/>
                </a:lnTo>
                <a:lnTo>
                  <a:pt x="87287" y="1386479"/>
                </a:lnTo>
                <a:lnTo>
                  <a:pt x="121193" y="1420888"/>
                </a:lnTo>
                <a:lnTo>
                  <a:pt x="159103" y="1450888"/>
                </a:lnTo>
                <a:lnTo>
                  <a:pt x="180026" y="1463756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7305" y="433273"/>
            <a:ext cx="65576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z="2800" spc="-140" dirty="0">
                <a:solidFill>
                  <a:srgbClr val="FF0000"/>
                </a:solidFill>
              </a:rPr>
              <a:t>TEKNİKLER VE STRATEJİLER</a:t>
            </a:r>
            <a:endParaRPr sz="2800" spc="-210" dirty="0">
              <a:solidFill>
                <a:srgbClr val="FF0000"/>
              </a:solidFill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79080" y="1173480"/>
            <a:ext cx="3051810" cy="2948940"/>
            <a:chOff x="1279080" y="1173480"/>
            <a:chExt cx="3051810" cy="2948940"/>
          </a:xfrm>
        </p:grpSpPr>
        <p:sp>
          <p:nvSpPr>
            <p:cNvPr id="7" name="object 7"/>
            <p:cNvSpPr/>
            <p:nvPr/>
          </p:nvSpPr>
          <p:spPr>
            <a:xfrm>
              <a:off x="1289303" y="1173480"/>
              <a:ext cx="3031490" cy="2948940"/>
            </a:xfrm>
            <a:custGeom>
              <a:avLst/>
              <a:gdLst/>
              <a:ahLst/>
              <a:cxnLst/>
              <a:rect l="l" t="t" r="r" b="b"/>
              <a:pathLst>
                <a:path w="3031490" h="2948940">
                  <a:moveTo>
                    <a:pt x="3031236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3031236" y="2948940"/>
                  </a:lnTo>
                  <a:lnTo>
                    <a:pt x="3031236" y="0"/>
                  </a:lnTo>
                  <a:close/>
                </a:path>
              </a:pathLst>
            </a:custGeom>
            <a:solidFill>
              <a:srgbClr val="FBC4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3842" y="1931797"/>
              <a:ext cx="3042285" cy="1386840"/>
            </a:xfrm>
            <a:custGeom>
              <a:avLst/>
              <a:gdLst/>
              <a:ahLst/>
              <a:cxnLst/>
              <a:rect l="l" t="t" r="r" b="b"/>
              <a:pathLst>
                <a:path w="3042285" h="1386839">
                  <a:moveTo>
                    <a:pt x="0" y="0"/>
                  </a:moveTo>
                  <a:lnTo>
                    <a:pt x="3042158" y="0"/>
                  </a:lnTo>
                </a:path>
                <a:path w="3042285" h="1386839">
                  <a:moveTo>
                    <a:pt x="0" y="731519"/>
                  </a:moveTo>
                  <a:lnTo>
                    <a:pt x="3042158" y="731519"/>
                  </a:lnTo>
                </a:path>
                <a:path w="3042285" h="1386839">
                  <a:moveTo>
                    <a:pt x="0" y="1386839"/>
                  </a:moveTo>
                  <a:lnTo>
                    <a:pt x="3042158" y="1386839"/>
                  </a:lnTo>
                </a:path>
              </a:pathLst>
            </a:custGeom>
            <a:ln w="9525">
              <a:solidFill>
                <a:srgbClr val="F1A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89303" y="1173480"/>
            <a:ext cx="3031490" cy="620683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50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tr-TR" sz="2000" b="1" dirty="0">
                <a:solidFill>
                  <a:schemeClr val="accent6"/>
                </a:solidFill>
                <a:latin typeface="Times New Roman"/>
                <a:cs typeface="Times New Roman"/>
              </a:rPr>
              <a:t>Sorulara yorumunuz Katmayın</a:t>
            </a:r>
            <a:endParaRPr sz="2000" b="1" dirty="0">
              <a:solidFill>
                <a:schemeClr val="accent6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89303" y="1936559"/>
            <a:ext cx="3031490" cy="263534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78105" rIns="0" bIns="0" rtlCol="0">
            <a:spAutoFit/>
          </a:bodyPr>
          <a:lstStyle/>
          <a:p>
            <a:pPr marL="548005" marR="109855" indent="-317500">
              <a:lnSpc>
                <a:spcPct val="100000"/>
              </a:lnSpc>
              <a:spcBef>
                <a:spcPts val="615"/>
              </a:spcBef>
              <a:buSzPct val="116666"/>
              <a:buFont typeface="Times New Roman"/>
              <a:buChar char="●"/>
              <a:tabLst>
                <a:tab pos="548005" algn="l"/>
                <a:tab pos="548640" algn="l"/>
              </a:tabLst>
            </a:pPr>
            <a:r>
              <a:rPr lang="tr-TR" sz="1200" spc="-20" dirty="0">
                <a:solidFill>
                  <a:srgbClr val="3A4B6C"/>
                </a:solidFill>
                <a:latin typeface="Tahoma"/>
                <a:cs typeface="Tahoma"/>
              </a:rPr>
              <a:t>Soru neyi soruyorsa ona odaklanın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5935" y="2482310"/>
            <a:ext cx="2796793" cy="686726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131445" rIns="0" bIns="0" rtlCol="0">
            <a:spAutoFit/>
          </a:bodyPr>
          <a:lstStyle/>
          <a:p>
            <a:pPr marL="384175" indent="-384175">
              <a:lnSpc>
                <a:spcPct val="100000"/>
              </a:lnSpc>
              <a:spcBef>
                <a:spcPts val="1035"/>
              </a:spcBef>
              <a:buSzPct val="116666"/>
              <a:buFont typeface="Times New Roman"/>
              <a:buChar char="●"/>
              <a:tabLst>
                <a:tab pos="384175" algn="l"/>
                <a:tab pos="548640" algn="l"/>
              </a:tabLst>
            </a:pPr>
            <a:r>
              <a:rPr lang="tr-TR" sz="1200" spc="-35" dirty="0">
                <a:solidFill>
                  <a:srgbClr val="3A4B6C"/>
                </a:solidFill>
                <a:latin typeface="Tahoma"/>
                <a:cs typeface="Tahoma"/>
              </a:rPr>
              <a:t>S</a:t>
            </a:r>
            <a:r>
              <a:rPr lang="tr-TR" sz="1200" spc="20" dirty="0">
                <a:solidFill>
                  <a:srgbClr val="3A4B6C"/>
                </a:solidFill>
                <a:latin typeface="Tahoma"/>
                <a:cs typeface="Tahoma"/>
              </a:rPr>
              <a:t>orunun basit ve ya zor olduğunu düşünüp sorunun kendisinden uzaklaşmayın</a:t>
            </a:r>
            <a:endParaRPr lang="tr-TR" sz="12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89303" y="3442842"/>
            <a:ext cx="303149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8005" marR="176530" indent="-317500">
              <a:lnSpc>
                <a:spcPct val="100000"/>
              </a:lnSpc>
              <a:spcBef>
                <a:spcPts val="100"/>
              </a:spcBef>
              <a:buSzPct val="116666"/>
              <a:buFont typeface="Times New Roman"/>
              <a:buChar char="●"/>
              <a:tabLst>
                <a:tab pos="548005" algn="l"/>
                <a:tab pos="548640" algn="l"/>
              </a:tabLst>
            </a:pPr>
            <a:r>
              <a:rPr lang="tr-TR" sz="1200" spc="-20" dirty="0">
                <a:solidFill>
                  <a:srgbClr val="3A4B6C"/>
                </a:solidFill>
                <a:latin typeface="Tahoma"/>
                <a:cs typeface="Tahoma"/>
              </a:rPr>
              <a:t>Soruya kendi düşüncenizi ve yorumunuzu katmayın.</a:t>
            </a:r>
            <a:endParaRPr sz="1200" dirty="0">
              <a:latin typeface="Tahoma"/>
              <a:cs typeface="Tahom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65327"/>
              </p:ext>
            </p:extLst>
          </p:nvPr>
        </p:nvGraphicFramePr>
        <p:xfrm>
          <a:off x="4823459" y="1173480"/>
          <a:ext cx="3031490" cy="2948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0194">
                <a:tc>
                  <a:txBody>
                    <a:bodyPr/>
                    <a:lstStyle/>
                    <a:p>
                      <a:pPr marL="230505" marR="509270" indent="0" algn="ctr">
                        <a:lnSpc>
                          <a:spcPct val="100000"/>
                        </a:lnSpc>
                        <a:spcBef>
                          <a:spcPts val="1115"/>
                        </a:spcBef>
                        <a:buSzPct val="116666"/>
                        <a:buFont typeface="Times New Roman"/>
                        <a:buNone/>
                        <a:tabLst>
                          <a:tab pos="548640" algn="l"/>
                        </a:tabLst>
                      </a:pPr>
                      <a:r>
                        <a:rPr lang="tr-TR" sz="1800" b="1" dirty="0">
                          <a:solidFill>
                            <a:srgbClr val="00B050"/>
                          </a:solidFill>
                          <a:latin typeface="Tahoma"/>
                          <a:cs typeface="Tahoma"/>
                        </a:rPr>
                        <a:t>Tüm Soruyu ve Seçenekleri Okuyun</a:t>
                      </a:r>
                      <a:endParaRPr sz="1800" b="1" dirty="0">
                        <a:solidFill>
                          <a:srgbClr val="00B050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141605" marB="0"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19">
                <a:tc>
                  <a:txBody>
                    <a:bodyPr/>
                    <a:lstStyle/>
                    <a:p>
                      <a:pPr marL="548005" marR="336550" indent="-31750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lang="tr-TR" sz="1200" dirty="0" err="1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oruyu</a:t>
                      </a: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 basite alıp yarım okumayın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19">
                <a:tc>
                  <a:txBody>
                    <a:bodyPr/>
                    <a:lstStyle/>
                    <a:p>
                      <a:pPr marL="548005" marR="578485" indent="-317500">
                        <a:lnSpc>
                          <a:spcPct val="100000"/>
                        </a:lnSpc>
                        <a:spcBef>
                          <a:spcPts val="65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Tüm şıkları okuyun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906">
                <a:tc>
                  <a:txBody>
                    <a:bodyPr/>
                    <a:lstStyle/>
                    <a:p>
                      <a:pPr marL="548640" indent="-31750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spc="-5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Aksi halde en basit soruyu bile yanlış yapabilirsiniz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4" name="object 14"/>
          <p:cNvGrpSpPr/>
          <p:nvPr/>
        </p:nvGrpSpPr>
        <p:grpSpPr>
          <a:xfrm>
            <a:off x="6021323" y="3950208"/>
            <a:ext cx="660400" cy="658495"/>
            <a:chOff x="6021323" y="3950208"/>
            <a:chExt cx="660400" cy="658495"/>
          </a:xfrm>
        </p:grpSpPr>
        <p:sp>
          <p:nvSpPr>
            <p:cNvPr id="15" name="object 15"/>
            <p:cNvSpPr/>
            <p:nvPr/>
          </p:nvSpPr>
          <p:spPr>
            <a:xfrm>
              <a:off x="6021323" y="3950208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09715" y="403710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4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6"/>
                  </a:lnTo>
                  <a:lnTo>
                    <a:pt x="241554" y="454786"/>
                  </a:lnTo>
                  <a:lnTo>
                    <a:pt x="201185" y="450843"/>
                  </a:lnTo>
                  <a:lnTo>
                    <a:pt x="161972" y="439008"/>
                  </a:lnTo>
                  <a:lnTo>
                    <a:pt x="125021" y="419280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75" y="63801"/>
                  </a:lnTo>
                  <a:lnTo>
                    <a:pt x="162020" y="44080"/>
                  </a:lnTo>
                  <a:lnTo>
                    <a:pt x="201203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4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80"/>
                  </a:lnTo>
                  <a:lnTo>
                    <a:pt x="321040" y="439008"/>
                  </a:lnTo>
                  <a:lnTo>
                    <a:pt x="281850" y="450843"/>
                  </a:lnTo>
                  <a:lnTo>
                    <a:pt x="241554" y="454786"/>
                  </a:lnTo>
                  <a:lnTo>
                    <a:pt x="351453" y="454786"/>
                  </a:lnTo>
                  <a:lnTo>
                    <a:pt x="411734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8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4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0302" y="4187977"/>
            <a:ext cx="241014" cy="182829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7424376" y="275503"/>
            <a:ext cx="1272540" cy="629920"/>
            <a:chOff x="7026259" y="760476"/>
            <a:chExt cx="1272540" cy="629920"/>
          </a:xfrm>
        </p:grpSpPr>
        <p:sp>
          <p:nvSpPr>
            <p:cNvPr id="19" name="object 19"/>
            <p:cNvSpPr/>
            <p:nvPr/>
          </p:nvSpPr>
          <p:spPr>
            <a:xfrm>
              <a:off x="7236668" y="845820"/>
              <a:ext cx="1062355" cy="544195"/>
            </a:xfrm>
            <a:custGeom>
              <a:avLst/>
              <a:gdLst/>
              <a:ahLst/>
              <a:cxnLst/>
              <a:rect l="l" t="t" r="r" b="b"/>
              <a:pathLst>
                <a:path w="1062354" h="544194">
                  <a:moveTo>
                    <a:pt x="525063" y="0"/>
                  </a:moveTo>
                  <a:lnTo>
                    <a:pt x="470303" y="5047"/>
                  </a:lnTo>
                  <a:lnTo>
                    <a:pt x="420740" y="19336"/>
                  </a:lnTo>
                  <a:lnTo>
                    <a:pt x="376235" y="41592"/>
                  </a:lnTo>
                  <a:lnTo>
                    <a:pt x="336652" y="70536"/>
                  </a:lnTo>
                  <a:lnTo>
                    <a:pt x="301852" y="104892"/>
                  </a:lnTo>
                  <a:lnTo>
                    <a:pt x="271698" y="143382"/>
                  </a:lnTo>
                  <a:lnTo>
                    <a:pt x="254633" y="167352"/>
                  </a:lnTo>
                  <a:lnTo>
                    <a:pt x="235757" y="189118"/>
                  </a:lnTo>
                  <a:lnTo>
                    <a:pt x="213262" y="208051"/>
                  </a:lnTo>
                  <a:lnTo>
                    <a:pt x="185338" y="223519"/>
                  </a:lnTo>
                  <a:lnTo>
                    <a:pt x="154305" y="235606"/>
                  </a:lnTo>
                  <a:lnTo>
                    <a:pt x="123283" y="246872"/>
                  </a:lnTo>
                  <a:lnTo>
                    <a:pt x="93094" y="259256"/>
                  </a:lnTo>
                  <a:lnTo>
                    <a:pt x="64561" y="274700"/>
                  </a:lnTo>
                  <a:lnTo>
                    <a:pt x="30547" y="303434"/>
                  </a:lnTo>
                  <a:lnTo>
                    <a:pt x="8284" y="338264"/>
                  </a:lnTo>
                  <a:lnTo>
                    <a:pt x="0" y="376713"/>
                  </a:lnTo>
                  <a:lnTo>
                    <a:pt x="7919" y="416305"/>
                  </a:lnTo>
                  <a:lnTo>
                    <a:pt x="53973" y="467455"/>
                  </a:lnTo>
                  <a:lnTo>
                    <a:pt x="125648" y="490981"/>
                  </a:lnTo>
                  <a:lnTo>
                    <a:pt x="133649" y="491363"/>
                  </a:lnTo>
                  <a:lnTo>
                    <a:pt x="137713" y="491363"/>
                  </a:lnTo>
                  <a:lnTo>
                    <a:pt x="173523" y="488584"/>
                  </a:lnTo>
                  <a:lnTo>
                    <a:pt x="244476" y="476361"/>
                  </a:lnTo>
                  <a:lnTo>
                    <a:pt x="279572" y="473582"/>
                  </a:lnTo>
                  <a:lnTo>
                    <a:pt x="333585" y="483518"/>
                  </a:lnTo>
                  <a:lnTo>
                    <a:pt x="376301" y="504453"/>
                  </a:lnTo>
                  <a:lnTo>
                    <a:pt x="397682" y="515112"/>
                  </a:lnTo>
                  <a:lnTo>
                    <a:pt x="428628" y="527780"/>
                  </a:lnTo>
                  <a:lnTo>
                    <a:pt x="461420" y="536828"/>
                  </a:lnTo>
                  <a:lnTo>
                    <a:pt x="495427" y="542258"/>
                  </a:lnTo>
                  <a:lnTo>
                    <a:pt x="530016" y="544067"/>
                  </a:lnTo>
                  <a:lnTo>
                    <a:pt x="560407" y="542665"/>
                  </a:lnTo>
                  <a:lnTo>
                    <a:pt x="590357" y="538464"/>
                  </a:lnTo>
                  <a:lnTo>
                    <a:pt x="619474" y="531477"/>
                  </a:lnTo>
                  <a:lnTo>
                    <a:pt x="647364" y="521715"/>
                  </a:lnTo>
                  <a:lnTo>
                    <a:pt x="675828" y="509301"/>
                  </a:lnTo>
                  <a:lnTo>
                    <a:pt x="690066" y="503356"/>
                  </a:lnTo>
                  <a:lnTo>
                    <a:pt x="733613" y="492553"/>
                  </a:lnTo>
                  <a:lnTo>
                    <a:pt x="763315" y="490981"/>
                  </a:lnTo>
                  <a:lnTo>
                    <a:pt x="789699" y="491835"/>
                  </a:lnTo>
                  <a:lnTo>
                    <a:pt x="843182" y="495589"/>
                  </a:lnTo>
                  <a:lnTo>
                    <a:pt x="869995" y="496442"/>
                  </a:lnTo>
                  <a:lnTo>
                    <a:pt x="943852" y="485037"/>
                  </a:lnTo>
                  <a:lnTo>
                    <a:pt x="986537" y="465142"/>
                  </a:lnTo>
                  <a:lnTo>
                    <a:pt x="1021987" y="437309"/>
                  </a:lnTo>
                  <a:lnTo>
                    <a:pt x="1047847" y="403363"/>
                  </a:lnTo>
                  <a:lnTo>
                    <a:pt x="1061765" y="365125"/>
                  </a:lnTo>
                  <a:lnTo>
                    <a:pt x="1061938" y="325296"/>
                  </a:lnTo>
                  <a:lnTo>
                    <a:pt x="1049187" y="286864"/>
                  </a:lnTo>
                  <a:lnTo>
                    <a:pt x="1025098" y="252077"/>
                  </a:lnTo>
                  <a:lnTo>
                    <a:pt x="991255" y="223185"/>
                  </a:lnTo>
                  <a:lnTo>
                    <a:pt x="949243" y="202437"/>
                  </a:lnTo>
                  <a:lnTo>
                    <a:pt x="910351" y="191920"/>
                  </a:lnTo>
                  <a:lnTo>
                    <a:pt x="870043" y="184023"/>
                  </a:lnTo>
                  <a:lnTo>
                    <a:pt x="830568" y="174791"/>
                  </a:lnTo>
                  <a:lnTo>
                    <a:pt x="794176" y="160274"/>
                  </a:lnTo>
                  <a:lnTo>
                    <a:pt x="758620" y="134237"/>
                  </a:lnTo>
                  <a:lnTo>
                    <a:pt x="729755" y="102568"/>
                  </a:lnTo>
                  <a:lnTo>
                    <a:pt x="701986" y="69780"/>
                  </a:lnTo>
                  <a:lnTo>
                    <a:pt x="669716" y="40385"/>
                  </a:lnTo>
                  <a:lnTo>
                    <a:pt x="620535" y="15303"/>
                  </a:lnTo>
                  <a:lnTo>
                    <a:pt x="564687" y="2412"/>
                  </a:lnTo>
                  <a:lnTo>
                    <a:pt x="534755" y="144"/>
                  </a:lnTo>
                  <a:lnTo>
                    <a:pt x="525063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26259" y="760476"/>
              <a:ext cx="942975" cy="483234"/>
            </a:xfrm>
            <a:custGeom>
              <a:avLst/>
              <a:gdLst/>
              <a:ahLst/>
              <a:cxnLst/>
              <a:rect l="l" t="t" r="r" b="b"/>
              <a:pathLst>
                <a:path w="942975" h="483234">
                  <a:moveTo>
                    <a:pt x="466232" y="0"/>
                  </a:moveTo>
                  <a:lnTo>
                    <a:pt x="417593" y="4487"/>
                  </a:lnTo>
                  <a:lnTo>
                    <a:pt x="373574" y="17192"/>
                  </a:lnTo>
                  <a:lnTo>
                    <a:pt x="334057" y="36972"/>
                  </a:lnTo>
                  <a:lnTo>
                    <a:pt x="298922" y="62690"/>
                  </a:lnTo>
                  <a:lnTo>
                    <a:pt x="268048" y="93206"/>
                  </a:lnTo>
                  <a:lnTo>
                    <a:pt x="241315" y="127381"/>
                  </a:lnTo>
                  <a:lnTo>
                    <a:pt x="226167" y="148619"/>
                  </a:lnTo>
                  <a:lnTo>
                    <a:pt x="209375" y="167941"/>
                  </a:lnTo>
                  <a:lnTo>
                    <a:pt x="189345" y="184763"/>
                  </a:lnTo>
                  <a:lnTo>
                    <a:pt x="164480" y="198500"/>
                  </a:lnTo>
                  <a:lnTo>
                    <a:pt x="136981" y="209212"/>
                  </a:lnTo>
                  <a:lnTo>
                    <a:pt x="109458" y="219233"/>
                  </a:lnTo>
                  <a:lnTo>
                    <a:pt x="82649" y="230254"/>
                  </a:lnTo>
                  <a:lnTo>
                    <a:pt x="57292" y="243966"/>
                  </a:lnTo>
                  <a:lnTo>
                    <a:pt x="27146" y="269488"/>
                  </a:lnTo>
                  <a:lnTo>
                    <a:pt x="7381" y="300402"/>
                  </a:lnTo>
                  <a:lnTo>
                    <a:pt x="0" y="334531"/>
                  </a:lnTo>
                  <a:lnTo>
                    <a:pt x="7000" y="369697"/>
                  </a:lnTo>
                  <a:lnTo>
                    <a:pt x="47894" y="415083"/>
                  </a:lnTo>
                  <a:lnTo>
                    <a:pt x="111648" y="435990"/>
                  </a:lnTo>
                  <a:lnTo>
                    <a:pt x="122316" y="436372"/>
                  </a:lnTo>
                  <a:lnTo>
                    <a:pt x="154074" y="433891"/>
                  </a:lnTo>
                  <a:lnTo>
                    <a:pt x="217114" y="422977"/>
                  </a:lnTo>
                  <a:lnTo>
                    <a:pt x="248300" y="420497"/>
                  </a:lnTo>
                  <a:lnTo>
                    <a:pt x="296195" y="429325"/>
                  </a:lnTo>
                  <a:lnTo>
                    <a:pt x="334168" y="447934"/>
                  </a:lnTo>
                  <a:lnTo>
                    <a:pt x="353202" y="457453"/>
                  </a:lnTo>
                  <a:lnTo>
                    <a:pt x="380613" y="468641"/>
                  </a:lnTo>
                  <a:lnTo>
                    <a:pt x="409702" y="476662"/>
                  </a:lnTo>
                  <a:lnTo>
                    <a:pt x="439910" y="481492"/>
                  </a:lnTo>
                  <a:lnTo>
                    <a:pt x="470677" y="483108"/>
                  </a:lnTo>
                  <a:lnTo>
                    <a:pt x="497647" y="481869"/>
                  </a:lnTo>
                  <a:lnTo>
                    <a:pt x="524224" y="478154"/>
                  </a:lnTo>
                  <a:lnTo>
                    <a:pt x="550062" y="471963"/>
                  </a:lnTo>
                  <a:lnTo>
                    <a:pt x="574817" y="463296"/>
                  </a:lnTo>
                  <a:lnTo>
                    <a:pt x="600090" y="452262"/>
                  </a:lnTo>
                  <a:lnTo>
                    <a:pt x="612715" y="446990"/>
                  </a:lnTo>
                  <a:lnTo>
                    <a:pt x="651430" y="437372"/>
                  </a:lnTo>
                  <a:lnTo>
                    <a:pt x="677687" y="435990"/>
                  </a:lnTo>
                  <a:lnTo>
                    <a:pt x="701190" y="436745"/>
                  </a:lnTo>
                  <a:lnTo>
                    <a:pt x="748768" y="440062"/>
                  </a:lnTo>
                  <a:lnTo>
                    <a:pt x="772556" y="440816"/>
                  </a:lnTo>
                  <a:lnTo>
                    <a:pt x="780303" y="440816"/>
                  </a:lnTo>
                  <a:lnTo>
                    <a:pt x="788177" y="440436"/>
                  </a:lnTo>
                  <a:lnTo>
                    <a:pt x="848084" y="427065"/>
                  </a:lnTo>
                  <a:lnTo>
                    <a:pt x="892682" y="401447"/>
                  </a:lnTo>
                  <a:lnTo>
                    <a:pt x="925637" y="366113"/>
                  </a:lnTo>
                  <a:lnTo>
                    <a:pt x="942863" y="324231"/>
                  </a:lnTo>
                  <a:lnTo>
                    <a:pt x="941177" y="280110"/>
                  </a:lnTo>
                  <a:lnTo>
                    <a:pt x="922131" y="238728"/>
                  </a:lnTo>
                  <a:lnTo>
                    <a:pt x="888464" y="203965"/>
                  </a:lnTo>
                  <a:lnTo>
                    <a:pt x="842914" y="179704"/>
                  </a:lnTo>
                  <a:lnTo>
                    <a:pt x="772556" y="163417"/>
                  </a:lnTo>
                  <a:lnTo>
                    <a:pt x="737544" y="155237"/>
                  </a:lnTo>
                  <a:lnTo>
                    <a:pt x="705246" y="142366"/>
                  </a:lnTo>
                  <a:lnTo>
                    <a:pt x="673606" y="119217"/>
                  </a:lnTo>
                  <a:lnTo>
                    <a:pt x="647954" y="91090"/>
                  </a:lnTo>
                  <a:lnTo>
                    <a:pt x="623325" y="61964"/>
                  </a:lnTo>
                  <a:lnTo>
                    <a:pt x="594756" y="35813"/>
                  </a:lnTo>
                  <a:lnTo>
                    <a:pt x="551037" y="13604"/>
                  </a:lnTo>
                  <a:lnTo>
                    <a:pt x="501411" y="2159"/>
                  </a:lnTo>
                  <a:lnTo>
                    <a:pt x="474854" y="140"/>
                  </a:lnTo>
                  <a:lnTo>
                    <a:pt x="4662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085113" y="3660647"/>
            <a:ext cx="2049780" cy="948055"/>
            <a:chOff x="1085113" y="3660647"/>
            <a:chExt cx="2049780" cy="948055"/>
          </a:xfrm>
        </p:grpSpPr>
        <p:sp>
          <p:nvSpPr>
            <p:cNvPr id="22" name="object 22"/>
            <p:cNvSpPr/>
            <p:nvPr/>
          </p:nvSpPr>
          <p:spPr>
            <a:xfrm>
              <a:off x="2474976" y="3950207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F1A2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63368" y="404472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5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7"/>
                  </a:lnTo>
                  <a:lnTo>
                    <a:pt x="241554" y="454787"/>
                  </a:lnTo>
                  <a:lnTo>
                    <a:pt x="201257" y="450835"/>
                  </a:lnTo>
                  <a:lnTo>
                    <a:pt x="162067" y="438989"/>
                  </a:lnTo>
                  <a:lnTo>
                    <a:pt x="125093" y="419259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93" y="63801"/>
                  </a:lnTo>
                  <a:lnTo>
                    <a:pt x="162067" y="44080"/>
                  </a:lnTo>
                  <a:lnTo>
                    <a:pt x="201257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5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59"/>
                  </a:lnTo>
                  <a:lnTo>
                    <a:pt x="321040" y="438989"/>
                  </a:lnTo>
                  <a:lnTo>
                    <a:pt x="281850" y="450835"/>
                  </a:lnTo>
                  <a:lnTo>
                    <a:pt x="241554" y="454787"/>
                  </a:lnTo>
                  <a:lnTo>
                    <a:pt x="351453" y="454787"/>
                  </a:lnTo>
                  <a:lnTo>
                    <a:pt x="411733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7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3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5527" y="4175759"/>
              <a:ext cx="218805" cy="21945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85113" y="3660647"/>
              <a:ext cx="506095" cy="628015"/>
            </a:xfrm>
            <a:custGeom>
              <a:avLst/>
              <a:gdLst/>
              <a:ahLst/>
              <a:cxnLst/>
              <a:rect l="l" t="t" r="r" b="b"/>
              <a:pathLst>
                <a:path w="506094" h="628014">
                  <a:moveTo>
                    <a:pt x="452602" y="626364"/>
                  </a:moveTo>
                  <a:lnTo>
                    <a:pt x="451078" y="625576"/>
                  </a:lnTo>
                  <a:lnTo>
                    <a:pt x="399300" y="608406"/>
                  </a:lnTo>
                  <a:lnTo>
                    <a:pt x="348424" y="591019"/>
                  </a:lnTo>
                  <a:lnTo>
                    <a:pt x="297700" y="573214"/>
                  </a:lnTo>
                  <a:lnTo>
                    <a:pt x="246354" y="554748"/>
                  </a:lnTo>
                  <a:lnTo>
                    <a:pt x="258089" y="540245"/>
                  </a:lnTo>
                  <a:lnTo>
                    <a:pt x="279565" y="510641"/>
                  </a:lnTo>
                  <a:lnTo>
                    <a:pt x="297281" y="488505"/>
                  </a:lnTo>
                  <a:lnTo>
                    <a:pt x="294360" y="480885"/>
                  </a:lnTo>
                  <a:lnTo>
                    <a:pt x="290550" y="480136"/>
                  </a:lnTo>
                  <a:lnTo>
                    <a:pt x="287502" y="478612"/>
                  </a:lnTo>
                  <a:lnTo>
                    <a:pt x="241541" y="464718"/>
                  </a:lnTo>
                  <a:lnTo>
                    <a:pt x="194081" y="451700"/>
                  </a:lnTo>
                  <a:lnTo>
                    <a:pt x="97688" y="426821"/>
                  </a:lnTo>
                  <a:lnTo>
                    <a:pt x="50253" y="414185"/>
                  </a:lnTo>
                  <a:lnTo>
                    <a:pt x="3581" y="400812"/>
                  </a:lnTo>
                  <a:lnTo>
                    <a:pt x="1079" y="400812"/>
                  </a:lnTo>
                  <a:lnTo>
                    <a:pt x="0" y="404088"/>
                  </a:lnTo>
                  <a:lnTo>
                    <a:pt x="46901" y="435508"/>
                  </a:lnTo>
                  <a:lnTo>
                    <a:pt x="90157" y="461010"/>
                  </a:lnTo>
                  <a:lnTo>
                    <a:pt x="131978" y="484657"/>
                  </a:lnTo>
                  <a:lnTo>
                    <a:pt x="172529" y="509079"/>
                  </a:lnTo>
                  <a:lnTo>
                    <a:pt x="130670" y="573798"/>
                  </a:lnTo>
                  <a:lnTo>
                    <a:pt x="128397" y="577596"/>
                  </a:lnTo>
                  <a:lnTo>
                    <a:pt x="130670" y="581406"/>
                  </a:lnTo>
                  <a:lnTo>
                    <a:pt x="180670" y="590753"/>
                  </a:lnTo>
                  <a:lnTo>
                    <a:pt x="227025" y="598982"/>
                  </a:lnTo>
                  <a:lnTo>
                    <a:pt x="273507" y="606742"/>
                  </a:lnTo>
                  <a:lnTo>
                    <a:pt x="320052" y="613879"/>
                  </a:lnTo>
                  <a:lnTo>
                    <a:pt x="366623" y="620242"/>
                  </a:lnTo>
                  <a:lnTo>
                    <a:pt x="409130" y="624928"/>
                  </a:lnTo>
                  <a:lnTo>
                    <a:pt x="452602" y="627862"/>
                  </a:lnTo>
                  <a:lnTo>
                    <a:pt x="452602" y="626364"/>
                  </a:lnTo>
                  <a:close/>
                </a:path>
                <a:path w="506094" h="628014">
                  <a:moveTo>
                    <a:pt x="505942" y="474357"/>
                  </a:moveTo>
                  <a:lnTo>
                    <a:pt x="476135" y="436232"/>
                  </a:lnTo>
                  <a:lnTo>
                    <a:pt x="447611" y="399084"/>
                  </a:lnTo>
                  <a:lnTo>
                    <a:pt x="419481" y="361950"/>
                  </a:lnTo>
                  <a:lnTo>
                    <a:pt x="391515" y="324434"/>
                  </a:lnTo>
                  <a:lnTo>
                    <a:pt x="363448" y="286181"/>
                  </a:lnTo>
                  <a:lnTo>
                    <a:pt x="382866" y="279908"/>
                  </a:lnTo>
                  <a:lnTo>
                    <a:pt x="420268" y="266217"/>
                  </a:lnTo>
                  <a:lnTo>
                    <a:pt x="449173" y="257327"/>
                  </a:lnTo>
                  <a:lnTo>
                    <a:pt x="450697" y="252780"/>
                  </a:lnTo>
                  <a:lnTo>
                    <a:pt x="451459" y="248983"/>
                  </a:lnTo>
                  <a:lnTo>
                    <a:pt x="448411" y="245186"/>
                  </a:lnTo>
                  <a:lnTo>
                    <a:pt x="446887" y="242912"/>
                  </a:lnTo>
                  <a:lnTo>
                    <a:pt x="414083" y="202565"/>
                  </a:lnTo>
                  <a:lnTo>
                    <a:pt x="379323" y="162090"/>
                  </a:lnTo>
                  <a:lnTo>
                    <a:pt x="307555" y="81241"/>
                  </a:lnTo>
                  <a:lnTo>
                    <a:pt x="272415" y="41135"/>
                  </a:lnTo>
                  <a:lnTo>
                    <a:pt x="238226" y="381"/>
                  </a:lnTo>
                  <a:lnTo>
                    <a:pt x="237337" y="0"/>
                  </a:lnTo>
                  <a:lnTo>
                    <a:pt x="236448" y="0"/>
                  </a:lnTo>
                  <a:lnTo>
                    <a:pt x="234670" y="0"/>
                  </a:lnTo>
                  <a:lnTo>
                    <a:pt x="233146" y="1651"/>
                  </a:lnTo>
                  <a:lnTo>
                    <a:pt x="233654" y="3683"/>
                  </a:lnTo>
                  <a:lnTo>
                    <a:pt x="256197" y="58254"/>
                  </a:lnTo>
                  <a:lnTo>
                    <a:pt x="279755" y="107480"/>
                  </a:lnTo>
                  <a:lnTo>
                    <a:pt x="303009" y="153987"/>
                  </a:lnTo>
                  <a:lnTo>
                    <a:pt x="324713" y="200406"/>
                  </a:lnTo>
                  <a:lnTo>
                    <a:pt x="244322" y="235318"/>
                  </a:lnTo>
                  <a:lnTo>
                    <a:pt x="243560" y="240639"/>
                  </a:lnTo>
                  <a:lnTo>
                    <a:pt x="246608" y="242912"/>
                  </a:lnTo>
                  <a:lnTo>
                    <a:pt x="283057" y="278714"/>
                  </a:lnTo>
                  <a:lnTo>
                    <a:pt x="319697" y="314121"/>
                  </a:lnTo>
                  <a:lnTo>
                    <a:pt x="356692" y="349084"/>
                  </a:lnTo>
                  <a:lnTo>
                    <a:pt x="394246" y="383578"/>
                  </a:lnTo>
                  <a:lnTo>
                    <a:pt x="432536" y="417550"/>
                  </a:lnTo>
                  <a:lnTo>
                    <a:pt x="467817" y="447548"/>
                  </a:lnTo>
                  <a:lnTo>
                    <a:pt x="504037" y="475462"/>
                  </a:lnTo>
                  <a:lnTo>
                    <a:pt x="505053" y="475462"/>
                  </a:lnTo>
                  <a:lnTo>
                    <a:pt x="505942" y="474357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4655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97305" cy="1549400"/>
          </a:xfrm>
          <a:custGeom>
            <a:avLst/>
            <a:gdLst/>
            <a:ahLst/>
            <a:cxnLst/>
            <a:rect l="l" t="t" r="r" b="b"/>
            <a:pathLst>
              <a:path w="1297305" h="1549400">
                <a:moveTo>
                  <a:pt x="0" y="967283"/>
                </a:moveTo>
                <a:lnTo>
                  <a:pt x="37960" y="1020244"/>
                </a:lnTo>
                <a:lnTo>
                  <a:pt x="68346" y="1057279"/>
                </a:lnTo>
                <a:lnTo>
                  <a:pt x="100726" y="1092205"/>
                </a:lnTo>
                <a:lnTo>
                  <a:pt x="135098" y="1124473"/>
                </a:lnTo>
                <a:lnTo>
                  <a:pt x="171462" y="1153538"/>
                </a:lnTo>
                <a:lnTo>
                  <a:pt x="209815" y="1178851"/>
                </a:lnTo>
                <a:lnTo>
                  <a:pt x="250156" y="1199866"/>
                </a:lnTo>
                <a:lnTo>
                  <a:pt x="292485" y="1216034"/>
                </a:lnTo>
                <a:lnTo>
                  <a:pt x="336798" y="1226810"/>
                </a:lnTo>
                <a:lnTo>
                  <a:pt x="383095" y="1231646"/>
                </a:lnTo>
                <a:lnTo>
                  <a:pt x="435774" y="1227445"/>
                </a:lnTo>
                <a:lnTo>
                  <a:pt x="486403" y="1213071"/>
                </a:lnTo>
                <a:lnTo>
                  <a:pt x="531281" y="1188833"/>
                </a:lnTo>
                <a:lnTo>
                  <a:pt x="566709" y="1155043"/>
                </a:lnTo>
                <a:lnTo>
                  <a:pt x="588987" y="1112012"/>
                </a:lnTo>
                <a:lnTo>
                  <a:pt x="592133" y="1065169"/>
                </a:lnTo>
                <a:lnTo>
                  <a:pt x="579185" y="1019974"/>
                </a:lnTo>
                <a:lnTo>
                  <a:pt x="553262" y="977884"/>
                </a:lnTo>
                <a:lnTo>
                  <a:pt x="517480" y="940355"/>
                </a:lnTo>
                <a:lnTo>
                  <a:pt x="474954" y="908844"/>
                </a:lnTo>
                <a:lnTo>
                  <a:pt x="428802" y="884809"/>
                </a:lnTo>
                <a:lnTo>
                  <a:pt x="382716" y="867479"/>
                </a:lnTo>
                <a:lnTo>
                  <a:pt x="335623" y="854238"/>
                </a:lnTo>
                <a:lnTo>
                  <a:pt x="287742" y="844915"/>
                </a:lnTo>
                <a:lnTo>
                  <a:pt x="239290" y="839338"/>
                </a:lnTo>
                <a:lnTo>
                  <a:pt x="190485" y="837336"/>
                </a:lnTo>
                <a:lnTo>
                  <a:pt x="141545" y="838739"/>
                </a:lnTo>
                <a:lnTo>
                  <a:pt x="92688" y="843375"/>
                </a:lnTo>
                <a:lnTo>
                  <a:pt x="44133" y="851074"/>
                </a:lnTo>
                <a:lnTo>
                  <a:pt x="0" y="860802"/>
                </a:lnTo>
              </a:path>
              <a:path w="1297305" h="1549400">
                <a:moveTo>
                  <a:pt x="0" y="1548830"/>
                </a:moveTo>
                <a:lnTo>
                  <a:pt x="69679" y="1539763"/>
                </a:lnTo>
                <a:lnTo>
                  <a:pt x="109196" y="1522861"/>
                </a:lnTo>
                <a:lnTo>
                  <a:pt x="142372" y="1497626"/>
                </a:lnTo>
                <a:lnTo>
                  <a:pt x="166801" y="1463928"/>
                </a:lnTo>
                <a:lnTo>
                  <a:pt x="181241" y="1423715"/>
                </a:lnTo>
                <a:lnTo>
                  <a:pt x="182846" y="1382585"/>
                </a:lnTo>
                <a:lnTo>
                  <a:pt x="173379" y="1341502"/>
                </a:lnTo>
                <a:lnTo>
                  <a:pt x="154603" y="1301432"/>
                </a:lnTo>
                <a:lnTo>
                  <a:pt x="128283" y="1263338"/>
                </a:lnTo>
                <a:lnTo>
                  <a:pt x="96181" y="1228185"/>
                </a:lnTo>
                <a:lnTo>
                  <a:pt x="60062" y="1196937"/>
                </a:lnTo>
                <a:lnTo>
                  <a:pt x="21689" y="1170559"/>
                </a:lnTo>
                <a:lnTo>
                  <a:pt x="0" y="1158257"/>
                </a:lnTo>
              </a:path>
              <a:path w="1297305" h="1549400">
                <a:moveTo>
                  <a:pt x="0" y="406738"/>
                </a:moveTo>
                <a:lnTo>
                  <a:pt x="26008" y="398573"/>
                </a:lnTo>
                <a:lnTo>
                  <a:pt x="74645" y="390365"/>
                </a:lnTo>
                <a:lnTo>
                  <a:pt x="124578" y="387862"/>
                </a:lnTo>
                <a:lnTo>
                  <a:pt x="175239" y="390292"/>
                </a:lnTo>
                <a:lnTo>
                  <a:pt x="226065" y="396886"/>
                </a:lnTo>
                <a:lnTo>
                  <a:pt x="276489" y="406873"/>
                </a:lnTo>
                <a:lnTo>
                  <a:pt x="325945" y="419480"/>
                </a:lnTo>
                <a:lnTo>
                  <a:pt x="372444" y="433033"/>
                </a:lnTo>
                <a:lnTo>
                  <a:pt x="418564" y="448594"/>
                </a:lnTo>
                <a:lnTo>
                  <a:pt x="463882" y="466367"/>
                </a:lnTo>
                <a:lnTo>
                  <a:pt x="507980" y="486555"/>
                </a:lnTo>
                <a:lnTo>
                  <a:pt x="550438" y="509360"/>
                </a:lnTo>
                <a:lnTo>
                  <a:pt x="590835" y="534985"/>
                </a:lnTo>
                <a:lnTo>
                  <a:pt x="628752" y="563633"/>
                </a:lnTo>
                <a:lnTo>
                  <a:pt x="663768" y="595506"/>
                </a:lnTo>
                <a:lnTo>
                  <a:pt x="695464" y="630809"/>
                </a:lnTo>
                <a:lnTo>
                  <a:pt x="723686" y="669684"/>
                </a:lnTo>
                <a:lnTo>
                  <a:pt x="746642" y="711319"/>
                </a:lnTo>
                <a:lnTo>
                  <a:pt x="764367" y="755143"/>
                </a:lnTo>
                <a:lnTo>
                  <a:pt x="776897" y="800589"/>
                </a:lnTo>
                <a:lnTo>
                  <a:pt x="784268" y="847085"/>
                </a:lnTo>
                <a:lnTo>
                  <a:pt x="786515" y="894064"/>
                </a:lnTo>
                <a:lnTo>
                  <a:pt x="783675" y="940955"/>
                </a:lnTo>
                <a:lnTo>
                  <a:pt x="775783" y="987189"/>
                </a:lnTo>
                <a:lnTo>
                  <a:pt x="762874" y="1032198"/>
                </a:lnTo>
                <a:lnTo>
                  <a:pt x="744986" y="1075411"/>
                </a:lnTo>
                <a:lnTo>
                  <a:pt x="722152" y="1116260"/>
                </a:lnTo>
                <a:lnTo>
                  <a:pt x="694410" y="1154176"/>
                </a:lnTo>
                <a:lnTo>
                  <a:pt x="661905" y="1189221"/>
                </a:lnTo>
                <a:lnTo>
                  <a:pt x="625491" y="1220355"/>
                </a:lnTo>
                <a:lnTo>
                  <a:pt x="585691" y="1247443"/>
                </a:lnTo>
                <a:lnTo>
                  <a:pt x="543029" y="1270352"/>
                </a:lnTo>
                <a:lnTo>
                  <a:pt x="498031" y="1288949"/>
                </a:lnTo>
                <a:lnTo>
                  <a:pt x="451219" y="1303099"/>
                </a:lnTo>
                <a:lnTo>
                  <a:pt x="403119" y="1312669"/>
                </a:lnTo>
                <a:lnTo>
                  <a:pt x="354254" y="1317526"/>
                </a:lnTo>
                <a:lnTo>
                  <a:pt x="305149" y="1317535"/>
                </a:lnTo>
                <a:lnTo>
                  <a:pt x="256327" y="1312564"/>
                </a:lnTo>
                <a:lnTo>
                  <a:pt x="208314" y="1302478"/>
                </a:lnTo>
                <a:lnTo>
                  <a:pt x="161632" y="1287145"/>
                </a:lnTo>
                <a:lnTo>
                  <a:pt x="116891" y="1267356"/>
                </a:lnTo>
                <a:lnTo>
                  <a:pt x="74855" y="1242891"/>
                </a:lnTo>
                <a:lnTo>
                  <a:pt x="35801" y="1214191"/>
                </a:lnTo>
                <a:lnTo>
                  <a:pt x="7" y="1181697"/>
                </a:lnTo>
              </a:path>
              <a:path w="1297305" h="1549400">
                <a:moveTo>
                  <a:pt x="0" y="610831"/>
                </a:moveTo>
                <a:lnTo>
                  <a:pt x="13434" y="603177"/>
                </a:lnTo>
                <a:lnTo>
                  <a:pt x="56377" y="586703"/>
                </a:lnTo>
                <a:lnTo>
                  <a:pt x="101583" y="576316"/>
                </a:lnTo>
                <a:lnTo>
                  <a:pt x="147816" y="572106"/>
                </a:lnTo>
                <a:lnTo>
                  <a:pt x="193840" y="574166"/>
                </a:lnTo>
                <a:lnTo>
                  <a:pt x="247327" y="583945"/>
                </a:lnTo>
                <a:lnTo>
                  <a:pt x="298598" y="600117"/>
                </a:lnTo>
                <a:lnTo>
                  <a:pt x="347559" y="621982"/>
                </a:lnTo>
                <a:lnTo>
                  <a:pt x="394119" y="648842"/>
                </a:lnTo>
                <a:lnTo>
                  <a:pt x="438185" y="680000"/>
                </a:lnTo>
                <a:lnTo>
                  <a:pt x="479666" y="714755"/>
                </a:lnTo>
                <a:lnTo>
                  <a:pt x="528891" y="767651"/>
                </a:lnTo>
                <a:lnTo>
                  <a:pt x="562267" y="830452"/>
                </a:lnTo>
                <a:lnTo>
                  <a:pt x="569742" y="875754"/>
                </a:lnTo>
                <a:lnTo>
                  <a:pt x="564372" y="920757"/>
                </a:lnTo>
                <a:lnTo>
                  <a:pt x="547731" y="963650"/>
                </a:lnTo>
                <a:lnTo>
                  <a:pt x="521393" y="1002627"/>
                </a:lnTo>
                <a:lnTo>
                  <a:pt x="486934" y="1035880"/>
                </a:lnTo>
                <a:lnTo>
                  <a:pt x="445927" y="1061598"/>
                </a:lnTo>
                <a:lnTo>
                  <a:pt x="399948" y="1077976"/>
                </a:lnTo>
                <a:lnTo>
                  <a:pt x="351633" y="1084333"/>
                </a:lnTo>
                <a:lnTo>
                  <a:pt x="303258" y="1081668"/>
                </a:lnTo>
                <a:lnTo>
                  <a:pt x="255842" y="1070851"/>
                </a:lnTo>
                <a:lnTo>
                  <a:pt x="210403" y="1052749"/>
                </a:lnTo>
                <a:lnTo>
                  <a:pt x="167959" y="1028231"/>
                </a:lnTo>
                <a:lnTo>
                  <a:pt x="129529" y="998165"/>
                </a:lnTo>
                <a:lnTo>
                  <a:pt x="96131" y="963422"/>
                </a:lnTo>
                <a:lnTo>
                  <a:pt x="68082" y="925240"/>
                </a:lnTo>
                <a:lnTo>
                  <a:pt x="44792" y="884545"/>
                </a:lnTo>
                <a:lnTo>
                  <a:pt x="25905" y="841734"/>
                </a:lnTo>
                <a:lnTo>
                  <a:pt x="11068" y="797200"/>
                </a:lnTo>
                <a:lnTo>
                  <a:pt x="0" y="751651"/>
                </a:lnTo>
              </a:path>
              <a:path w="1297305" h="1549400">
                <a:moveTo>
                  <a:pt x="0" y="347216"/>
                </a:moveTo>
                <a:lnTo>
                  <a:pt x="1178" y="330453"/>
                </a:lnTo>
                <a:lnTo>
                  <a:pt x="3629" y="283328"/>
                </a:lnTo>
                <a:lnTo>
                  <a:pt x="3160" y="235697"/>
                </a:lnTo>
                <a:lnTo>
                  <a:pt x="0" y="207504"/>
                </a:lnTo>
              </a:path>
              <a:path w="1297305" h="1549400">
                <a:moveTo>
                  <a:pt x="0" y="857429"/>
                </a:moveTo>
                <a:lnTo>
                  <a:pt x="49457" y="878250"/>
                </a:lnTo>
                <a:lnTo>
                  <a:pt x="96334" y="891893"/>
                </a:lnTo>
                <a:lnTo>
                  <a:pt x="144576" y="900819"/>
                </a:lnTo>
                <a:lnTo>
                  <a:pt x="193634" y="905044"/>
                </a:lnTo>
                <a:lnTo>
                  <a:pt x="242958" y="904583"/>
                </a:lnTo>
                <a:lnTo>
                  <a:pt x="292000" y="899452"/>
                </a:lnTo>
                <a:lnTo>
                  <a:pt x="340210" y="889666"/>
                </a:lnTo>
                <a:lnTo>
                  <a:pt x="387041" y="875242"/>
                </a:lnTo>
                <a:lnTo>
                  <a:pt x="431943" y="856194"/>
                </a:lnTo>
                <a:lnTo>
                  <a:pt x="474368" y="832538"/>
                </a:lnTo>
                <a:lnTo>
                  <a:pt x="513765" y="804290"/>
                </a:lnTo>
                <a:lnTo>
                  <a:pt x="549216" y="772477"/>
                </a:lnTo>
                <a:lnTo>
                  <a:pt x="580465" y="737084"/>
                </a:lnTo>
                <a:lnTo>
                  <a:pt x="607436" y="698591"/>
                </a:lnTo>
                <a:lnTo>
                  <a:pt x="630055" y="657478"/>
                </a:lnTo>
                <a:lnTo>
                  <a:pt x="648244" y="614222"/>
                </a:lnTo>
                <a:lnTo>
                  <a:pt x="661927" y="569303"/>
                </a:lnTo>
                <a:lnTo>
                  <a:pt x="671029" y="523200"/>
                </a:lnTo>
                <a:lnTo>
                  <a:pt x="675474" y="476392"/>
                </a:lnTo>
                <a:lnTo>
                  <a:pt x="675185" y="429357"/>
                </a:lnTo>
                <a:lnTo>
                  <a:pt x="670086" y="382576"/>
                </a:lnTo>
                <a:lnTo>
                  <a:pt x="660101" y="336526"/>
                </a:lnTo>
                <a:lnTo>
                  <a:pt x="645154" y="291688"/>
                </a:lnTo>
                <a:lnTo>
                  <a:pt x="625170" y="248538"/>
                </a:lnTo>
                <a:lnTo>
                  <a:pt x="600406" y="206658"/>
                </a:lnTo>
                <a:lnTo>
                  <a:pt x="568817" y="168581"/>
                </a:lnTo>
                <a:lnTo>
                  <a:pt x="531115" y="136954"/>
                </a:lnTo>
                <a:lnTo>
                  <a:pt x="488008" y="114422"/>
                </a:lnTo>
                <a:lnTo>
                  <a:pt x="440207" y="103632"/>
                </a:lnTo>
                <a:lnTo>
                  <a:pt x="392680" y="105961"/>
                </a:lnTo>
                <a:lnTo>
                  <a:pt x="348700" y="121548"/>
                </a:lnTo>
                <a:lnTo>
                  <a:pt x="309803" y="148050"/>
                </a:lnTo>
                <a:lnTo>
                  <a:pt x="277527" y="183124"/>
                </a:lnTo>
                <a:lnTo>
                  <a:pt x="253410" y="224428"/>
                </a:lnTo>
                <a:lnTo>
                  <a:pt x="238988" y="269621"/>
                </a:lnTo>
                <a:lnTo>
                  <a:pt x="234750" y="314994"/>
                </a:lnTo>
                <a:lnTo>
                  <a:pt x="238861" y="360656"/>
                </a:lnTo>
                <a:lnTo>
                  <a:pt x="250328" y="405796"/>
                </a:lnTo>
                <a:lnTo>
                  <a:pt x="268156" y="449603"/>
                </a:lnTo>
                <a:lnTo>
                  <a:pt x="291352" y="491265"/>
                </a:lnTo>
                <a:lnTo>
                  <a:pt x="318922" y="529971"/>
                </a:lnTo>
                <a:lnTo>
                  <a:pt x="349547" y="567080"/>
                </a:lnTo>
                <a:lnTo>
                  <a:pt x="383725" y="601535"/>
                </a:lnTo>
                <a:lnTo>
                  <a:pt x="421094" y="632894"/>
                </a:lnTo>
                <a:lnTo>
                  <a:pt x="461290" y="660717"/>
                </a:lnTo>
                <a:lnTo>
                  <a:pt x="503952" y="684563"/>
                </a:lnTo>
                <a:lnTo>
                  <a:pt x="548717" y="703992"/>
                </a:lnTo>
                <a:lnTo>
                  <a:pt x="595221" y="718564"/>
                </a:lnTo>
                <a:lnTo>
                  <a:pt x="643102" y="727837"/>
                </a:lnTo>
                <a:lnTo>
                  <a:pt x="691972" y="731374"/>
                </a:lnTo>
                <a:lnTo>
                  <a:pt x="741008" y="729015"/>
                </a:lnTo>
                <a:lnTo>
                  <a:pt x="789300" y="720876"/>
                </a:lnTo>
                <a:lnTo>
                  <a:pt x="835934" y="707072"/>
                </a:lnTo>
                <a:lnTo>
                  <a:pt x="880000" y="687720"/>
                </a:lnTo>
                <a:lnTo>
                  <a:pt x="920585" y="662936"/>
                </a:lnTo>
                <a:lnTo>
                  <a:pt x="956778" y="632835"/>
                </a:lnTo>
                <a:lnTo>
                  <a:pt x="987666" y="597535"/>
                </a:lnTo>
                <a:lnTo>
                  <a:pt x="1011179" y="560353"/>
                </a:lnTo>
                <a:lnTo>
                  <a:pt x="1027938" y="520785"/>
                </a:lnTo>
                <a:lnTo>
                  <a:pt x="1038242" y="479445"/>
                </a:lnTo>
                <a:lnTo>
                  <a:pt x="1042389" y="436946"/>
                </a:lnTo>
                <a:lnTo>
                  <a:pt x="1040677" y="393899"/>
                </a:lnTo>
                <a:lnTo>
                  <a:pt x="1033406" y="350918"/>
                </a:lnTo>
                <a:lnTo>
                  <a:pt x="1020873" y="308616"/>
                </a:lnTo>
                <a:lnTo>
                  <a:pt x="1003378" y="267605"/>
                </a:lnTo>
                <a:lnTo>
                  <a:pt x="981218" y="228499"/>
                </a:lnTo>
                <a:lnTo>
                  <a:pt x="954692" y="191911"/>
                </a:lnTo>
                <a:lnTo>
                  <a:pt x="924098" y="158452"/>
                </a:lnTo>
                <a:lnTo>
                  <a:pt x="889736" y="128737"/>
                </a:lnTo>
                <a:lnTo>
                  <a:pt x="851903" y="103377"/>
                </a:lnTo>
                <a:lnTo>
                  <a:pt x="808202" y="80420"/>
                </a:lnTo>
                <a:lnTo>
                  <a:pt x="762543" y="62541"/>
                </a:lnTo>
                <a:lnTo>
                  <a:pt x="715306" y="49553"/>
                </a:lnTo>
                <a:lnTo>
                  <a:pt x="666869" y="41270"/>
                </a:lnTo>
                <a:lnTo>
                  <a:pt x="617611" y="37504"/>
                </a:lnTo>
                <a:lnTo>
                  <a:pt x="567912" y="38068"/>
                </a:lnTo>
                <a:lnTo>
                  <a:pt x="518150" y="42775"/>
                </a:lnTo>
                <a:lnTo>
                  <a:pt x="468705" y="51439"/>
                </a:lnTo>
                <a:lnTo>
                  <a:pt x="419956" y="63873"/>
                </a:lnTo>
                <a:lnTo>
                  <a:pt x="372281" y="79888"/>
                </a:lnTo>
                <a:lnTo>
                  <a:pt x="326061" y="99300"/>
                </a:lnTo>
                <a:lnTo>
                  <a:pt x="281673" y="121920"/>
                </a:lnTo>
                <a:lnTo>
                  <a:pt x="239339" y="147160"/>
                </a:lnTo>
                <a:lnTo>
                  <a:pt x="197463" y="174371"/>
                </a:lnTo>
                <a:lnTo>
                  <a:pt x="155749" y="202450"/>
                </a:lnTo>
                <a:lnTo>
                  <a:pt x="113906" y="230296"/>
                </a:lnTo>
                <a:lnTo>
                  <a:pt x="71638" y="256809"/>
                </a:lnTo>
                <a:lnTo>
                  <a:pt x="28651" y="280888"/>
                </a:lnTo>
                <a:lnTo>
                  <a:pt x="0" y="294265"/>
                </a:lnTo>
              </a:path>
              <a:path w="1297305" h="1549400">
                <a:moveTo>
                  <a:pt x="243258" y="0"/>
                </a:moveTo>
                <a:lnTo>
                  <a:pt x="273340" y="48926"/>
                </a:lnTo>
                <a:lnTo>
                  <a:pt x="299082" y="85961"/>
                </a:lnTo>
                <a:lnTo>
                  <a:pt x="327239" y="119555"/>
                </a:lnTo>
                <a:lnTo>
                  <a:pt x="358815" y="148484"/>
                </a:lnTo>
                <a:lnTo>
                  <a:pt x="394816" y="171524"/>
                </a:lnTo>
                <a:lnTo>
                  <a:pt x="436245" y="187451"/>
                </a:lnTo>
                <a:lnTo>
                  <a:pt x="479395" y="192976"/>
                </a:lnTo>
                <a:lnTo>
                  <a:pt x="522191" y="188527"/>
                </a:lnTo>
                <a:lnTo>
                  <a:pt x="563441" y="175285"/>
                </a:lnTo>
                <a:lnTo>
                  <a:pt x="601951" y="154431"/>
                </a:lnTo>
                <a:lnTo>
                  <a:pt x="636528" y="127149"/>
                </a:lnTo>
                <a:lnTo>
                  <a:pt x="665980" y="94618"/>
                </a:lnTo>
                <a:lnTo>
                  <a:pt x="689114" y="58022"/>
                </a:lnTo>
                <a:lnTo>
                  <a:pt x="704735" y="18541"/>
                </a:lnTo>
                <a:lnTo>
                  <a:pt x="708299" y="0"/>
                </a:lnTo>
              </a:path>
              <a:path w="1297305" h="1549400">
                <a:moveTo>
                  <a:pt x="100060" y="0"/>
                </a:moveTo>
                <a:lnTo>
                  <a:pt x="125155" y="33622"/>
                </a:lnTo>
                <a:lnTo>
                  <a:pt x="158856" y="69630"/>
                </a:lnTo>
                <a:lnTo>
                  <a:pt x="196486" y="101945"/>
                </a:lnTo>
                <a:lnTo>
                  <a:pt x="237515" y="130048"/>
                </a:lnTo>
                <a:lnTo>
                  <a:pt x="281369" y="152828"/>
                </a:lnTo>
                <a:lnTo>
                  <a:pt x="327168" y="171551"/>
                </a:lnTo>
                <a:lnTo>
                  <a:pt x="374562" y="186332"/>
                </a:lnTo>
                <a:lnTo>
                  <a:pt x="423201" y="197291"/>
                </a:lnTo>
                <a:lnTo>
                  <a:pt x="472735" y="204545"/>
                </a:lnTo>
                <a:lnTo>
                  <a:pt x="522815" y="208214"/>
                </a:lnTo>
                <a:lnTo>
                  <a:pt x="573091" y="208414"/>
                </a:lnTo>
                <a:lnTo>
                  <a:pt x="623214" y="205264"/>
                </a:lnTo>
                <a:lnTo>
                  <a:pt x="672833" y="198882"/>
                </a:lnTo>
                <a:lnTo>
                  <a:pt x="724878" y="189592"/>
                </a:lnTo>
                <a:lnTo>
                  <a:pt x="776096" y="176739"/>
                </a:lnTo>
                <a:lnTo>
                  <a:pt x="825997" y="160149"/>
                </a:lnTo>
                <a:lnTo>
                  <a:pt x="874088" y="139650"/>
                </a:lnTo>
                <a:lnTo>
                  <a:pt x="919880" y="115067"/>
                </a:lnTo>
                <a:lnTo>
                  <a:pt x="962882" y="86228"/>
                </a:lnTo>
                <a:lnTo>
                  <a:pt x="1002601" y="52959"/>
                </a:lnTo>
                <a:lnTo>
                  <a:pt x="1035058" y="18982"/>
                </a:lnTo>
                <a:lnTo>
                  <a:pt x="1049488" y="0"/>
                </a:lnTo>
              </a:path>
              <a:path w="1297305" h="1549400">
                <a:moveTo>
                  <a:pt x="1217555" y="0"/>
                </a:moveTo>
                <a:lnTo>
                  <a:pt x="1241158" y="39897"/>
                </a:lnTo>
                <a:lnTo>
                  <a:pt x="1261488" y="83537"/>
                </a:lnTo>
                <a:lnTo>
                  <a:pt x="1277440" y="128871"/>
                </a:lnTo>
                <a:lnTo>
                  <a:pt x="1288800" y="175355"/>
                </a:lnTo>
                <a:lnTo>
                  <a:pt x="1295357" y="222447"/>
                </a:lnTo>
                <a:lnTo>
                  <a:pt x="1296896" y="269606"/>
                </a:lnTo>
                <a:lnTo>
                  <a:pt x="1293206" y="316289"/>
                </a:lnTo>
                <a:lnTo>
                  <a:pt x="1284072" y="361953"/>
                </a:lnTo>
                <a:lnTo>
                  <a:pt x="1269283" y="406056"/>
                </a:lnTo>
                <a:lnTo>
                  <a:pt x="1248625" y="448055"/>
                </a:lnTo>
                <a:lnTo>
                  <a:pt x="1221322" y="486422"/>
                </a:lnTo>
                <a:lnTo>
                  <a:pt x="1188487" y="520676"/>
                </a:lnTo>
                <a:lnTo>
                  <a:pt x="1151075" y="549179"/>
                </a:lnTo>
                <a:lnTo>
                  <a:pt x="1110043" y="570295"/>
                </a:lnTo>
                <a:lnTo>
                  <a:pt x="1066346" y="582387"/>
                </a:lnTo>
                <a:lnTo>
                  <a:pt x="1020940" y="583819"/>
                </a:lnTo>
                <a:lnTo>
                  <a:pt x="976965" y="570489"/>
                </a:lnTo>
                <a:lnTo>
                  <a:pt x="938227" y="544496"/>
                </a:lnTo>
                <a:lnTo>
                  <a:pt x="907800" y="509301"/>
                </a:lnTo>
                <a:lnTo>
                  <a:pt x="888760" y="468371"/>
                </a:lnTo>
                <a:lnTo>
                  <a:pt x="884182" y="425168"/>
                </a:lnTo>
                <a:lnTo>
                  <a:pt x="897140" y="383159"/>
                </a:lnTo>
                <a:lnTo>
                  <a:pt x="929450" y="344259"/>
                </a:lnTo>
                <a:lnTo>
                  <a:pt x="973758" y="321135"/>
                </a:lnTo>
                <a:lnTo>
                  <a:pt x="1024026" y="314132"/>
                </a:lnTo>
                <a:lnTo>
                  <a:pt x="1074216" y="323596"/>
                </a:lnTo>
                <a:lnTo>
                  <a:pt x="1119030" y="347575"/>
                </a:lnTo>
                <a:lnTo>
                  <a:pt x="1156615" y="382079"/>
                </a:lnTo>
                <a:lnTo>
                  <a:pt x="1186164" y="424394"/>
                </a:lnTo>
                <a:lnTo>
                  <a:pt x="1206868" y="471804"/>
                </a:lnTo>
                <a:lnTo>
                  <a:pt x="1220009" y="518487"/>
                </a:lnTo>
                <a:lnTo>
                  <a:pt x="1226047" y="566197"/>
                </a:lnTo>
                <a:lnTo>
                  <a:pt x="1225336" y="614212"/>
                </a:lnTo>
                <a:lnTo>
                  <a:pt x="1218235" y="661809"/>
                </a:lnTo>
                <a:lnTo>
                  <a:pt x="1205099" y="708264"/>
                </a:lnTo>
                <a:lnTo>
                  <a:pt x="1186285" y="752854"/>
                </a:lnTo>
                <a:lnTo>
                  <a:pt x="1162148" y="794856"/>
                </a:lnTo>
                <a:lnTo>
                  <a:pt x="1133047" y="833548"/>
                </a:lnTo>
                <a:lnTo>
                  <a:pt x="1099337" y="868206"/>
                </a:lnTo>
                <a:lnTo>
                  <a:pt x="1061375" y="898107"/>
                </a:lnTo>
                <a:lnTo>
                  <a:pt x="1019517" y="922527"/>
                </a:lnTo>
                <a:lnTo>
                  <a:pt x="974704" y="940928"/>
                </a:lnTo>
                <a:lnTo>
                  <a:pt x="928030" y="953349"/>
                </a:lnTo>
                <a:lnTo>
                  <a:pt x="880144" y="959938"/>
                </a:lnTo>
                <a:lnTo>
                  <a:pt x="831694" y="960843"/>
                </a:lnTo>
                <a:lnTo>
                  <a:pt x="783330" y="956211"/>
                </a:lnTo>
                <a:lnTo>
                  <a:pt x="735701" y="946190"/>
                </a:lnTo>
                <a:lnTo>
                  <a:pt x="689456" y="930927"/>
                </a:lnTo>
                <a:lnTo>
                  <a:pt x="645243" y="910571"/>
                </a:lnTo>
                <a:lnTo>
                  <a:pt x="603712" y="885270"/>
                </a:lnTo>
                <a:lnTo>
                  <a:pt x="565512" y="855170"/>
                </a:lnTo>
                <a:lnTo>
                  <a:pt x="531291" y="820420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49241" y="4910001"/>
            <a:ext cx="895350" cy="233679"/>
          </a:xfrm>
          <a:custGeom>
            <a:avLst/>
            <a:gdLst/>
            <a:ahLst/>
            <a:cxnLst/>
            <a:rect l="l" t="t" r="r" b="b"/>
            <a:pathLst>
              <a:path w="895350" h="233679">
                <a:moveTo>
                  <a:pt x="894758" y="151293"/>
                </a:moveTo>
                <a:lnTo>
                  <a:pt x="838582" y="111630"/>
                </a:lnTo>
                <a:lnTo>
                  <a:pt x="793701" y="87994"/>
                </a:lnTo>
                <a:lnTo>
                  <a:pt x="746561" y="67859"/>
                </a:lnTo>
                <a:lnTo>
                  <a:pt x="698039" y="50852"/>
                </a:lnTo>
                <a:lnTo>
                  <a:pt x="649013" y="36598"/>
                </a:lnTo>
                <a:lnTo>
                  <a:pt x="602061" y="24660"/>
                </a:lnTo>
                <a:lnTo>
                  <a:pt x="554426" y="14643"/>
                </a:lnTo>
                <a:lnTo>
                  <a:pt x="506364" y="6935"/>
                </a:lnTo>
                <a:lnTo>
                  <a:pt x="458133" y="1924"/>
                </a:lnTo>
                <a:lnTo>
                  <a:pt x="409989" y="0"/>
                </a:lnTo>
                <a:lnTo>
                  <a:pt x="362191" y="1549"/>
                </a:lnTo>
                <a:lnTo>
                  <a:pt x="314994" y="6963"/>
                </a:lnTo>
                <a:lnTo>
                  <a:pt x="268657" y="16628"/>
                </a:lnTo>
                <a:lnTo>
                  <a:pt x="223436" y="30933"/>
                </a:lnTo>
                <a:lnTo>
                  <a:pt x="179360" y="50086"/>
                </a:lnTo>
                <a:lnTo>
                  <a:pt x="138425" y="74291"/>
                </a:lnTo>
                <a:lnTo>
                  <a:pt x="100889" y="103041"/>
                </a:lnTo>
                <a:lnTo>
                  <a:pt x="67010" y="135826"/>
                </a:lnTo>
                <a:lnTo>
                  <a:pt x="37045" y="172137"/>
                </a:lnTo>
                <a:lnTo>
                  <a:pt x="11251" y="211464"/>
                </a:lnTo>
                <a:lnTo>
                  <a:pt x="0" y="233497"/>
                </a:lnTo>
              </a:path>
              <a:path w="895350" h="233679">
                <a:moveTo>
                  <a:pt x="675070" y="233496"/>
                </a:moveTo>
                <a:lnTo>
                  <a:pt x="633274" y="218149"/>
                </a:lnTo>
                <a:lnTo>
                  <a:pt x="580885" y="206037"/>
                </a:lnTo>
                <a:lnTo>
                  <a:pt x="527585" y="200005"/>
                </a:lnTo>
                <a:lnTo>
                  <a:pt x="473810" y="199505"/>
                </a:lnTo>
                <a:lnTo>
                  <a:pt x="419992" y="203984"/>
                </a:lnTo>
                <a:lnTo>
                  <a:pt x="366565" y="212893"/>
                </a:lnTo>
                <a:lnTo>
                  <a:pt x="331587" y="221621"/>
                </a:lnTo>
                <a:lnTo>
                  <a:pt x="297334" y="233457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87304" y="3679741"/>
            <a:ext cx="1156970" cy="1464310"/>
          </a:xfrm>
          <a:custGeom>
            <a:avLst/>
            <a:gdLst/>
            <a:ahLst/>
            <a:cxnLst/>
            <a:rect l="l" t="t" r="r" b="b"/>
            <a:pathLst>
              <a:path w="1156970" h="1464310">
                <a:moveTo>
                  <a:pt x="1156695" y="328688"/>
                </a:moveTo>
                <a:lnTo>
                  <a:pt x="1120575" y="357406"/>
                </a:lnTo>
                <a:lnTo>
                  <a:pt x="1095608" y="387268"/>
                </a:lnTo>
                <a:lnTo>
                  <a:pt x="1073547" y="424968"/>
                </a:lnTo>
                <a:lnTo>
                  <a:pt x="1059881" y="466036"/>
                </a:lnTo>
                <a:lnTo>
                  <a:pt x="1053942" y="509497"/>
                </a:lnTo>
                <a:lnTo>
                  <a:pt x="1055063" y="554373"/>
                </a:lnTo>
                <a:lnTo>
                  <a:pt x="1062578" y="599690"/>
                </a:lnTo>
                <a:lnTo>
                  <a:pt x="1075819" y="644470"/>
                </a:lnTo>
                <a:lnTo>
                  <a:pt x="1094121" y="687738"/>
                </a:lnTo>
                <a:lnTo>
                  <a:pt x="1116817" y="728517"/>
                </a:lnTo>
                <a:lnTo>
                  <a:pt x="1147365" y="770863"/>
                </a:lnTo>
                <a:lnTo>
                  <a:pt x="1156695" y="781864"/>
                </a:lnTo>
              </a:path>
              <a:path w="1156970" h="1464310">
                <a:moveTo>
                  <a:pt x="541298" y="1463756"/>
                </a:moveTo>
                <a:lnTo>
                  <a:pt x="530391" y="1411168"/>
                </a:lnTo>
                <a:lnTo>
                  <a:pt x="526708" y="1364308"/>
                </a:lnTo>
                <a:lnTo>
                  <a:pt x="528104" y="1317404"/>
                </a:lnTo>
                <a:lnTo>
                  <a:pt x="534401" y="1270906"/>
                </a:lnTo>
                <a:lnTo>
                  <a:pt x="545423" y="1225265"/>
                </a:lnTo>
                <a:lnTo>
                  <a:pt x="560993" y="1180931"/>
                </a:lnTo>
                <a:lnTo>
                  <a:pt x="580934" y="1138355"/>
                </a:lnTo>
                <a:lnTo>
                  <a:pt x="605068" y="1097989"/>
                </a:lnTo>
                <a:lnTo>
                  <a:pt x="633220" y="1060283"/>
                </a:lnTo>
                <a:lnTo>
                  <a:pt x="665211" y="1025688"/>
                </a:lnTo>
                <a:lnTo>
                  <a:pt x="700866" y="994654"/>
                </a:lnTo>
                <a:lnTo>
                  <a:pt x="740008" y="967633"/>
                </a:lnTo>
                <a:lnTo>
                  <a:pt x="782629" y="944119"/>
                </a:lnTo>
                <a:lnTo>
                  <a:pt x="829182" y="927355"/>
                </a:lnTo>
                <a:lnTo>
                  <a:pt x="877716" y="919253"/>
                </a:lnTo>
                <a:lnTo>
                  <a:pt x="926281" y="921725"/>
                </a:lnTo>
                <a:lnTo>
                  <a:pt x="972926" y="936683"/>
                </a:lnTo>
                <a:lnTo>
                  <a:pt x="1012708" y="962825"/>
                </a:lnTo>
                <a:lnTo>
                  <a:pt x="1042686" y="998592"/>
                </a:lnTo>
                <a:lnTo>
                  <a:pt x="1062730" y="1041182"/>
                </a:lnTo>
                <a:lnTo>
                  <a:pt x="1072710" y="1087790"/>
                </a:lnTo>
                <a:lnTo>
                  <a:pt x="1072494" y="1135616"/>
                </a:lnTo>
                <a:lnTo>
                  <a:pt x="1061953" y="1181856"/>
                </a:lnTo>
                <a:lnTo>
                  <a:pt x="1042607" y="1223093"/>
                </a:lnTo>
                <a:lnTo>
                  <a:pt x="1015899" y="1260338"/>
                </a:lnTo>
                <a:lnTo>
                  <a:pt x="983101" y="1293400"/>
                </a:lnTo>
                <a:lnTo>
                  <a:pt x="945489" y="1322083"/>
                </a:lnTo>
                <a:lnTo>
                  <a:pt x="904334" y="1346196"/>
                </a:lnTo>
                <a:lnTo>
                  <a:pt x="860912" y="1365544"/>
                </a:lnTo>
                <a:lnTo>
                  <a:pt x="815680" y="1381976"/>
                </a:lnTo>
                <a:lnTo>
                  <a:pt x="768735" y="1394308"/>
                </a:lnTo>
                <a:lnTo>
                  <a:pt x="720615" y="1402346"/>
                </a:lnTo>
                <a:lnTo>
                  <a:pt x="671856" y="1405898"/>
                </a:lnTo>
                <a:lnTo>
                  <a:pt x="622996" y="1404769"/>
                </a:lnTo>
                <a:lnTo>
                  <a:pt x="574572" y="1398765"/>
                </a:lnTo>
                <a:lnTo>
                  <a:pt x="527122" y="1387694"/>
                </a:lnTo>
                <a:lnTo>
                  <a:pt x="481182" y="1371361"/>
                </a:lnTo>
                <a:lnTo>
                  <a:pt x="437267" y="1349587"/>
                </a:lnTo>
                <a:lnTo>
                  <a:pt x="396211" y="1322651"/>
                </a:lnTo>
                <a:lnTo>
                  <a:pt x="358738" y="1291115"/>
                </a:lnTo>
                <a:lnTo>
                  <a:pt x="325575" y="1255539"/>
                </a:lnTo>
                <a:lnTo>
                  <a:pt x="297448" y="1216487"/>
                </a:lnTo>
                <a:lnTo>
                  <a:pt x="275084" y="1174518"/>
                </a:lnTo>
                <a:lnTo>
                  <a:pt x="259209" y="1130195"/>
                </a:lnTo>
                <a:lnTo>
                  <a:pt x="250550" y="1084079"/>
                </a:lnTo>
                <a:lnTo>
                  <a:pt x="249183" y="1040121"/>
                </a:lnTo>
                <a:lnTo>
                  <a:pt x="254846" y="997536"/>
                </a:lnTo>
                <a:lnTo>
                  <a:pt x="266969" y="956700"/>
                </a:lnTo>
                <a:lnTo>
                  <a:pt x="284985" y="917990"/>
                </a:lnTo>
                <a:lnTo>
                  <a:pt x="308324" y="881782"/>
                </a:lnTo>
                <a:lnTo>
                  <a:pt x="336418" y="848455"/>
                </a:lnTo>
                <a:lnTo>
                  <a:pt x="368698" y="818384"/>
                </a:lnTo>
                <a:lnTo>
                  <a:pt x="404597" y="791947"/>
                </a:lnTo>
                <a:lnTo>
                  <a:pt x="443546" y="769520"/>
                </a:lnTo>
                <a:lnTo>
                  <a:pt x="484976" y="751479"/>
                </a:lnTo>
                <a:lnTo>
                  <a:pt x="528319" y="738203"/>
                </a:lnTo>
                <a:lnTo>
                  <a:pt x="573006" y="730068"/>
                </a:lnTo>
                <a:lnTo>
                  <a:pt x="618469" y="727450"/>
                </a:lnTo>
                <a:lnTo>
                  <a:pt x="667759" y="729853"/>
                </a:lnTo>
                <a:lnTo>
                  <a:pt x="716160" y="737627"/>
                </a:lnTo>
                <a:lnTo>
                  <a:pt x="763441" y="750418"/>
                </a:lnTo>
                <a:lnTo>
                  <a:pt x="809368" y="767873"/>
                </a:lnTo>
                <a:lnTo>
                  <a:pt x="853710" y="789639"/>
                </a:lnTo>
                <a:lnTo>
                  <a:pt x="896233" y="815363"/>
                </a:lnTo>
                <a:lnTo>
                  <a:pt x="936706" y="844690"/>
                </a:lnTo>
                <a:lnTo>
                  <a:pt x="974896" y="877269"/>
                </a:lnTo>
                <a:lnTo>
                  <a:pt x="1010571" y="912745"/>
                </a:lnTo>
                <a:lnTo>
                  <a:pt x="1043498" y="950765"/>
                </a:lnTo>
                <a:lnTo>
                  <a:pt x="1073445" y="990976"/>
                </a:lnTo>
                <a:lnTo>
                  <a:pt x="1100180" y="1033025"/>
                </a:lnTo>
                <a:lnTo>
                  <a:pt x="1123857" y="1076250"/>
                </a:lnTo>
                <a:lnTo>
                  <a:pt x="1146131" y="1120947"/>
                </a:lnTo>
                <a:lnTo>
                  <a:pt x="1156695" y="1143048"/>
                </a:lnTo>
              </a:path>
              <a:path w="1156970" h="1464310">
                <a:moveTo>
                  <a:pt x="1156695" y="967927"/>
                </a:moveTo>
                <a:lnTo>
                  <a:pt x="1103488" y="993172"/>
                </a:lnTo>
                <a:lnTo>
                  <a:pt x="1062175" y="1007809"/>
                </a:lnTo>
                <a:lnTo>
                  <a:pt x="1020288" y="1016688"/>
                </a:lnTo>
                <a:lnTo>
                  <a:pt x="977582" y="1018244"/>
                </a:lnTo>
                <a:lnTo>
                  <a:pt x="933810" y="1010914"/>
                </a:lnTo>
                <a:lnTo>
                  <a:pt x="893828" y="993752"/>
                </a:lnTo>
                <a:lnTo>
                  <a:pt x="859223" y="968181"/>
                </a:lnTo>
                <a:lnTo>
                  <a:pt x="830419" y="935823"/>
                </a:lnTo>
                <a:lnTo>
                  <a:pt x="807841" y="898303"/>
                </a:lnTo>
                <a:lnTo>
                  <a:pt x="791913" y="857245"/>
                </a:lnTo>
                <a:lnTo>
                  <a:pt x="783059" y="814272"/>
                </a:lnTo>
                <a:lnTo>
                  <a:pt x="781702" y="771008"/>
                </a:lnTo>
                <a:lnTo>
                  <a:pt x="788268" y="729076"/>
                </a:lnTo>
                <a:lnTo>
                  <a:pt x="804713" y="682990"/>
                </a:lnTo>
                <a:lnTo>
                  <a:pt x="828280" y="640431"/>
                </a:lnTo>
                <a:lnTo>
                  <a:pt x="858037" y="601587"/>
                </a:lnTo>
                <a:lnTo>
                  <a:pt x="893050" y="566644"/>
                </a:lnTo>
                <a:lnTo>
                  <a:pt x="932387" y="535787"/>
                </a:lnTo>
                <a:lnTo>
                  <a:pt x="975113" y="509203"/>
                </a:lnTo>
                <a:lnTo>
                  <a:pt x="1020297" y="487077"/>
                </a:lnTo>
                <a:lnTo>
                  <a:pt x="1068197" y="468045"/>
                </a:lnTo>
                <a:lnTo>
                  <a:pt x="1118220" y="453420"/>
                </a:lnTo>
                <a:lnTo>
                  <a:pt x="1156695" y="446346"/>
                </a:lnTo>
              </a:path>
              <a:path w="1156970" h="1464310">
                <a:moveTo>
                  <a:pt x="1156695" y="1060874"/>
                </a:moveTo>
                <a:lnTo>
                  <a:pt x="1084843" y="1059770"/>
                </a:lnTo>
                <a:lnTo>
                  <a:pt x="1035862" y="1052650"/>
                </a:lnTo>
                <a:lnTo>
                  <a:pt x="987512" y="1041320"/>
                </a:lnTo>
                <a:lnTo>
                  <a:pt x="940033" y="1026061"/>
                </a:lnTo>
                <a:lnTo>
                  <a:pt x="893667" y="1007152"/>
                </a:lnTo>
                <a:lnTo>
                  <a:pt x="848654" y="984873"/>
                </a:lnTo>
                <a:lnTo>
                  <a:pt x="805233" y="959504"/>
                </a:lnTo>
                <a:lnTo>
                  <a:pt x="763646" y="931324"/>
                </a:lnTo>
                <a:lnTo>
                  <a:pt x="724133" y="900615"/>
                </a:lnTo>
                <a:lnTo>
                  <a:pt x="684025" y="866190"/>
                </a:lnTo>
                <a:lnTo>
                  <a:pt x="646446" y="829106"/>
                </a:lnTo>
                <a:lnTo>
                  <a:pt x="611902" y="789468"/>
                </a:lnTo>
                <a:lnTo>
                  <a:pt x="580899" y="747381"/>
                </a:lnTo>
                <a:lnTo>
                  <a:pt x="553943" y="702951"/>
                </a:lnTo>
                <a:lnTo>
                  <a:pt x="531542" y="656285"/>
                </a:lnTo>
                <a:lnTo>
                  <a:pt x="514202" y="607486"/>
                </a:lnTo>
                <a:lnTo>
                  <a:pt x="503513" y="561721"/>
                </a:lnTo>
                <a:lnTo>
                  <a:pt x="498081" y="515504"/>
                </a:lnTo>
                <a:lnTo>
                  <a:pt x="497688" y="469199"/>
                </a:lnTo>
                <a:lnTo>
                  <a:pt x="502116" y="423171"/>
                </a:lnTo>
                <a:lnTo>
                  <a:pt x="511149" y="377785"/>
                </a:lnTo>
                <a:lnTo>
                  <a:pt x="524569" y="333403"/>
                </a:lnTo>
                <a:lnTo>
                  <a:pt x="542157" y="290391"/>
                </a:lnTo>
                <a:lnTo>
                  <a:pt x="563698" y="249113"/>
                </a:lnTo>
                <a:lnTo>
                  <a:pt x="588974" y="209932"/>
                </a:lnTo>
                <a:lnTo>
                  <a:pt x="617766" y="173214"/>
                </a:lnTo>
                <a:lnTo>
                  <a:pt x="649858" y="139322"/>
                </a:lnTo>
                <a:lnTo>
                  <a:pt x="685032" y="108622"/>
                </a:lnTo>
                <a:lnTo>
                  <a:pt x="723071" y="81476"/>
                </a:lnTo>
                <a:lnTo>
                  <a:pt x="763757" y="58249"/>
                </a:lnTo>
                <a:lnTo>
                  <a:pt x="807346" y="38753"/>
                </a:lnTo>
                <a:lnTo>
                  <a:pt x="852463" y="23270"/>
                </a:lnTo>
                <a:lnTo>
                  <a:pt x="898815" y="11727"/>
                </a:lnTo>
                <a:lnTo>
                  <a:pt x="946106" y="4049"/>
                </a:lnTo>
                <a:lnTo>
                  <a:pt x="994042" y="165"/>
                </a:lnTo>
                <a:lnTo>
                  <a:pt x="1042329" y="0"/>
                </a:lnTo>
                <a:lnTo>
                  <a:pt x="1090670" y="3480"/>
                </a:lnTo>
                <a:lnTo>
                  <a:pt x="1138773" y="10534"/>
                </a:lnTo>
                <a:lnTo>
                  <a:pt x="1156695" y="14510"/>
                </a:lnTo>
              </a:path>
              <a:path w="1156970" h="1464310">
                <a:moveTo>
                  <a:pt x="1156695" y="632316"/>
                </a:moveTo>
                <a:lnTo>
                  <a:pt x="1125421" y="617830"/>
                </a:lnTo>
                <a:lnTo>
                  <a:pt x="1081384" y="591816"/>
                </a:lnTo>
                <a:lnTo>
                  <a:pt x="1038299" y="563350"/>
                </a:lnTo>
                <a:lnTo>
                  <a:pt x="995786" y="534982"/>
                </a:lnTo>
                <a:lnTo>
                  <a:pt x="954754" y="509332"/>
                </a:lnTo>
                <a:lnTo>
                  <a:pt x="912293" y="486046"/>
                </a:lnTo>
                <a:lnTo>
                  <a:pt x="868575" y="465286"/>
                </a:lnTo>
                <a:lnTo>
                  <a:pt x="823776" y="447215"/>
                </a:lnTo>
                <a:lnTo>
                  <a:pt x="778068" y="431994"/>
                </a:lnTo>
                <a:lnTo>
                  <a:pt x="731626" y="419786"/>
                </a:lnTo>
                <a:lnTo>
                  <a:pt x="684622" y="410754"/>
                </a:lnTo>
                <a:lnTo>
                  <a:pt x="637232" y="405058"/>
                </a:lnTo>
                <a:lnTo>
                  <a:pt x="589628" y="402862"/>
                </a:lnTo>
                <a:lnTo>
                  <a:pt x="541984" y="404327"/>
                </a:lnTo>
                <a:lnTo>
                  <a:pt x="494474" y="409616"/>
                </a:lnTo>
                <a:lnTo>
                  <a:pt x="447273" y="418891"/>
                </a:lnTo>
                <a:lnTo>
                  <a:pt x="401624" y="432952"/>
                </a:lnTo>
                <a:lnTo>
                  <a:pt x="357504" y="451777"/>
                </a:lnTo>
                <a:lnTo>
                  <a:pt x="315373" y="475004"/>
                </a:lnTo>
                <a:lnTo>
                  <a:pt x="275691" y="502275"/>
                </a:lnTo>
                <a:lnTo>
                  <a:pt x="238917" y="533229"/>
                </a:lnTo>
                <a:lnTo>
                  <a:pt x="205512" y="567508"/>
                </a:lnTo>
                <a:lnTo>
                  <a:pt x="175936" y="604752"/>
                </a:lnTo>
                <a:lnTo>
                  <a:pt x="150648" y="644600"/>
                </a:lnTo>
                <a:lnTo>
                  <a:pt x="130108" y="686694"/>
                </a:lnTo>
                <a:lnTo>
                  <a:pt x="114777" y="730674"/>
                </a:lnTo>
                <a:lnTo>
                  <a:pt x="105114" y="776180"/>
                </a:lnTo>
                <a:lnTo>
                  <a:pt x="101579" y="822853"/>
                </a:lnTo>
                <a:lnTo>
                  <a:pt x="105634" y="869778"/>
                </a:lnTo>
                <a:lnTo>
                  <a:pt x="116536" y="915962"/>
                </a:lnTo>
                <a:lnTo>
                  <a:pt x="134297" y="959511"/>
                </a:lnTo>
                <a:lnTo>
                  <a:pt x="158926" y="998535"/>
                </a:lnTo>
                <a:lnTo>
                  <a:pt x="190435" y="1031142"/>
                </a:lnTo>
                <a:lnTo>
                  <a:pt x="228833" y="1055440"/>
                </a:lnTo>
                <a:lnTo>
                  <a:pt x="273490" y="1066284"/>
                </a:lnTo>
                <a:lnTo>
                  <a:pt x="320066" y="1063556"/>
                </a:lnTo>
                <a:lnTo>
                  <a:pt x="364151" y="1048684"/>
                </a:lnTo>
                <a:lnTo>
                  <a:pt x="401336" y="1023093"/>
                </a:lnTo>
                <a:lnTo>
                  <a:pt x="427211" y="988209"/>
                </a:lnTo>
                <a:lnTo>
                  <a:pt x="437367" y="945458"/>
                </a:lnTo>
                <a:lnTo>
                  <a:pt x="429276" y="895542"/>
                </a:lnTo>
                <a:lnTo>
                  <a:pt x="402838" y="853120"/>
                </a:lnTo>
                <a:lnTo>
                  <a:pt x="363089" y="821561"/>
                </a:lnTo>
                <a:lnTo>
                  <a:pt x="315066" y="804234"/>
                </a:lnTo>
                <a:lnTo>
                  <a:pt x="264313" y="802103"/>
                </a:lnTo>
                <a:lnTo>
                  <a:pt x="214418" y="812737"/>
                </a:lnTo>
                <a:lnTo>
                  <a:pt x="167476" y="834192"/>
                </a:lnTo>
                <a:lnTo>
                  <a:pt x="125582" y="864521"/>
                </a:lnTo>
                <a:lnTo>
                  <a:pt x="90540" y="898057"/>
                </a:lnTo>
                <a:lnTo>
                  <a:pt x="61099" y="936086"/>
                </a:lnTo>
                <a:lnTo>
                  <a:pt x="37319" y="977804"/>
                </a:lnTo>
                <a:lnTo>
                  <a:pt x="19260" y="1022408"/>
                </a:lnTo>
                <a:lnTo>
                  <a:pt x="6980" y="1069093"/>
                </a:lnTo>
                <a:lnTo>
                  <a:pt x="540" y="1117055"/>
                </a:lnTo>
                <a:lnTo>
                  <a:pt x="0" y="1165488"/>
                </a:lnTo>
                <a:lnTo>
                  <a:pt x="5417" y="1213590"/>
                </a:lnTo>
                <a:lnTo>
                  <a:pt x="16853" y="1260556"/>
                </a:lnTo>
                <a:lnTo>
                  <a:pt x="34367" y="1305580"/>
                </a:lnTo>
                <a:lnTo>
                  <a:pt x="58018" y="1347861"/>
                </a:lnTo>
                <a:lnTo>
                  <a:pt x="87287" y="1386479"/>
                </a:lnTo>
                <a:lnTo>
                  <a:pt x="121193" y="1420888"/>
                </a:lnTo>
                <a:lnTo>
                  <a:pt x="159103" y="1450888"/>
                </a:lnTo>
                <a:lnTo>
                  <a:pt x="180026" y="1463756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7305" y="433273"/>
            <a:ext cx="65576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z="2800" spc="-140" dirty="0">
                <a:solidFill>
                  <a:srgbClr val="FF0000"/>
                </a:solidFill>
              </a:rPr>
              <a:t>TEKNİKLER VE STRATEJİLER</a:t>
            </a:r>
            <a:endParaRPr sz="2800" spc="-210" dirty="0">
              <a:solidFill>
                <a:srgbClr val="FF0000"/>
              </a:solidFill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79080" y="1173480"/>
            <a:ext cx="3051810" cy="2948940"/>
            <a:chOff x="1279080" y="1173480"/>
            <a:chExt cx="3051810" cy="2948940"/>
          </a:xfrm>
        </p:grpSpPr>
        <p:sp>
          <p:nvSpPr>
            <p:cNvPr id="7" name="object 7"/>
            <p:cNvSpPr/>
            <p:nvPr/>
          </p:nvSpPr>
          <p:spPr>
            <a:xfrm>
              <a:off x="1289303" y="1173480"/>
              <a:ext cx="3031490" cy="2948940"/>
            </a:xfrm>
            <a:custGeom>
              <a:avLst/>
              <a:gdLst/>
              <a:ahLst/>
              <a:cxnLst/>
              <a:rect l="l" t="t" r="r" b="b"/>
              <a:pathLst>
                <a:path w="3031490" h="2948940">
                  <a:moveTo>
                    <a:pt x="3031236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3031236" y="2948940"/>
                  </a:lnTo>
                  <a:lnTo>
                    <a:pt x="3031236" y="0"/>
                  </a:lnTo>
                  <a:close/>
                </a:path>
              </a:pathLst>
            </a:custGeom>
            <a:solidFill>
              <a:srgbClr val="FBC4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3842" y="1931797"/>
              <a:ext cx="3042285" cy="1386840"/>
            </a:xfrm>
            <a:custGeom>
              <a:avLst/>
              <a:gdLst/>
              <a:ahLst/>
              <a:cxnLst/>
              <a:rect l="l" t="t" r="r" b="b"/>
              <a:pathLst>
                <a:path w="3042285" h="1386839">
                  <a:moveTo>
                    <a:pt x="0" y="0"/>
                  </a:moveTo>
                  <a:lnTo>
                    <a:pt x="3042158" y="0"/>
                  </a:lnTo>
                </a:path>
                <a:path w="3042285" h="1386839">
                  <a:moveTo>
                    <a:pt x="0" y="731519"/>
                  </a:moveTo>
                  <a:lnTo>
                    <a:pt x="3042158" y="731519"/>
                  </a:lnTo>
                </a:path>
                <a:path w="3042285" h="1386839">
                  <a:moveTo>
                    <a:pt x="0" y="1386839"/>
                  </a:moveTo>
                  <a:lnTo>
                    <a:pt x="3042158" y="1386839"/>
                  </a:lnTo>
                </a:path>
              </a:pathLst>
            </a:custGeom>
            <a:ln w="9525">
              <a:solidFill>
                <a:srgbClr val="F1A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83842" y="1329249"/>
            <a:ext cx="3031490" cy="312906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50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tr-T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Kaleminizi Kullanın</a:t>
            </a:r>
            <a:endParaRPr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89303" y="1936559"/>
            <a:ext cx="3031490" cy="448200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78105" rIns="0" bIns="0" rtlCol="0">
            <a:spAutoFit/>
          </a:bodyPr>
          <a:lstStyle/>
          <a:p>
            <a:pPr marL="548005" marR="109855" indent="-317500">
              <a:lnSpc>
                <a:spcPct val="100000"/>
              </a:lnSpc>
              <a:spcBef>
                <a:spcPts val="615"/>
              </a:spcBef>
              <a:buSzPct val="116666"/>
              <a:buFont typeface="Times New Roman"/>
              <a:buChar char="●"/>
              <a:tabLst>
                <a:tab pos="548005" algn="l"/>
                <a:tab pos="548640" algn="l"/>
              </a:tabLst>
            </a:pPr>
            <a:r>
              <a:rPr lang="tr-TR" sz="1200" spc="-20" dirty="0">
                <a:solidFill>
                  <a:srgbClr val="3A4B6C"/>
                </a:solidFill>
                <a:latin typeface="Tahoma"/>
                <a:cs typeface="Tahoma"/>
              </a:rPr>
              <a:t>Soruda önemli gördüğünüz yerlerin altını çizin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3999" y="2668079"/>
            <a:ext cx="2743201" cy="502061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131445" rIns="0" bIns="0" rtlCol="0">
            <a:spAutoFit/>
          </a:bodyPr>
          <a:lstStyle/>
          <a:p>
            <a:pPr marL="384175" indent="-384175">
              <a:lnSpc>
                <a:spcPct val="100000"/>
              </a:lnSpc>
              <a:spcBef>
                <a:spcPts val="1035"/>
              </a:spcBef>
              <a:buSzPct val="116666"/>
              <a:buFont typeface="Times New Roman"/>
              <a:buChar char="●"/>
              <a:tabLst>
                <a:tab pos="384175" algn="l"/>
                <a:tab pos="548640" algn="l"/>
              </a:tabLst>
            </a:pPr>
            <a:r>
              <a:rPr lang="tr-TR" sz="1200" spc="-35" dirty="0">
                <a:solidFill>
                  <a:srgbClr val="3A4B6C"/>
                </a:solidFill>
                <a:latin typeface="Tahoma"/>
                <a:cs typeface="Tahoma"/>
              </a:rPr>
              <a:t>S</a:t>
            </a:r>
            <a:r>
              <a:rPr lang="tr-TR" sz="1200" spc="20" dirty="0">
                <a:solidFill>
                  <a:srgbClr val="3A4B6C"/>
                </a:solidFill>
                <a:latin typeface="Tahoma"/>
                <a:cs typeface="Tahoma"/>
              </a:rPr>
              <a:t>ayısal soruları zihinden çözmeyin</a:t>
            </a:r>
            <a:endParaRPr lang="tr-TR" sz="1200" dirty="0">
              <a:latin typeface="Tahoma"/>
              <a:cs typeface="Tahom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639515"/>
              </p:ext>
            </p:extLst>
          </p:nvPr>
        </p:nvGraphicFramePr>
        <p:xfrm>
          <a:off x="4823459" y="1173480"/>
          <a:ext cx="3031490" cy="29711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0194">
                <a:tc>
                  <a:txBody>
                    <a:bodyPr/>
                    <a:lstStyle/>
                    <a:p>
                      <a:pPr marL="230505" marR="509270" indent="0" algn="ctr">
                        <a:lnSpc>
                          <a:spcPct val="100000"/>
                        </a:lnSpc>
                        <a:spcBef>
                          <a:spcPts val="1115"/>
                        </a:spcBef>
                        <a:buSzPct val="116666"/>
                        <a:buFont typeface="Times New Roman"/>
                        <a:buNone/>
                        <a:tabLst>
                          <a:tab pos="548640" algn="l"/>
                        </a:tabLst>
                      </a:pPr>
                      <a:r>
                        <a:rPr lang="tr-T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Çok Hızlı Okumayın</a:t>
                      </a:r>
                      <a:endParaRPr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141605" marB="0"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19">
                <a:tc>
                  <a:txBody>
                    <a:bodyPr/>
                    <a:lstStyle/>
                    <a:p>
                      <a:pPr marL="548005" marR="336550" indent="-31750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Alışık olmadığınız hızda soruyu okumayın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19">
                <a:tc>
                  <a:txBody>
                    <a:bodyPr/>
                    <a:lstStyle/>
                    <a:p>
                      <a:pPr marL="548005" marR="578485" indent="-317500" algn="l">
                        <a:lnSpc>
                          <a:spcPct val="100000"/>
                        </a:lnSpc>
                        <a:spcBef>
                          <a:spcPts val="65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1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Soruyu tekrar okumanıza, zaman kaybı oluşmasına ve ya soruyu yanlış anlamanıza sebep olabilir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906">
                <a:tc>
                  <a:txBody>
                    <a:bodyPr/>
                    <a:lstStyle/>
                    <a:p>
                      <a:pPr marL="548640" indent="-31750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spc="-5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Okuma hızınız yavaşsa hızlı okuma tekniklerini kullanın. 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4" name="object 14"/>
          <p:cNvGrpSpPr/>
          <p:nvPr/>
        </p:nvGrpSpPr>
        <p:grpSpPr>
          <a:xfrm>
            <a:off x="6021323" y="3950208"/>
            <a:ext cx="660400" cy="658495"/>
            <a:chOff x="6021323" y="3950208"/>
            <a:chExt cx="660400" cy="658495"/>
          </a:xfrm>
        </p:grpSpPr>
        <p:sp>
          <p:nvSpPr>
            <p:cNvPr id="15" name="object 15"/>
            <p:cNvSpPr/>
            <p:nvPr/>
          </p:nvSpPr>
          <p:spPr>
            <a:xfrm>
              <a:off x="6021323" y="3950208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09715" y="403710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4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6"/>
                  </a:lnTo>
                  <a:lnTo>
                    <a:pt x="241554" y="454786"/>
                  </a:lnTo>
                  <a:lnTo>
                    <a:pt x="201185" y="450843"/>
                  </a:lnTo>
                  <a:lnTo>
                    <a:pt x="161972" y="439008"/>
                  </a:lnTo>
                  <a:lnTo>
                    <a:pt x="125021" y="419280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75" y="63801"/>
                  </a:lnTo>
                  <a:lnTo>
                    <a:pt x="162020" y="44080"/>
                  </a:lnTo>
                  <a:lnTo>
                    <a:pt x="201203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4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80"/>
                  </a:lnTo>
                  <a:lnTo>
                    <a:pt x="321040" y="439008"/>
                  </a:lnTo>
                  <a:lnTo>
                    <a:pt x="281850" y="450843"/>
                  </a:lnTo>
                  <a:lnTo>
                    <a:pt x="241554" y="454786"/>
                  </a:lnTo>
                  <a:lnTo>
                    <a:pt x="351453" y="454786"/>
                  </a:lnTo>
                  <a:lnTo>
                    <a:pt x="411734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8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4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0302" y="4187977"/>
            <a:ext cx="241014" cy="182829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7461085" y="268731"/>
            <a:ext cx="1272540" cy="629920"/>
            <a:chOff x="7026259" y="760476"/>
            <a:chExt cx="1272540" cy="629920"/>
          </a:xfrm>
        </p:grpSpPr>
        <p:sp>
          <p:nvSpPr>
            <p:cNvPr id="19" name="object 19"/>
            <p:cNvSpPr/>
            <p:nvPr/>
          </p:nvSpPr>
          <p:spPr>
            <a:xfrm>
              <a:off x="7236668" y="845820"/>
              <a:ext cx="1062355" cy="544195"/>
            </a:xfrm>
            <a:custGeom>
              <a:avLst/>
              <a:gdLst/>
              <a:ahLst/>
              <a:cxnLst/>
              <a:rect l="l" t="t" r="r" b="b"/>
              <a:pathLst>
                <a:path w="1062354" h="544194">
                  <a:moveTo>
                    <a:pt x="525063" y="0"/>
                  </a:moveTo>
                  <a:lnTo>
                    <a:pt x="470303" y="5047"/>
                  </a:lnTo>
                  <a:lnTo>
                    <a:pt x="420740" y="19336"/>
                  </a:lnTo>
                  <a:lnTo>
                    <a:pt x="376235" y="41592"/>
                  </a:lnTo>
                  <a:lnTo>
                    <a:pt x="336652" y="70536"/>
                  </a:lnTo>
                  <a:lnTo>
                    <a:pt x="301852" y="104892"/>
                  </a:lnTo>
                  <a:lnTo>
                    <a:pt x="271698" y="143382"/>
                  </a:lnTo>
                  <a:lnTo>
                    <a:pt x="254633" y="167352"/>
                  </a:lnTo>
                  <a:lnTo>
                    <a:pt x="235757" y="189118"/>
                  </a:lnTo>
                  <a:lnTo>
                    <a:pt x="213262" y="208051"/>
                  </a:lnTo>
                  <a:lnTo>
                    <a:pt x="185338" y="223519"/>
                  </a:lnTo>
                  <a:lnTo>
                    <a:pt x="154305" y="235606"/>
                  </a:lnTo>
                  <a:lnTo>
                    <a:pt x="123283" y="246872"/>
                  </a:lnTo>
                  <a:lnTo>
                    <a:pt x="93094" y="259256"/>
                  </a:lnTo>
                  <a:lnTo>
                    <a:pt x="64561" y="274700"/>
                  </a:lnTo>
                  <a:lnTo>
                    <a:pt x="30547" y="303434"/>
                  </a:lnTo>
                  <a:lnTo>
                    <a:pt x="8284" y="338264"/>
                  </a:lnTo>
                  <a:lnTo>
                    <a:pt x="0" y="376713"/>
                  </a:lnTo>
                  <a:lnTo>
                    <a:pt x="7919" y="416305"/>
                  </a:lnTo>
                  <a:lnTo>
                    <a:pt x="53973" y="467455"/>
                  </a:lnTo>
                  <a:lnTo>
                    <a:pt x="125648" y="490981"/>
                  </a:lnTo>
                  <a:lnTo>
                    <a:pt x="133649" y="491363"/>
                  </a:lnTo>
                  <a:lnTo>
                    <a:pt x="137713" y="491363"/>
                  </a:lnTo>
                  <a:lnTo>
                    <a:pt x="173523" y="488584"/>
                  </a:lnTo>
                  <a:lnTo>
                    <a:pt x="244476" y="476361"/>
                  </a:lnTo>
                  <a:lnTo>
                    <a:pt x="279572" y="473582"/>
                  </a:lnTo>
                  <a:lnTo>
                    <a:pt x="333585" y="483518"/>
                  </a:lnTo>
                  <a:lnTo>
                    <a:pt x="376301" y="504453"/>
                  </a:lnTo>
                  <a:lnTo>
                    <a:pt x="397682" y="515112"/>
                  </a:lnTo>
                  <a:lnTo>
                    <a:pt x="428628" y="527780"/>
                  </a:lnTo>
                  <a:lnTo>
                    <a:pt x="461420" y="536828"/>
                  </a:lnTo>
                  <a:lnTo>
                    <a:pt x="495427" y="542258"/>
                  </a:lnTo>
                  <a:lnTo>
                    <a:pt x="530016" y="544067"/>
                  </a:lnTo>
                  <a:lnTo>
                    <a:pt x="560407" y="542665"/>
                  </a:lnTo>
                  <a:lnTo>
                    <a:pt x="590357" y="538464"/>
                  </a:lnTo>
                  <a:lnTo>
                    <a:pt x="619474" y="531477"/>
                  </a:lnTo>
                  <a:lnTo>
                    <a:pt x="647364" y="521715"/>
                  </a:lnTo>
                  <a:lnTo>
                    <a:pt x="675828" y="509301"/>
                  </a:lnTo>
                  <a:lnTo>
                    <a:pt x="690066" y="503356"/>
                  </a:lnTo>
                  <a:lnTo>
                    <a:pt x="733613" y="492553"/>
                  </a:lnTo>
                  <a:lnTo>
                    <a:pt x="763315" y="490981"/>
                  </a:lnTo>
                  <a:lnTo>
                    <a:pt x="789699" y="491835"/>
                  </a:lnTo>
                  <a:lnTo>
                    <a:pt x="843182" y="495589"/>
                  </a:lnTo>
                  <a:lnTo>
                    <a:pt x="869995" y="496442"/>
                  </a:lnTo>
                  <a:lnTo>
                    <a:pt x="943852" y="485037"/>
                  </a:lnTo>
                  <a:lnTo>
                    <a:pt x="986537" y="465142"/>
                  </a:lnTo>
                  <a:lnTo>
                    <a:pt x="1021987" y="437309"/>
                  </a:lnTo>
                  <a:lnTo>
                    <a:pt x="1047847" y="403363"/>
                  </a:lnTo>
                  <a:lnTo>
                    <a:pt x="1061765" y="365125"/>
                  </a:lnTo>
                  <a:lnTo>
                    <a:pt x="1061938" y="325296"/>
                  </a:lnTo>
                  <a:lnTo>
                    <a:pt x="1049187" y="286864"/>
                  </a:lnTo>
                  <a:lnTo>
                    <a:pt x="1025098" y="252077"/>
                  </a:lnTo>
                  <a:lnTo>
                    <a:pt x="991255" y="223185"/>
                  </a:lnTo>
                  <a:lnTo>
                    <a:pt x="949243" y="202437"/>
                  </a:lnTo>
                  <a:lnTo>
                    <a:pt x="910351" y="191920"/>
                  </a:lnTo>
                  <a:lnTo>
                    <a:pt x="870043" y="184023"/>
                  </a:lnTo>
                  <a:lnTo>
                    <a:pt x="830568" y="174791"/>
                  </a:lnTo>
                  <a:lnTo>
                    <a:pt x="794176" y="160274"/>
                  </a:lnTo>
                  <a:lnTo>
                    <a:pt x="758620" y="134237"/>
                  </a:lnTo>
                  <a:lnTo>
                    <a:pt x="729755" y="102568"/>
                  </a:lnTo>
                  <a:lnTo>
                    <a:pt x="701986" y="69780"/>
                  </a:lnTo>
                  <a:lnTo>
                    <a:pt x="669716" y="40385"/>
                  </a:lnTo>
                  <a:lnTo>
                    <a:pt x="620535" y="15303"/>
                  </a:lnTo>
                  <a:lnTo>
                    <a:pt x="564687" y="2412"/>
                  </a:lnTo>
                  <a:lnTo>
                    <a:pt x="534755" y="144"/>
                  </a:lnTo>
                  <a:lnTo>
                    <a:pt x="525063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26259" y="760476"/>
              <a:ext cx="942975" cy="483234"/>
            </a:xfrm>
            <a:custGeom>
              <a:avLst/>
              <a:gdLst/>
              <a:ahLst/>
              <a:cxnLst/>
              <a:rect l="l" t="t" r="r" b="b"/>
              <a:pathLst>
                <a:path w="942975" h="483234">
                  <a:moveTo>
                    <a:pt x="466232" y="0"/>
                  </a:moveTo>
                  <a:lnTo>
                    <a:pt x="417593" y="4487"/>
                  </a:lnTo>
                  <a:lnTo>
                    <a:pt x="373574" y="17192"/>
                  </a:lnTo>
                  <a:lnTo>
                    <a:pt x="334057" y="36972"/>
                  </a:lnTo>
                  <a:lnTo>
                    <a:pt x="298922" y="62690"/>
                  </a:lnTo>
                  <a:lnTo>
                    <a:pt x="268048" y="93206"/>
                  </a:lnTo>
                  <a:lnTo>
                    <a:pt x="241315" y="127381"/>
                  </a:lnTo>
                  <a:lnTo>
                    <a:pt x="226167" y="148619"/>
                  </a:lnTo>
                  <a:lnTo>
                    <a:pt x="209375" y="167941"/>
                  </a:lnTo>
                  <a:lnTo>
                    <a:pt x="189345" y="184763"/>
                  </a:lnTo>
                  <a:lnTo>
                    <a:pt x="164480" y="198500"/>
                  </a:lnTo>
                  <a:lnTo>
                    <a:pt x="136981" y="209212"/>
                  </a:lnTo>
                  <a:lnTo>
                    <a:pt x="109458" y="219233"/>
                  </a:lnTo>
                  <a:lnTo>
                    <a:pt x="82649" y="230254"/>
                  </a:lnTo>
                  <a:lnTo>
                    <a:pt x="57292" y="243966"/>
                  </a:lnTo>
                  <a:lnTo>
                    <a:pt x="27146" y="269488"/>
                  </a:lnTo>
                  <a:lnTo>
                    <a:pt x="7381" y="300402"/>
                  </a:lnTo>
                  <a:lnTo>
                    <a:pt x="0" y="334531"/>
                  </a:lnTo>
                  <a:lnTo>
                    <a:pt x="7000" y="369697"/>
                  </a:lnTo>
                  <a:lnTo>
                    <a:pt x="47894" y="415083"/>
                  </a:lnTo>
                  <a:lnTo>
                    <a:pt x="111648" y="435990"/>
                  </a:lnTo>
                  <a:lnTo>
                    <a:pt x="122316" y="436372"/>
                  </a:lnTo>
                  <a:lnTo>
                    <a:pt x="154074" y="433891"/>
                  </a:lnTo>
                  <a:lnTo>
                    <a:pt x="217114" y="422977"/>
                  </a:lnTo>
                  <a:lnTo>
                    <a:pt x="248300" y="420497"/>
                  </a:lnTo>
                  <a:lnTo>
                    <a:pt x="296195" y="429325"/>
                  </a:lnTo>
                  <a:lnTo>
                    <a:pt x="334168" y="447934"/>
                  </a:lnTo>
                  <a:lnTo>
                    <a:pt x="353202" y="457453"/>
                  </a:lnTo>
                  <a:lnTo>
                    <a:pt x="380613" y="468641"/>
                  </a:lnTo>
                  <a:lnTo>
                    <a:pt x="409702" y="476662"/>
                  </a:lnTo>
                  <a:lnTo>
                    <a:pt x="439910" y="481492"/>
                  </a:lnTo>
                  <a:lnTo>
                    <a:pt x="470677" y="483108"/>
                  </a:lnTo>
                  <a:lnTo>
                    <a:pt x="497647" y="481869"/>
                  </a:lnTo>
                  <a:lnTo>
                    <a:pt x="524224" y="478154"/>
                  </a:lnTo>
                  <a:lnTo>
                    <a:pt x="550062" y="471963"/>
                  </a:lnTo>
                  <a:lnTo>
                    <a:pt x="574817" y="463296"/>
                  </a:lnTo>
                  <a:lnTo>
                    <a:pt x="600090" y="452262"/>
                  </a:lnTo>
                  <a:lnTo>
                    <a:pt x="612715" y="446990"/>
                  </a:lnTo>
                  <a:lnTo>
                    <a:pt x="651430" y="437372"/>
                  </a:lnTo>
                  <a:lnTo>
                    <a:pt x="677687" y="435990"/>
                  </a:lnTo>
                  <a:lnTo>
                    <a:pt x="701190" y="436745"/>
                  </a:lnTo>
                  <a:lnTo>
                    <a:pt x="748768" y="440062"/>
                  </a:lnTo>
                  <a:lnTo>
                    <a:pt x="772556" y="440816"/>
                  </a:lnTo>
                  <a:lnTo>
                    <a:pt x="780303" y="440816"/>
                  </a:lnTo>
                  <a:lnTo>
                    <a:pt x="788177" y="440436"/>
                  </a:lnTo>
                  <a:lnTo>
                    <a:pt x="848084" y="427065"/>
                  </a:lnTo>
                  <a:lnTo>
                    <a:pt x="892682" y="401447"/>
                  </a:lnTo>
                  <a:lnTo>
                    <a:pt x="925637" y="366113"/>
                  </a:lnTo>
                  <a:lnTo>
                    <a:pt x="942863" y="324231"/>
                  </a:lnTo>
                  <a:lnTo>
                    <a:pt x="941177" y="280110"/>
                  </a:lnTo>
                  <a:lnTo>
                    <a:pt x="922131" y="238728"/>
                  </a:lnTo>
                  <a:lnTo>
                    <a:pt x="888464" y="203965"/>
                  </a:lnTo>
                  <a:lnTo>
                    <a:pt x="842914" y="179704"/>
                  </a:lnTo>
                  <a:lnTo>
                    <a:pt x="772556" y="163417"/>
                  </a:lnTo>
                  <a:lnTo>
                    <a:pt x="737544" y="155237"/>
                  </a:lnTo>
                  <a:lnTo>
                    <a:pt x="705246" y="142366"/>
                  </a:lnTo>
                  <a:lnTo>
                    <a:pt x="673606" y="119217"/>
                  </a:lnTo>
                  <a:lnTo>
                    <a:pt x="647954" y="91090"/>
                  </a:lnTo>
                  <a:lnTo>
                    <a:pt x="623325" y="61964"/>
                  </a:lnTo>
                  <a:lnTo>
                    <a:pt x="594756" y="35813"/>
                  </a:lnTo>
                  <a:lnTo>
                    <a:pt x="551037" y="13604"/>
                  </a:lnTo>
                  <a:lnTo>
                    <a:pt x="501411" y="2159"/>
                  </a:lnTo>
                  <a:lnTo>
                    <a:pt x="474854" y="140"/>
                  </a:lnTo>
                  <a:lnTo>
                    <a:pt x="4662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085113" y="3660647"/>
            <a:ext cx="2049780" cy="948055"/>
            <a:chOff x="1085113" y="3660647"/>
            <a:chExt cx="2049780" cy="948055"/>
          </a:xfrm>
        </p:grpSpPr>
        <p:sp>
          <p:nvSpPr>
            <p:cNvPr id="22" name="object 22"/>
            <p:cNvSpPr/>
            <p:nvPr/>
          </p:nvSpPr>
          <p:spPr>
            <a:xfrm>
              <a:off x="2474976" y="3950207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F1A2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63368" y="404472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5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7"/>
                  </a:lnTo>
                  <a:lnTo>
                    <a:pt x="241554" y="454787"/>
                  </a:lnTo>
                  <a:lnTo>
                    <a:pt x="201257" y="450835"/>
                  </a:lnTo>
                  <a:lnTo>
                    <a:pt x="162067" y="438989"/>
                  </a:lnTo>
                  <a:lnTo>
                    <a:pt x="125093" y="419259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93" y="63801"/>
                  </a:lnTo>
                  <a:lnTo>
                    <a:pt x="162067" y="44080"/>
                  </a:lnTo>
                  <a:lnTo>
                    <a:pt x="201257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5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59"/>
                  </a:lnTo>
                  <a:lnTo>
                    <a:pt x="321040" y="438989"/>
                  </a:lnTo>
                  <a:lnTo>
                    <a:pt x="281850" y="450835"/>
                  </a:lnTo>
                  <a:lnTo>
                    <a:pt x="241554" y="454787"/>
                  </a:lnTo>
                  <a:lnTo>
                    <a:pt x="351453" y="454787"/>
                  </a:lnTo>
                  <a:lnTo>
                    <a:pt x="411733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7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3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5527" y="4175759"/>
              <a:ext cx="218805" cy="21945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85113" y="3660647"/>
              <a:ext cx="506095" cy="628015"/>
            </a:xfrm>
            <a:custGeom>
              <a:avLst/>
              <a:gdLst/>
              <a:ahLst/>
              <a:cxnLst/>
              <a:rect l="l" t="t" r="r" b="b"/>
              <a:pathLst>
                <a:path w="506094" h="628014">
                  <a:moveTo>
                    <a:pt x="452602" y="626364"/>
                  </a:moveTo>
                  <a:lnTo>
                    <a:pt x="451078" y="625576"/>
                  </a:lnTo>
                  <a:lnTo>
                    <a:pt x="399300" y="608406"/>
                  </a:lnTo>
                  <a:lnTo>
                    <a:pt x="348424" y="591019"/>
                  </a:lnTo>
                  <a:lnTo>
                    <a:pt x="297700" y="573214"/>
                  </a:lnTo>
                  <a:lnTo>
                    <a:pt x="246354" y="554748"/>
                  </a:lnTo>
                  <a:lnTo>
                    <a:pt x="258089" y="540245"/>
                  </a:lnTo>
                  <a:lnTo>
                    <a:pt x="279565" y="510641"/>
                  </a:lnTo>
                  <a:lnTo>
                    <a:pt x="297281" y="488505"/>
                  </a:lnTo>
                  <a:lnTo>
                    <a:pt x="294360" y="480885"/>
                  </a:lnTo>
                  <a:lnTo>
                    <a:pt x="290550" y="480136"/>
                  </a:lnTo>
                  <a:lnTo>
                    <a:pt x="287502" y="478612"/>
                  </a:lnTo>
                  <a:lnTo>
                    <a:pt x="241541" y="464718"/>
                  </a:lnTo>
                  <a:lnTo>
                    <a:pt x="194081" y="451700"/>
                  </a:lnTo>
                  <a:lnTo>
                    <a:pt x="97688" y="426821"/>
                  </a:lnTo>
                  <a:lnTo>
                    <a:pt x="50253" y="414185"/>
                  </a:lnTo>
                  <a:lnTo>
                    <a:pt x="3581" y="400812"/>
                  </a:lnTo>
                  <a:lnTo>
                    <a:pt x="1079" y="400812"/>
                  </a:lnTo>
                  <a:lnTo>
                    <a:pt x="0" y="404088"/>
                  </a:lnTo>
                  <a:lnTo>
                    <a:pt x="46901" y="435508"/>
                  </a:lnTo>
                  <a:lnTo>
                    <a:pt x="90157" y="461010"/>
                  </a:lnTo>
                  <a:lnTo>
                    <a:pt x="131978" y="484657"/>
                  </a:lnTo>
                  <a:lnTo>
                    <a:pt x="172529" y="509079"/>
                  </a:lnTo>
                  <a:lnTo>
                    <a:pt x="130670" y="573798"/>
                  </a:lnTo>
                  <a:lnTo>
                    <a:pt x="128397" y="577596"/>
                  </a:lnTo>
                  <a:lnTo>
                    <a:pt x="130670" y="581406"/>
                  </a:lnTo>
                  <a:lnTo>
                    <a:pt x="180670" y="590753"/>
                  </a:lnTo>
                  <a:lnTo>
                    <a:pt x="227025" y="598982"/>
                  </a:lnTo>
                  <a:lnTo>
                    <a:pt x="273507" y="606742"/>
                  </a:lnTo>
                  <a:lnTo>
                    <a:pt x="320052" y="613879"/>
                  </a:lnTo>
                  <a:lnTo>
                    <a:pt x="366623" y="620242"/>
                  </a:lnTo>
                  <a:lnTo>
                    <a:pt x="409130" y="624928"/>
                  </a:lnTo>
                  <a:lnTo>
                    <a:pt x="452602" y="627862"/>
                  </a:lnTo>
                  <a:lnTo>
                    <a:pt x="452602" y="626364"/>
                  </a:lnTo>
                  <a:close/>
                </a:path>
                <a:path w="506094" h="628014">
                  <a:moveTo>
                    <a:pt x="505942" y="474357"/>
                  </a:moveTo>
                  <a:lnTo>
                    <a:pt x="476135" y="436232"/>
                  </a:lnTo>
                  <a:lnTo>
                    <a:pt x="447611" y="399084"/>
                  </a:lnTo>
                  <a:lnTo>
                    <a:pt x="419481" y="361950"/>
                  </a:lnTo>
                  <a:lnTo>
                    <a:pt x="391515" y="324434"/>
                  </a:lnTo>
                  <a:lnTo>
                    <a:pt x="363448" y="286181"/>
                  </a:lnTo>
                  <a:lnTo>
                    <a:pt x="382866" y="279908"/>
                  </a:lnTo>
                  <a:lnTo>
                    <a:pt x="420268" y="266217"/>
                  </a:lnTo>
                  <a:lnTo>
                    <a:pt x="449173" y="257327"/>
                  </a:lnTo>
                  <a:lnTo>
                    <a:pt x="450697" y="252780"/>
                  </a:lnTo>
                  <a:lnTo>
                    <a:pt x="451459" y="248983"/>
                  </a:lnTo>
                  <a:lnTo>
                    <a:pt x="448411" y="245186"/>
                  </a:lnTo>
                  <a:lnTo>
                    <a:pt x="446887" y="242912"/>
                  </a:lnTo>
                  <a:lnTo>
                    <a:pt x="414083" y="202565"/>
                  </a:lnTo>
                  <a:lnTo>
                    <a:pt x="379323" y="162090"/>
                  </a:lnTo>
                  <a:lnTo>
                    <a:pt x="307555" y="81241"/>
                  </a:lnTo>
                  <a:lnTo>
                    <a:pt x="272415" y="41135"/>
                  </a:lnTo>
                  <a:lnTo>
                    <a:pt x="238226" y="381"/>
                  </a:lnTo>
                  <a:lnTo>
                    <a:pt x="237337" y="0"/>
                  </a:lnTo>
                  <a:lnTo>
                    <a:pt x="236448" y="0"/>
                  </a:lnTo>
                  <a:lnTo>
                    <a:pt x="234670" y="0"/>
                  </a:lnTo>
                  <a:lnTo>
                    <a:pt x="233146" y="1651"/>
                  </a:lnTo>
                  <a:lnTo>
                    <a:pt x="233654" y="3683"/>
                  </a:lnTo>
                  <a:lnTo>
                    <a:pt x="256197" y="58254"/>
                  </a:lnTo>
                  <a:lnTo>
                    <a:pt x="279755" y="107480"/>
                  </a:lnTo>
                  <a:lnTo>
                    <a:pt x="303009" y="153987"/>
                  </a:lnTo>
                  <a:lnTo>
                    <a:pt x="324713" y="200406"/>
                  </a:lnTo>
                  <a:lnTo>
                    <a:pt x="244322" y="235318"/>
                  </a:lnTo>
                  <a:lnTo>
                    <a:pt x="243560" y="240639"/>
                  </a:lnTo>
                  <a:lnTo>
                    <a:pt x="246608" y="242912"/>
                  </a:lnTo>
                  <a:lnTo>
                    <a:pt x="283057" y="278714"/>
                  </a:lnTo>
                  <a:lnTo>
                    <a:pt x="319697" y="314121"/>
                  </a:lnTo>
                  <a:lnTo>
                    <a:pt x="356692" y="349084"/>
                  </a:lnTo>
                  <a:lnTo>
                    <a:pt x="394246" y="383578"/>
                  </a:lnTo>
                  <a:lnTo>
                    <a:pt x="432536" y="417550"/>
                  </a:lnTo>
                  <a:lnTo>
                    <a:pt x="467817" y="447548"/>
                  </a:lnTo>
                  <a:lnTo>
                    <a:pt x="504037" y="475462"/>
                  </a:lnTo>
                  <a:lnTo>
                    <a:pt x="505053" y="475462"/>
                  </a:lnTo>
                  <a:lnTo>
                    <a:pt x="505942" y="474357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AutoShape 2">
            <a:extLst>
              <a:ext uri="{FF2B5EF4-FFF2-40B4-BE49-F238E27FC236}">
                <a16:creationId xmlns:a16="http://schemas.microsoft.com/office/drawing/2014/main" id="{2069CE4B-ECED-FA04-BB94-C66F9CCE3D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64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97305" cy="1549400"/>
          </a:xfrm>
          <a:custGeom>
            <a:avLst/>
            <a:gdLst/>
            <a:ahLst/>
            <a:cxnLst/>
            <a:rect l="l" t="t" r="r" b="b"/>
            <a:pathLst>
              <a:path w="1297305" h="1549400">
                <a:moveTo>
                  <a:pt x="0" y="967283"/>
                </a:moveTo>
                <a:lnTo>
                  <a:pt x="37960" y="1020244"/>
                </a:lnTo>
                <a:lnTo>
                  <a:pt x="68346" y="1057279"/>
                </a:lnTo>
                <a:lnTo>
                  <a:pt x="100726" y="1092205"/>
                </a:lnTo>
                <a:lnTo>
                  <a:pt x="135098" y="1124473"/>
                </a:lnTo>
                <a:lnTo>
                  <a:pt x="171462" y="1153538"/>
                </a:lnTo>
                <a:lnTo>
                  <a:pt x="209815" y="1178851"/>
                </a:lnTo>
                <a:lnTo>
                  <a:pt x="250156" y="1199866"/>
                </a:lnTo>
                <a:lnTo>
                  <a:pt x="292485" y="1216034"/>
                </a:lnTo>
                <a:lnTo>
                  <a:pt x="336798" y="1226810"/>
                </a:lnTo>
                <a:lnTo>
                  <a:pt x="383095" y="1231646"/>
                </a:lnTo>
                <a:lnTo>
                  <a:pt x="435774" y="1227445"/>
                </a:lnTo>
                <a:lnTo>
                  <a:pt x="486403" y="1213071"/>
                </a:lnTo>
                <a:lnTo>
                  <a:pt x="531281" y="1188833"/>
                </a:lnTo>
                <a:lnTo>
                  <a:pt x="566709" y="1155043"/>
                </a:lnTo>
                <a:lnTo>
                  <a:pt x="588987" y="1112012"/>
                </a:lnTo>
                <a:lnTo>
                  <a:pt x="592133" y="1065169"/>
                </a:lnTo>
                <a:lnTo>
                  <a:pt x="579185" y="1019974"/>
                </a:lnTo>
                <a:lnTo>
                  <a:pt x="553262" y="977884"/>
                </a:lnTo>
                <a:lnTo>
                  <a:pt x="517480" y="940355"/>
                </a:lnTo>
                <a:lnTo>
                  <a:pt x="474954" y="908844"/>
                </a:lnTo>
                <a:lnTo>
                  <a:pt x="428802" y="884809"/>
                </a:lnTo>
                <a:lnTo>
                  <a:pt x="382716" y="867479"/>
                </a:lnTo>
                <a:lnTo>
                  <a:pt x="335623" y="854238"/>
                </a:lnTo>
                <a:lnTo>
                  <a:pt x="287742" y="844915"/>
                </a:lnTo>
                <a:lnTo>
                  <a:pt x="239290" y="839338"/>
                </a:lnTo>
                <a:lnTo>
                  <a:pt x="190485" y="837336"/>
                </a:lnTo>
                <a:lnTo>
                  <a:pt x="141545" y="838739"/>
                </a:lnTo>
                <a:lnTo>
                  <a:pt x="92688" y="843375"/>
                </a:lnTo>
                <a:lnTo>
                  <a:pt x="44133" y="851074"/>
                </a:lnTo>
                <a:lnTo>
                  <a:pt x="0" y="860802"/>
                </a:lnTo>
              </a:path>
              <a:path w="1297305" h="1549400">
                <a:moveTo>
                  <a:pt x="0" y="1548830"/>
                </a:moveTo>
                <a:lnTo>
                  <a:pt x="69679" y="1539763"/>
                </a:lnTo>
                <a:lnTo>
                  <a:pt x="109196" y="1522861"/>
                </a:lnTo>
                <a:lnTo>
                  <a:pt x="142372" y="1497626"/>
                </a:lnTo>
                <a:lnTo>
                  <a:pt x="166801" y="1463928"/>
                </a:lnTo>
                <a:lnTo>
                  <a:pt x="181241" y="1423715"/>
                </a:lnTo>
                <a:lnTo>
                  <a:pt x="182846" y="1382585"/>
                </a:lnTo>
                <a:lnTo>
                  <a:pt x="173379" y="1341502"/>
                </a:lnTo>
                <a:lnTo>
                  <a:pt x="154603" y="1301432"/>
                </a:lnTo>
                <a:lnTo>
                  <a:pt x="128283" y="1263338"/>
                </a:lnTo>
                <a:lnTo>
                  <a:pt x="96181" y="1228185"/>
                </a:lnTo>
                <a:lnTo>
                  <a:pt x="60062" y="1196937"/>
                </a:lnTo>
                <a:lnTo>
                  <a:pt x="21689" y="1170559"/>
                </a:lnTo>
                <a:lnTo>
                  <a:pt x="0" y="1158257"/>
                </a:lnTo>
              </a:path>
              <a:path w="1297305" h="1549400">
                <a:moveTo>
                  <a:pt x="0" y="406738"/>
                </a:moveTo>
                <a:lnTo>
                  <a:pt x="26008" y="398573"/>
                </a:lnTo>
                <a:lnTo>
                  <a:pt x="74645" y="390365"/>
                </a:lnTo>
                <a:lnTo>
                  <a:pt x="124578" y="387862"/>
                </a:lnTo>
                <a:lnTo>
                  <a:pt x="175239" y="390292"/>
                </a:lnTo>
                <a:lnTo>
                  <a:pt x="226065" y="396886"/>
                </a:lnTo>
                <a:lnTo>
                  <a:pt x="276489" y="406873"/>
                </a:lnTo>
                <a:lnTo>
                  <a:pt x="325945" y="419480"/>
                </a:lnTo>
                <a:lnTo>
                  <a:pt x="372444" y="433033"/>
                </a:lnTo>
                <a:lnTo>
                  <a:pt x="418564" y="448594"/>
                </a:lnTo>
                <a:lnTo>
                  <a:pt x="463882" y="466367"/>
                </a:lnTo>
                <a:lnTo>
                  <a:pt x="507980" y="486555"/>
                </a:lnTo>
                <a:lnTo>
                  <a:pt x="550438" y="509360"/>
                </a:lnTo>
                <a:lnTo>
                  <a:pt x="590835" y="534985"/>
                </a:lnTo>
                <a:lnTo>
                  <a:pt x="628752" y="563633"/>
                </a:lnTo>
                <a:lnTo>
                  <a:pt x="663768" y="595506"/>
                </a:lnTo>
                <a:lnTo>
                  <a:pt x="695464" y="630809"/>
                </a:lnTo>
                <a:lnTo>
                  <a:pt x="723686" y="669684"/>
                </a:lnTo>
                <a:lnTo>
                  <a:pt x="746642" y="711319"/>
                </a:lnTo>
                <a:lnTo>
                  <a:pt x="764367" y="755143"/>
                </a:lnTo>
                <a:lnTo>
                  <a:pt x="776897" y="800589"/>
                </a:lnTo>
                <a:lnTo>
                  <a:pt x="784268" y="847085"/>
                </a:lnTo>
                <a:lnTo>
                  <a:pt x="786515" y="894064"/>
                </a:lnTo>
                <a:lnTo>
                  <a:pt x="783675" y="940955"/>
                </a:lnTo>
                <a:lnTo>
                  <a:pt x="775783" y="987189"/>
                </a:lnTo>
                <a:lnTo>
                  <a:pt x="762874" y="1032198"/>
                </a:lnTo>
                <a:lnTo>
                  <a:pt x="744986" y="1075411"/>
                </a:lnTo>
                <a:lnTo>
                  <a:pt x="722152" y="1116260"/>
                </a:lnTo>
                <a:lnTo>
                  <a:pt x="694410" y="1154176"/>
                </a:lnTo>
                <a:lnTo>
                  <a:pt x="661905" y="1189221"/>
                </a:lnTo>
                <a:lnTo>
                  <a:pt x="625491" y="1220355"/>
                </a:lnTo>
                <a:lnTo>
                  <a:pt x="585691" y="1247443"/>
                </a:lnTo>
                <a:lnTo>
                  <a:pt x="543029" y="1270352"/>
                </a:lnTo>
                <a:lnTo>
                  <a:pt x="498031" y="1288949"/>
                </a:lnTo>
                <a:lnTo>
                  <a:pt x="451219" y="1303099"/>
                </a:lnTo>
                <a:lnTo>
                  <a:pt x="403119" y="1312669"/>
                </a:lnTo>
                <a:lnTo>
                  <a:pt x="354254" y="1317526"/>
                </a:lnTo>
                <a:lnTo>
                  <a:pt x="305149" y="1317535"/>
                </a:lnTo>
                <a:lnTo>
                  <a:pt x="256327" y="1312564"/>
                </a:lnTo>
                <a:lnTo>
                  <a:pt x="208314" y="1302478"/>
                </a:lnTo>
                <a:lnTo>
                  <a:pt x="161632" y="1287145"/>
                </a:lnTo>
                <a:lnTo>
                  <a:pt x="116891" y="1267356"/>
                </a:lnTo>
                <a:lnTo>
                  <a:pt x="74855" y="1242891"/>
                </a:lnTo>
                <a:lnTo>
                  <a:pt x="35801" y="1214191"/>
                </a:lnTo>
                <a:lnTo>
                  <a:pt x="7" y="1181697"/>
                </a:lnTo>
              </a:path>
              <a:path w="1297305" h="1549400">
                <a:moveTo>
                  <a:pt x="0" y="610831"/>
                </a:moveTo>
                <a:lnTo>
                  <a:pt x="13434" y="603177"/>
                </a:lnTo>
                <a:lnTo>
                  <a:pt x="56377" y="586703"/>
                </a:lnTo>
                <a:lnTo>
                  <a:pt x="101583" y="576316"/>
                </a:lnTo>
                <a:lnTo>
                  <a:pt x="147816" y="572106"/>
                </a:lnTo>
                <a:lnTo>
                  <a:pt x="193840" y="574166"/>
                </a:lnTo>
                <a:lnTo>
                  <a:pt x="247327" y="583945"/>
                </a:lnTo>
                <a:lnTo>
                  <a:pt x="298598" y="600117"/>
                </a:lnTo>
                <a:lnTo>
                  <a:pt x="347559" y="621982"/>
                </a:lnTo>
                <a:lnTo>
                  <a:pt x="394119" y="648842"/>
                </a:lnTo>
                <a:lnTo>
                  <a:pt x="438185" y="680000"/>
                </a:lnTo>
                <a:lnTo>
                  <a:pt x="479666" y="714755"/>
                </a:lnTo>
                <a:lnTo>
                  <a:pt x="528891" y="767651"/>
                </a:lnTo>
                <a:lnTo>
                  <a:pt x="562267" y="830452"/>
                </a:lnTo>
                <a:lnTo>
                  <a:pt x="569742" y="875754"/>
                </a:lnTo>
                <a:lnTo>
                  <a:pt x="564372" y="920757"/>
                </a:lnTo>
                <a:lnTo>
                  <a:pt x="547731" y="963650"/>
                </a:lnTo>
                <a:lnTo>
                  <a:pt x="521393" y="1002627"/>
                </a:lnTo>
                <a:lnTo>
                  <a:pt x="486934" y="1035880"/>
                </a:lnTo>
                <a:lnTo>
                  <a:pt x="445927" y="1061598"/>
                </a:lnTo>
                <a:lnTo>
                  <a:pt x="399948" y="1077976"/>
                </a:lnTo>
                <a:lnTo>
                  <a:pt x="351633" y="1084333"/>
                </a:lnTo>
                <a:lnTo>
                  <a:pt x="303258" y="1081668"/>
                </a:lnTo>
                <a:lnTo>
                  <a:pt x="255842" y="1070851"/>
                </a:lnTo>
                <a:lnTo>
                  <a:pt x="210403" y="1052749"/>
                </a:lnTo>
                <a:lnTo>
                  <a:pt x="167959" y="1028231"/>
                </a:lnTo>
                <a:lnTo>
                  <a:pt x="129529" y="998165"/>
                </a:lnTo>
                <a:lnTo>
                  <a:pt x="96131" y="963422"/>
                </a:lnTo>
                <a:lnTo>
                  <a:pt x="68082" y="925240"/>
                </a:lnTo>
                <a:lnTo>
                  <a:pt x="44792" y="884545"/>
                </a:lnTo>
                <a:lnTo>
                  <a:pt x="25905" y="841734"/>
                </a:lnTo>
                <a:lnTo>
                  <a:pt x="11068" y="797200"/>
                </a:lnTo>
                <a:lnTo>
                  <a:pt x="0" y="751651"/>
                </a:lnTo>
              </a:path>
              <a:path w="1297305" h="1549400">
                <a:moveTo>
                  <a:pt x="0" y="347216"/>
                </a:moveTo>
                <a:lnTo>
                  <a:pt x="1178" y="330453"/>
                </a:lnTo>
                <a:lnTo>
                  <a:pt x="3629" y="283328"/>
                </a:lnTo>
                <a:lnTo>
                  <a:pt x="3160" y="235697"/>
                </a:lnTo>
                <a:lnTo>
                  <a:pt x="0" y="207504"/>
                </a:lnTo>
              </a:path>
              <a:path w="1297305" h="1549400">
                <a:moveTo>
                  <a:pt x="0" y="857429"/>
                </a:moveTo>
                <a:lnTo>
                  <a:pt x="49457" y="878250"/>
                </a:lnTo>
                <a:lnTo>
                  <a:pt x="96334" y="891893"/>
                </a:lnTo>
                <a:lnTo>
                  <a:pt x="144576" y="900819"/>
                </a:lnTo>
                <a:lnTo>
                  <a:pt x="193634" y="905044"/>
                </a:lnTo>
                <a:lnTo>
                  <a:pt x="242958" y="904583"/>
                </a:lnTo>
                <a:lnTo>
                  <a:pt x="292000" y="899452"/>
                </a:lnTo>
                <a:lnTo>
                  <a:pt x="340210" y="889666"/>
                </a:lnTo>
                <a:lnTo>
                  <a:pt x="387041" y="875242"/>
                </a:lnTo>
                <a:lnTo>
                  <a:pt x="431943" y="856194"/>
                </a:lnTo>
                <a:lnTo>
                  <a:pt x="474368" y="832538"/>
                </a:lnTo>
                <a:lnTo>
                  <a:pt x="513765" y="804290"/>
                </a:lnTo>
                <a:lnTo>
                  <a:pt x="549216" y="772477"/>
                </a:lnTo>
                <a:lnTo>
                  <a:pt x="580465" y="737084"/>
                </a:lnTo>
                <a:lnTo>
                  <a:pt x="607436" y="698591"/>
                </a:lnTo>
                <a:lnTo>
                  <a:pt x="630055" y="657478"/>
                </a:lnTo>
                <a:lnTo>
                  <a:pt x="648244" y="614222"/>
                </a:lnTo>
                <a:lnTo>
                  <a:pt x="661927" y="569303"/>
                </a:lnTo>
                <a:lnTo>
                  <a:pt x="671029" y="523200"/>
                </a:lnTo>
                <a:lnTo>
                  <a:pt x="675474" y="476392"/>
                </a:lnTo>
                <a:lnTo>
                  <a:pt x="675185" y="429357"/>
                </a:lnTo>
                <a:lnTo>
                  <a:pt x="670086" y="382576"/>
                </a:lnTo>
                <a:lnTo>
                  <a:pt x="660101" y="336526"/>
                </a:lnTo>
                <a:lnTo>
                  <a:pt x="645154" y="291688"/>
                </a:lnTo>
                <a:lnTo>
                  <a:pt x="625170" y="248538"/>
                </a:lnTo>
                <a:lnTo>
                  <a:pt x="600406" y="206658"/>
                </a:lnTo>
                <a:lnTo>
                  <a:pt x="568817" y="168581"/>
                </a:lnTo>
                <a:lnTo>
                  <a:pt x="531115" y="136954"/>
                </a:lnTo>
                <a:lnTo>
                  <a:pt x="488008" y="114422"/>
                </a:lnTo>
                <a:lnTo>
                  <a:pt x="440207" y="103632"/>
                </a:lnTo>
                <a:lnTo>
                  <a:pt x="392680" y="105961"/>
                </a:lnTo>
                <a:lnTo>
                  <a:pt x="348700" y="121548"/>
                </a:lnTo>
                <a:lnTo>
                  <a:pt x="309803" y="148050"/>
                </a:lnTo>
                <a:lnTo>
                  <a:pt x="277527" y="183124"/>
                </a:lnTo>
                <a:lnTo>
                  <a:pt x="253410" y="224428"/>
                </a:lnTo>
                <a:lnTo>
                  <a:pt x="238988" y="269621"/>
                </a:lnTo>
                <a:lnTo>
                  <a:pt x="234750" y="314994"/>
                </a:lnTo>
                <a:lnTo>
                  <a:pt x="238861" y="360656"/>
                </a:lnTo>
                <a:lnTo>
                  <a:pt x="250328" y="405796"/>
                </a:lnTo>
                <a:lnTo>
                  <a:pt x="268156" y="449603"/>
                </a:lnTo>
                <a:lnTo>
                  <a:pt x="291352" y="491265"/>
                </a:lnTo>
                <a:lnTo>
                  <a:pt x="318922" y="529971"/>
                </a:lnTo>
                <a:lnTo>
                  <a:pt x="349547" y="567080"/>
                </a:lnTo>
                <a:lnTo>
                  <a:pt x="383725" y="601535"/>
                </a:lnTo>
                <a:lnTo>
                  <a:pt x="421094" y="632894"/>
                </a:lnTo>
                <a:lnTo>
                  <a:pt x="461290" y="660717"/>
                </a:lnTo>
                <a:lnTo>
                  <a:pt x="503952" y="684563"/>
                </a:lnTo>
                <a:lnTo>
                  <a:pt x="548717" y="703992"/>
                </a:lnTo>
                <a:lnTo>
                  <a:pt x="595221" y="718564"/>
                </a:lnTo>
                <a:lnTo>
                  <a:pt x="643102" y="727837"/>
                </a:lnTo>
                <a:lnTo>
                  <a:pt x="691972" y="731374"/>
                </a:lnTo>
                <a:lnTo>
                  <a:pt x="741008" y="729015"/>
                </a:lnTo>
                <a:lnTo>
                  <a:pt x="789300" y="720876"/>
                </a:lnTo>
                <a:lnTo>
                  <a:pt x="835934" y="707072"/>
                </a:lnTo>
                <a:lnTo>
                  <a:pt x="880000" y="687720"/>
                </a:lnTo>
                <a:lnTo>
                  <a:pt x="920585" y="662936"/>
                </a:lnTo>
                <a:lnTo>
                  <a:pt x="956778" y="632835"/>
                </a:lnTo>
                <a:lnTo>
                  <a:pt x="987666" y="597535"/>
                </a:lnTo>
                <a:lnTo>
                  <a:pt x="1011179" y="560353"/>
                </a:lnTo>
                <a:lnTo>
                  <a:pt x="1027938" y="520785"/>
                </a:lnTo>
                <a:lnTo>
                  <a:pt x="1038242" y="479445"/>
                </a:lnTo>
                <a:lnTo>
                  <a:pt x="1042389" y="436946"/>
                </a:lnTo>
                <a:lnTo>
                  <a:pt x="1040677" y="393899"/>
                </a:lnTo>
                <a:lnTo>
                  <a:pt x="1033406" y="350918"/>
                </a:lnTo>
                <a:lnTo>
                  <a:pt x="1020873" y="308616"/>
                </a:lnTo>
                <a:lnTo>
                  <a:pt x="1003378" y="267605"/>
                </a:lnTo>
                <a:lnTo>
                  <a:pt x="981218" y="228499"/>
                </a:lnTo>
                <a:lnTo>
                  <a:pt x="954692" y="191911"/>
                </a:lnTo>
                <a:lnTo>
                  <a:pt x="924098" y="158452"/>
                </a:lnTo>
                <a:lnTo>
                  <a:pt x="889736" y="128737"/>
                </a:lnTo>
                <a:lnTo>
                  <a:pt x="851903" y="103377"/>
                </a:lnTo>
                <a:lnTo>
                  <a:pt x="808202" y="80420"/>
                </a:lnTo>
                <a:lnTo>
                  <a:pt x="762543" y="62541"/>
                </a:lnTo>
                <a:lnTo>
                  <a:pt x="715306" y="49553"/>
                </a:lnTo>
                <a:lnTo>
                  <a:pt x="666869" y="41270"/>
                </a:lnTo>
                <a:lnTo>
                  <a:pt x="617611" y="37504"/>
                </a:lnTo>
                <a:lnTo>
                  <a:pt x="567912" y="38068"/>
                </a:lnTo>
                <a:lnTo>
                  <a:pt x="518150" y="42775"/>
                </a:lnTo>
                <a:lnTo>
                  <a:pt x="468705" y="51439"/>
                </a:lnTo>
                <a:lnTo>
                  <a:pt x="419956" y="63873"/>
                </a:lnTo>
                <a:lnTo>
                  <a:pt x="372281" y="79888"/>
                </a:lnTo>
                <a:lnTo>
                  <a:pt x="326061" y="99300"/>
                </a:lnTo>
                <a:lnTo>
                  <a:pt x="281673" y="121920"/>
                </a:lnTo>
                <a:lnTo>
                  <a:pt x="239339" y="147160"/>
                </a:lnTo>
                <a:lnTo>
                  <a:pt x="197463" y="174371"/>
                </a:lnTo>
                <a:lnTo>
                  <a:pt x="155749" y="202450"/>
                </a:lnTo>
                <a:lnTo>
                  <a:pt x="113906" y="230296"/>
                </a:lnTo>
                <a:lnTo>
                  <a:pt x="71638" y="256809"/>
                </a:lnTo>
                <a:lnTo>
                  <a:pt x="28651" y="280888"/>
                </a:lnTo>
                <a:lnTo>
                  <a:pt x="0" y="294265"/>
                </a:lnTo>
              </a:path>
              <a:path w="1297305" h="1549400">
                <a:moveTo>
                  <a:pt x="243258" y="0"/>
                </a:moveTo>
                <a:lnTo>
                  <a:pt x="273340" y="48926"/>
                </a:lnTo>
                <a:lnTo>
                  <a:pt x="299082" y="85961"/>
                </a:lnTo>
                <a:lnTo>
                  <a:pt x="327239" y="119555"/>
                </a:lnTo>
                <a:lnTo>
                  <a:pt x="358815" y="148484"/>
                </a:lnTo>
                <a:lnTo>
                  <a:pt x="394816" y="171524"/>
                </a:lnTo>
                <a:lnTo>
                  <a:pt x="436245" y="187451"/>
                </a:lnTo>
                <a:lnTo>
                  <a:pt x="479395" y="192976"/>
                </a:lnTo>
                <a:lnTo>
                  <a:pt x="522191" y="188527"/>
                </a:lnTo>
                <a:lnTo>
                  <a:pt x="563441" y="175285"/>
                </a:lnTo>
                <a:lnTo>
                  <a:pt x="601951" y="154431"/>
                </a:lnTo>
                <a:lnTo>
                  <a:pt x="636528" y="127149"/>
                </a:lnTo>
                <a:lnTo>
                  <a:pt x="665980" y="94618"/>
                </a:lnTo>
                <a:lnTo>
                  <a:pt x="689114" y="58022"/>
                </a:lnTo>
                <a:lnTo>
                  <a:pt x="704735" y="18541"/>
                </a:lnTo>
                <a:lnTo>
                  <a:pt x="708299" y="0"/>
                </a:lnTo>
              </a:path>
              <a:path w="1297305" h="1549400">
                <a:moveTo>
                  <a:pt x="100060" y="0"/>
                </a:moveTo>
                <a:lnTo>
                  <a:pt x="125155" y="33622"/>
                </a:lnTo>
                <a:lnTo>
                  <a:pt x="158856" y="69630"/>
                </a:lnTo>
                <a:lnTo>
                  <a:pt x="196486" y="101945"/>
                </a:lnTo>
                <a:lnTo>
                  <a:pt x="237515" y="130048"/>
                </a:lnTo>
                <a:lnTo>
                  <a:pt x="281369" y="152828"/>
                </a:lnTo>
                <a:lnTo>
                  <a:pt x="327168" y="171551"/>
                </a:lnTo>
                <a:lnTo>
                  <a:pt x="374562" y="186332"/>
                </a:lnTo>
                <a:lnTo>
                  <a:pt x="423201" y="197291"/>
                </a:lnTo>
                <a:lnTo>
                  <a:pt x="472735" y="204545"/>
                </a:lnTo>
                <a:lnTo>
                  <a:pt x="522815" y="208214"/>
                </a:lnTo>
                <a:lnTo>
                  <a:pt x="573091" y="208414"/>
                </a:lnTo>
                <a:lnTo>
                  <a:pt x="623214" y="205264"/>
                </a:lnTo>
                <a:lnTo>
                  <a:pt x="672833" y="198882"/>
                </a:lnTo>
                <a:lnTo>
                  <a:pt x="724878" y="189592"/>
                </a:lnTo>
                <a:lnTo>
                  <a:pt x="776096" y="176739"/>
                </a:lnTo>
                <a:lnTo>
                  <a:pt x="825997" y="160149"/>
                </a:lnTo>
                <a:lnTo>
                  <a:pt x="874088" y="139650"/>
                </a:lnTo>
                <a:lnTo>
                  <a:pt x="919880" y="115067"/>
                </a:lnTo>
                <a:lnTo>
                  <a:pt x="962882" y="86228"/>
                </a:lnTo>
                <a:lnTo>
                  <a:pt x="1002601" y="52959"/>
                </a:lnTo>
                <a:lnTo>
                  <a:pt x="1035058" y="18982"/>
                </a:lnTo>
                <a:lnTo>
                  <a:pt x="1049488" y="0"/>
                </a:lnTo>
              </a:path>
              <a:path w="1297305" h="1549400">
                <a:moveTo>
                  <a:pt x="1217555" y="0"/>
                </a:moveTo>
                <a:lnTo>
                  <a:pt x="1241158" y="39897"/>
                </a:lnTo>
                <a:lnTo>
                  <a:pt x="1261488" y="83537"/>
                </a:lnTo>
                <a:lnTo>
                  <a:pt x="1277440" y="128871"/>
                </a:lnTo>
                <a:lnTo>
                  <a:pt x="1288800" y="175355"/>
                </a:lnTo>
                <a:lnTo>
                  <a:pt x="1295357" y="222447"/>
                </a:lnTo>
                <a:lnTo>
                  <a:pt x="1296896" y="269606"/>
                </a:lnTo>
                <a:lnTo>
                  <a:pt x="1293206" y="316289"/>
                </a:lnTo>
                <a:lnTo>
                  <a:pt x="1284072" y="361953"/>
                </a:lnTo>
                <a:lnTo>
                  <a:pt x="1269283" y="406056"/>
                </a:lnTo>
                <a:lnTo>
                  <a:pt x="1248625" y="448055"/>
                </a:lnTo>
                <a:lnTo>
                  <a:pt x="1221322" y="486422"/>
                </a:lnTo>
                <a:lnTo>
                  <a:pt x="1188487" y="520676"/>
                </a:lnTo>
                <a:lnTo>
                  <a:pt x="1151075" y="549179"/>
                </a:lnTo>
                <a:lnTo>
                  <a:pt x="1110043" y="570295"/>
                </a:lnTo>
                <a:lnTo>
                  <a:pt x="1066346" y="582387"/>
                </a:lnTo>
                <a:lnTo>
                  <a:pt x="1020940" y="583819"/>
                </a:lnTo>
                <a:lnTo>
                  <a:pt x="976965" y="570489"/>
                </a:lnTo>
                <a:lnTo>
                  <a:pt x="938227" y="544496"/>
                </a:lnTo>
                <a:lnTo>
                  <a:pt x="907800" y="509301"/>
                </a:lnTo>
                <a:lnTo>
                  <a:pt x="888760" y="468371"/>
                </a:lnTo>
                <a:lnTo>
                  <a:pt x="884182" y="425168"/>
                </a:lnTo>
                <a:lnTo>
                  <a:pt x="897140" y="383159"/>
                </a:lnTo>
                <a:lnTo>
                  <a:pt x="929450" y="344259"/>
                </a:lnTo>
                <a:lnTo>
                  <a:pt x="973758" y="321135"/>
                </a:lnTo>
                <a:lnTo>
                  <a:pt x="1024026" y="314132"/>
                </a:lnTo>
                <a:lnTo>
                  <a:pt x="1074216" y="323596"/>
                </a:lnTo>
                <a:lnTo>
                  <a:pt x="1119030" y="347575"/>
                </a:lnTo>
                <a:lnTo>
                  <a:pt x="1156615" y="382079"/>
                </a:lnTo>
                <a:lnTo>
                  <a:pt x="1186164" y="424394"/>
                </a:lnTo>
                <a:lnTo>
                  <a:pt x="1206868" y="471804"/>
                </a:lnTo>
                <a:lnTo>
                  <a:pt x="1220009" y="518487"/>
                </a:lnTo>
                <a:lnTo>
                  <a:pt x="1226047" y="566197"/>
                </a:lnTo>
                <a:lnTo>
                  <a:pt x="1225336" y="614212"/>
                </a:lnTo>
                <a:lnTo>
                  <a:pt x="1218235" y="661809"/>
                </a:lnTo>
                <a:lnTo>
                  <a:pt x="1205099" y="708264"/>
                </a:lnTo>
                <a:lnTo>
                  <a:pt x="1186285" y="752854"/>
                </a:lnTo>
                <a:lnTo>
                  <a:pt x="1162148" y="794856"/>
                </a:lnTo>
                <a:lnTo>
                  <a:pt x="1133047" y="833548"/>
                </a:lnTo>
                <a:lnTo>
                  <a:pt x="1099337" y="868206"/>
                </a:lnTo>
                <a:lnTo>
                  <a:pt x="1061375" y="898107"/>
                </a:lnTo>
                <a:lnTo>
                  <a:pt x="1019517" y="922527"/>
                </a:lnTo>
                <a:lnTo>
                  <a:pt x="974704" y="940928"/>
                </a:lnTo>
                <a:lnTo>
                  <a:pt x="928030" y="953349"/>
                </a:lnTo>
                <a:lnTo>
                  <a:pt x="880144" y="959938"/>
                </a:lnTo>
                <a:lnTo>
                  <a:pt x="831694" y="960843"/>
                </a:lnTo>
                <a:lnTo>
                  <a:pt x="783330" y="956211"/>
                </a:lnTo>
                <a:lnTo>
                  <a:pt x="735701" y="946190"/>
                </a:lnTo>
                <a:lnTo>
                  <a:pt x="689456" y="930927"/>
                </a:lnTo>
                <a:lnTo>
                  <a:pt x="645243" y="910571"/>
                </a:lnTo>
                <a:lnTo>
                  <a:pt x="603712" y="885270"/>
                </a:lnTo>
                <a:lnTo>
                  <a:pt x="565512" y="855170"/>
                </a:lnTo>
                <a:lnTo>
                  <a:pt x="531291" y="820420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49241" y="4910001"/>
            <a:ext cx="895350" cy="233679"/>
          </a:xfrm>
          <a:custGeom>
            <a:avLst/>
            <a:gdLst/>
            <a:ahLst/>
            <a:cxnLst/>
            <a:rect l="l" t="t" r="r" b="b"/>
            <a:pathLst>
              <a:path w="895350" h="233679">
                <a:moveTo>
                  <a:pt x="894758" y="151293"/>
                </a:moveTo>
                <a:lnTo>
                  <a:pt x="838582" y="111630"/>
                </a:lnTo>
                <a:lnTo>
                  <a:pt x="793701" y="87994"/>
                </a:lnTo>
                <a:lnTo>
                  <a:pt x="746561" y="67859"/>
                </a:lnTo>
                <a:lnTo>
                  <a:pt x="698039" y="50852"/>
                </a:lnTo>
                <a:lnTo>
                  <a:pt x="649013" y="36598"/>
                </a:lnTo>
                <a:lnTo>
                  <a:pt x="602061" y="24660"/>
                </a:lnTo>
                <a:lnTo>
                  <a:pt x="554426" y="14643"/>
                </a:lnTo>
                <a:lnTo>
                  <a:pt x="506364" y="6935"/>
                </a:lnTo>
                <a:lnTo>
                  <a:pt x="458133" y="1924"/>
                </a:lnTo>
                <a:lnTo>
                  <a:pt x="409989" y="0"/>
                </a:lnTo>
                <a:lnTo>
                  <a:pt x="362191" y="1549"/>
                </a:lnTo>
                <a:lnTo>
                  <a:pt x="314994" y="6963"/>
                </a:lnTo>
                <a:lnTo>
                  <a:pt x="268657" y="16628"/>
                </a:lnTo>
                <a:lnTo>
                  <a:pt x="223436" y="30933"/>
                </a:lnTo>
                <a:lnTo>
                  <a:pt x="179360" y="50086"/>
                </a:lnTo>
                <a:lnTo>
                  <a:pt x="138425" y="74291"/>
                </a:lnTo>
                <a:lnTo>
                  <a:pt x="100889" y="103041"/>
                </a:lnTo>
                <a:lnTo>
                  <a:pt x="67010" y="135826"/>
                </a:lnTo>
                <a:lnTo>
                  <a:pt x="37045" y="172137"/>
                </a:lnTo>
                <a:lnTo>
                  <a:pt x="11251" y="211464"/>
                </a:lnTo>
                <a:lnTo>
                  <a:pt x="0" y="233497"/>
                </a:lnTo>
              </a:path>
              <a:path w="895350" h="233679">
                <a:moveTo>
                  <a:pt x="675070" y="233496"/>
                </a:moveTo>
                <a:lnTo>
                  <a:pt x="633274" y="218149"/>
                </a:lnTo>
                <a:lnTo>
                  <a:pt x="580885" y="206037"/>
                </a:lnTo>
                <a:lnTo>
                  <a:pt x="527585" y="200005"/>
                </a:lnTo>
                <a:lnTo>
                  <a:pt x="473810" y="199505"/>
                </a:lnTo>
                <a:lnTo>
                  <a:pt x="419992" y="203984"/>
                </a:lnTo>
                <a:lnTo>
                  <a:pt x="366565" y="212893"/>
                </a:lnTo>
                <a:lnTo>
                  <a:pt x="331587" y="221621"/>
                </a:lnTo>
                <a:lnTo>
                  <a:pt x="297334" y="233457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87304" y="3679741"/>
            <a:ext cx="1156970" cy="1464310"/>
          </a:xfrm>
          <a:custGeom>
            <a:avLst/>
            <a:gdLst/>
            <a:ahLst/>
            <a:cxnLst/>
            <a:rect l="l" t="t" r="r" b="b"/>
            <a:pathLst>
              <a:path w="1156970" h="1464310">
                <a:moveTo>
                  <a:pt x="1156695" y="328688"/>
                </a:moveTo>
                <a:lnTo>
                  <a:pt x="1120575" y="357406"/>
                </a:lnTo>
                <a:lnTo>
                  <a:pt x="1095608" y="387268"/>
                </a:lnTo>
                <a:lnTo>
                  <a:pt x="1073547" y="424968"/>
                </a:lnTo>
                <a:lnTo>
                  <a:pt x="1059881" y="466036"/>
                </a:lnTo>
                <a:lnTo>
                  <a:pt x="1053942" y="509497"/>
                </a:lnTo>
                <a:lnTo>
                  <a:pt x="1055063" y="554373"/>
                </a:lnTo>
                <a:lnTo>
                  <a:pt x="1062578" y="599690"/>
                </a:lnTo>
                <a:lnTo>
                  <a:pt x="1075819" y="644470"/>
                </a:lnTo>
                <a:lnTo>
                  <a:pt x="1094121" y="687738"/>
                </a:lnTo>
                <a:lnTo>
                  <a:pt x="1116817" y="728517"/>
                </a:lnTo>
                <a:lnTo>
                  <a:pt x="1147365" y="770863"/>
                </a:lnTo>
                <a:lnTo>
                  <a:pt x="1156695" y="781864"/>
                </a:lnTo>
              </a:path>
              <a:path w="1156970" h="1464310">
                <a:moveTo>
                  <a:pt x="541298" y="1463756"/>
                </a:moveTo>
                <a:lnTo>
                  <a:pt x="530391" y="1411168"/>
                </a:lnTo>
                <a:lnTo>
                  <a:pt x="526708" y="1364308"/>
                </a:lnTo>
                <a:lnTo>
                  <a:pt x="528104" y="1317404"/>
                </a:lnTo>
                <a:lnTo>
                  <a:pt x="534401" y="1270906"/>
                </a:lnTo>
                <a:lnTo>
                  <a:pt x="545423" y="1225265"/>
                </a:lnTo>
                <a:lnTo>
                  <a:pt x="560993" y="1180931"/>
                </a:lnTo>
                <a:lnTo>
                  <a:pt x="580934" y="1138355"/>
                </a:lnTo>
                <a:lnTo>
                  <a:pt x="605068" y="1097989"/>
                </a:lnTo>
                <a:lnTo>
                  <a:pt x="633220" y="1060283"/>
                </a:lnTo>
                <a:lnTo>
                  <a:pt x="665211" y="1025688"/>
                </a:lnTo>
                <a:lnTo>
                  <a:pt x="700866" y="994654"/>
                </a:lnTo>
                <a:lnTo>
                  <a:pt x="740008" y="967633"/>
                </a:lnTo>
                <a:lnTo>
                  <a:pt x="782629" y="944119"/>
                </a:lnTo>
                <a:lnTo>
                  <a:pt x="829182" y="927355"/>
                </a:lnTo>
                <a:lnTo>
                  <a:pt x="877716" y="919253"/>
                </a:lnTo>
                <a:lnTo>
                  <a:pt x="926281" y="921725"/>
                </a:lnTo>
                <a:lnTo>
                  <a:pt x="972926" y="936683"/>
                </a:lnTo>
                <a:lnTo>
                  <a:pt x="1012708" y="962825"/>
                </a:lnTo>
                <a:lnTo>
                  <a:pt x="1042686" y="998592"/>
                </a:lnTo>
                <a:lnTo>
                  <a:pt x="1062730" y="1041182"/>
                </a:lnTo>
                <a:lnTo>
                  <a:pt x="1072710" y="1087790"/>
                </a:lnTo>
                <a:lnTo>
                  <a:pt x="1072494" y="1135616"/>
                </a:lnTo>
                <a:lnTo>
                  <a:pt x="1061953" y="1181856"/>
                </a:lnTo>
                <a:lnTo>
                  <a:pt x="1042607" y="1223093"/>
                </a:lnTo>
                <a:lnTo>
                  <a:pt x="1015899" y="1260338"/>
                </a:lnTo>
                <a:lnTo>
                  <a:pt x="983101" y="1293400"/>
                </a:lnTo>
                <a:lnTo>
                  <a:pt x="945489" y="1322083"/>
                </a:lnTo>
                <a:lnTo>
                  <a:pt x="904334" y="1346196"/>
                </a:lnTo>
                <a:lnTo>
                  <a:pt x="860912" y="1365544"/>
                </a:lnTo>
                <a:lnTo>
                  <a:pt x="815680" y="1381976"/>
                </a:lnTo>
                <a:lnTo>
                  <a:pt x="768735" y="1394308"/>
                </a:lnTo>
                <a:lnTo>
                  <a:pt x="720615" y="1402346"/>
                </a:lnTo>
                <a:lnTo>
                  <a:pt x="671856" y="1405898"/>
                </a:lnTo>
                <a:lnTo>
                  <a:pt x="622996" y="1404769"/>
                </a:lnTo>
                <a:lnTo>
                  <a:pt x="574572" y="1398765"/>
                </a:lnTo>
                <a:lnTo>
                  <a:pt x="527122" y="1387694"/>
                </a:lnTo>
                <a:lnTo>
                  <a:pt x="481182" y="1371361"/>
                </a:lnTo>
                <a:lnTo>
                  <a:pt x="437267" y="1349587"/>
                </a:lnTo>
                <a:lnTo>
                  <a:pt x="396211" y="1322651"/>
                </a:lnTo>
                <a:lnTo>
                  <a:pt x="358738" y="1291115"/>
                </a:lnTo>
                <a:lnTo>
                  <a:pt x="325575" y="1255539"/>
                </a:lnTo>
                <a:lnTo>
                  <a:pt x="297448" y="1216487"/>
                </a:lnTo>
                <a:lnTo>
                  <a:pt x="275084" y="1174518"/>
                </a:lnTo>
                <a:lnTo>
                  <a:pt x="259209" y="1130195"/>
                </a:lnTo>
                <a:lnTo>
                  <a:pt x="250550" y="1084079"/>
                </a:lnTo>
                <a:lnTo>
                  <a:pt x="249183" y="1040121"/>
                </a:lnTo>
                <a:lnTo>
                  <a:pt x="254846" y="997536"/>
                </a:lnTo>
                <a:lnTo>
                  <a:pt x="266969" y="956700"/>
                </a:lnTo>
                <a:lnTo>
                  <a:pt x="284985" y="917990"/>
                </a:lnTo>
                <a:lnTo>
                  <a:pt x="308324" y="881782"/>
                </a:lnTo>
                <a:lnTo>
                  <a:pt x="336418" y="848455"/>
                </a:lnTo>
                <a:lnTo>
                  <a:pt x="368698" y="818384"/>
                </a:lnTo>
                <a:lnTo>
                  <a:pt x="404597" y="791947"/>
                </a:lnTo>
                <a:lnTo>
                  <a:pt x="443546" y="769520"/>
                </a:lnTo>
                <a:lnTo>
                  <a:pt x="484976" y="751479"/>
                </a:lnTo>
                <a:lnTo>
                  <a:pt x="528319" y="738203"/>
                </a:lnTo>
                <a:lnTo>
                  <a:pt x="573006" y="730068"/>
                </a:lnTo>
                <a:lnTo>
                  <a:pt x="618469" y="727450"/>
                </a:lnTo>
                <a:lnTo>
                  <a:pt x="667759" y="729853"/>
                </a:lnTo>
                <a:lnTo>
                  <a:pt x="716160" y="737627"/>
                </a:lnTo>
                <a:lnTo>
                  <a:pt x="763441" y="750418"/>
                </a:lnTo>
                <a:lnTo>
                  <a:pt x="809368" y="767873"/>
                </a:lnTo>
                <a:lnTo>
                  <a:pt x="853710" y="789639"/>
                </a:lnTo>
                <a:lnTo>
                  <a:pt x="896233" y="815363"/>
                </a:lnTo>
                <a:lnTo>
                  <a:pt x="936706" y="844690"/>
                </a:lnTo>
                <a:lnTo>
                  <a:pt x="974896" y="877269"/>
                </a:lnTo>
                <a:lnTo>
                  <a:pt x="1010571" y="912745"/>
                </a:lnTo>
                <a:lnTo>
                  <a:pt x="1043498" y="950765"/>
                </a:lnTo>
                <a:lnTo>
                  <a:pt x="1073445" y="990976"/>
                </a:lnTo>
                <a:lnTo>
                  <a:pt x="1100180" y="1033025"/>
                </a:lnTo>
                <a:lnTo>
                  <a:pt x="1123857" y="1076250"/>
                </a:lnTo>
                <a:lnTo>
                  <a:pt x="1146131" y="1120947"/>
                </a:lnTo>
                <a:lnTo>
                  <a:pt x="1156695" y="1143048"/>
                </a:lnTo>
              </a:path>
              <a:path w="1156970" h="1464310">
                <a:moveTo>
                  <a:pt x="1156695" y="967927"/>
                </a:moveTo>
                <a:lnTo>
                  <a:pt x="1103488" y="993172"/>
                </a:lnTo>
                <a:lnTo>
                  <a:pt x="1062175" y="1007809"/>
                </a:lnTo>
                <a:lnTo>
                  <a:pt x="1020288" y="1016688"/>
                </a:lnTo>
                <a:lnTo>
                  <a:pt x="977582" y="1018244"/>
                </a:lnTo>
                <a:lnTo>
                  <a:pt x="933810" y="1010914"/>
                </a:lnTo>
                <a:lnTo>
                  <a:pt x="893828" y="993752"/>
                </a:lnTo>
                <a:lnTo>
                  <a:pt x="859223" y="968181"/>
                </a:lnTo>
                <a:lnTo>
                  <a:pt x="830419" y="935823"/>
                </a:lnTo>
                <a:lnTo>
                  <a:pt x="807841" y="898303"/>
                </a:lnTo>
                <a:lnTo>
                  <a:pt x="791913" y="857245"/>
                </a:lnTo>
                <a:lnTo>
                  <a:pt x="783059" y="814272"/>
                </a:lnTo>
                <a:lnTo>
                  <a:pt x="781702" y="771008"/>
                </a:lnTo>
                <a:lnTo>
                  <a:pt x="788268" y="729076"/>
                </a:lnTo>
                <a:lnTo>
                  <a:pt x="804713" y="682990"/>
                </a:lnTo>
                <a:lnTo>
                  <a:pt x="828280" y="640431"/>
                </a:lnTo>
                <a:lnTo>
                  <a:pt x="858037" y="601587"/>
                </a:lnTo>
                <a:lnTo>
                  <a:pt x="893050" y="566644"/>
                </a:lnTo>
                <a:lnTo>
                  <a:pt x="932387" y="535787"/>
                </a:lnTo>
                <a:lnTo>
                  <a:pt x="975113" y="509203"/>
                </a:lnTo>
                <a:lnTo>
                  <a:pt x="1020297" y="487077"/>
                </a:lnTo>
                <a:lnTo>
                  <a:pt x="1068197" y="468045"/>
                </a:lnTo>
                <a:lnTo>
                  <a:pt x="1118220" y="453420"/>
                </a:lnTo>
                <a:lnTo>
                  <a:pt x="1156695" y="446346"/>
                </a:lnTo>
              </a:path>
              <a:path w="1156970" h="1464310">
                <a:moveTo>
                  <a:pt x="1156695" y="1060874"/>
                </a:moveTo>
                <a:lnTo>
                  <a:pt x="1084843" y="1059770"/>
                </a:lnTo>
                <a:lnTo>
                  <a:pt x="1035862" y="1052650"/>
                </a:lnTo>
                <a:lnTo>
                  <a:pt x="987512" y="1041320"/>
                </a:lnTo>
                <a:lnTo>
                  <a:pt x="940033" y="1026061"/>
                </a:lnTo>
                <a:lnTo>
                  <a:pt x="893667" y="1007152"/>
                </a:lnTo>
                <a:lnTo>
                  <a:pt x="848654" y="984873"/>
                </a:lnTo>
                <a:lnTo>
                  <a:pt x="805233" y="959504"/>
                </a:lnTo>
                <a:lnTo>
                  <a:pt x="763646" y="931324"/>
                </a:lnTo>
                <a:lnTo>
                  <a:pt x="724133" y="900615"/>
                </a:lnTo>
                <a:lnTo>
                  <a:pt x="684025" y="866190"/>
                </a:lnTo>
                <a:lnTo>
                  <a:pt x="646446" y="829106"/>
                </a:lnTo>
                <a:lnTo>
                  <a:pt x="611902" y="789468"/>
                </a:lnTo>
                <a:lnTo>
                  <a:pt x="580899" y="747381"/>
                </a:lnTo>
                <a:lnTo>
                  <a:pt x="553943" y="702951"/>
                </a:lnTo>
                <a:lnTo>
                  <a:pt x="531542" y="656285"/>
                </a:lnTo>
                <a:lnTo>
                  <a:pt x="514202" y="607486"/>
                </a:lnTo>
                <a:lnTo>
                  <a:pt x="503513" y="561721"/>
                </a:lnTo>
                <a:lnTo>
                  <a:pt x="498081" y="515504"/>
                </a:lnTo>
                <a:lnTo>
                  <a:pt x="497688" y="469199"/>
                </a:lnTo>
                <a:lnTo>
                  <a:pt x="502116" y="423171"/>
                </a:lnTo>
                <a:lnTo>
                  <a:pt x="511149" y="377785"/>
                </a:lnTo>
                <a:lnTo>
                  <a:pt x="524569" y="333403"/>
                </a:lnTo>
                <a:lnTo>
                  <a:pt x="542157" y="290391"/>
                </a:lnTo>
                <a:lnTo>
                  <a:pt x="563698" y="249113"/>
                </a:lnTo>
                <a:lnTo>
                  <a:pt x="588974" y="209932"/>
                </a:lnTo>
                <a:lnTo>
                  <a:pt x="617766" y="173214"/>
                </a:lnTo>
                <a:lnTo>
                  <a:pt x="649858" y="139322"/>
                </a:lnTo>
                <a:lnTo>
                  <a:pt x="685032" y="108622"/>
                </a:lnTo>
                <a:lnTo>
                  <a:pt x="723071" y="81476"/>
                </a:lnTo>
                <a:lnTo>
                  <a:pt x="763757" y="58249"/>
                </a:lnTo>
                <a:lnTo>
                  <a:pt x="807346" y="38753"/>
                </a:lnTo>
                <a:lnTo>
                  <a:pt x="852463" y="23270"/>
                </a:lnTo>
                <a:lnTo>
                  <a:pt x="898815" y="11727"/>
                </a:lnTo>
                <a:lnTo>
                  <a:pt x="946106" y="4049"/>
                </a:lnTo>
                <a:lnTo>
                  <a:pt x="994042" y="165"/>
                </a:lnTo>
                <a:lnTo>
                  <a:pt x="1042329" y="0"/>
                </a:lnTo>
                <a:lnTo>
                  <a:pt x="1090670" y="3480"/>
                </a:lnTo>
                <a:lnTo>
                  <a:pt x="1138773" y="10534"/>
                </a:lnTo>
                <a:lnTo>
                  <a:pt x="1156695" y="14510"/>
                </a:lnTo>
              </a:path>
              <a:path w="1156970" h="1464310">
                <a:moveTo>
                  <a:pt x="1156695" y="632316"/>
                </a:moveTo>
                <a:lnTo>
                  <a:pt x="1125421" y="617830"/>
                </a:lnTo>
                <a:lnTo>
                  <a:pt x="1081384" y="591816"/>
                </a:lnTo>
                <a:lnTo>
                  <a:pt x="1038299" y="563350"/>
                </a:lnTo>
                <a:lnTo>
                  <a:pt x="995786" y="534982"/>
                </a:lnTo>
                <a:lnTo>
                  <a:pt x="954754" y="509332"/>
                </a:lnTo>
                <a:lnTo>
                  <a:pt x="912293" y="486046"/>
                </a:lnTo>
                <a:lnTo>
                  <a:pt x="868575" y="465286"/>
                </a:lnTo>
                <a:lnTo>
                  <a:pt x="823776" y="447215"/>
                </a:lnTo>
                <a:lnTo>
                  <a:pt x="778068" y="431994"/>
                </a:lnTo>
                <a:lnTo>
                  <a:pt x="731626" y="419786"/>
                </a:lnTo>
                <a:lnTo>
                  <a:pt x="684622" y="410754"/>
                </a:lnTo>
                <a:lnTo>
                  <a:pt x="637232" y="405058"/>
                </a:lnTo>
                <a:lnTo>
                  <a:pt x="589628" y="402862"/>
                </a:lnTo>
                <a:lnTo>
                  <a:pt x="541984" y="404327"/>
                </a:lnTo>
                <a:lnTo>
                  <a:pt x="494474" y="409616"/>
                </a:lnTo>
                <a:lnTo>
                  <a:pt x="447273" y="418891"/>
                </a:lnTo>
                <a:lnTo>
                  <a:pt x="401624" y="432952"/>
                </a:lnTo>
                <a:lnTo>
                  <a:pt x="357504" y="451777"/>
                </a:lnTo>
                <a:lnTo>
                  <a:pt x="315373" y="475004"/>
                </a:lnTo>
                <a:lnTo>
                  <a:pt x="275691" y="502275"/>
                </a:lnTo>
                <a:lnTo>
                  <a:pt x="238917" y="533229"/>
                </a:lnTo>
                <a:lnTo>
                  <a:pt x="205512" y="567508"/>
                </a:lnTo>
                <a:lnTo>
                  <a:pt x="175936" y="604752"/>
                </a:lnTo>
                <a:lnTo>
                  <a:pt x="150648" y="644600"/>
                </a:lnTo>
                <a:lnTo>
                  <a:pt x="130108" y="686694"/>
                </a:lnTo>
                <a:lnTo>
                  <a:pt x="114777" y="730674"/>
                </a:lnTo>
                <a:lnTo>
                  <a:pt x="105114" y="776180"/>
                </a:lnTo>
                <a:lnTo>
                  <a:pt x="101579" y="822853"/>
                </a:lnTo>
                <a:lnTo>
                  <a:pt x="105634" y="869778"/>
                </a:lnTo>
                <a:lnTo>
                  <a:pt x="116536" y="915962"/>
                </a:lnTo>
                <a:lnTo>
                  <a:pt x="134297" y="959511"/>
                </a:lnTo>
                <a:lnTo>
                  <a:pt x="158926" y="998535"/>
                </a:lnTo>
                <a:lnTo>
                  <a:pt x="190435" y="1031142"/>
                </a:lnTo>
                <a:lnTo>
                  <a:pt x="228833" y="1055440"/>
                </a:lnTo>
                <a:lnTo>
                  <a:pt x="273490" y="1066284"/>
                </a:lnTo>
                <a:lnTo>
                  <a:pt x="320066" y="1063556"/>
                </a:lnTo>
                <a:lnTo>
                  <a:pt x="364151" y="1048684"/>
                </a:lnTo>
                <a:lnTo>
                  <a:pt x="401336" y="1023093"/>
                </a:lnTo>
                <a:lnTo>
                  <a:pt x="427211" y="988209"/>
                </a:lnTo>
                <a:lnTo>
                  <a:pt x="437367" y="945458"/>
                </a:lnTo>
                <a:lnTo>
                  <a:pt x="429276" y="895542"/>
                </a:lnTo>
                <a:lnTo>
                  <a:pt x="402838" y="853120"/>
                </a:lnTo>
                <a:lnTo>
                  <a:pt x="363089" y="821561"/>
                </a:lnTo>
                <a:lnTo>
                  <a:pt x="315066" y="804234"/>
                </a:lnTo>
                <a:lnTo>
                  <a:pt x="264313" y="802103"/>
                </a:lnTo>
                <a:lnTo>
                  <a:pt x="214418" y="812737"/>
                </a:lnTo>
                <a:lnTo>
                  <a:pt x="167476" y="834192"/>
                </a:lnTo>
                <a:lnTo>
                  <a:pt x="125582" y="864521"/>
                </a:lnTo>
                <a:lnTo>
                  <a:pt x="90540" y="898057"/>
                </a:lnTo>
                <a:lnTo>
                  <a:pt x="61099" y="936086"/>
                </a:lnTo>
                <a:lnTo>
                  <a:pt x="37319" y="977804"/>
                </a:lnTo>
                <a:lnTo>
                  <a:pt x="19260" y="1022408"/>
                </a:lnTo>
                <a:lnTo>
                  <a:pt x="6980" y="1069093"/>
                </a:lnTo>
                <a:lnTo>
                  <a:pt x="540" y="1117055"/>
                </a:lnTo>
                <a:lnTo>
                  <a:pt x="0" y="1165488"/>
                </a:lnTo>
                <a:lnTo>
                  <a:pt x="5417" y="1213590"/>
                </a:lnTo>
                <a:lnTo>
                  <a:pt x="16853" y="1260556"/>
                </a:lnTo>
                <a:lnTo>
                  <a:pt x="34367" y="1305580"/>
                </a:lnTo>
                <a:lnTo>
                  <a:pt x="58018" y="1347861"/>
                </a:lnTo>
                <a:lnTo>
                  <a:pt x="87287" y="1386479"/>
                </a:lnTo>
                <a:lnTo>
                  <a:pt x="121193" y="1420888"/>
                </a:lnTo>
                <a:lnTo>
                  <a:pt x="159103" y="1450888"/>
                </a:lnTo>
                <a:lnTo>
                  <a:pt x="180026" y="1463756"/>
                </a:lnTo>
              </a:path>
            </a:pathLst>
          </a:custGeom>
          <a:ln w="9525">
            <a:solidFill>
              <a:srgbClr val="ED86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7305" y="433273"/>
            <a:ext cx="65576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z="2800" spc="-140" dirty="0">
                <a:solidFill>
                  <a:srgbClr val="FF0000"/>
                </a:solidFill>
              </a:rPr>
              <a:t>TEKNİKLER VE STRATEJİLER</a:t>
            </a:r>
            <a:endParaRPr sz="2800" spc="-210" dirty="0">
              <a:solidFill>
                <a:srgbClr val="FF0000"/>
              </a:solidFill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79080" y="1173480"/>
            <a:ext cx="3051810" cy="2948940"/>
            <a:chOff x="1279080" y="1173480"/>
            <a:chExt cx="3051810" cy="2948940"/>
          </a:xfrm>
        </p:grpSpPr>
        <p:sp>
          <p:nvSpPr>
            <p:cNvPr id="7" name="object 7"/>
            <p:cNvSpPr/>
            <p:nvPr/>
          </p:nvSpPr>
          <p:spPr>
            <a:xfrm>
              <a:off x="1289303" y="1173480"/>
              <a:ext cx="3031490" cy="2948940"/>
            </a:xfrm>
            <a:custGeom>
              <a:avLst/>
              <a:gdLst/>
              <a:ahLst/>
              <a:cxnLst/>
              <a:rect l="l" t="t" r="r" b="b"/>
              <a:pathLst>
                <a:path w="3031490" h="2948940">
                  <a:moveTo>
                    <a:pt x="3031236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3031236" y="2948940"/>
                  </a:lnTo>
                  <a:lnTo>
                    <a:pt x="3031236" y="0"/>
                  </a:lnTo>
                  <a:close/>
                </a:path>
              </a:pathLst>
            </a:custGeom>
            <a:solidFill>
              <a:srgbClr val="FBC4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3842" y="1931797"/>
              <a:ext cx="3042285" cy="1386840"/>
            </a:xfrm>
            <a:custGeom>
              <a:avLst/>
              <a:gdLst/>
              <a:ahLst/>
              <a:cxnLst/>
              <a:rect l="l" t="t" r="r" b="b"/>
              <a:pathLst>
                <a:path w="3042285" h="1386839">
                  <a:moveTo>
                    <a:pt x="0" y="0"/>
                  </a:moveTo>
                  <a:lnTo>
                    <a:pt x="3042158" y="0"/>
                  </a:lnTo>
                </a:path>
                <a:path w="3042285" h="1386839">
                  <a:moveTo>
                    <a:pt x="0" y="731519"/>
                  </a:moveTo>
                  <a:lnTo>
                    <a:pt x="3042158" y="731519"/>
                  </a:lnTo>
                </a:path>
                <a:path w="3042285" h="1386839">
                  <a:moveTo>
                    <a:pt x="0" y="1386839"/>
                  </a:moveTo>
                  <a:lnTo>
                    <a:pt x="3042158" y="1386839"/>
                  </a:lnTo>
                </a:path>
              </a:pathLst>
            </a:custGeom>
            <a:ln w="9525">
              <a:solidFill>
                <a:srgbClr val="F1A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93304" y="1403962"/>
            <a:ext cx="3031490" cy="312906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50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tr-TR" sz="2000" b="1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Turlama Tekniğini Kulanın</a:t>
            </a:r>
            <a:endParaRPr sz="2000" b="1" dirty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89303" y="1936559"/>
            <a:ext cx="3031490" cy="632866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78105" rIns="0" bIns="0" rtlCol="0">
            <a:spAutoFit/>
          </a:bodyPr>
          <a:lstStyle/>
          <a:p>
            <a:pPr marL="548005" marR="109855" indent="-317500">
              <a:lnSpc>
                <a:spcPct val="100000"/>
              </a:lnSpc>
              <a:spcBef>
                <a:spcPts val="615"/>
              </a:spcBef>
              <a:buSzPct val="116666"/>
              <a:buFont typeface="Times New Roman"/>
              <a:buChar char="●"/>
              <a:tabLst>
                <a:tab pos="548005" algn="l"/>
                <a:tab pos="548640" algn="l"/>
              </a:tabLst>
            </a:pPr>
            <a:r>
              <a:rPr lang="tr-TR" sz="1200" spc="-20" dirty="0">
                <a:solidFill>
                  <a:srgbClr val="3A4B6C"/>
                </a:solidFill>
                <a:latin typeface="Tahoma"/>
                <a:cs typeface="Tahoma"/>
              </a:rPr>
              <a:t>Çözemediğin soruya takılıp çok zaman kaybetme. O soruları boş bırak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3999" y="2668079"/>
            <a:ext cx="2667001" cy="502061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131445" rIns="0" bIns="0" rtlCol="0">
            <a:spAutoFit/>
          </a:bodyPr>
          <a:lstStyle/>
          <a:p>
            <a:pPr marL="384175" indent="-384175">
              <a:lnSpc>
                <a:spcPct val="100000"/>
              </a:lnSpc>
              <a:spcBef>
                <a:spcPts val="1035"/>
              </a:spcBef>
              <a:buSzPct val="116666"/>
              <a:buFont typeface="Times New Roman"/>
              <a:buChar char="●"/>
              <a:tabLst>
                <a:tab pos="384175" algn="l"/>
                <a:tab pos="548640" algn="l"/>
              </a:tabLst>
            </a:pPr>
            <a:r>
              <a:rPr lang="tr-TR" sz="1200" spc="-35" dirty="0">
                <a:solidFill>
                  <a:srgbClr val="3A4B6C"/>
                </a:solidFill>
                <a:latin typeface="Tahoma"/>
                <a:cs typeface="Tahoma"/>
              </a:rPr>
              <a:t>Testi bitirince çözemediğin sorulara geri dönersin</a:t>
            </a:r>
            <a:endParaRPr lang="tr-TR" sz="12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89303" y="3442842"/>
            <a:ext cx="30314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8005" marR="176530" indent="-317500">
              <a:lnSpc>
                <a:spcPct val="100000"/>
              </a:lnSpc>
              <a:spcBef>
                <a:spcPts val="100"/>
              </a:spcBef>
              <a:buSzPct val="116666"/>
              <a:buFont typeface="Times New Roman"/>
              <a:buChar char="●"/>
              <a:tabLst>
                <a:tab pos="548005" algn="l"/>
                <a:tab pos="548640" algn="l"/>
              </a:tabLst>
            </a:pPr>
            <a:endParaRPr sz="1200" dirty="0">
              <a:latin typeface="Tahoma"/>
              <a:cs typeface="Tahom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946554"/>
              </p:ext>
            </p:extLst>
          </p:nvPr>
        </p:nvGraphicFramePr>
        <p:xfrm>
          <a:off x="4823459" y="1173480"/>
          <a:ext cx="3031490" cy="2948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0194">
                <a:tc>
                  <a:txBody>
                    <a:bodyPr/>
                    <a:lstStyle/>
                    <a:p>
                      <a:pPr marL="230505" marR="509270" indent="0" algn="ctr">
                        <a:lnSpc>
                          <a:spcPct val="100000"/>
                        </a:lnSpc>
                        <a:spcBef>
                          <a:spcPts val="1115"/>
                        </a:spcBef>
                        <a:buSzPct val="116666"/>
                        <a:buFont typeface="Times New Roman"/>
                        <a:buNone/>
                        <a:tabLst>
                          <a:tab pos="548640" algn="l"/>
                        </a:tabLst>
                      </a:pPr>
                      <a:r>
                        <a:rPr lang="tr-TR" sz="1600" b="1" dirty="0">
                          <a:solidFill>
                            <a:srgbClr val="FFC000"/>
                          </a:solidFill>
                          <a:latin typeface="Tahoma"/>
                          <a:cs typeface="Tahoma"/>
                        </a:rPr>
                        <a:t>Çözemediğin Soruları Boş Bırak</a:t>
                      </a:r>
                      <a:endParaRPr sz="1600" b="1" dirty="0">
                        <a:solidFill>
                          <a:srgbClr val="FFC000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141605" marB="0"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19">
                <a:tc>
                  <a:txBody>
                    <a:bodyPr/>
                    <a:lstStyle/>
                    <a:p>
                      <a:pPr marL="548005" marR="336550" indent="-31750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Unutma!!!</a:t>
                      </a:r>
                    </a:p>
                    <a:p>
                      <a:pPr marL="230505" marR="336550" indent="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None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dirty="0">
                          <a:solidFill>
                            <a:srgbClr val="1F345C"/>
                          </a:solidFill>
                          <a:latin typeface="Tahoma"/>
                          <a:cs typeface="Tahoma"/>
                        </a:rPr>
                        <a:t>       4 yanlış bir doğruyu götürür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19">
                <a:tc>
                  <a:txBody>
                    <a:bodyPr/>
                    <a:lstStyle/>
                    <a:p>
                      <a:pPr marL="548005" marR="578485" indent="-317500">
                        <a:lnSpc>
                          <a:spcPct val="100000"/>
                        </a:lnSpc>
                        <a:spcBef>
                          <a:spcPts val="655"/>
                        </a:spcBef>
                        <a:buSzPct val="116666"/>
                        <a:buFont typeface="Times New Roman"/>
                        <a:buChar char="●"/>
                        <a:tabLst>
                          <a:tab pos="548005" algn="l"/>
                          <a:tab pos="548640" algn="l"/>
                        </a:tabLst>
                      </a:pPr>
                      <a:r>
                        <a:rPr lang="tr-TR" sz="1200" dirty="0">
                          <a:latin typeface="Tahoma"/>
                          <a:cs typeface="Tahoma"/>
                        </a:rPr>
                        <a:t>Sözel sorularda iki şık arasında kaldığında birini seçebilirsin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T w="9525">
                      <a:solidFill>
                        <a:srgbClr val="5F85C9"/>
                      </a:solidFill>
                      <a:prstDash val="solid"/>
                    </a:lnT>
                    <a:lnB w="9525">
                      <a:solidFill>
                        <a:srgbClr val="5F85C9"/>
                      </a:solidFill>
                      <a:prstDash val="solid"/>
                    </a:lnB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906">
                <a:tc>
                  <a:txBody>
                    <a:bodyPr/>
                    <a:lstStyle/>
                    <a:p>
                      <a:pPr marL="231140" indent="0">
                        <a:lnSpc>
                          <a:spcPct val="100000"/>
                        </a:lnSpc>
                        <a:spcBef>
                          <a:spcPts val="1075"/>
                        </a:spcBef>
                        <a:buSzPct val="116666"/>
                        <a:buFont typeface="Times New Roman"/>
                        <a:buNone/>
                        <a:tabLst>
                          <a:tab pos="548005" algn="l"/>
                          <a:tab pos="548640" algn="l"/>
                        </a:tabLst>
                      </a:pP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lnT w="9525">
                      <a:solidFill>
                        <a:srgbClr val="5F85C9"/>
                      </a:solidFill>
                      <a:prstDash val="solid"/>
                    </a:lnT>
                    <a:solidFill>
                      <a:srgbClr val="B6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4" name="object 14"/>
          <p:cNvGrpSpPr/>
          <p:nvPr/>
        </p:nvGrpSpPr>
        <p:grpSpPr>
          <a:xfrm>
            <a:off x="6021323" y="3950208"/>
            <a:ext cx="660400" cy="658495"/>
            <a:chOff x="6021323" y="3950208"/>
            <a:chExt cx="660400" cy="658495"/>
          </a:xfrm>
        </p:grpSpPr>
        <p:sp>
          <p:nvSpPr>
            <p:cNvPr id="15" name="object 15"/>
            <p:cNvSpPr/>
            <p:nvPr/>
          </p:nvSpPr>
          <p:spPr>
            <a:xfrm>
              <a:off x="6021323" y="3950208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09715" y="403710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4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6"/>
                  </a:lnTo>
                  <a:lnTo>
                    <a:pt x="241554" y="454786"/>
                  </a:lnTo>
                  <a:lnTo>
                    <a:pt x="201185" y="450843"/>
                  </a:lnTo>
                  <a:lnTo>
                    <a:pt x="161972" y="439008"/>
                  </a:lnTo>
                  <a:lnTo>
                    <a:pt x="125021" y="419280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75" y="63801"/>
                  </a:lnTo>
                  <a:lnTo>
                    <a:pt x="162020" y="44080"/>
                  </a:lnTo>
                  <a:lnTo>
                    <a:pt x="201203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4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80"/>
                  </a:lnTo>
                  <a:lnTo>
                    <a:pt x="321040" y="439008"/>
                  </a:lnTo>
                  <a:lnTo>
                    <a:pt x="281850" y="450843"/>
                  </a:lnTo>
                  <a:lnTo>
                    <a:pt x="241554" y="454786"/>
                  </a:lnTo>
                  <a:lnTo>
                    <a:pt x="351453" y="454786"/>
                  </a:lnTo>
                  <a:lnTo>
                    <a:pt x="411734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8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4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0825" y="4274146"/>
            <a:ext cx="241014" cy="182829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7424376" y="275503"/>
            <a:ext cx="1272540" cy="629920"/>
            <a:chOff x="7026259" y="760476"/>
            <a:chExt cx="1272540" cy="629920"/>
          </a:xfrm>
        </p:grpSpPr>
        <p:sp>
          <p:nvSpPr>
            <p:cNvPr id="19" name="object 19"/>
            <p:cNvSpPr/>
            <p:nvPr/>
          </p:nvSpPr>
          <p:spPr>
            <a:xfrm>
              <a:off x="7236668" y="845820"/>
              <a:ext cx="1062355" cy="544195"/>
            </a:xfrm>
            <a:custGeom>
              <a:avLst/>
              <a:gdLst/>
              <a:ahLst/>
              <a:cxnLst/>
              <a:rect l="l" t="t" r="r" b="b"/>
              <a:pathLst>
                <a:path w="1062354" h="544194">
                  <a:moveTo>
                    <a:pt x="525063" y="0"/>
                  </a:moveTo>
                  <a:lnTo>
                    <a:pt x="470303" y="5047"/>
                  </a:lnTo>
                  <a:lnTo>
                    <a:pt x="420740" y="19336"/>
                  </a:lnTo>
                  <a:lnTo>
                    <a:pt x="376235" y="41592"/>
                  </a:lnTo>
                  <a:lnTo>
                    <a:pt x="336652" y="70536"/>
                  </a:lnTo>
                  <a:lnTo>
                    <a:pt x="301852" y="104892"/>
                  </a:lnTo>
                  <a:lnTo>
                    <a:pt x="271698" y="143382"/>
                  </a:lnTo>
                  <a:lnTo>
                    <a:pt x="254633" y="167352"/>
                  </a:lnTo>
                  <a:lnTo>
                    <a:pt x="235757" y="189118"/>
                  </a:lnTo>
                  <a:lnTo>
                    <a:pt x="213262" y="208051"/>
                  </a:lnTo>
                  <a:lnTo>
                    <a:pt x="185338" y="223519"/>
                  </a:lnTo>
                  <a:lnTo>
                    <a:pt x="154305" y="235606"/>
                  </a:lnTo>
                  <a:lnTo>
                    <a:pt x="123283" y="246872"/>
                  </a:lnTo>
                  <a:lnTo>
                    <a:pt x="93094" y="259256"/>
                  </a:lnTo>
                  <a:lnTo>
                    <a:pt x="64561" y="274700"/>
                  </a:lnTo>
                  <a:lnTo>
                    <a:pt x="30547" y="303434"/>
                  </a:lnTo>
                  <a:lnTo>
                    <a:pt x="8284" y="338264"/>
                  </a:lnTo>
                  <a:lnTo>
                    <a:pt x="0" y="376713"/>
                  </a:lnTo>
                  <a:lnTo>
                    <a:pt x="7919" y="416305"/>
                  </a:lnTo>
                  <a:lnTo>
                    <a:pt x="53973" y="467455"/>
                  </a:lnTo>
                  <a:lnTo>
                    <a:pt x="125648" y="490981"/>
                  </a:lnTo>
                  <a:lnTo>
                    <a:pt x="133649" y="491363"/>
                  </a:lnTo>
                  <a:lnTo>
                    <a:pt x="137713" y="491363"/>
                  </a:lnTo>
                  <a:lnTo>
                    <a:pt x="173523" y="488584"/>
                  </a:lnTo>
                  <a:lnTo>
                    <a:pt x="244476" y="476361"/>
                  </a:lnTo>
                  <a:lnTo>
                    <a:pt x="279572" y="473582"/>
                  </a:lnTo>
                  <a:lnTo>
                    <a:pt x="333585" y="483518"/>
                  </a:lnTo>
                  <a:lnTo>
                    <a:pt x="376301" y="504453"/>
                  </a:lnTo>
                  <a:lnTo>
                    <a:pt x="397682" y="515112"/>
                  </a:lnTo>
                  <a:lnTo>
                    <a:pt x="428628" y="527780"/>
                  </a:lnTo>
                  <a:lnTo>
                    <a:pt x="461420" y="536828"/>
                  </a:lnTo>
                  <a:lnTo>
                    <a:pt x="495427" y="542258"/>
                  </a:lnTo>
                  <a:lnTo>
                    <a:pt x="530016" y="544067"/>
                  </a:lnTo>
                  <a:lnTo>
                    <a:pt x="560407" y="542665"/>
                  </a:lnTo>
                  <a:lnTo>
                    <a:pt x="590357" y="538464"/>
                  </a:lnTo>
                  <a:lnTo>
                    <a:pt x="619474" y="531477"/>
                  </a:lnTo>
                  <a:lnTo>
                    <a:pt x="647364" y="521715"/>
                  </a:lnTo>
                  <a:lnTo>
                    <a:pt x="675828" y="509301"/>
                  </a:lnTo>
                  <a:lnTo>
                    <a:pt x="690066" y="503356"/>
                  </a:lnTo>
                  <a:lnTo>
                    <a:pt x="733613" y="492553"/>
                  </a:lnTo>
                  <a:lnTo>
                    <a:pt x="763315" y="490981"/>
                  </a:lnTo>
                  <a:lnTo>
                    <a:pt x="789699" y="491835"/>
                  </a:lnTo>
                  <a:lnTo>
                    <a:pt x="843182" y="495589"/>
                  </a:lnTo>
                  <a:lnTo>
                    <a:pt x="869995" y="496442"/>
                  </a:lnTo>
                  <a:lnTo>
                    <a:pt x="943852" y="485037"/>
                  </a:lnTo>
                  <a:lnTo>
                    <a:pt x="986537" y="465142"/>
                  </a:lnTo>
                  <a:lnTo>
                    <a:pt x="1021987" y="437309"/>
                  </a:lnTo>
                  <a:lnTo>
                    <a:pt x="1047847" y="403363"/>
                  </a:lnTo>
                  <a:lnTo>
                    <a:pt x="1061765" y="365125"/>
                  </a:lnTo>
                  <a:lnTo>
                    <a:pt x="1061938" y="325296"/>
                  </a:lnTo>
                  <a:lnTo>
                    <a:pt x="1049187" y="286864"/>
                  </a:lnTo>
                  <a:lnTo>
                    <a:pt x="1025098" y="252077"/>
                  </a:lnTo>
                  <a:lnTo>
                    <a:pt x="991255" y="223185"/>
                  </a:lnTo>
                  <a:lnTo>
                    <a:pt x="949243" y="202437"/>
                  </a:lnTo>
                  <a:lnTo>
                    <a:pt x="910351" y="191920"/>
                  </a:lnTo>
                  <a:lnTo>
                    <a:pt x="870043" y="184023"/>
                  </a:lnTo>
                  <a:lnTo>
                    <a:pt x="830568" y="174791"/>
                  </a:lnTo>
                  <a:lnTo>
                    <a:pt x="794176" y="160274"/>
                  </a:lnTo>
                  <a:lnTo>
                    <a:pt x="758620" y="134237"/>
                  </a:lnTo>
                  <a:lnTo>
                    <a:pt x="729755" y="102568"/>
                  </a:lnTo>
                  <a:lnTo>
                    <a:pt x="701986" y="69780"/>
                  </a:lnTo>
                  <a:lnTo>
                    <a:pt x="669716" y="40385"/>
                  </a:lnTo>
                  <a:lnTo>
                    <a:pt x="620535" y="15303"/>
                  </a:lnTo>
                  <a:lnTo>
                    <a:pt x="564687" y="2412"/>
                  </a:lnTo>
                  <a:lnTo>
                    <a:pt x="534755" y="144"/>
                  </a:lnTo>
                  <a:lnTo>
                    <a:pt x="525063" y="0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26259" y="760476"/>
              <a:ext cx="942975" cy="483234"/>
            </a:xfrm>
            <a:custGeom>
              <a:avLst/>
              <a:gdLst/>
              <a:ahLst/>
              <a:cxnLst/>
              <a:rect l="l" t="t" r="r" b="b"/>
              <a:pathLst>
                <a:path w="942975" h="483234">
                  <a:moveTo>
                    <a:pt x="466232" y="0"/>
                  </a:moveTo>
                  <a:lnTo>
                    <a:pt x="417593" y="4487"/>
                  </a:lnTo>
                  <a:lnTo>
                    <a:pt x="373574" y="17192"/>
                  </a:lnTo>
                  <a:lnTo>
                    <a:pt x="334057" y="36972"/>
                  </a:lnTo>
                  <a:lnTo>
                    <a:pt x="298922" y="62690"/>
                  </a:lnTo>
                  <a:lnTo>
                    <a:pt x="268048" y="93206"/>
                  </a:lnTo>
                  <a:lnTo>
                    <a:pt x="241315" y="127381"/>
                  </a:lnTo>
                  <a:lnTo>
                    <a:pt x="226167" y="148619"/>
                  </a:lnTo>
                  <a:lnTo>
                    <a:pt x="209375" y="167941"/>
                  </a:lnTo>
                  <a:lnTo>
                    <a:pt x="189345" y="184763"/>
                  </a:lnTo>
                  <a:lnTo>
                    <a:pt x="164480" y="198500"/>
                  </a:lnTo>
                  <a:lnTo>
                    <a:pt x="136981" y="209212"/>
                  </a:lnTo>
                  <a:lnTo>
                    <a:pt x="109458" y="219233"/>
                  </a:lnTo>
                  <a:lnTo>
                    <a:pt x="82649" y="230254"/>
                  </a:lnTo>
                  <a:lnTo>
                    <a:pt x="57292" y="243966"/>
                  </a:lnTo>
                  <a:lnTo>
                    <a:pt x="27146" y="269488"/>
                  </a:lnTo>
                  <a:lnTo>
                    <a:pt x="7381" y="300402"/>
                  </a:lnTo>
                  <a:lnTo>
                    <a:pt x="0" y="334531"/>
                  </a:lnTo>
                  <a:lnTo>
                    <a:pt x="7000" y="369697"/>
                  </a:lnTo>
                  <a:lnTo>
                    <a:pt x="47894" y="415083"/>
                  </a:lnTo>
                  <a:lnTo>
                    <a:pt x="111648" y="435990"/>
                  </a:lnTo>
                  <a:lnTo>
                    <a:pt x="122316" y="436372"/>
                  </a:lnTo>
                  <a:lnTo>
                    <a:pt x="154074" y="433891"/>
                  </a:lnTo>
                  <a:lnTo>
                    <a:pt x="217114" y="422977"/>
                  </a:lnTo>
                  <a:lnTo>
                    <a:pt x="248300" y="420497"/>
                  </a:lnTo>
                  <a:lnTo>
                    <a:pt x="296195" y="429325"/>
                  </a:lnTo>
                  <a:lnTo>
                    <a:pt x="334168" y="447934"/>
                  </a:lnTo>
                  <a:lnTo>
                    <a:pt x="353202" y="457453"/>
                  </a:lnTo>
                  <a:lnTo>
                    <a:pt x="380613" y="468641"/>
                  </a:lnTo>
                  <a:lnTo>
                    <a:pt x="409702" y="476662"/>
                  </a:lnTo>
                  <a:lnTo>
                    <a:pt x="439910" y="481492"/>
                  </a:lnTo>
                  <a:lnTo>
                    <a:pt x="470677" y="483108"/>
                  </a:lnTo>
                  <a:lnTo>
                    <a:pt x="497647" y="481869"/>
                  </a:lnTo>
                  <a:lnTo>
                    <a:pt x="524224" y="478154"/>
                  </a:lnTo>
                  <a:lnTo>
                    <a:pt x="550062" y="471963"/>
                  </a:lnTo>
                  <a:lnTo>
                    <a:pt x="574817" y="463296"/>
                  </a:lnTo>
                  <a:lnTo>
                    <a:pt x="600090" y="452262"/>
                  </a:lnTo>
                  <a:lnTo>
                    <a:pt x="612715" y="446990"/>
                  </a:lnTo>
                  <a:lnTo>
                    <a:pt x="651430" y="437372"/>
                  </a:lnTo>
                  <a:lnTo>
                    <a:pt x="677687" y="435990"/>
                  </a:lnTo>
                  <a:lnTo>
                    <a:pt x="701190" y="436745"/>
                  </a:lnTo>
                  <a:lnTo>
                    <a:pt x="748768" y="440062"/>
                  </a:lnTo>
                  <a:lnTo>
                    <a:pt x="772556" y="440816"/>
                  </a:lnTo>
                  <a:lnTo>
                    <a:pt x="780303" y="440816"/>
                  </a:lnTo>
                  <a:lnTo>
                    <a:pt x="788177" y="440436"/>
                  </a:lnTo>
                  <a:lnTo>
                    <a:pt x="848084" y="427065"/>
                  </a:lnTo>
                  <a:lnTo>
                    <a:pt x="892682" y="401447"/>
                  </a:lnTo>
                  <a:lnTo>
                    <a:pt x="925637" y="366113"/>
                  </a:lnTo>
                  <a:lnTo>
                    <a:pt x="942863" y="324231"/>
                  </a:lnTo>
                  <a:lnTo>
                    <a:pt x="941177" y="280110"/>
                  </a:lnTo>
                  <a:lnTo>
                    <a:pt x="922131" y="238728"/>
                  </a:lnTo>
                  <a:lnTo>
                    <a:pt x="888464" y="203965"/>
                  </a:lnTo>
                  <a:lnTo>
                    <a:pt x="842914" y="179704"/>
                  </a:lnTo>
                  <a:lnTo>
                    <a:pt x="772556" y="163417"/>
                  </a:lnTo>
                  <a:lnTo>
                    <a:pt x="737544" y="155237"/>
                  </a:lnTo>
                  <a:lnTo>
                    <a:pt x="705246" y="142366"/>
                  </a:lnTo>
                  <a:lnTo>
                    <a:pt x="673606" y="119217"/>
                  </a:lnTo>
                  <a:lnTo>
                    <a:pt x="647954" y="91090"/>
                  </a:lnTo>
                  <a:lnTo>
                    <a:pt x="623325" y="61964"/>
                  </a:lnTo>
                  <a:lnTo>
                    <a:pt x="594756" y="35813"/>
                  </a:lnTo>
                  <a:lnTo>
                    <a:pt x="551037" y="13604"/>
                  </a:lnTo>
                  <a:lnTo>
                    <a:pt x="501411" y="2159"/>
                  </a:lnTo>
                  <a:lnTo>
                    <a:pt x="474854" y="140"/>
                  </a:lnTo>
                  <a:lnTo>
                    <a:pt x="4662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085113" y="3660647"/>
            <a:ext cx="2049780" cy="948055"/>
            <a:chOff x="1085113" y="3660647"/>
            <a:chExt cx="2049780" cy="948055"/>
          </a:xfrm>
        </p:grpSpPr>
        <p:sp>
          <p:nvSpPr>
            <p:cNvPr id="22" name="object 22"/>
            <p:cNvSpPr/>
            <p:nvPr/>
          </p:nvSpPr>
          <p:spPr>
            <a:xfrm>
              <a:off x="2474976" y="3950207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329946" y="0"/>
                  </a:moveTo>
                  <a:lnTo>
                    <a:pt x="281184" y="3569"/>
                  </a:lnTo>
                  <a:lnTo>
                    <a:pt x="234645" y="13937"/>
                  </a:lnTo>
                  <a:lnTo>
                    <a:pt x="190840" y="30595"/>
                  </a:lnTo>
                  <a:lnTo>
                    <a:pt x="150277" y="53034"/>
                  </a:lnTo>
                  <a:lnTo>
                    <a:pt x="113468" y="80744"/>
                  </a:lnTo>
                  <a:lnTo>
                    <a:pt x="80923" y="113216"/>
                  </a:lnTo>
                  <a:lnTo>
                    <a:pt x="53151" y="149941"/>
                  </a:lnTo>
                  <a:lnTo>
                    <a:pt x="30662" y="190409"/>
                  </a:lnTo>
                  <a:lnTo>
                    <a:pt x="13967" y="234112"/>
                  </a:lnTo>
                  <a:lnTo>
                    <a:pt x="3576" y="280540"/>
                  </a:lnTo>
                  <a:lnTo>
                    <a:pt x="0" y="329183"/>
                  </a:lnTo>
                  <a:lnTo>
                    <a:pt x="3576" y="377827"/>
                  </a:lnTo>
                  <a:lnTo>
                    <a:pt x="13967" y="424255"/>
                  </a:lnTo>
                  <a:lnTo>
                    <a:pt x="30662" y="467958"/>
                  </a:lnTo>
                  <a:lnTo>
                    <a:pt x="53151" y="508426"/>
                  </a:lnTo>
                  <a:lnTo>
                    <a:pt x="80923" y="545151"/>
                  </a:lnTo>
                  <a:lnTo>
                    <a:pt x="113468" y="577623"/>
                  </a:lnTo>
                  <a:lnTo>
                    <a:pt x="150277" y="605333"/>
                  </a:lnTo>
                  <a:lnTo>
                    <a:pt x="190840" y="627772"/>
                  </a:lnTo>
                  <a:lnTo>
                    <a:pt x="234645" y="644430"/>
                  </a:lnTo>
                  <a:lnTo>
                    <a:pt x="281184" y="654798"/>
                  </a:lnTo>
                  <a:lnTo>
                    <a:pt x="329946" y="658367"/>
                  </a:lnTo>
                  <a:lnTo>
                    <a:pt x="378707" y="654798"/>
                  </a:lnTo>
                  <a:lnTo>
                    <a:pt x="425246" y="644430"/>
                  </a:lnTo>
                  <a:lnTo>
                    <a:pt x="469051" y="627772"/>
                  </a:lnTo>
                  <a:lnTo>
                    <a:pt x="509614" y="605333"/>
                  </a:lnTo>
                  <a:lnTo>
                    <a:pt x="546423" y="577623"/>
                  </a:lnTo>
                  <a:lnTo>
                    <a:pt x="578968" y="545151"/>
                  </a:lnTo>
                  <a:lnTo>
                    <a:pt x="606740" y="508426"/>
                  </a:lnTo>
                  <a:lnTo>
                    <a:pt x="629229" y="467958"/>
                  </a:lnTo>
                  <a:lnTo>
                    <a:pt x="645924" y="424255"/>
                  </a:lnTo>
                  <a:lnTo>
                    <a:pt x="656315" y="377827"/>
                  </a:lnTo>
                  <a:lnTo>
                    <a:pt x="659892" y="329183"/>
                  </a:lnTo>
                  <a:lnTo>
                    <a:pt x="656315" y="280540"/>
                  </a:lnTo>
                  <a:lnTo>
                    <a:pt x="645924" y="234112"/>
                  </a:lnTo>
                  <a:lnTo>
                    <a:pt x="629229" y="190409"/>
                  </a:lnTo>
                  <a:lnTo>
                    <a:pt x="606740" y="149941"/>
                  </a:lnTo>
                  <a:lnTo>
                    <a:pt x="578968" y="113216"/>
                  </a:lnTo>
                  <a:lnTo>
                    <a:pt x="546423" y="80744"/>
                  </a:lnTo>
                  <a:lnTo>
                    <a:pt x="509614" y="53034"/>
                  </a:lnTo>
                  <a:lnTo>
                    <a:pt x="469051" y="30595"/>
                  </a:lnTo>
                  <a:lnTo>
                    <a:pt x="425246" y="13937"/>
                  </a:lnTo>
                  <a:lnTo>
                    <a:pt x="378707" y="3569"/>
                  </a:lnTo>
                  <a:lnTo>
                    <a:pt x="329946" y="0"/>
                  </a:lnTo>
                  <a:close/>
                </a:path>
              </a:pathLst>
            </a:custGeom>
            <a:solidFill>
              <a:srgbClr val="F1A2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63368" y="4044721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5" h="483235">
                  <a:moveTo>
                    <a:pt x="241554" y="0"/>
                  </a:moveTo>
                  <a:lnTo>
                    <a:pt x="194603" y="4680"/>
                  </a:lnTo>
                  <a:lnTo>
                    <a:pt x="149891" y="18430"/>
                  </a:lnTo>
                  <a:lnTo>
                    <a:pt x="108465" y="40815"/>
                  </a:lnTo>
                  <a:lnTo>
                    <a:pt x="71374" y="71399"/>
                  </a:lnTo>
                  <a:lnTo>
                    <a:pt x="40826" y="108460"/>
                  </a:lnTo>
                  <a:lnTo>
                    <a:pt x="18446" y="149869"/>
                  </a:lnTo>
                  <a:lnTo>
                    <a:pt x="4687" y="194579"/>
                  </a:lnTo>
                  <a:lnTo>
                    <a:pt x="0" y="241541"/>
                  </a:lnTo>
                  <a:lnTo>
                    <a:pt x="4687" y="288492"/>
                  </a:lnTo>
                  <a:lnTo>
                    <a:pt x="18446" y="333203"/>
                  </a:lnTo>
                  <a:lnTo>
                    <a:pt x="40826" y="374618"/>
                  </a:lnTo>
                  <a:lnTo>
                    <a:pt x="71374" y="411683"/>
                  </a:lnTo>
                  <a:lnTo>
                    <a:pt x="108465" y="442256"/>
                  </a:lnTo>
                  <a:lnTo>
                    <a:pt x="149891" y="464642"/>
                  </a:lnTo>
                  <a:lnTo>
                    <a:pt x="194603" y="478398"/>
                  </a:lnTo>
                  <a:lnTo>
                    <a:pt x="241554" y="483082"/>
                  </a:lnTo>
                  <a:lnTo>
                    <a:pt x="288504" y="478398"/>
                  </a:lnTo>
                  <a:lnTo>
                    <a:pt x="333216" y="464642"/>
                  </a:lnTo>
                  <a:lnTo>
                    <a:pt x="351453" y="454787"/>
                  </a:lnTo>
                  <a:lnTo>
                    <a:pt x="241554" y="454787"/>
                  </a:lnTo>
                  <a:lnTo>
                    <a:pt x="201257" y="450835"/>
                  </a:lnTo>
                  <a:lnTo>
                    <a:pt x="162067" y="438989"/>
                  </a:lnTo>
                  <a:lnTo>
                    <a:pt x="125093" y="419259"/>
                  </a:lnTo>
                  <a:lnTo>
                    <a:pt x="91439" y="391655"/>
                  </a:lnTo>
                  <a:lnTo>
                    <a:pt x="60509" y="352947"/>
                  </a:lnTo>
                  <a:lnTo>
                    <a:pt x="39888" y="310057"/>
                  </a:lnTo>
                  <a:lnTo>
                    <a:pt x="29583" y="264680"/>
                  </a:lnTo>
                  <a:lnTo>
                    <a:pt x="29578" y="218418"/>
                  </a:lnTo>
                  <a:lnTo>
                    <a:pt x="39888" y="173015"/>
                  </a:lnTo>
                  <a:lnTo>
                    <a:pt x="60509" y="130118"/>
                  </a:lnTo>
                  <a:lnTo>
                    <a:pt x="91439" y="91401"/>
                  </a:lnTo>
                  <a:lnTo>
                    <a:pt x="125093" y="63801"/>
                  </a:lnTo>
                  <a:lnTo>
                    <a:pt x="162067" y="44080"/>
                  </a:lnTo>
                  <a:lnTo>
                    <a:pt x="201257" y="32242"/>
                  </a:lnTo>
                  <a:lnTo>
                    <a:pt x="241554" y="28295"/>
                  </a:lnTo>
                  <a:lnTo>
                    <a:pt x="351472" y="28295"/>
                  </a:lnTo>
                  <a:lnTo>
                    <a:pt x="333216" y="18430"/>
                  </a:lnTo>
                  <a:lnTo>
                    <a:pt x="288504" y="4680"/>
                  </a:lnTo>
                  <a:lnTo>
                    <a:pt x="241554" y="0"/>
                  </a:lnTo>
                  <a:close/>
                </a:path>
                <a:path w="483235" h="483235">
                  <a:moveTo>
                    <a:pt x="351472" y="28295"/>
                  </a:moveTo>
                  <a:lnTo>
                    <a:pt x="241554" y="28295"/>
                  </a:lnTo>
                  <a:lnTo>
                    <a:pt x="281850" y="32242"/>
                  </a:lnTo>
                  <a:lnTo>
                    <a:pt x="321040" y="44080"/>
                  </a:lnTo>
                  <a:lnTo>
                    <a:pt x="358014" y="63801"/>
                  </a:lnTo>
                  <a:lnTo>
                    <a:pt x="391668" y="91401"/>
                  </a:lnTo>
                  <a:lnTo>
                    <a:pt x="422598" y="130142"/>
                  </a:lnTo>
                  <a:lnTo>
                    <a:pt x="443219" y="173048"/>
                  </a:lnTo>
                  <a:lnTo>
                    <a:pt x="453522" y="218418"/>
                  </a:lnTo>
                  <a:lnTo>
                    <a:pt x="453529" y="264680"/>
                  </a:lnTo>
                  <a:lnTo>
                    <a:pt x="443219" y="310070"/>
                  </a:lnTo>
                  <a:lnTo>
                    <a:pt x="422598" y="352951"/>
                  </a:lnTo>
                  <a:lnTo>
                    <a:pt x="391668" y="391655"/>
                  </a:lnTo>
                  <a:lnTo>
                    <a:pt x="358014" y="419259"/>
                  </a:lnTo>
                  <a:lnTo>
                    <a:pt x="321040" y="438989"/>
                  </a:lnTo>
                  <a:lnTo>
                    <a:pt x="281850" y="450835"/>
                  </a:lnTo>
                  <a:lnTo>
                    <a:pt x="241554" y="454787"/>
                  </a:lnTo>
                  <a:lnTo>
                    <a:pt x="351453" y="454787"/>
                  </a:lnTo>
                  <a:lnTo>
                    <a:pt x="411733" y="411683"/>
                  </a:lnTo>
                  <a:lnTo>
                    <a:pt x="442281" y="374618"/>
                  </a:lnTo>
                  <a:lnTo>
                    <a:pt x="464661" y="333203"/>
                  </a:lnTo>
                  <a:lnTo>
                    <a:pt x="478420" y="288492"/>
                  </a:lnTo>
                  <a:lnTo>
                    <a:pt x="483107" y="241541"/>
                  </a:lnTo>
                  <a:lnTo>
                    <a:pt x="478420" y="194579"/>
                  </a:lnTo>
                  <a:lnTo>
                    <a:pt x="464661" y="149869"/>
                  </a:lnTo>
                  <a:lnTo>
                    <a:pt x="442281" y="108460"/>
                  </a:lnTo>
                  <a:lnTo>
                    <a:pt x="411733" y="71399"/>
                  </a:lnTo>
                  <a:lnTo>
                    <a:pt x="374642" y="40815"/>
                  </a:lnTo>
                  <a:lnTo>
                    <a:pt x="351472" y="282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5527" y="4175759"/>
              <a:ext cx="218805" cy="21945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85113" y="3660647"/>
              <a:ext cx="506095" cy="628015"/>
            </a:xfrm>
            <a:custGeom>
              <a:avLst/>
              <a:gdLst/>
              <a:ahLst/>
              <a:cxnLst/>
              <a:rect l="l" t="t" r="r" b="b"/>
              <a:pathLst>
                <a:path w="506094" h="628014">
                  <a:moveTo>
                    <a:pt x="452602" y="626364"/>
                  </a:moveTo>
                  <a:lnTo>
                    <a:pt x="451078" y="625576"/>
                  </a:lnTo>
                  <a:lnTo>
                    <a:pt x="399300" y="608406"/>
                  </a:lnTo>
                  <a:lnTo>
                    <a:pt x="348424" y="591019"/>
                  </a:lnTo>
                  <a:lnTo>
                    <a:pt x="297700" y="573214"/>
                  </a:lnTo>
                  <a:lnTo>
                    <a:pt x="246354" y="554748"/>
                  </a:lnTo>
                  <a:lnTo>
                    <a:pt x="258089" y="540245"/>
                  </a:lnTo>
                  <a:lnTo>
                    <a:pt x="279565" y="510641"/>
                  </a:lnTo>
                  <a:lnTo>
                    <a:pt x="297281" y="488505"/>
                  </a:lnTo>
                  <a:lnTo>
                    <a:pt x="294360" y="480885"/>
                  </a:lnTo>
                  <a:lnTo>
                    <a:pt x="290550" y="480136"/>
                  </a:lnTo>
                  <a:lnTo>
                    <a:pt x="287502" y="478612"/>
                  </a:lnTo>
                  <a:lnTo>
                    <a:pt x="241541" y="464718"/>
                  </a:lnTo>
                  <a:lnTo>
                    <a:pt x="194081" y="451700"/>
                  </a:lnTo>
                  <a:lnTo>
                    <a:pt x="97688" y="426821"/>
                  </a:lnTo>
                  <a:lnTo>
                    <a:pt x="50253" y="414185"/>
                  </a:lnTo>
                  <a:lnTo>
                    <a:pt x="3581" y="400812"/>
                  </a:lnTo>
                  <a:lnTo>
                    <a:pt x="1079" y="400812"/>
                  </a:lnTo>
                  <a:lnTo>
                    <a:pt x="0" y="404088"/>
                  </a:lnTo>
                  <a:lnTo>
                    <a:pt x="46901" y="435508"/>
                  </a:lnTo>
                  <a:lnTo>
                    <a:pt x="90157" y="461010"/>
                  </a:lnTo>
                  <a:lnTo>
                    <a:pt x="131978" y="484657"/>
                  </a:lnTo>
                  <a:lnTo>
                    <a:pt x="172529" y="509079"/>
                  </a:lnTo>
                  <a:lnTo>
                    <a:pt x="130670" y="573798"/>
                  </a:lnTo>
                  <a:lnTo>
                    <a:pt x="128397" y="577596"/>
                  </a:lnTo>
                  <a:lnTo>
                    <a:pt x="130670" y="581406"/>
                  </a:lnTo>
                  <a:lnTo>
                    <a:pt x="180670" y="590753"/>
                  </a:lnTo>
                  <a:lnTo>
                    <a:pt x="227025" y="598982"/>
                  </a:lnTo>
                  <a:lnTo>
                    <a:pt x="273507" y="606742"/>
                  </a:lnTo>
                  <a:lnTo>
                    <a:pt x="320052" y="613879"/>
                  </a:lnTo>
                  <a:lnTo>
                    <a:pt x="366623" y="620242"/>
                  </a:lnTo>
                  <a:lnTo>
                    <a:pt x="409130" y="624928"/>
                  </a:lnTo>
                  <a:lnTo>
                    <a:pt x="452602" y="627862"/>
                  </a:lnTo>
                  <a:lnTo>
                    <a:pt x="452602" y="626364"/>
                  </a:lnTo>
                  <a:close/>
                </a:path>
                <a:path w="506094" h="628014">
                  <a:moveTo>
                    <a:pt x="505942" y="474357"/>
                  </a:moveTo>
                  <a:lnTo>
                    <a:pt x="476135" y="436232"/>
                  </a:lnTo>
                  <a:lnTo>
                    <a:pt x="447611" y="399084"/>
                  </a:lnTo>
                  <a:lnTo>
                    <a:pt x="419481" y="361950"/>
                  </a:lnTo>
                  <a:lnTo>
                    <a:pt x="391515" y="324434"/>
                  </a:lnTo>
                  <a:lnTo>
                    <a:pt x="363448" y="286181"/>
                  </a:lnTo>
                  <a:lnTo>
                    <a:pt x="382866" y="279908"/>
                  </a:lnTo>
                  <a:lnTo>
                    <a:pt x="420268" y="266217"/>
                  </a:lnTo>
                  <a:lnTo>
                    <a:pt x="449173" y="257327"/>
                  </a:lnTo>
                  <a:lnTo>
                    <a:pt x="450697" y="252780"/>
                  </a:lnTo>
                  <a:lnTo>
                    <a:pt x="451459" y="248983"/>
                  </a:lnTo>
                  <a:lnTo>
                    <a:pt x="448411" y="245186"/>
                  </a:lnTo>
                  <a:lnTo>
                    <a:pt x="446887" y="242912"/>
                  </a:lnTo>
                  <a:lnTo>
                    <a:pt x="414083" y="202565"/>
                  </a:lnTo>
                  <a:lnTo>
                    <a:pt x="379323" y="162090"/>
                  </a:lnTo>
                  <a:lnTo>
                    <a:pt x="307555" y="81241"/>
                  </a:lnTo>
                  <a:lnTo>
                    <a:pt x="272415" y="41135"/>
                  </a:lnTo>
                  <a:lnTo>
                    <a:pt x="238226" y="381"/>
                  </a:lnTo>
                  <a:lnTo>
                    <a:pt x="237337" y="0"/>
                  </a:lnTo>
                  <a:lnTo>
                    <a:pt x="236448" y="0"/>
                  </a:lnTo>
                  <a:lnTo>
                    <a:pt x="234670" y="0"/>
                  </a:lnTo>
                  <a:lnTo>
                    <a:pt x="233146" y="1651"/>
                  </a:lnTo>
                  <a:lnTo>
                    <a:pt x="233654" y="3683"/>
                  </a:lnTo>
                  <a:lnTo>
                    <a:pt x="256197" y="58254"/>
                  </a:lnTo>
                  <a:lnTo>
                    <a:pt x="279755" y="107480"/>
                  </a:lnTo>
                  <a:lnTo>
                    <a:pt x="303009" y="153987"/>
                  </a:lnTo>
                  <a:lnTo>
                    <a:pt x="324713" y="200406"/>
                  </a:lnTo>
                  <a:lnTo>
                    <a:pt x="244322" y="235318"/>
                  </a:lnTo>
                  <a:lnTo>
                    <a:pt x="243560" y="240639"/>
                  </a:lnTo>
                  <a:lnTo>
                    <a:pt x="246608" y="242912"/>
                  </a:lnTo>
                  <a:lnTo>
                    <a:pt x="283057" y="278714"/>
                  </a:lnTo>
                  <a:lnTo>
                    <a:pt x="319697" y="314121"/>
                  </a:lnTo>
                  <a:lnTo>
                    <a:pt x="356692" y="349084"/>
                  </a:lnTo>
                  <a:lnTo>
                    <a:pt x="394246" y="383578"/>
                  </a:lnTo>
                  <a:lnTo>
                    <a:pt x="432536" y="417550"/>
                  </a:lnTo>
                  <a:lnTo>
                    <a:pt x="467817" y="447548"/>
                  </a:lnTo>
                  <a:lnTo>
                    <a:pt x="504037" y="475462"/>
                  </a:lnTo>
                  <a:lnTo>
                    <a:pt x="505053" y="475462"/>
                  </a:lnTo>
                  <a:lnTo>
                    <a:pt x="505942" y="474357"/>
                  </a:lnTo>
                  <a:close/>
                </a:path>
              </a:pathLst>
            </a:custGeom>
            <a:solidFill>
              <a:srgbClr val="5F8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11">
            <a:extLst>
              <a:ext uri="{FF2B5EF4-FFF2-40B4-BE49-F238E27FC236}">
                <a16:creationId xmlns:a16="http://schemas.microsoft.com/office/drawing/2014/main" id="{0B59C503-26F3-EBC2-D74F-709B4A1FF911}"/>
              </a:ext>
            </a:extLst>
          </p:cNvPr>
          <p:cNvSpPr txBox="1"/>
          <p:nvPr/>
        </p:nvSpPr>
        <p:spPr>
          <a:xfrm>
            <a:off x="1571244" y="3281472"/>
            <a:ext cx="2667001" cy="502061"/>
          </a:xfrm>
          <a:prstGeom prst="rect">
            <a:avLst/>
          </a:prstGeom>
          <a:solidFill>
            <a:srgbClr val="FBC4B6"/>
          </a:solidFill>
        </p:spPr>
        <p:txBody>
          <a:bodyPr vert="horz" wrap="square" lIns="0" tIns="131445" rIns="0" bIns="0" rtlCol="0">
            <a:spAutoFit/>
          </a:bodyPr>
          <a:lstStyle/>
          <a:p>
            <a:pPr marL="384175" indent="-384175">
              <a:lnSpc>
                <a:spcPct val="100000"/>
              </a:lnSpc>
              <a:spcBef>
                <a:spcPts val="1035"/>
              </a:spcBef>
              <a:buSzPct val="116666"/>
              <a:buFont typeface="Times New Roman"/>
              <a:buChar char="●"/>
              <a:tabLst>
                <a:tab pos="384175" algn="l"/>
                <a:tab pos="548640" algn="l"/>
              </a:tabLst>
            </a:pPr>
            <a:r>
              <a:rPr lang="tr-TR" sz="1200" spc="-35" dirty="0">
                <a:solidFill>
                  <a:srgbClr val="3A4B6C"/>
                </a:solidFill>
                <a:latin typeface="Tahoma"/>
                <a:cs typeface="Tahoma"/>
              </a:rPr>
              <a:t>Hem zaman kaybı olmamış hem de tüm sorular okunmuş olur</a:t>
            </a:r>
            <a:endParaRPr lang="tr-TR" sz="1200" dirty="0">
              <a:latin typeface="Tahoma"/>
              <a:cs typeface="Tahoma"/>
            </a:endParaRPr>
          </a:p>
        </p:txBody>
      </p:sp>
      <p:grpSp>
        <p:nvGrpSpPr>
          <p:cNvPr id="27" name="15 Grup">
            <a:extLst>
              <a:ext uri="{FF2B5EF4-FFF2-40B4-BE49-F238E27FC236}">
                <a16:creationId xmlns:a16="http://schemas.microsoft.com/office/drawing/2014/main" id="{B1B26530-E7A3-34B2-7D82-F55F0D0825C0}"/>
              </a:ext>
            </a:extLst>
          </p:cNvPr>
          <p:cNvGrpSpPr/>
          <p:nvPr/>
        </p:nvGrpSpPr>
        <p:grpSpPr>
          <a:xfrm>
            <a:off x="6471839" y="3437008"/>
            <a:ext cx="1264629" cy="528453"/>
            <a:chOff x="1909010" y="2205788"/>
            <a:chExt cx="3088105" cy="2626895"/>
          </a:xfrm>
        </p:grpSpPr>
        <p:sp>
          <p:nvSpPr>
            <p:cNvPr id="28" name="12 Çarpma">
              <a:extLst>
                <a:ext uri="{FF2B5EF4-FFF2-40B4-BE49-F238E27FC236}">
                  <a16:creationId xmlns:a16="http://schemas.microsoft.com/office/drawing/2014/main" id="{86B0DDBE-DA83-E22F-FF21-4B6D2E639EB0}"/>
                </a:ext>
              </a:extLst>
            </p:cNvPr>
            <p:cNvSpPr/>
            <p:nvPr/>
          </p:nvSpPr>
          <p:spPr>
            <a:xfrm>
              <a:off x="1909010" y="2995861"/>
              <a:ext cx="1760622" cy="1836822"/>
            </a:xfrm>
            <a:prstGeom prst="mathMultiply">
              <a:avLst/>
            </a:prstGeom>
            <a:solidFill>
              <a:srgbClr val="BB2326"/>
            </a:solidFill>
            <a:ln w="12700" cap="flat" cmpd="sng" algn="ctr">
              <a:solidFill>
                <a:srgbClr val="BB232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13 Çarpma">
              <a:extLst>
                <a:ext uri="{FF2B5EF4-FFF2-40B4-BE49-F238E27FC236}">
                  <a16:creationId xmlns:a16="http://schemas.microsoft.com/office/drawing/2014/main" id="{45D8DB9E-8378-E80E-3CF1-20CF63B8DECA}"/>
                </a:ext>
              </a:extLst>
            </p:cNvPr>
            <p:cNvSpPr/>
            <p:nvPr/>
          </p:nvSpPr>
          <p:spPr>
            <a:xfrm>
              <a:off x="3609474" y="2205788"/>
              <a:ext cx="1387641" cy="1728538"/>
            </a:xfrm>
            <a:prstGeom prst="mathMultiply">
              <a:avLst/>
            </a:prstGeom>
            <a:solidFill>
              <a:srgbClr val="BB2326"/>
            </a:solidFill>
            <a:ln w="12700" cap="flat" cmpd="sng" algn="ctr">
              <a:solidFill>
                <a:srgbClr val="BB232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0" name="29 Yuvarlatılmış Dikdörtgen">
            <a:extLst>
              <a:ext uri="{FF2B5EF4-FFF2-40B4-BE49-F238E27FC236}">
                <a16:creationId xmlns:a16="http://schemas.microsoft.com/office/drawing/2014/main" id="{E0F97360-FC03-3CAA-A672-8B741BDB3CA8}"/>
              </a:ext>
            </a:extLst>
          </p:cNvPr>
          <p:cNvSpPr/>
          <p:nvPr/>
        </p:nvSpPr>
        <p:spPr>
          <a:xfrm>
            <a:off x="4966578" y="3438665"/>
            <a:ext cx="1319592" cy="52845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 w="76200" cap="flat" cmpd="thinThick" algn="ctr">
            <a:solidFill>
              <a:srgbClr val="7FBC4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01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638</Words>
  <Application>Microsoft Office PowerPoint</Application>
  <PresentationFormat>Ekran Gösterisi (16:9)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calibri</vt:lpstr>
      <vt:lpstr>calibri</vt:lpstr>
      <vt:lpstr>Tahoma</vt:lpstr>
      <vt:lpstr>Times New Roman</vt:lpstr>
      <vt:lpstr>Tw Cen MT</vt:lpstr>
      <vt:lpstr>Office Theme</vt:lpstr>
      <vt:lpstr>PowerPoint Sunusu</vt:lpstr>
      <vt:lpstr>4</vt:lpstr>
      <vt:lpstr>Sınavla ilgili şikayetler</vt:lpstr>
      <vt:lpstr>PowerPoint Sunusu</vt:lpstr>
      <vt:lpstr>TEKNİKLER VE STRATEJİLER</vt:lpstr>
      <vt:lpstr>TEKNİKLER VE STRATEJİLER</vt:lpstr>
      <vt:lpstr>TEKNİKLER VE STRATEJİLER</vt:lpstr>
      <vt:lpstr>TEKNİKLER VE STRATEJİLER</vt:lpstr>
      <vt:lpstr>TEKNİKLER VE STRATEJİLER</vt:lpstr>
      <vt:lpstr>TEKNİKLER VE STRATEJİLER</vt:lpstr>
      <vt:lpstr>Kolaydan Zora Gidin</vt:lpstr>
      <vt:lpstr>Farklı Kaynaklardan ve Farklı Zorlukta Soru Çözün</vt:lpstr>
      <vt:lpstr>Öğretmenine sor</vt:lpstr>
      <vt:lpstr>Mola Verin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SINAV KAYGISI</dc:title>
  <dc:creator>Buğra Topkara</dc:creator>
  <cp:lastModifiedBy>hp</cp:lastModifiedBy>
  <cp:revision>59</cp:revision>
  <dcterms:created xsi:type="dcterms:W3CDTF">2022-08-15T08:34:27Z</dcterms:created>
  <dcterms:modified xsi:type="dcterms:W3CDTF">2022-08-17T08:41:58Z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2022-08-15T00:00:00Z</vt:filetime>
  </property>
</Properties>
</file>