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79" r:id="rId1"/>
  </p:sldMasterIdLst>
  <p:notesMasterIdLst>
    <p:notesMasterId r:id="rId28"/>
  </p:notesMasterIdLst>
  <p:sldIdLst>
    <p:sldId id="256" r:id="rId2"/>
    <p:sldId id="314" r:id="rId3"/>
    <p:sldId id="260" r:id="rId4"/>
    <p:sldId id="258" r:id="rId5"/>
    <p:sldId id="267" r:id="rId6"/>
    <p:sldId id="266" r:id="rId7"/>
    <p:sldId id="265" r:id="rId8"/>
    <p:sldId id="268" r:id="rId9"/>
    <p:sldId id="279" r:id="rId10"/>
    <p:sldId id="278" r:id="rId11"/>
    <p:sldId id="280" r:id="rId12"/>
    <p:sldId id="275" r:id="rId13"/>
    <p:sldId id="309" r:id="rId14"/>
    <p:sldId id="311" r:id="rId15"/>
    <p:sldId id="313" r:id="rId16"/>
    <p:sldId id="310" r:id="rId17"/>
    <p:sldId id="312" r:id="rId18"/>
    <p:sldId id="282" r:id="rId19"/>
    <p:sldId id="284" r:id="rId20"/>
    <p:sldId id="295" r:id="rId21"/>
    <p:sldId id="317" r:id="rId22"/>
    <p:sldId id="318" r:id="rId23"/>
    <p:sldId id="319" r:id="rId24"/>
    <p:sldId id="320" r:id="rId25"/>
    <p:sldId id="292" r:id="rId26"/>
    <p:sldId id="31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8AFEDB-E7B5-4622-9ED8-863A0D6089DB}" v="27" dt="2022-08-17T20:28:26.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660"/>
  </p:normalViewPr>
  <p:slideViewPr>
    <p:cSldViewPr snapToGrid="0">
      <p:cViewPr varScale="1">
        <p:scale>
          <a:sx n="69" d="100"/>
          <a:sy n="69" d="100"/>
        </p:scale>
        <p:origin x="9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ine ayayna" userId="cddbf2c6051a112c" providerId="LiveId" clId="{4B8AFEDB-E7B5-4622-9ED8-863A0D6089DB}"/>
    <pc:docChg chg="undo custSel addSld delSld modSld modMainMaster">
      <pc:chgData name="amine ayayna" userId="cddbf2c6051a112c" providerId="LiveId" clId="{4B8AFEDB-E7B5-4622-9ED8-863A0D6089DB}" dt="2022-08-17T20:29:26.099" v="145" actId="20577"/>
      <pc:docMkLst>
        <pc:docMk/>
      </pc:docMkLst>
      <pc:sldChg chg="modSp modTransition">
        <pc:chgData name="amine ayayna" userId="cddbf2c6051a112c" providerId="LiveId" clId="{4B8AFEDB-E7B5-4622-9ED8-863A0D6089DB}" dt="2022-08-17T20:28:26.777" v="74" actId="1076"/>
        <pc:sldMkLst>
          <pc:docMk/>
          <pc:sldMk cId="659013282" sldId="256"/>
        </pc:sldMkLst>
        <pc:picChg chg="mod">
          <ac:chgData name="amine ayayna" userId="cddbf2c6051a112c" providerId="LiveId" clId="{4B8AFEDB-E7B5-4622-9ED8-863A0D6089DB}" dt="2022-08-17T20:28:26.777" v="74" actId="1076"/>
          <ac:picMkLst>
            <pc:docMk/>
            <pc:sldMk cId="659013282" sldId="256"/>
            <ac:picMk id="5" creationId="{A7DC5A93-3938-91E0-1D82-68F3DC1EA709}"/>
          </ac:picMkLst>
        </pc:picChg>
      </pc:sldChg>
      <pc:sldChg chg="modTransition">
        <pc:chgData name="amine ayayna" userId="cddbf2c6051a112c" providerId="LiveId" clId="{4B8AFEDB-E7B5-4622-9ED8-863A0D6089DB}" dt="2022-08-14T17:56:14.315" v="54"/>
        <pc:sldMkLst>
          <pc:docMk/>
          <pc:sldMk cId="0" sldId="258"/>
        </pc:sldMkLst>
      </pc:sldChg>
      <pc:sldChg chg="modTransition">
        <pc:chgData name="amine ayayna" userId="cddbf2c6051a112c" providerId="LiveId" clId="{4B8AFEDB-E7B5-4622-9ED8-863A0D6089DB}" dt="2022-08-14T17:56:14.315" v="54"/>
        <pc:sldMkLst>
          <pc:docMk/>
          <pc:sldMk cId="0" sldId="260"/>
        </pc:sldMkLst>
      </pc:sldChg>
      <pc:sldChg chg="modTransition">
        <pc:chgData name="amine ayayna" userId="cddbf2c6051a112c" providerId="LiveId" clId="{4B8AFEDB-E7B5-4622-9ED8-863A0D6089DB}" dt="2022-08-14T17:56:14.315" v="54"/>
        <pc:sldMkLst>
          <pc:docMk/>
          <pc:sldMk cId="0" sldId="265"/>
        </pc:sldMkLst>
      </pc:sldChg>
      <pc:sldChg chg="modTransition">
        <pc:chgData name="amine ayayna" userId="cddbf2c6051a112c" providerId="LiveId" clId="{4B8AFEDB-E7B5-4622-9ED8-863A0D6089DB}" dt="2022-08-14T17:56:14.315" v="54"/>
        <pc:sldMkLst>
          <pc:docMk/>
          <pc:sldMk cId="0" sldId="266"/>
        </pc:sldMkLst>
      </pc:sldChg>
      <pc:sldChg chg="modTransition">
        <pc:chgData name="amine ayayna" userId="cddbf2c6051a112c" providerId="LiveId" clId="{4B8AFEDB-E7B5-4622-9ED8-863A0D6089DB}" dt="2022-08-14T17:56:14.315" v="54"/>
        <pc:sldMkLst>
          <pc:docMk/>
          <pc:sldMk cId="0" sldId="267"/>
        </pc:sldMkLst>
      </pc:sldChg>
      <pc:sldChg chg="modTransition">
        <pc:chgData name="amine ayayna" userId="cddbf2c6051a112c" providerId="LiveId" clId="{4B8AFEDB-E7B5-4622-9ED8-863A0D6089DB}" dt="2022-08-14T17:56:14.315" v="54"/>
        <pc:sldMkLst>
          <pc:docMk/>
          <pc:sldMk cId="0" sldId="268"/>
        </pc:sldMkLst>
      </pc:sldChg>
      <pc:sldChg chg="modTransition">
        <pc:chgData name="amine ayayna" userId="cddbf2c6051a112c" providerId="LiveId" clId="{4B8AFEDB-E7B5-4622-9ED8-863A0D6089DB}" dt="2022-08-14T17:56:14.315" v="54"/>
        <pc:sldMkLst>
          <pc:docMk/>
          <pc:sldMk cId="0" sldId="275"/>
        </pc:sldMkLst>
      </pc:sldChg>
      <pc:sldChg chg="modTransition">
        <pc:chgData name="amine ayayna" userId="cddbf2c6051a112c" providerId="LiveId" clId="{4B8AFEDB-E7B5-4622-9ED8-863A0D6089DB}" dt="2022-08-14T17:56:14.315" v="54"/>
        <pc:sldMkLst>
          <pc:docMk/>
          <pc:sldMk cId="0" sldId="278"/>
        </pc:sldMkLst>
      </pc:sldChg>
      <pc:sldChg chg="modTransition">
        <pc:chgData name="amine ayayna" userId="cddbf2c6051a112c" providerId="LiveId" clId="{4B8AFEDB-E7B5-4622-9ED8-863A0D6089DB}" dt="2022-08-14T17:56:14.315" v="54"/>
        <pc:sldMkLst>
          <pc:docMk/>
          <pc:sldMk cId="0" sldId="279"/>
        </pc:sldMkLst>
      </pc:sldChg>
      <pc:sldChg chg="modTransition">
        <pc:chgData name="amine ayayna" userId="cddbf2c6051a112c" providerId="LiveId" clId="{4B8AFEDB-E7B5-4622-9ED8-863A0D6089DB}" dt="2022-08-14T17:56:14.315" v="54"/>
        <pc:sldMkLst>
          <pc:docMk/>
          <pc:sldMk cId="0" sldId="280"/>
        </pc:sldMkLst>
      </pc:sldChg>
      <pc:sldChg chg="modTransition">
        <pc:chgData name="amine ayayna" userId="cddbf2c6051a112c" providerId="LiveId" clId="{4B8AFEDB-E7B5-4622-9ED8-863A0D6089DB}" dt="2022-08-14T17:56:14.315" v="54"/>
        <pc:sldMkLst>
          <pc:docMk/>
          <pc:sldMk cId="0" sldId="282"/>
        </pc:sldMkLst>
      </pc:sldChg>
      <pc:sldChg chg="modTransition">
        <pc:chgData name="amine ayayna" userId="cddbf2c6051a112c" providerId="LiveId" clId="{4B8AFEDB-E7B5-4622-9ED8-863A0D6089DB}" dt="2022-08-14T17:56:14.315" v="54"/>
        <pc:sldMkLst>
          <pc:docMk/>
          <pc:sldMk cId="0" sldId="284"/>
        </pc:sldMkLst>
      </pc:sldChg>
      <pc:sldChg chg="modTransition">
        <pc:chgData name="amine ayayna" userId="cddbf2c6051a112c" providerId="LiveId" clId="{4B8AFEDB-E7B5-4622-9ED8-863A0D6089DB}" dt="2022-08-14T17:56:14.315" v="54"/>
        <pc:sldMkLst>
          <pc:docMk/>
          <pc:sldMk cId="0" sldId="292"/>
        </pc:sldMkLst>
      </pc:sldChg>
      <pc:sldChg chg="modTransition">
        <pc:chgData name="amine ayayna" userId="cddbf2c6051a112c" providerId="LiveId" clId="{4B8AFEDB-E7B5-4622-9ED8-863A0D6089DB}" dt="2022-08-14T17:56:14.315" v="54"/>
        <pc:sldMkLst>
          <pc:docMk/>
          <pc:sldMk cId="0" sldId="295"/>
        </pc:sldMkLst>
      </pc:sldChg>
      <pc:sldChg chg="modTransition">
        <pc:chgData name="amine ayayna" userId="cddbf2c6051a112c" providerId="LiveId" clId="{4B8AFEDB-E7B5-4622-9ED8-863A0D6089DB}" dt="2022-08-14T17:56:14.315" v="54"/>
        <pc:sldMkLst>
          <pc:docMk/>
          <pc:sldMk cId="0" sldId="309"/>
        </pc:sldMkLst>
      </pc:sldChg>
      <pc:sldChg chg="modTransition">
        <pc:chgData name="amine ayayna" userId="cddbf2c6051a112c" providerId="LiveId" clId="{4B8AFEDB-E7B5-4622-9ED8-863A0D6089DB}" dt="2022-08-14T17:56:14.315" v="54"/>
        <pc:sldMkLst>
          <pc:docMk/>
          <pc:sldMk cId="0" sldId="310"/>
        </pc:sldMkLst>
      </pc:sldChg>
      <pc:sldChg chg="modTransition">
        <pc:chgData name="amine ayayna" userId="cddbf2c6051a112c" providerId="LiveId" clId="{4B8AFEDB-E7B5-4622-9ED8-863A0D6089DB}" dt="2022-08-14T17:56:14.315" v="54"/>
        <pc:sldMkLst>
          <pc:docMk/>
          <pc:sldMk cId="0" sldId="311"/>
        </pc:sldMkLst>
      </pc:sldChg>
      <pc:sldChg chg="modTransition">
        <pc:chgData name="amine ayayna" userId="cddbf2c6051a112c" providerId="LiveId" clId="{4B8AFEDB-E7B5-4622-9ED8-863A0D6089DB}" dt="2022-08-14T17:56:14.315" v="54"/>
        <pc:sldMkLst>
          <pc:docMk/>
          <pc:sldMk cId="0" sldId="312"/>
        </pc:sldMkLst>
      </pc:sldChg>
      <pc:sldChg chg="modTransition">
        <pc:chgData name="amine ayayna" userId="cddbf2c6051a112c" providerId="LiveId" clId="{4B8AFEDB-E7B5-4622-9ED8-863A0D6089DB}" dt="2022-08-14T17:56:14.315" v="54"/>
        <pc:sldMkLst>
          <pc:docMk/>
          <pc:sldMk cId="0" sldId="313"/>
        </pc:sldMkLst>
      </pc:sldChg>
      <pc:sldChg chg="modTransition">
        <pc:chgData name="amine ayayna" userId="cddbf2c6051a112c" providerId="LiveId" clId="{4B8AFEDB-E7B5-4622-9ED8-863A0D6089DB}" dt="2022-08-14T17:56:14.315" v="54"/>
        <pc:sldMkLst>
          <pc:docMk/>
          <pc:sldMk cId="0" sldId="314"/>
        </pc:sldMkLst>
      </pc:sldChg>
      <pc:sldChg chg="modSp mod modTransition">
        <pc:chgData name="amine ayayna" userId="cddbf2c6051a112c" providerId="LiveId" clId="{4B8AFEDB-E7B5-4622-9ED8-863A0D6089DB}" dt="2022-08-17T20:29:26.099" v="145" actId="20577"/>
        <pc:sldMkLst>
          <pc:docMk/>
          <pc:sldMk cId="0" sldId="315"/>
        </pc:sldMkLst>
        <pc:spChg chg="mod">
          <ac:chgData name="amine ayayna" userId="cddbf2c6051a112c" providerId="LiveId" clId="{4B8AFEDB-E7B5-4622-9ED8-863A0D6089DB}" dt="2022-08-17T20:29:26.099" v="145" actId="20577"/>
          <ac:spMkLst>
            <pc:docMk/>
            <pc:sldMk cId="0" sldId="315"/>
            <ac:spMk id="27650" creationId="{BE46BC6A-029A-4FC8-B692-E50CB9D97591}"/>
          </ac:spMkLst>
        </pc:spChg>
      </pc:sldChg>
      <pc:sldChg chg="modTransition">
        <pc:chgData name="amine ayayna" userId="cddbf2c6051a112c" providerId="LiveId" clId="{4B8AFEDB-E7B5-4622-9ED8-863A0D6089DB}" dt="2022-08-14T17:56:14.315" v="54"/>
        <pc:sldMkLst>
          <pc:docMk/>
          <pc:sldMk cId="0" sldId="317"/>
        </pc:sldMkLst>
      </pc:sldChg>
      <pc:sldChg chg="modTransition">
        <pc:chgData name="amine ayayna" userId="cddbf2c6051a112c" providerId="LiveId" clId="{4B8AFEDB-E7B5-4622-9ED8-863A0D6089DB}" dt="2022-08-14T17:56:14.315" v="54"/>
        <pc:sldMkLst>
          <pc:docMk/>
          <pc:sldMk cId="0" sldId="318"/>
        </pc:sldMkLst>
      </pc:sldChg>
      <pc:sldChg chg="modTransition">
        <pc:chgData name="amine ayayna" userId="cddbf2c6051a112c" providerId="LiveId" clId="{4B8AFEDB-E7B5-4622-9ED8-863A0D6089DB}" dt="2022-08-14T17:56:14.315" v="54"/>
        <pc:sldMkLst>
          <pc:docMk/>
          <pc:sldMk cId="0" sldId="319"/>
        </pc:sldMkLst>
      </pc:sldChg>
      <pc:sldChg chg="modTransition">
        <pc:chgData name="amine ayayna" userId="cddbf2c6051a112c" providerId="LiveId" clId="{4B8AFEDB-E7B5-4622-9ED8-863A0D6089DB}" dt="2022-08-14T17:56:14.315" v="54"/>
        <pc:sldMkLst>
          <pc:docMk/>
          <pc:sldMk cId="0" sldId="320"/>
        </pc:sldMkLst>
      </pc:sldChg>
      <pc:sldChg chg="addSp delSp modSp new del mod">
        <pc:chgData name="amine ayayna" userId="cddbf2c6051a112c" providerId="LiveId" clId="{4B8AFEDB-E7B5-4622-9ED8-863A0D6089DB}" dt="2022-08-14T17:52:20.811" v="32" actId="2696"/>
        <pc:sldMkLst>
          <pc:docMk/>
          <pc:sldMk cId="3867052794" sldId="321"/>
        </pc:sldMkLst>
        <pc:spChg chg="mod">
          <ac:chgData name="amine ayayna" userId="cddbf2c6051a112c" providerId="LiveId" clId="{4B8AFEDB-E7B5-4622-9ED8-863A0D6089DB}" dt="2022-08-14T17:44:33.670" v="26" actId="20577"/>
          <ac:spMkLst>
            <pc:docMk/>
            <pc:sldMk cId="3867052794" sldId="321"/>
            <ac:spMk id="2" creationId="{849A07A1-2C9D-B5D6-D391-122EB2EAA0C4}"/>
          </ac:spMkLst>
        </pc:spChg>
        <pc:spChg chg="mod">
          <ac:chgData name="amine ayayna" userId="cddbf2c6051a112c" providerId="LiveId" clId="{4B8AFEDB-E7B5-4622-9ED8-863A0D6089DB}" dt="2022-08-14T17:49:03.615" v="30" actId="5793"/>
          <ac:spMkLst>
            <pc:docMk/>
            <pc:sldMk cId="3867052794" sldId="321"/>
            <ac:spMk id="3" creationId="{E5380EFA-20E4-A49F-2AC1-D3588E5EECB0}"/>
          </ac:spMkLst>
        </pc:spChg>
        <pc:inkChg chg="add del">
          <ac:chgData name="amine ayayna" userId="cddbf2c6051a112c" providerId="LiveId" clId="{4B8AFEDB-E7B5-4622-9ED8-863A0D6089DB}" dt="2022-08-14T17:51:14.744" v="31" actId="478"/>
          <ac:inkMkLst>
            <pc:docMk/>
            <pc:sldMk cId="3867052794" sldId="321"/>
            <ac:inkMk id="4" creationId="{F43CDF16-2AFC-AEED-ECB8-C857AF41DDE5}"/>
          </ac:inkMkLst>
        </pc:inkChg>
        <pc:inkChg chg="add del">
          <ac:chgData name="amine ayayna" userId="cddbf2c6051a112c" providerId="LiveId" clId="{4B8AFEDB-E7B5-4622-9ED8-863A0D6089DB}" dt="2022-08-14T17:45:53.601" v="29" actId="9405"/>
          <ac:inkMkLst>
            <pc:docMk/>
            <pc:sldMk cId="3867052794" sldId="321"/>
            <ac:inkMk id="5" creationId="{520E89BF-A791-4921-5DD4-F9EB513D25B5}"/>
          </ac:inkMkLst>
        </pc:inkChg>
      </pc:sldChg>
      <pc:sldMasterChg chg="modTransition modSldLayout">
        <pc:chgData name="amine ayayna" userId="cddbf2c6051a112c" providerId="LiveId" clId="{4B8AFEDB-E7B5-4622-9ED8-863A0D6089DB}" dt="2022-08-14T17:56:14.315" v="54"/>
        <pc:sldMasterMkLst>
          <pc:docMk/>
          <pc:sldMasterMk cId="2229848508" sldId="2147484079"/>
        </pc:sldMasterMkLst>
        <pc:sldLayoutChg chg="modTransition">
          <pc:chgData name="amine ayayna" userId="cddbf2c6051a112c" providerId="LiveId" clId="{4B8AFEDB-E7B5-4622-9ED8-863A0D6089DB}" dt="2022-08-14T17:56:14.315" v="54"/>
          <pc:sldLayoutMkLst>
            <pc:docMk/>
            <pc:sldMasterMk cId="2229848508" sldId="2147484079"/>
            <pc:sldLayoutMk cId="2848697500" sldId="2147484080"/>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613334694" sldId="2147484081"/>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4283567344" sldId="2147484082"/>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264074545" sldId="2147484083"/>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1117063052" sldId="2147484084"/>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2246742816" sldId="2147484085"/>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3681327322" sldId="2147484086"/>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3464758656" sldId="2147484087"/>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721378184" sldId="2147484088"/>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783831377" sldId="2147484089"/>
          </pc:sldLayoutMkLst>
        </pc:sldLayoutChg>
        <pc:sldLayoutChg chg="modTransition">
          <pc:chgData name="amine ayayna" userId="cddbf2c6051a112c" providerId="LiveId" clId="{4B8AFEDB-E7B5-4622-9ED8-863A0D6089DB}" dt="2022-08-14T17:56:14.315" v="54"/>
          <pc:sldLayoutMkLst>
            <pc:docMk/>
            <pc:sldMasterMk cId="2229848508" sldId="2147484079"/>
            <pc:sldLayoutMk cId="1781414498" sldId="2147484090"/>
          </pc:sldLayoutMkLst>
        </pc:sldLayoutChg>
      </pc:sldMasterChg>
    </pc:docChg>
  </pc:docChgLst>
  <pc:docChgLst>
    <pc:chgData name="amine ayayna" userId="cddbf2c6051a112c" providerId="LiveId" clId="{14768BE6-2438-4A73-82F6-B432BE65392D}"/>
    <pc:docChg chg="undo custSel addSld delSld modSld sldOrd">
      <pc:chgData name="amine ayayna" userId="cddbf2c6051a112c" providerId="LiveId" clId="{14768BE6-2438-4A73-82F6-B432BE65392D}" dt="2022-08-14T15:53:20.950" v="558" actId="20577"/>
      <pc:docMkLst>
        <pc:docMk/>
      </pc:docMkLst>
      <pc:sldChg chg="modSp del">
        <pc:chgData name="amine ayayna" userId="cddbf2c6051a112c" providerId="LiveId" clId="{14768BE6-2438-4A73-82F6-B432BE65392D}" dt="2022-08-14T15:52:55.545" v="554" actId="2696"/>
        <pc:sldMkLst>
          <pc:docMk/>
          <pc:sldMk cId="3388307545" sldId="257"/>
        </pc:sldMkLst>
        <pc:spChg chg="mod">
          <ac:chgData name="amine ayayna" userId="cddbf2c6051a112c" providerId="LiveId" clId="{14768BE6-2438-4A73-82F6-B432BE65392D}" dt="2022-08-14T15:44:17.736" v="304"/>
          <ac:spMkLst>
            <pc:docMk/>
            <pc:sldMk cId="3388307545" sldId="257"/>
            <ac:spMk id="2" creationId="{C35FA94B-9D4C-AC42-F917-0DFF5699672D}"/>
          </ac:spMkLst>
        </pc:spChg>
        <pc:spChg chg="mod">
          <ac:chgData name="amine ayayna" userId="cddbf2c6051a112c" providerId="LiveId" clId="{14768BE6-2438-4A73-82F6-B432BE65392D}" dt="2022-08-14T15:44:17.736" v="304"/>
          <ac:spMkLst>
            <pc:docMk/>
            <pc:sldMk cId="3388307545" sldId="257"/>
            <ac:spMk id="3" creationId="{620788F4-282E-AAFE-C64E-6EA7F3EE1312}"/>
          </ac:spMkLst>
        </pc:spChg>
      </pc:sldChg>
      <pc:sldChg chg="modSp">
        <pc:chgData name="amine ayayna" userId="cddbf2c6051a112c" providerId="LiveId" clId="{14768BE6-2438-4A73-82F6-B432BE65392D}" dt="2022-08-14T15:44:17.736" v="304"/>
        <pc:sldMkLst>
          <pc:docMk/>
          <pc:sldMk cId="0" sldId="258"/>
        </pc:sldMkLst>
        <pc:spChg chg="mod">
          <ac:chgData name="amine ayayna" userId="cddbf2c6051a112c" providerId="LiveId" clId="{14768BE6-2438-4A73-82F6-B432BE65392D}" dt="2022-08-14T15:44:17.736" v="304"/>
          <ac:spMkLst>
            <pc:docMk/>
            <pc:sldMk cId="0" sldId="258"/>
            <ac:spMk id="13316" creationId="{443C08CC-E4E5-1C56-CFA3-DC315AD02B57}"/>
          </ac:spMkLst>
        </pc:spChg>
      </pc:sldChg>
      <pc:sldChg chg="addSp delSp modSp delDesignElem">
        <pc:chgData name="amine ayayna" userId="cddbf2c6051a112c" providerId="LiveId" clId="{14768BE6-2438-4A73-82F6-B432BE65392D}" dt="2022-08-14T15:44:17.736" v="304"/>
        <pc:sldMkLst>
          <pc:docMk/>
          <pc:sldMk cId="0" sldId="260"/>
        </pc:sldMkLst>
        <pc:spChg chg="mod">
          <ac:chgData name="amine ayayna" userId="cddbf2c6051a112c" providerId="LiveId" clId="{14768BE6-2438-4A73-82F6-B432BE65392D}" dt="2022-08-14T15:44:17.736" v="304"/>
          <ac:spMkLst>
            <pc:docMk/>
            <pc:sldMk cId="0" sldId="260"/>
            <ac:spMk id="12293" creationId="{5B4D5A4C-7D04-B09E-7E84-3E8BEDECC641}"/>
          </ac:spMkLst>
        </pc:spChg>
        <pc:spChg chg="add del">
          <ac:chgData name="amine ayayna" userId="cddbf2c6051a112c" providerId="LiveId" clId="{14768BE6-2438-4A73-82F6-B432BE65392D}" dt="2022-08-14T15:44:17.736" v="304"/>
          <ac:spMkLst>
            <pc:docMk/>
            <pc:sldMk cId="0" sldId="260"/>
            <ac:spMk id="12298" creationId="{E9271C28-7496-4447-8541-7B39F5E9480A}"/>
          </ac:spMkLst>
        </pc:spChg>
      </pc:sldChg>
      <pc:sldChg chg="modSp">
        <pc:chgData name="amine ayayna" userId="cddbf2c6051a112c" providerId="LiveId" clId="{14768BE6-2438-4A73-82F6-B432BE65392D}" dt="2022-08-14T15:44:17.736" v="304"/>
        <pc:sldMkLst>
          <pc:docMk/>
          <pc:sldMk cId="0" sldId="265"/>
        </pc:sldMkLst>
        <pc:spChg chg="mod">
          <ac:chgData name="amine ayayna" userId="cddbf2c6051a112c" providerId="LiveId" clId="{14768BE6-2438-4A73-82F6-B432BE65392D}" dt="2022-08-14T15:44:17.736" v="304"/>
          <ac:spMkLst>
            <pc:docMk/>
            <pc:sldMk cId="0" sldId="265"/>
            <ac:spMk id="16388" creationId="{EF8491F4-322D-1F2B-CBD9-211F3EA4580E}"/>
          </ac:spMkLst>
        </pc:spChg>
      </pc:sldChg>
      <pc:sldChg chg="addSp delSp modSp delDesignElem">
        <pc:chgData name="amine ayayna" userId="cddbf2c6051a112c" providerId="LiveId" clId="{14768BE6-2438-4A73-82F6-B432BE65392D}" dt="2022-08-14T15:44:17.736" v="304"/>
        <pc:sldMkLst>
          <pc:docMk/>
          <pc:sldMk cId="0" sldId="266"/>
        </pc:sldMkLst>
        <pc:spChg chg="mod">
          <ac:chgData name="amine ayayna" userId="cddbf2c6051a112c" providerId="LiveId" clId="{14768BE6-2438-4A73-82F6-B432BE65392D}" dt="2022-08-14T15:44:17.736" v="304"/>
          <ac:spMkLst>
            <pc:docMk/>
            <pc:sldMk cId="0" sldId="266"/>
            <ac:spMk id="15365" creationId="{F68C26ED-AEEC-0498-A1E1-8224E9EBD99B}"/>
          </ac:spMkLst>
        </pc:spChg>
        <pc:spChg chg="add del">
          <ac:chgData name="amine ayayna" userId="cddbf2c6051a112c" providerId="LiveId" clId="{14768BE6-2438-4A73-82F6-B432BE65392D}" dt="2022-08-14T15:44:17.736" v="304"/>
          <ac:spMkLst>
            <pc:docMk/>
            <pc:sldMk cId="0" sldId="266"/>
            <ac:spMk id="15372" creationId="{FCF82941-5589-49BF-B6B1-76122B2D0EA6}"/>
          </ac:spMkLst>
        </pc:spChg>
        <pc:spChg chg="add del">
          <ac:chgData name="amine ayayna" userId="cddbf2c6051a112c" providerId="LiveId" clId="{14768BE6-2438-4A73-82F6-B432BE65392D}" dt="2022-08-14T15:44:17.736" v="304"/>
          <ac:spMkLst>
            <pc:docMk/>
            <pc:sldMk cId="0" sldId="266"/>
            <ac:spMk id="15376" creationId="{E3DC42C2-6B58-404C-B339-2C72808A5BE1}"/>
          </ac:spMkLst>
        </pc:spChg>
      </pc:sldChg>
      <pc:sldChg chg="modSp">
        <pc:chgData name="amine ayayna" userId="cddbf2c6051a112c" providerId="LiveId" clId="{14768BE6-2438-4A73-82F6-B432BE65392D}" dt="2022-08-14T15:44:17.736" v="304"/>
        <pc:sldMkLst>
          <pc:docMk/>
          <pc:sldMk cId="0" sldId="267"/>
        </pc:sldMkLst>
        <pc:spChg chg="mod">
          <ac:chgData name="amine ayayna" userId="cddbf2c6051a112c" providerId="LiveId" clId="{14768BE6-2438-4A73-82F6-B432BE65392D}" dt="2022-08-14T15:44:17.736" v="304"/>
          <ac:spMkLst>
            <pc:docMk/>
            <pc:sldMk cId="0" sldId="267"/>
            <ac:spMk id="14340" creationId="{AB51660D-6CD2-F326-C1A8-4109A48B51E9}"/>
          </ac:spMkLst>
        </pc:spChg>
      </pc:sldChg>
      <pc:sldChg chg="addSp delSp modSp delDesignElem">
        <pc:chgData name="amine ayayna" userId="cddbf2c6051a112c" providerId="LiveId" clId="{14768BE6-2438-4A73-82F6-B432BE65392D}" dt="2022-08-14T15:44:17.736" v="304"/>
        <pc:sldMkLst>
          <pc:docMk/>
          <pc:sldMk cId="0" sldId="268"/>
        </pc:sldMkLst>
        <pc:spChg chg="mod">
          <ac:chgData name="amine ayayna" userId="cddbf2c6051a112c" providerId="LiveId" clId="{14768BE6-2438-4A73-82F6-B432BE65392D}" dt="2022-08-14T15:44:17.736" v="304"/>
          <ac:spMkLst>
            <pc:docMk/>
            <pc:sldMk cId="0" sldId="268"/>
            <ac:spMk id="17412" creationId="{FBA3D743-BB61-0FB0-7D5D-385A143EA3BC}"/>
          </ac:spMkLst>
        </pc:spChg>
        <pc:spChg chg="add del">
          <ac:chgData name="amine ayayna" userId="cddbf2c6051a112c" providerId="LiveId" clId="{14768BE6-2438-4A73-82F6-B432BE65392D}" dt="2022-08-14T15:44:17.736" v="304"/>
          <ac:spMkLst>
            <pc:docMk/>
            <pc:sldMk cId="0" sldId="268"/>
            <ac:spMk id="17455" creationId="{809C0BCD-BEE9-423F-A51C-BCCD8E5EAADA}"/>
          </ac:spMkLst>
        </pc:spChg>
        <pc:spChg chg="add del">
          <ac:chgData name="amine ayayna" userId="cddbf2c6051a112c" providerId="LiveId" clId="{14768BE6-2438-4A73-82F6-B432BE65392D}" dt="2022-08-14T15:44:17.736" v="304"/>
          <ac:spMkLst>
            <pc:docMk/>
            <pc:sldMk cId="0" sldId="268"/>
            <ac:spMk id="17457" creationId="{9998D094-42B2-42BA-AA14-E8FBE073A5D8}"/>
          </ac:spMkLst>
        </pc:spChg>
        <pc:spChg chg="add del">
          <ac:chgData name="amine ayayna" userId="cddbf2c6051a112c" providerId="LiveId" clId="{14768BE6-2438-4A73-82F6-B432BE65392D}" dt="2022-08-14T15:44:17.736" v="304"/>
          <ac:spMkLst>
            <pc:docMk/>
            <pc:sldMk cId="0" sldId="268"/>
            <ac:spMk id="17461" creationId="{E7818327-9D44-4214-BEC7-F7463A8BDE7B}"/>
          </ac:spMkLst>
        </pc:spChg>
        <pc:cxnChg chg="add del">
          <ac:chgData name="amine ayayna" userId="cddbf2c6051a112c" providerId="LiveId" clId="{14768BE6-2438-4A73-82F6-B432BE65392D}" dt="2022-08-14T15:44:17.736" v="304"/>
          <ac:cxnSpMkLst>
            <pc:docMk/>
            <pc:sldMk cId="0" sldId="268"/>
            <ac:cxnSpMk id="17459" creationId="{8465D64B-59F4-4BDC-B833-A17EF1E04697}"/>
          </ac:cxnSpMkLst>
        </pc:cxnChg>
        <pc:cxnChg chg="add del">
          <ac:chgData name="amine ayayna" userId="cddbf2c6051a112c" providerId="LiveId" clId="{14768BE6-2438-4A73-82F6-B432BE65392D}" dt="2022-08-14T15:44:17.736" v="304"/>
          <ac:cxnSpMkLst>
            <pc:docMk/>
            <pc:sldMk cId="0" sldId="268"/>
            <ac:cxnSpMk id="17463" creationId="{F896B7D9-8894-4E5C-8DCF-35BECF8D365A}"/>
          </ac:cxnSpMkLst>
        </pc:cxnChg>
      </pc:sldChg>
      <pc:sldChg chg="addSp delSp modSp delDesignElem">
        <pc:chgData name="amine ayayna" userId="cddbf2c6051a112c" providerId="LiveId" clId="{14768BE6-2438-4A73-82F6-B432BE65392D}" dt="2022-08-14T15:44:17.736" v="304"/>
        <pc:sldMkLst>
          <pc:docMk/>
          <pc:sldMk cId="0" sldId="275"/>
        </pc:sldMkLst>
        <pc:spChg chg="mod">
          <ac:chgData name="amine ayayna" userId="cddbf2c6051a112c" providerId="LiveId" clId="{14768BE6-2438-4A73-82F6-B432BE65392D}" dt="2022-08-14T15:44:17.736" v="304"/>
          <ac:spMkLst>
            <pc:docMk/>
            <pc:sldMk cId="0" sldId="275"/>
            <ac:spMk id="22533" creationId="{B33F1751-0615-85E6-D753-A1D73D55C5C6}"/>
          </ac:spMkLst>
        </pc:spChg>
        <pc:spChg chg="add del">
          <ac:chgData name="amine ayayna" userId="cddbf2c6051a112c" providerId="LiveId" clId="{14768BE6-2438-4A73-82F6-B432BE65392D}" dt="2022-08-14T15:44:17.736" v="304"/>
          <ac:spMkLst>
            <pc:docMk/>
            <pc:sldMk cId="0" sldId="275"/>
            <ac:spMk id="22538" creationId="{E9271C28-7496-4447-8541-7B39F5E9480A}"/>
          </ac:spMkLst>
        </pc:spChg>
      </pc:sldChg>
      <pc:sldChg chg="addSp delSp modSp mod delDesignElem">
        <pc:chgData name="amine ayayna" userId="cddbf2c6051a112c" providerId="LiveId" clId="{14768BE6-2438-4A73-82F6-B432BE65392D}" dt="2022-08-14T15:44:17.736" v="304"/>
        <pc:sldMkLst>
          <pc:docMk/>
          <pc:sldMk cId="0" sldId="278"/>
        </pc:sldMkLst>
        <pc:spChg chg="mod">
          <ac:chgData name="amine ayayna" userId="cddbf2c6051a112c" providerId="LiveId" clId="{14768BE6-2438-4A73-82F6-B432BE65392D}" dt="2022-08-14T15:44:17.736" v="304"/>
          <ac:spMkLst>
            <pc:docMk/>
            <pc:sldMk cId="0" sldId="278"/>
            <ac:spMk id="11267" creationId="{AB095E43-0FEB-C52C-35EB-5646CDC779BB}"/>
          </ac:spMkLst>
        </pc:spChg>
        <pc:spChg chg="mod">
          <ac:chgData name="amine ayayna" userId="cddbf2c6051a112c" providerId="LiveId" clId="{14768BE6-2438-4A73-82F6-B432BE65392D}" dt="2022-08-14T15:44:17.736" v="304"/>
          <ac:spMkLst>
            <pc:docMk/>
            <pc:sldMk cId="0" sldId="278"/>
            <ac:spMk id="20485" creationId="{D28F16B7-8D9B-58B0-7ACF-D7E21B750957}"/>
          </ac:spMkLst>
        </pc:spChg>
        <pc:spChg chg="add del">
          <ac:chgData name="amine ayayna" userId="cddbf2c6051a112c" providerId="LiveId" clId="{14768BE6-2438-4A73-82F6-B432BE65392D}" dt="2022-08-14T15:44:17.736" v="304"/>
          <ac:spMkLst>
            <pc:docMk/>
            <pc:sldMk cId="0" sldId="278"/>
            <ac:spMk id="20492" creationId="{B086532B-5A3E-44A5-A0C2-22A0DB316C40}"/>
          </ac:spMkLst>
        </pc:spChg>
      </pc:sldChg>
      <pc:sldChg chg="addSp delSp modSp mod delDesignElem">
        <pc:chgData name="amine ayayna" userId="cddbf2c6051a112c" providerId="LiveId" clId="{14768BE6-2438-4A73-82F6-B432BE65392D}" dt="2022-08-14T15:44:17.736" v="304"/>
        <pc:sldMkLst>
          <pc:docMk/>
          <pc:sldMk cId="0" sldId="279"/>
        </pc:sldMkLst>
        <pc:spChg chg="mod">
          <ac:chgData name="amine ayayna" userId="cddbf2c6051a112c" providerId="LiveId" clId="{14768BE6-2438-4A73-82F6-B432BE65392D}" dt="2022-08-14T15:44:17.736" v="304"/>
          <ac:spMkLst>
            <pc:docMk/>
            <pc:sldMk cId="0" sldId="279"/>
            <ac:spMk id="10243" creationId="{4F8BD533-EEF0-0C6A-086D-54EE44443296}"/>
          </ac:spMkLst>
        </pc:spChg>
        <pc:spChg chg="mod">
          <ac:chgData name="amine ayayna" userId="cddbf2c6051a112c" providerId="LiveId" clId="{14768BE6-2438-4A73-82F6-B432BE65392D}" dt="2022-08-14T15:44:17.736" v="304"/>
          <ac:spMkLst>
            <pc:docMk/>
            <pc:sldMk cId="0" sldId="279"/>
            <ac:spMk id="19461" creationId="{EBD61AE9-8C07-4535-09A1-941A234EDFDD}"/>
          </ac:spMkLst>
        </pc:spChg>
        <pc:spChg chg="add del">
          <ac:chgData name="amine ayayna" userId="cddbf2c6051a112c" providerId="LiveId" clId="{14768BE6-2438-4A73-82F6-B432BE65392D}" dt="2022-08-14T15:44:17.736" v="304"/>
          <ac:spMkLst>
            <pc:docMk/>
            <pc:sldMk cId="0" sldId="279"/>
            <ac:spMk id="19466" creationId="{E9271C28-7496-4447-8541-7B39F5E9480A}"/>
          </ac:spMkLst>
        </pc:spChg>
      </pc:sldChg>
      <pc:sldChg chg="addSp delSp modSp delDesignElem">
        <pc:chgData name="amine ayayna" userId="cddbf2c6051a112c" providerId="LiveId" clId="{14768BE6-2438-4A73-82F6-B432BE65392D}" dt="2022-08-14T15:44:17.736" v="304"/>
        <pc:sldMkLst>
          <pc:docMk/>
          <pc:sldMk cId="0" sldId="280"/>
        </pc:sldMkLst>
        <pc:spChg chg="mod">
          <ac:chgData name="amine ayayna" userId="cddbf2c6051a112c" providerId="LiveId" clId="{14768BE6-2438-4A73-82F6-B432BE65392D}" dt="2022-08-14T15:44:17.736" v="304"/>
          <ac:spMkLst>
            <pc:docMk/>
            <pc:sldMk cId="0" sldId="280"/>
            <ac:spMk id="21510" creationId="{8950EBF8-E571-2E77-BE81-CE217221D468}"/>
          </ac:spMkLst>
        </pc:spChg>
        <pc:spChg chg="add del">
          <ac:chgData name="amine ayayna" userId="cddbf2c6051a112c" providerId="LiveId" clId="{14768BE6-2438-4A73-82F6-B432BE65392D}" dt="2022-08-14T15:44:17.736" v="304"/>
          <ac:spMkLst>
            <pc:docMk/>
            <pc:sldMk cId="0" sldId="280"/>
            <ac:spMk id="21517" creationId="{041AB071-DCA2-42CD-9124-1185AB226EEA}"/>
          </ac:spMkLst>
        </pc:spChg>
        <pc:spChg chg="add del">
          <ac:chgData name="amine ayayna" userId="cddbf2c6051a112c" providerId="LiveId" clId="{14768BE6-2438-4A73-82F6-B432BE65392D}" dt="2022-08-14T15:44:17.736" v="304"/>
          <ac:spMkLst>
            <pc:docMk/>
            <pc:sldMk cId="0" sldId="280"/>
            <ac:spMk id="21519" creationId="{0392547C-FF3C-4937-BC39-BDA087FC5ADC}"/>
          </ac:spMkLst>
        </pc:spChg>
        <pc:spChg chg="add del">
          <ac:chgData name="amine ayayna" userId="cddbf2c6051a112c" providerId="LiveId" clId="{14768BE6-2438-4A73-82F6-B432BE65392D}" dt="2022-08-14T15:44:17.736" v="304"/>
          <ac:spMkLst>
            <pc:docMk/>
            <pc:sldMk cId="0" sldId="280"/>
            <ac:spMk id="21521" creationId="{EF78E39C-4C90-437A-AC49-F4C5DD14809C}"/>
          </ac:spMkLst>
        </pc:spChg>
      </pc:sldChg>
      <pc:sldChg chg="addSp delSp modSp add mod ord setBg delDesignElem">
        <pc:chgData name="amine ayayna" userId="cddbf2c6051a112c" providerId="LiveId" clId="{14768BE6-2438-4A73-82F6-B432BE65392D}" dt="2022-08-14T15:44:17.736" v="304"/>
        <pc:sldMkLst>
          <pc:docMk/>
          <pc:sldMk cId="0" sldId="282"/>
        </pc:sldMkLst>
        <pc:spChg chg="mod">
          <ac:chgData name="amine ayayna" userId="cddbf2c6051a112c" providerId="LiveId" clId="{14768BE6-2438-4A73-82F6-B432BE65392D}" dt="2022-08-14T15:27:03.789" v="134" actId="255"/>
          <ac:spMkLst>
            <pc:docMk/>
            <pc:sldMk cId="0" sldId="282"/>
            <ac:spMk id="19458" creationId="{E08C776B-E71C-D1BE-73C0-3EC1C73AD0FD}"/>
          </ac:spMkLst>
        </pc:spChg>
        <pc:spChg chg="mod">
          <ac:chgData name="amine ayayna" userId="cddbf2c6051a112c" providerId="LiveId" clId="{14768BE6-2438-4A73-82F6-B432BE65392D}" dt="2022-08-14T15:27:38.907" v="139" actId="14100"/>
          <ac:spMkLst>
            <pc:docMk/>
            <pc:sldMk cId="0" sldId="282"/>
            <ac:spMk id="19459" creationId="{7522123E-1AA9-D210-D2D3-966C1E15EF87}"/>
          </ac:spMkLst>
        </pc:spChg>
        <pc:spChg chg="mod ord">
          <ac:chgData name="amine ayayna" userId="cddbf2c6051a112c" providerId="LiveId" clId="{14768BE6-2438-4A73-82F6-B432BE65392D}" dt="2022-08-14T15:44:17.736" v="304"/>
          <ac:spMkLst>
            <pc:docMk/>
            <pc:sldMk cId="0" sldId="282"/>
            <ac:spMk id="23557" creationId="{D60946D8-4174-C157-B251-67B8DFA8B3B2}"/>
          </ac:spMkLst>
        </pc:spChg>
        <pc:spChg chg="add del">
          <ac:chgData name="amine ayayna" userId="cddbf2c6051a112c" providerId="LiveId" clId="{14768BE6-2438-4A73-82F6-B432BE65392D}" dt="2022-08-14T15:26:05.470" v="91" actId="26606"/>
          <ac:spMkLst>
            <pc:docMk/>
            <pc:sldMk cId="0" sldId="282"/>
            <ac:spMk id="23562" creationId="{B086532B-5A3E-44A5-A0C2-22A0DB316C40}"/>
          </ac:spMkLst>
        </pc:spChg>
        <pc:spChg chg="add del">
          <ac:chgData name="amine ayayna" userId="cddbf2c6051a112c" providerId="LiveId" clId="{14768BE6-2438-4A73-82F6-B432BE65392D}" dt="2022-08-14T15:26:14.631" v="93" actId="26606"/>
          <ac:spMkLst>
            <pc:docMk/>
            <pc:sldMk cId="0" sldId="282"/>
            <ac:spMk id="23564" creationId="{E9271C28-7496-4447-8541-7B39F5E9480A}"/>
          </ac:spMkLst>
        </pc:spChg>
        <pc:spChg chg="add del">
          <ac:chgData name="amine ayayna" userId="cddbf2c6051a112c" providerId="LiveId" clId="{14768BE6-2438-4A73-82F6-B432BE65392D}" dt="2022-08-14T15:26:19.903" v="95" actId="26606"/>
          <ac:spMkLst>
            <pc:docMk/>
            <pc:sldMk cId="0" sldId="282"/>
            <ac:spMk id="23566" creationId="{0007E606-BF14-4D30-A51F-0442F7656A40}"/>
          </ac:spMkLst>
        </pc:spChg>
        <pc:spChg chg="add del">
          <ac:chgData name="amine ayayna" userId="cddbf2c6051a112c" providerId="LiveId" clId="{14768BE6-2438-4A73-82F6-B432BE65392D}" dt="2022-08-14T15:44:17.736" v="304"/>
          <ac:spMkLst>
            <pc:docMk/>
            <pc:sldMk cId="0" sldId="282"/>
            <ac:spMk id="23568" creationId="{BA2EA6A6-CD0C-4CFD-8EC2-AA44F9870331}"/>
          </ac:spMkLst>
        </pc:spChg>
        <pc:picChg chg="mod ord">
          <ac:chgData name="amine ayayna" userId="cddbf2c6051a112c" providerId="LiveId" clId="{14768BE6-2438-4A73-82F6-B432BE65392D}" dt="2022-08-14T15:26:19.914" v="96" actId="26606"/>
          <ac:picMkLst>
            <pc:docMk/>
            <pc:sldMk cId="0" sldId="282"/>
            <ac:picMk id="19461" creationId="{A0E4619C-F2E2-EE4D-D084-11670B0F3AC3}"/>
          </ac:picMkLst>
        </pc:picChg>
      </pc:sldChg>
      <pc:sldChg chg="addSp delSp modSp add mod ord setBg delDesignElem">
        <pc:chgData name="amine ayayna" userId="cddbf2c6051a112c" providerId="LiveId" clId="{14768BE6-2438-4A73-82F6-B432BE65392D}" dt="2022-08-14T15:44:17.736" v="304"/>
        <pc:sldMkLst>
          <pc:docMk/>
          <pc:sldMk cId="0" sldId="284"/>
        </pc:sldMkLst>
        <pc:spChg chg="mod">
          <ac:chgData name="amine ayayna" userId="cddbf2c6051a112c" providerId="LiveId" clId="{14768BE6-2438-4A73-82F6-B432BE65392D}" dt="2022-08-14T15:29:57.877" v="157" actId="14100"/>
          <ac:spMkLst>
            <pc:docMk/>
            <pc:sldMk cId="0" sldId="284"/>
            <ac:spMk id="20482" creationId="{8757C5F4-5D10-7B30-AB23-4BD5FBAD118E}"/>
          </ac:spMkLst>
        </pc:spChg>
        <pc:spChg chg="mod ord">
          <ac:chgData name="amine ayayna" userId="cddbf2c6051a112c" providerId="LiveId" clId="{14768BE6-2438-4A73-82F6-B432BE65392D}" dt="2022-08-14T15:32:03.084" v="185" actId="14100"/>
          <ac:spMkLst>
            <pc:docMk/>
            <pc:sldMk cId="0" sldId="284"/>
            <ac:spMk id="20483" creationId="{C696DCF2-80BC-A146-6962-FDECB2D52C9E}"/>
          </ac:spMkLst>
        </pc:spChg>
        <pc:spChg chg="mod ord">
          <ac:chgData name="amine ayayna" userId="cddbf2c6051a112c" providerId="LiveId" clId="{14768BE6-2438-4A73-82F6-B432BE65392D}" dt="2022-08-14T15:44:17.736" v="304"/>
          <ac:spMkLst>
            <pc:docMk/>
            <pc:sldMk cId="0" sldId="284"/>
            <ac:spMk id="24581" creationId="{417A7C79-87BF-ADBD-4455-CBB1F9068D0C}"/>
          </ac:spMkLst>
        </pc:spChg>
        <pc:spChg chg="add del">
          <ac:chgData name="amine ayayna" userId="cddbf2c6051a112c" providerId="LiveId" clId="{14768BE6-2438-4A73-82F6-B432BE65392D}" dt="2022-08-14T15:44:17.736" v="304"/>
          <ac:spMkLst>
            <pc:docMk/>
            <pc:sldMk cId="0" sldId="284"/>
            <ac:spMk id="24583" creationId="{E3DC42C2-6B58-404C-B339-2C72808A5BE1}"/>
          </ac:spMkLst>
        </pc:spChg>
        <pc:spChg chg="add del">
          <ac:chgData name="amine ayayna" userId="cddbf2c6051a112c" providerId="LiveId" clId="{14768BE6-2438-4A73-82F6-B432BE65392D}" dt="2022-08-14T15:44:17.736" v="304"/>
          <ac:spMkLst>
            <pc:docMk/>
            <pc:sldMk cId="0" sldId="284"/>
            <ac:spMk id="24584" creationId="{FCF82941-5589-49BF-B6B1-76122B2D0EA6}"/>
          </ac:spMkLst>
        </pc:spChg>
        <pc:spChg chg="add del">
          <ac:chgData name="amine ayayna" userId="cddbf2c6051a112c" providerId="LiveId" clId="{14768BE6-2438-4A73-82F6-B432BE65392D}" dt="2022-08-14T15:29:23.886" v="151" actId="26606"/>
          <ac:spMkLst>
            <pc:docMk/>
            <pc:sldMk cId="0" sldId="284"/>
            <ac:spMk id="24586" creationId="{293067CD-13A7-4384-B15E-5D49AF03BBA4}"/>
          </ac:spMkLst>
        </pc:spChg>
        <pc:spChg chg="add del">
          <ac:chgData name="amine ayayna" userId="cddbf2c6051a112c" providerId="LiveId" clId="{14768BE6-2438-4A73-82F6-B432BE65392D}" dt="2022-08-14T15:29:23.886" v="151" actId="26606"/>
          <ac:spMkLst>
            <pc:docMk/>
            <pc:sldMk cId="0" sldId="284"/>
            <ac:spMk id="24588" creationId="{42E9009C-D0E3-46ED-935B-6C1C29650EDC}"/>
          </ac:spMkLst>
        </pc:spChg>
        <pc:spChg chg="add del">
          <ac:chgData name="amine ayayna" userId="cddbf2c6051a112c" providerId="LiveId" clId="{14768BE6-2438-4A73-82F6-B432BE65392D}" dt="2022-08-14T15:29:23.886" v="150" actId="26606"/>
          <ac:spMkLst>
            <pc:docMk/>
            <pc:sldMk cId="0" sldId="284"/>
            <ac:spMk id="24593" creationId="{293067CD-13A7-4384-B15E-5D49AF03BBA4}"/>
          </ac:spMkLst>
        </pc:spChg>
        <pc:spChg chg="add del">
          <ac:chgData name="amine ayayna" userId="cddbf2c6051a112c" providerId="LiveId" clId="{14768BE6-2438-4A73-82F6-B432BE65392D}" dt="2022-08-14T15:29:23.886" v="150" actId="26606"/>
          <ac:spMkLst>
            <pc:docMk/>
            <pc:sldMk cId="0" sldId="284"/>
            <ac:spMk id="24595" creationId="{42E9009C-D0E3-46ED-935B-6C1C29650EDC}"/>
          </ac:spMkLst>
        </pc:spChg>
        <pc:picChg chg="mod ord">
          <ac:chgData name="amine ayayna" userId="cddbf2c6051a112c" providerId="LiveId" clId="{14768BE6-2438-4A73-82F6-B432BE65392D}" dt="2022-08-14T15:29:42.131" v="155" actId="26606"/>
          <ac:picMkLst>
            <pc:docMk/>
            <pc:sldMk cId="0" sldId="284"/>
            <ac:picMk id="20485" creationId="{BAD1E866-668F-487C-172E-90A227467C94}"/>
          </ac:picMkLst>
        </pc:picChg>
      </pc:sldChg>
      <pc:sldChg chg="addSp delSp modSp add mod ord setBg">
        <pc:chgData name="amine ayayna" userId="cddbf2c6051a112c" providerId="LiveId" clId="{14768BE6-2438-4A73-82F6-B432BE65392D}" dt="2022-08-14T15:49:53.899" v="358" actId="14100"/>
        <pc:sldMkLst>
          <pc:docMk/>
          <pc:sldMk cId="0" sldId="292"/>
        </pc:sldMkLst>
        <pc:spChg chg="mod">
          <ac:chgData name="amine ayayna" userId="cddbf2c6051a112c" providerId="LiveId" clId="{14768BE6-2438-4A73-82F6-B432BE65392D}" dt="2022-08-14T15:49:53.899" v="358" actId="14100"/>
          <ac:spMkLst>
            <pc:docMk/>
            <pc:sldMk cId="0" sldId="292"/>
            <ac:spMk id="26626" creationId="{5D8EF175-B91A-C0EF-BE34-CEC364CF44F2}"/>
          </ac:spMkLst>
        </pc:spChg>
        <pc:spChg chg="mod ord">
          <ac:chgData name="amine ayayna" userId="cddbf2c6051a112c" providerId="LiveId" clId="{14768BE6-2438-4A73-82F6-B432BE65392D}" dt="2022-08-14T15:49:36.574" v="356" actId="26606"/>
          <ac:spMkLst>
            <pc:docMk/>
            <pc:sldMk cId="0" sldId="292"/>
            <ac:spMk id="27652" creationId="{2683A064-E1B9-642B-1CB9-0925C4C6961A}"/>
          </ac:spMkLst>
        </pc:spChg>
        <pc:spChg chg="add">
          <ac:chgData name="amine ayayna" userId="cddbf2c6051a112c" providerId="LiveId" clId="{14768BE6-2438-4A73-82F6-B432BE65392D}" dt="2022-08-14T15:49:36.574" v="356" actId="26606"/>
          <ac:spMkLst>
            <pc:docMk/>
            <pc:sldMk cId="0" sldId="292"/>
            <ac:spMk id="27654" creationId="{BA2EA6A6-CD0C-4CFD-8EC2-AA44F9870331}"/>
          </ac:spMkLst>
        </pc:spChg>
        <pc:spChg chg="add del">
          <ac:chgData name="amine ayayna" userId="cddbf2c6051a112c" providerId="LiveId" clId="{14768BE6-2438-4A73-82F6-B432BE65392D}" dt="2022-08-14T15:49:27.243" v="349" actId="26606"/>
          <ac:spMkLst>
            <pc:docMk/>
            <pc:sldMk cId="0" sldId="292"/>
            <ac:spMk id="27657" creationId="{B086532B-5A3E-44A5-A0C2-22A0DB316C40}"/>
          </ac:spMkLst>
        </pc:spChg>
        <pc:spChg chg="add del">
          <ac:chgData name="amine ayayna" userId="cddbf2c6051a112c" providerId="LiveId" clId="{14768BE6-2438-4A73-82F6-B432BE65392D}" dt="2022-08-14T15:49:28.930" v="351" actId="26606"/>
          <ac:spMkLst>
            <pc:docMk/>
            <pc:sldMk cId="0" sldId="292"/>
            <ac:spMk id="27659" creationId="{0007E606-BF14-4D30-A51F-0442F7656A40}"/>
          </ac:spMkLst>
        </pc:spChg>
        <pc:spChg chg="add del">
          <ac:chgData name="amine ayayna" userId="cddbf2c6051a112c" providerId="LiveId" clId="{14768BE6-2438-4A73-82F6-B432BE65392D}" dt="2022-08-14T15:49:34.903" v="353" actId="26606"/>
          <ac:spMkLst>
            <pc:docMk/>
            <pc:sldMk cId="0" sldId="292"/>
            <ac:spMk id="27661" creationId="{E9271C28-7496-4447-8541-7B39F5E9480A}"/>
          </ac:spMkLst>
        </pc:spChg>
        <pc:picChg chg="mod ord">
          <ac:chgData name="amine ayayna" userId="cddbf2c6051a112c" providerId="LiveId" clId="{14768BE6-2438-4A73-82F6-B432BE65392D}" dt="2022-08-14T15:49:36.574" v="356" actId="26606"/>
          <ac:picMkLst>
            <pc:docMk/>
            <pc:sldMk cId="0" sldId="292"/>
            <ac:picMk id="26628" creationId="{A97DAB4D-26A2-A927-6160-A85F1B0DAD40}"/>
          </ac:picMkLst>
        </pc:picChg>
      </pc:sldChg>
      <pc:sldChg chg="addSp delSp modSp add mod ord setBg">
        <pc:chgData name="amine ayayna" userId="cddbf2c6051a112c" providerId="LiveId" clId="{14768BE6-2438-4A73-82F6-B432BE65392D}" dt="2022-08-14T15:44:17.736" v="304"/>
        <pc:sldMkLst>
          <pc:docMk/>
          <pc:sldMk cId="0" sldId="295"/>
        </pc:sldMkLst>
        <pc:spChg chg="mod">
          <ac:chgData name="amine ayayna" userId="cddbf2c6051a112c" providerId="LiveId" clId="{14768BE6-2438-4A73-82F6-B432BE65392D}" dt="2022-08-14T15:33:47.153" v="206" actId="1076"/>
          <ac:spMkLst>
            <pc:docMk/>
            <pc:sldMk cId="0" sldId="295"/>
            <ac:spMk id="17410" creationId="{93872A9B-D455-50A6-236B-36585C4809A1}"/>
          </ac:spMkLst>
        </pc:spChg>
        <pc:spChg chg="add del">
          <ac:chgData name="amine ayayna" userId="cddbf2c6051a112c" providerId="LiveId" clId="{14768BE6-2438-4A73-82F6-B432BE65392D}" dt="2022-08-14T15:33:05.166" v="196" actId="26606"/>
          <ac:spMkLst>
            <pc:docMk/>
            <pc:sldMk cId="0" sldId="295"/>
            <ac:spMk id="21507" creationId="{79C0E18B-11E9-1B0C-4BE9-6C2434CE2DE1}"/>
          </ac:spMkLst>
        </pc:spChg>
        <pc:spChg chg="mod ord">
          <ac:chgData name="amine ayayna" userId="cddbf2c6051a112c" providerId="LiveId" clId="{14768BE6-2438-4A73-82F6-B432BE65392D}" dt="2022-08-14T15:44:17.736" v="304"/>
          <ac:spMkLst>
            <pc:docMk/>
            <pc:sldMk cId="0" sldId="295"/>
            <ac:spMk id="25605" creationId="{307922B8-83E3-7172-06EA-D118B70E4D5A}"/>
          </ac:spMkLst>
        </pc:spChg>
        <pc:spChg chg="add del">
          <ac:chgData name="amine ayayna" userId="cddbf2c6051a112c" providerId="LiveId" clId="{14768BE6-2438-4A73-82F6-B432BE65392D}" dt="2022-08-14T15:33:03.210" v="193" actId="26606"/>
          <ac:spMkLst>
            <pc:docMk/>
            <pc:sldMk cId="0" sldId="295"/>
            <ac:spMk id="25613" creationId="{79C0E18B-11E9-1B0C-4BE9-6C2434CE2DE1}"/>
          </ac:spMkLst>
        </pc:spChg>
        <pc:spChg chg="add del">
          <ac:chgData name="amine ayayna" userId="cddbf2c6051a112c" providerId="LiveId" clId="{14768BE6-2438-4A73-82F6-B432BE65392D}" dt="2022-08-14T15:33:05.135" v="195" actId="26606"/>
          <ac:spMkLst>
            <pc:docMk/>
            <pc:sldMk cId="0" sldId="295"/>
            <ac:spMk id="25615" creationId="{79C0E18B-11E9-1B0C-4BE9-6C2434CE2DE1}"/>
          </ac:spMkLst>
        </pc:spChg>
        <pc:spChg chg="add mod">
          <ac:chgData name="amine ayayna" userId="cddbf2c6051a112c" providerId="LiveId" clId="{14768BE6-2438-4A73-82F6-B432BE65392D}" dt="2022-08-14T15:34:22.459" v="209" actId="20577"/>
          <ac:spMkLst>
            <pc:docMk/>
            <pc:sldMk cId="0" sldId="295"/>
            <ac:spMk id="25617" creationId="{79C0E18B-11E9-1B0C-4BE9-6C2434CE2DE1}"/>
          </ac:spMkLst>
        </pc:spChg>
        <pc:graphicFrameChg chg="add del">
          <ac:chgData name="amine ayayna" userId="cddbf2c6051a112c" providerId="LiveId" clId="{14768BE6-2438-4A73-82F6-B432BE65392D}" dt="2022-08-14T15:32:40.944" v="187" actId="26606"/>
          <ac:graphicFrameMkLst>
            <pc:docMk/>
            <pc:sldMk cId="0" sldId="295"/>
            <ac:graphicFrameMk id="25607" creationId="{B87EAADA-F995-8E7E-74BF-E951DA4314E8}"/>
          </ac:graphicFrameMkLst>
        </pc:graphicFrameChg>
        <pc:graphicFrameChg chg="add del">
          <ac:chgData name="amine ayayna" userId="cddbf2c6051a112c" providerId="LiveId" clId="{14768BE6-2438-4A73-82F6-B432BE65392D}" dt="2022-08-14T15:32:42.915" v="189" actId="26606"/>
          <ac:graphicFrameMkLst>
            <pc:docMk/>
            <pc:sldMk cId="0" sldId="295"/>
            <ac:graphicFrameMk id="25609" creationId="{D11F7C0A-6637-6C2B-C903-61669E89036F}"/>
          </ac:graphicFrameMkLst>
        </pc:graphicFrameChg>
        <pc:graphicFrameChg chg="add del">
          <ac:chgData name="amine ayayna" userId="cddbf2c6051a112c" providerId="LiveId" clId="{14768BE6-2438-4A73-82F6-B432BE65392D}" dt="2022-08-14T15:32:51.359" v="191" actId="26606"/>
          <ac:graphicFrameMkLst>
            <pc:docMk/>
            <pc:sldMk cId="0" sldId="295"/>
            <ac:graphicFrameMk id="25611" creationId="{1A92714E-ED35-8DEC-F34A-2E835DC3948C}"/>
          </ac:graphicFrameMkLst>
        </pc:graphicFrameChg>
        <pc:picChg chg="mod">
          <ac:chgData name="amine ayayna" userId="cddbf2c6051a112c" providerId="LiveId" clId="{14768BE6-2438-4A73-82F6-B432BE65392D}" dt="2022-08-14T15:33:32.891" v="204" actId="14100"/>
          <ac:picMkLst>
            <pc:docMk/>
            <pc:sldMk cId="0" sldId="295"/>
            <ac:picMk id="21509" creationId="{8486059C-0B03-7D92-07D6-1C50BCEBAE30}"/>
          </ac:picMkLst>
        </pc:picChg>
      </pc:sldChg>
      <pc:sldChg chg="modSp mod">
        <pc:chgData name="amine ayayna" userId="cddbf2c6051a112c" providerId="LiveId" clId="{14768BE6-2438-4A73-82F6-B432BE65392D}" dt="2022-08-14T15:44:17.736" v="304"/>
        <pc:sldMkLst>
          <pc:docMk/>
          <pc:sldMk cId="0" sldId="309"/>
        </pc:sldMkLst>
        <pc:spChg chg="mod">
          <ac:chgData name="amine ayayna" userId="cddbf2c6051a112c" providerId="LiveId" clId="{14768BE6-2438-4A73-82F6-B432BE65392D}" dt="2022-08-14T15:44:17.736" v="304"/>
          <ac:spMkLst>
            <pc:docMk/>
            <pc:sldMk cId="0" sldId="309"/>
            <ac:spMk id="14339" creationId="{8F3FB1F0-2715-4130-8C2B-E49F3DBDA237}"/>
          </ac:spMkLst>
        </pc:spChg>
        <pc:spChg chg="mod">
          <ac:chgData name="amine ayayna" userId="cddbf2c6051a112c" providerId="LiveId" clId="{14768BE6-2438-4A73-82F6-B432BE65392D}" dt="2022-08-14T15:19:57.941" v="46" actId="113"/>
          <ac:spMkLst>
            <pc:docMk/>
            <pc:sldMk cId="0" sldId="309"/>
            <ac:spMk id="14340" creationId="{008F3ED4-C19D-C59F-CB37-9F09B00CB22F}"/>
          </ac:spMkLst>
        </pc:spChg>
        <pc:spChg chg="mod">
          <ac:chgData name="amine ayayna" userId="cddbf2c6051a112c" providerId="LiveId" clId="{14768BE6-2438-4A73-82F6-B432BE65392D}" dt="2022-08-14T15:20:03.056" v="47" actId="113"/>
          <ac:spMkLst>
            <pc:docMk/>
            <pc:sldMk cId="0" sldId="309"/>
            <ac:spMk id="14341" creationId="{837A500A-3C1D-4752-2DDD-1FF79B7FCB57}"/>
          </ac:spMkLst>
        </pc:spChg>
      </pc:sldChg>
      <pc:sldChg chg="modSp add mod ord">
        <pc:chgData name="amine ayayna" userId="cddbf2c6051a112c" providerId="LiveId" clId="{14768BE6-2438-4A73-82F6-B432BE65392D}" dt="2022-08-14T15:53:20.950" v="558" actId="20577"/>
        <pc:sldMkLst>
          <pc:docMk/>
          <pc:sldMk cId="0" sldId="310"/>
        </pc:sldMkLst>
        <pc:spChg chg="mod">
          <ac:chgData name="amine ayayna" userId="cddbf2c6051a112c" providerId="LiveId" clId="{14768BE6-2438-4A73-82F6-B432BE65392D}" dt="2022-08-14T15:53:20.950" v="558" actId="20577"/>
          <ac:spMkLst>
            <pc:docMk/>
            <pc:sldMk cId="0" sldId="310"/>
            <ac:spMk id="16386" creationId="{04A3123E-467D-30E6-FA38-CBCF370FD1DF}"/>
          </ac:spMkLst>
        </pc:spChg>
        <pc:spChg chg="mod">
          <ac:chgData name="amine ayayna" userId="cddbf2c6051a112c" providerId="LiveId" clId="{14768BE6-2438-4A73-82F6-B432BE65392D}" dt="2022-08-14T15:21:12.521" v="51" actId="14100"/>
          <ac:spMkLst>
            <pc:docMk/>
            <pc:sldMk cId="0" sldId="310"/>
            <ac:spMk id="17414" creationId="{DB0C11B1-B0D0-7196-5B68-17EE05678B8C}"/>
          </ac:spMkLst>
        </pc:spChg>
      </pc:sldChg>
      <pc:sldChg chg="modSp mod">
        <pc:chgData name="amine ayayna" userId="cddbf2c6051a112c" providerId="LiveId" clId="{14768BE6-2438-4A73-82F6-B432BE65392D}" dt="2022-08-14T15:44:17.736" v="304"/>
        <pc:sldMkLst>
          <pc:docMk/>
          <pc:sldMk cId="0" sldId="311"/>
        </pc:sldMkLst>
        <pc:spChg chg="mod">
          <ac:chgData name="amine ayayna" userId="cddbf2c6051a112c" providerId="LiveId" clId="{14768BE6-2438-4A73-82F6-B432BE65392D}" dt="2022-08-14T15:44:17.736" v="304"/>
          <ac:spMkLst>
            <pc:docMk/>
            <pc:sldMk cId="0" sldId="311"/>
            <ac:spMk id="15363" creationId="{82C9D059-01A9-5097-E454-91DCC90DC9CE}"/>
          </ac:spMkLst>
        </pc:spChg>
        <pc:spChg chg="mod">
          <ac:chgData name="amine ayayna" userId="cddbf2c6051a112c" providerId="LiveId" clId="{14768BE6-2438-4A73-82F6-B432BE65392D}" dt="2022-08-14T15:19:50.284" v="45" actId="113"/>
          <ac:spMkLst>
            <pc:docMk/>
            <pc:sldMk cId="0" sldId="311"/>
            <ac:spMk id="15364" creationId="{67322D40-BF16-DD6C-7DFF-FBB30EDBAE0D}"/>
          </ac:spMkLst>
        </pc:spChg>
        <pc:spChg chg="mod">
          <ac:chgData name="amine ayayna" userId="cddbf2c6051a112c" providerId="LiveId" clId="{14768BE6-2438-4A73-82F6-B432BE65392D}" dt="2022-08-14T15:17:45.178" v="27" actId="1076"/>
          <ac:spMkLst>
            <pc:docMk/>
            <pc:sldMk cId="0" sldId="311"/>
            <ac:spMk id="15365" creationId="{1EBAF5A3-674D-8C1C-3046-8C0E142658C5}"/>
          </ac:spMkLst>
        </pc:spChg>
        <pc:spChg chg="mod">
          <ac:chgData name="amine ayayna" userId="cddbf2c6051a112c" providerId="LiveId" clId="{14768BE6-2438-4A73-82F6-B432BE65392D}" dt="2022-08-14T15:16:43.466" v="15" actId="20577"/>
          <ac:spMkLst>
            <pc:docMk/>
            <pc:sldMk cId="0" sldId="311"/>
            <ac:spMk id="31746" creationId="{7CB1866A-6DBD-787B-890A-0E5FCE4BB8A4}"/>
          </ac:spMkLst>
        </pc:spChg>
        <pc:picChg chg="mod">
          <ac:chgData name="amine ayayna" userId="cddbf2c6051a112c" providerId="LiveId" clId="{14768BE6-2438-4A73-82F6-B432BE65392D}" dt="2022-08-14T15:16:55.225" v="18" actId="1076"/>
          <ac:picMkLst>
            <pc:docMk/>
            <pc:sldMk cId="0" sldId="311"/>
            <ac:picMk id="15366" creationId="{CB8E1A75-35E0-79E7-15B2-22F1C0DA7628}"/>
          </ac:picMkLst>
        </pc:picChg>
        <pc:picChg chg="mod">
          <ac:chgData name="amine ayayna" userId="cddbf2c6051a112c" providerId="LiveId" clId="{14768BE6-2438-4A73-82F6-B432BE65392D}" dt="2022-08-14T15:17:10.736" v="23" actId="14100"/>
          <ac:picMkLst>
            <pc:docMk/>
            <pc:sldMk cId="0" sldId="311"/>
            <ac:picMk id="15367" creationId="{2A222E3F-A58F-02C6-D49C-FDE34486016F}"/>
          </ac:picMkLst>
        </pc:picChg>
      </pc:sldChg>
      <pc:sldChg chg="modSp add ord">
        <pc:chgData name="amine ayayna" userId="cddbf2c6051a112c" providerId="LiveId" clId="{14768BE6-2438-4A73-82F6-B432BE65392D}" dt="2022-08-14T15:44:17.736" v="304"/>
        <pc:sldMkLst>
          <pc:docMk/>
          <pc:sldMk cId="0" sldId="312"/>
        </pc:sldMkLst>
        <pc:spChg chg="mod">
          <ac:chgData name="amine ayayna" userId="cddbf2c6051a112c" providerId="LiveId" clId="{14768BE6-2438-4A73-82F6-B432BE65392D}" dt="2022-08-14T15:44:17.736" v="304"/>
          <ac:spMkLst>
            <pc:docMk/>
            <pc:sldMk cId="0" sldId="312"/>
            <ac:spMk id="18434" creationId="{284DA220-4138-65CA-9332-D4A4ACCFDBE6}"/>
          </ac:spMkLst>
        </pc:spChg>
      </pc:sldChg>
      <pc:sldChg chg="modSp add mod ord">
        <pc:chgData name="amine ayayna" userId="cddbf2c6051a112c" providerId="LiveId" clId="{14768BE6-2438-4A73-82F6-B432BE65392D}" dt="2022-08-14T15:44:17.736" v="304"/>
        <pc:sldMkLst>
          <pc:docMk/>
          <pc:sldMk cId="0" sldId="313"/>
        </pc:sldMkLst>
        <pc:spChg chg="mod">
          <ac:chgData name="amine ayayna" userId="cddbf2c6051a112c" providerId="LiveId" clId="{14768BE6-2438-4A73-82F6-B432BE65392D}" dt="2022-08-14T15:44:17.736" v="304"/>
          <ac:spMkLst>
            <pc:docMk/>
            <pc:sldMk cId="0" sldId="313"/>
            <ac:spMk id="16387" creationId="{D77D9730-A50A-233C-F3FB-F5FF295CCAA3}"/>
          </ac:spMkLst>
        </pc:spChg>
        <pc:spChg chg="mod">
          <ac:chgData name="amine ayayna" userId="cddbf2c6051a112c" providerId="LiveId" clId="{14768BE6-2438-4A73-82F6-B432BE65392D}" dt="2022-08-14T15:19:19.350" v="43" actId="113"/>
          <ac:spMkLst>
            <pc:docMk/>
            <pc:sldMk cId="0" sldId="313"/>
            <ac:spMk id="16388" creationId="{7ABD15EA-D00D-E252-CC22-E964ABCBC03A}"/>
          </ac:spMkLst>
        </pc:spChg>
        <pc:spChg chg="mod">
          <ac:chgData name="amine ayayna" userId="cddbf2c6051a112c" providerId="LiveId" clId="{14768BE6-2438-4A73-82F6-B432BE65392D}" dt="2022-08-14T15:19:02.551" v="41" actId="113"/>
          <ac:spMkLst>
            <pc:docMk/>
            <pc:sldMk cId="0" sldId="313"/>
            <ac:spMk id="16389" creationId="{122B7F91-22ED-147F-4377-E4E6F8B8E01F}"/>
          </ac:spMkLst>
        </pc:spChg>
        <pc:spChg chg="mod">
          <ac:chgData name="amine ayayna" userId="cddbf2c6051a112c" providerId="LiveId" clId="{14768BE6-2438-4A73-82F6-B432BE65392D}" dt="2022-08-14T15:18:28.311" v="34" actId="1076"/>
          <ac:spMkLst>
            <pc:docMk/>
            <pc:sldMk cId="0" sldId="313"/>
            <ac:spMk id="33794" creationId="{7FE91EE1-B333-7930-FE15-4B4EECEB1FF6}"/>
          </ac:spMkLst>
        </pc:spChg>
      </pc:sldChg>
      <pc:sldChg chg="modSp">
        <pc:chgData name="amine ayayna" userId="cddbf2c6051a112c" providerId="LiveId" clId="{14768BE6-2438-4A73-82F6-B432BE65392D}" dt="2022-08-14T15:44:17.736" v="304"/>
        <pc:sldMkLst>
          <pc:docMk/>
          <pc:sldMk cId="0" sldId="314"/>
        </pc:sldMkLst>
        <pc:spChg chg="mod">
          <ac:chgData name="amine ayayna" userId="cddbf2c6051a112c" providerId="LiveId" clId="{14768BE6-2438-4A73-82F6-B432BE65392D}" dt="2022-08-14T15:44:17.736" v="304"/>
          <ac:spMkLst>
            <pc:docMk/>
            <pc:sldMk cId="0" sldId="314"/>
            <ac:spMk id="4" creationId="{FFDE1774-43F3-0E39-2FF3-A5B33E1C6E9D}"/>
          </ac:spMkLst>
        </pc:spChg>
      </pc:sldChg>
      <pc:sldChg chg="addSp delSp modSp add mod ord setBg">
        <pc:chgData name="amine ayayna" userId="cddbf2c6051a112c" providerId="LiveId" clId="{14768BE6-2438-4A73-82F6-B432BE65392D}" dt="2022-08-14T15:51:58.007" v="545" actId="20577"/>
        <pc:sldMkLst>
          <pc:docMk/>
          <pc:sldMk cId="0" sldId="315"/>
        </pc:sldMkLst>
        <pc:spChg chg="mod">
          <ac:chgData name="amine ayayna" userId="cddbf2c6051a112c" providerId="LiveId" clId="{14768BE6-2438-4A73-82F6-B432BE65392D}" dt="2022-08-14T15:50:06.240" v="361" actId="26606"/>
          <ac:spMkLst>
            <pc:docMk/>
            <pc:sldMk cId="0" sldId="315"/>
            <ac:spMk id="18436" creationId="{CA3CDA3E-F976-0AA3-4FA8-A0A83FE38A4A}"/>
          </ac:spMkLst>
        </pc:spChg>
        <pc:spChg chg="mod">
          <ac:chgData name="amine ayayna" userId="cddbf2c6051a112c" providerId="LiveId" clId="{14768BE6-2438-4A73-82F6-B432BE65392D}" dt="2022-08-14T15:51:58.007" v="545" actId="20577"/>
          <ac:spMkLst>
            <pc:docMk/>
            <pc:sldMk cId="0" sldId="315"/>
            <ac:spMk id="27650" creationId="{BE46BC6A-029A-4FC8-B692-E50CB9D97591}"/>
          </ac:spMkLst>
        </pc:spChg>
        <pc:spChg chg="add del">
          <ac:chgData name="amine ayayna" userId="cddbf2c6051a112c" providerId="LiveId" clId="{14768BE6-2438-4A73-82F6-B432BE65392D}" dt="2022-08-14T15:50:06.225" v="360" actId="26606"/>
          <ac:spMkLst>
            <pc:docMk/>
            <pc:sldMk cId="0" sldId="315"/>
            <ac:spMk id="27657" creationId="{BA2EA6A6-CD0C-4CFD-8EC2-AA44F9870331}"/>
          </ac:spMkLst>
        </pc:spChg>
        <pc:spChg chg="add">
          <ac:chgData name="amine ayayna" userId="cddbf2c6051a112c" providerId="LiveId" clId="{14768BE6-2438-4A73-82F6-B432BE65392D}" dt="2022-08-14T15:50:06.240" v="361" actId="26606"/>
          <ac:spMkLst>
            <pc:docMk/>
            <pc:sldMk cId="0" sldId="315"/>
            <ac:spMk id="27659" creationId="{E9271C28-7496-4447-8541-7B39F5E9480A}"/>
          </ac:spMkLst>
        </pc:spChg>
        <pc:picChg chg="mod ord">
          <ac:chgData name="amine ayayna" userId="cddbf2c6051a112c" providerId="LiveId" clId="{14768BE6-2438-4A73-82F6-B432BE65392D}" dt="2022-08-14T15:50:06.240" v="361" actId="26606"/>
          <ac:picMkLst>
            <pc:docMk/>
            <pc:sldMk cId="0" sldId="315"/>
            <ac:picMk id="27652" creationId="{9608AB52-8A06-FB71-1878-92E99B4D65D2}"/>
          </ac:picMkLst>
        </pc:picChg>
      </pc:sldChg>
      <pc:sldChg chg="modSp add del mod ord">
        <pc:chgData name="amine ayayna" userId="cddbf2c6051a112c" providerId="LiveId" clId="{14768BE6-2438-4A73-82F6-B432BE65392D}" dt="2022-08-14T15:52:52.107" v="553" actId="2696"/>
        <pc:sldMkLst>
          <pc:docMk/>
          <pc:sldMk cId="0" sldId="316"/>
        </pc:sldMkLst>
        <pc:spChg chg="mod">
          <ac:chgData name="amine ayayna" userId="cddbf2c6051a112c" providerId="LiveId" clId="{14768BE6-2438-4A73-82F6-B432BE65392D}" dt="2022-08-14T15:52:27.379" v="547" actId="27636"/>
          <ac:spMkLst>
            <pc:docMk/>
            <pc:sldMk cId="0" sldId="316"/>
            <ac:spMk id="121859" creationId="{3EBFA7BF-FC03-F82E-4E4B-C927BA6B66C6}"/>
          </ac:spMkLst>
        </pc:spChg>
        <pc:picChg chg="mod">
          <ac:chgData name="amine ayayna" userId="cddbf2c6051a112c" providerId="LiveId" clId="{14768BE6-2438-4A73-82F6-B432BE65392D}" dt="2022-08-14T15:52:37.034" v="549" actId="14100"/>
          <ac:picMkLst>
            <pc:docMk/>
            <pc:sldMk cId="0" sldId="316"/>
            <ac:picMk id="28676" creationId="{BC50C9B8-E911-7282-DD42-1126C13A21CC}"/>
          </ac:picMkLst>
        </pc:picChg>
        <pc:picChg chg="mod">
          <ac:chgData name="amine ayayna" userId="cddbf2c6051a112c" providerId="LiveId" clId="{14768BE6-2438-4A73-82F6-B432BE65392D}" dt="2022-08-14T15:52:44.834" v="552" actId="14100"/>
          <ac:picMkLst>
            <pc:docMk/>
            <pc:sldMk cId="0" sldId="316"/>
            <ac:picMk id="28677" creationId="{873A74FD-C929-D819-1DC5-510EADF76ABA}"/>
          </ac:picMkLst>
        </pc:picChg>
        <pc:picChg chg="mod">
          <ac:chgData name="amine ayayna" userId="cddbf2c6051a112c" providerId="LiveId" clId="{14768BE6-2438-4A73-82F6-B432BE65392D}" dt="2022-08-14T15:44:17.736" v="304"/>
          <ac:picMkLst>
            <pc:docMk/>
            <pc:sldMk cId="0" sldId="316"/>
            <ac:picMk id="121858" creationId="{05DECEFA-0F77-8A09-9EB8-BB1B4D7402CF}"/>
          </ac:picMkLst>
        </pc:picChg>
      </pc:sldChg>
      <pc:sldChg chg="addSp delSp modSp add mod ord setBg delDesignElem">
        <pc:chgData name="amine ayayna" userId="cddbf2c6051a112c" providerId="LiveId" clId="{14768BE6-2438-4A73-82F6-B432BE65392D}" dt="2022-08-14T15:46:32.425" v="332" actId="207"/>
        <pc:sldMkLst>
          <pc:docMk/>
          <pc:sldMk cId="0" sldId="317"/>
        </pc:sldMkLst>
        <pc:spChg chg="add del mod">
          <ac:chgData name="amine ayayna" userId="cddbf2c6051a112c" providerId="LiveId" clId="{14768BE6-2438-4A73-82F6-B432BE65392D}" dt="2022-08-14T15:45:54.818" v="329" actId="478"/>
          <ac:spMkLst>
            <pc:docMk/>
            <pc:sldMk cId="0" sldId="317"/>
            <ac:spMk id="2" creationId="{5A834C02-C574-E0BE-198C-0A22B3D206E7}"/>
          </ac:spMkLst>
        </pc:spChg>
        <pc:spChg chg="mod">
          <ac:chgData name="amine ayayna" userId="cddbf2c6051a112c" providerId="LiveId" clId="{14768BE6-2438-4A73-82F6-B432BE65392D}" dt="2022-08-14T15:44:17.736" v="304"/>
          <ac:spMkLst>
            <pc:docMk/>
            <pc:sldMk cId="0" sldId="317"/>
            <ac:spMk id="4" creationId="{8154CD51-EC53-5EA8-D973-6BDBD91409AF}"/>
          </ac:spMkLst>
        </pc:spChg>
        <pc:spChg chg="mod">
          <ac:chgData name="amine ayayna" userId="cddbf2c6051a112c" providerId="LiveId" clId="{14768BE6-2438-4A73-82F6-B432BE65392D}" dt="2022-08-14T15:44:17.736" v="304"/>
          <ac:spMkLst>
            <pc:docMk/>
            <pc:sldMk cId="0" sldId="317"/>
            <ac:spMk id="22530" creationId="{8C083993-030D-2FC0-D09A-250460503853}"/>
          </ac:spMkLst>
        </pc:spChg>
        <pc:spChg chg="mod">
          <ac:chgData name="amine ayayna" userId="cddbf2c6051a112c" providerId="LiveId" clId="{14768BE6-2438-4A73-82F6-B432BE65392D}" dt="2022-08-14T15:46:32.425" v="332" actId="207"/>
          <ac:spMkLst>
            <pc:docMk/>
            <pc:sldMk cId="0" sldId="317"/>
            <ac:spMk id="22531" creationId="{831AA2DA-4574-C529-9B28-DFFC7BE67BE9}"/>
          </ac:spMkLst>
        </pc:spChg>
        <pc:spChg chg="add del">
          <ac:chgData name="amine ayayna" userId="cddbf2c6051a112c" providerId="LiveId" clId="{14768BE6-2438-4A73-82F6-B432BE65392D}" dt="2022-08-14T15:34:34.954" v="211" actId="26606"/>
          <ac:spMkLst>
            <pc:docMk/>
            <pc:sldMk cId="0" sldId="317"/>
            <ac:spMk id="22536" creationId="{7578A52D-2496-4956-A9A4-EA5C38B2F1FC}"/>
          </ac:spMkLst>
        </pc:spChg>
        <pc:spChg chg="add del">
          <ac:chgData name="amine ayayna" userId="cddbf2c6051a112c" providerId="LiveId" clId="{14768BE6-2438-4A73-82F6-B432BE65392D}" dt="2022-08-14T15:34:34.954" v="211" actId="26606"/>
          <ac:spMkLst>
            <pc:docMk/>
            <pc:sldMk cId="0" sldId="317"/>
            <ac:spMk id="22538" creationId="{9809C8E2-EF9B-4E0B-A17E-836DE0508E76}"/>
          </ac:spMkLst>
        </pc:spChg>
        <pc:spChg chg="add del">
          <ac:chgData name="amine ayayna" userId="cddbf2c6051a112c" providerId="LiveId" clId="{14768BE6-2438-4A73-82F6-B432BE65392D}" dt="2022-08-14T15:34:34.954" v="211" actId="26606"/>
          <ac:spMkLst>
            <pc:docMk/>
            <pc:sldMk cId="0" sldId="317"/>
            <ac:spMk id="22540" creationId="{61EB557E-621E-4254-B750-85274C5F4D5C}"/>
          </ac:spMkLst>
        </pc:spChg>
        <pc:spChg chg="add del">
          <ac:chgData name="amine ayayna" userId="cddbf2c6051a112c" providerId="LiveId" clId="{14768BE6-2438-4A73-82F6-B432BE65392D}" dt="2022-08-14T15:34:54.704" v="213" actId="26606"/>
          <ac:spMkLst>
            <pc:docMk/>
            <pc:sldMk cId="0" sldId="317"/>
            <ac:spMk id="22542" creationId="{8E8DBDA3-652C-4F87-B53B-7F73AC8F4FF9}"/>
          </ac:spMkLst>
        </pc:spChg>
        <pc:spChg chg="add del">
          <ac:chgData name="amine ayayna" userId="cddbf2c6051a112c" providerId="LiveId" clId="{14768BE6-2438-4A73-82F6-B432BE65392D}" dt="2022-08-14T15:34:54.704" v="213" actId="26606"/>
          <ac:spMkLst>
            <pc:docMk/>
            <pc:sldMk cId="0" sldId="317"/>
            <ac:spMk id="22543" creationId="{42187232-3845-418F-A17C-C138F01D98AB}"/>
          </ac:spMkLst>
        </pc:spChg>
        <pc:spChg chg="add del">
          <ac:chgData name="amine ayayna" userId="cddbf2c6051a112c" providerId="LiveId" clId="{14768BE6-2438-4A73-82F6-B432BE65392D}" dt="2022-08-14T15:44:17.736" v="304"/>
          <ac:spMkLst>
            <pc:docMk/>
            <pc:sldMk cId="0" sldId="317"/>
            <ac:spMk id="22545" creationId="{7578A52D-2496-4956-A9A4-EA5C38B2F1FC}"/>
          </ac:spMkLst>
        </pc:spChg>
        <pc:spChg chg="add del">
          <ac:chgData name="amine ayayna" userId="cddbf2c6051a112c" providerId="LiveId" clId="{14768BE6-2438-4A73-82F6-B432BE65392D}" dt="2022-08-14T15:44:17.736" v="304"/>
          <ac:spMkLst>
            <pc:docMk/>
            <pc:sldMk cId="0" sldId="317"/>
            <ac:spMk id="22546" creationId="{9809C8E2-EF9B-4E0B-A17E-836DE0508E76}"/>
          </ac:spMkLst>
        </pc:spChg>
        <pc:spChg chg="add del">
          <ac:chgData name="amine ayayna" userId="cddbf2c6051a112c" providerId="LiveId" clId="{14768BE6-2438-4A73-82F6-B432BE65392D}" dt="2022-08-14T15:44:17.736" v="304"/>
          <ac:spMkLst>
            <pc:docMk/>
            <pc:sldMk cId="0" sldId="317"/>
            <ac:spMk id="22547" creationId="{61EB557E-621E-4254-B750-85274C5F4D5C}"/>
          </ac:spMkLst>
        </pc:spChg>
      </pc:sldChg>
      <pc:sldChg chg="addSp delSp modSp add del mod ord setBg delDesignElem">
        <pc:chgData name="amine ayayna" userId="cddbf2c6051a112c" providerId="LiveId" clId="{14768BE6-2438-4A73-82F6-B432BE65392D}" dt="2022-08-14T15:45:40.577" v="327" actId="26606"/>
        <pc:sldMkLst>
          <pc:docMk/>
          <pc:sldMk cId="0" sldId="318"/>
        </pc:sldMkLst>
        <pc:spChg chg="mod">
          <ac:chgData name="amine ayayna" userId="cddbf2c6051a112c" providerId="LiveId" clId="{14768BE6-2438-4A73-82F6-B432BE65392D}" dt="2022-08-14T15:44:17.736" v="304"/>
          <ac:spMkLst>
            <pc:docMk/>
            <pc:sldMk cId="0" sldId="318"/>
            <ac:spMk id="4" creationId="{87D28464-C300-35C4-63FA-E72EA4484A33}"/>
          </ac:spMkLst>
        </pc:spChg>
        <pc:spChg chg="mod ord">
          <ac:chgData name="amine ayayna" userId="cddbf2c6051a112c" providerId="LiveId" clId="{14768BE6-2438-4A73-82F6-B432BE65392D}" dt="2022-08-14T15:45:40.577" v="327" actId="26606"/>
          <ac:spMkLst>
            <pc:docMk/>
            <pc:sldMk cId="0" sldId="318"/>
            <ac:spMk id="23554" creationId="{DBA0E358-7BEB-F018-1307-1CCE3F5CEC2F}"/>
          </ac:spMkLst>
        </pc:spChg>
        <pc:spChg chg="add del">
          <ac:chgData name="amine ayayna" userId="cddbf2c6051a112c" providerId="LiveId" clId="{14768BE6-2438-4A73-82F6-B432BE65392D}" dt="2022-08-14T15:44:31.170" v="305" actId="26606"/>
          <ac:spMkLst>
            <pc:docMk/>
            <pc:sldMk cId="0" sldId="318"/>
            <ac:spMk id="23559" creationId="{7578A52D-2496-4956-A9A4-EA5C38B2F1FC}"/>
          </ac:spMkLst>
        </pc:spChg>
        <pc:spChg chg="add del">
          <ac:chgData name="amine ayayna" userId="cddbf2c6051a112c" providerId="LiveId" clId="{14768BE6-2438-4A73-82F6-B432BE65392D}" dt="2022-08-14T15:44:31.170" v="305" actId="26606"/>
          <ac:spMkLst>
            <pc:docMk/>
            <pc:sldMk cId="0" sldId="318"/>
            <ac:spMk id="23561" creationId="{9809C8E2-EF9B-4E0B-A17E-836DE0508E76}"/>
          </ac:spMkLst>
        </pc:spChg>
        <pc:spChg chg="add del">
          <ac:chgData name="amine ayayna" userId="cddbf2c6051a112c" providerId="LiveId" clId="{14768BE6-2438-4A73-82F6-B432BE65392D}" dt="2022-08-14T15:44:31.170" v="305" actId="26606"/>
          <ac:spMkLst>
            <pc:docMk/>
            <pc:sldMk cId="0" sldId="318"/>
            <ac:spMk id="23563" creationId="{61EB557E-621E-4254-B750-85274C5F4D5C}"/>
          </ac:spMkLst>
        </pc:spChg>
        <pc:spChg chg="add del">
          <ac:chgData name="amine ayayna" userId="cddbf2c6051a112c" providerId="LiveId" clId="{14768BE6-2438-4A73-82F6-B432BE65392D}" dt="2022-08-14T15:45:40.577" v="327" actId="26606"/>
          <ac:spMkLst>
            <pc:docMk/>
            <pc:sldMk cId="0" sldId="318"/>
            <ac:spMk id="23570" creationId="{B086532B-5A3E-44A5-A0C2-22A0DB316C40}"/>
          </ac:spMkLst>
        </pc:spChg>
        <pc:spChg chg="add del">
          <ac:chgData name="amine ayayna" userId="cddbf2c6051a112c" providerId="LiveId" clId="{14768BE6-2438-4A73-82F6-B432BE65392D}" dt="2022-08-14T15:45:36.858" v="325" actId="26606"/>
          <ac:spMkLst>
            <pc:docMk/>
            <pc:sldMk cId="0" sldId="318"/>
            <ac:spMk id="23575" creationId="{0007E606-BF14-4D30-A51F-0442F7656A40}"/>
          </ac:spMkLst>
        </pc:spChg>
        <pc:spChg chg="add del">
          <ac:chgData name="amine ayayna" userId="cddbf2c6051a112c" providerId="LiveId" clId="{14768BE6-2438-4A73-82F6-B432BE65392D}" dt="2022-08-14T15:45:40.577" v="327" actId="26606"/>
          <ac:spMkLst>
            <pc:docMk/>
            <pc:sldMk cId="0" sldId="318"/>
            <ac:spMk id="23577" creationId="{B086532B-5A3E-44A5-A0C2-22A0DB316C40}"/>
          </ac:spMkLst>
        </pc:spChg>
        <pc:picChg chg="add mod">
          <ac:chgData name="amine ayayna" userId="cddbf2c6051a112c" providerId="LiveId" clId="{14768BE6-2438-4A73-82F6-B432BE65392D}" dt="2022-08-14T15:45:36.858" v="325" actId="26606"/>
          <ac:picMkLst>
            <pc:docMk/>
            <pc:sldMk cId="0" sldId="318"/>
            <ac:picMk id="23567" creationId="{508F4669-B382-464B-3116-0871A7107B0B}"/>
          </ac:picMkLst>
        </pc:picChg>
      </pc:sldChg>
      <pc:sldChg chg="addSp delSp modSp add mod ord">
        <pc:chgData name="amine ayayna" userId="cddbf2c6051a112c" providerId="LiveId" clId="{14768BE6-2438-4A73-82F6-B432BE65392D}" dt="2022-08-14T15:48:08.808" v="340" actId="14100"/>
        <pc:sldMkLst>
          <pc:docMk/>
          <pc:sldMk cId="0" sldId="319"/>
        </pc:sldMkLst>
        <pc:spChg chg="add del mod">
          <ac:chgData name="amine ayayna" userId="cddbf2c6051a112c" providerId="LiveId" clId="{14768BE6-2438-4A73-82F6-B432BE65392D}" dt="2022-08-14T15:43:35.831" v="276" actId="22"/>
          <ac:spMkLst>
            <pc:docMk/>
            <pc:sldMk cId="0" sldId="319"/>
            <ac:spMk id="3" creationId="{3C1D7427-85F5-F4BA-6D7B-DE1FF83D1062}"/>
          </ac:spMkLst>
        </pc:spChg>
        <pc:spChg chg="mod">
          <ac:chgData name="amine ayayna" userId="cddbf2c6051a112c" providerId="LiveId" clId="{14768BE6-2438-4A73-82F6-B432BE65392D}" dt="2022-08-14T15:44:17.736" v="304"/>
          <ac:spMkLst>
            <pc:docMk/>
            <pc:sldMk cId="0" sldId="319"/>
            <ac:spMk id="4" creationId="{4DEC90FD-F3A6-8DD8-2031-DD50A91DB7DF}"/>
          </ac:spMkLst>
        </pc:spChg>
        <pc:spChg chg="mod">
          <ac:chgData name="amine ayayna" userId="cddbf2c6051a112c" providerId="LiveId" clId="{14768BE6-2438-4A73-82F6-B432BE65392D}" dt="2022-08-14T15:48:08.808" v="340" actId="14100"/>
          <ac:spMkLst>
            <pc:docMk/>
            <pc:sldMk cId="0" sldId="319"/>
            <ac:spMk id="24578" creationId="{8AE6EC71-FD7E-F3DE-3FF0-4F841D8D3A53}"/>
          </ac:spMkLst>
        </pc:spChg>
      </pc:sldChg>
      <pc:sldChg chg="modSp add mod ord">
        <pc:chgData name="amine ayayna" userId="cddbf2c6051a112c" providerId="LiveId" clId="{14768BE6-2438-4A73-82F6-B432BE65392D}" dt="2022-08-14T15:49:13.600" v="347" actId="5793"/>
        <pc:sldMkLst>
          <pc:docMk/>
          <pc:sldMk cId="0" sldId="320"/>
        </pc:sldMkLst>
        <pc:spChg chg="mod">
          <ac:chgData name="amine ayayna" userId="cddbf2c6051a112c" providerId="LiveId" clId="{14768BE6-2438-4A73-82F6-B432BE65392D}" dt="2022-08-14T15:44:17.736" v="304"/>
          <ac:spMkLst>
            <pc:docMk/>
            <pc:sldMk cId="0" sldId="320"/>
            <ac:spMk id="4" creationId="{7DDD7BB9-1365-F219-914B-13C127FFEAC9}"/>
          </ac:spMkLst>
        </pc:spChg>
        <pc:spChg chg="mod">
          <ac:chgData name="amine ayayna" userId="cddbf2c6051a112c" providerId="LiveId" clId="{14768BE6-2438-4A73-82F6-B432BE65392D}" dt="2022-08-14T15:49:13.600" v="347" actId="5793"/>
          <ac:spMkLst>
            <pc:docMk/>
            <pc:sldMk cId="0" sldId="320"/>
            <ac:spMk id="25602" creationId="{47CE4607-5D34-4DE3-2CA6-DBA45C22026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F45431-89B0-4594-8D3A-3118C69E5EB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E0E1FC0-C34A-4C6C-9D85-3EE577245882}">
      <dgm:prSet/>
      <dgm:spPr/>
      <dgm:t>
        <a:bodyPr/>
        <a:lstStyle/>
        <a:p>
          <a:pPr>
            <a:lnSpc>
              <a:spcPct val="100000"/>
            </a:lnSpc>
          </a:pPr>
          <a:r>
            <a:rPr lang="tr-TR"/>
            <a:t>Kişi, duygusal ya da fiziksel baskı altındayken ortaya çıkan bir tepkidir.</a:t>
          </a:r>
          <a:endParaRPr lang="en-US"/>
        </a:p>
      </dgm:t>
    </dgm:pt>
    <dgm:pt modelId="{BBCCDE5B-1368-441F-95DF-38361FEDD1E8}" type="parTrans" cxnId="{432F949D-2002-420F-81C0-413451C71730}">
      <dgm:prSet/>
      <dgm:spPr/>
      <dgm:t>
        <a:bodyPr/>
        <a:lstStyle/>
        <a:p>
          <a:endParaRPr lang="en-US"/>
        </a:p>
      </dgm:t>
    </dgm:pt>
    <dgm:pt modelId="{2EAB065C-434F-4316-86B0-4165D250F794}" type="sibTrans" cxnId="{432F949D-2002-420F-81C0-413451C71730}">
      <dgm:prSet/>
      <dgm:spPr/>
      <dgm:t>
        <a:bodyPr/>
        <a:lstStyle/>
        <a:p>
          <a:endParaRPr lang="en-US"/>
        </a:p>
      </dgm:t>
    </dgm:pt>
    <dgm:pt modelId="{2EE5486A-24C6-4463-AEE3-F5D62EA2EC23}">
      <dgm:prSet/>
      <dgm:spPr/>
      <dgm:t>
        <a:bodyPr/>
        <a:lstStyle/>
        <a:p>
          <a:pPr>
            <a:lnSpc>
              <a:spcPct val="100000"/>
            </a:lnSpc>
          </a:pPr>
          <a:r>
            <a:rPr lang="tr-TR"/>
            <a:t>Bir miktar kaygının olumlu etkileri vardır. </a:t>
          </a:r>
          <a:endParaRPr lang="en-US"/>
        </a:p>
      </dgm:t>
    </dgm:pt>
    <dgm:pt modelId="{4305EEBA-6E55-442E-8D5D-4C7B6FC92AED}" type="parTrans" cxnId="{011411C1-ECC7-40FF-AA35-C22682341758}">
      <dgm:prSet/>
      <dgm:spPr/>
      <dgm:t>
        <a:bodyPr/>
        <a:lstStyle/>
        <a:p>
          <a:endParaRPr lang="en-US"/>
        </a:p>
      </dgm:t>
    </dgm:pt>
    <dgm:pt modelId="{B10510FD-0967-4551-956C-96AA8124FB5A}" type="sibTrans" cxnId="{011411C1-ECC7-40FF-AA35-C22682341758}">
      <dgm:prSet/>
      <dgm:spPr/>
      <dgm:t>
        <a:bodyPr/>
        <a:lstStyle/>
        <a:p>
          <a:endParaRPr lang="en-US"/>
        </a:p>
      </dgm:t>
    </dgm:pt>
    <dgm:pt modelId="{49D9B341-AF4E-4535-9922-5288199F7C1E}">
      <dgm:prSet/>
      <dgm:spPr/>
      <dgm:t>
        <a:bodyPr/>
        <a:lstStyle/>
        <a:p>
          <a:pPr>
            <a:lnSpc>
              <a:spcPct val="100000"/>
            </a:lnSpc>
          </a:pPr>
          <a:r>
            <a:rPr lang="tr-TR"/>
            <a:t>Ancak aşırı kaygı durumu paniğe</a:t>
          </a:r>
          <a:r>
            <a:rPr lang="tr-TR" u="sng"/>
            <a:t> </a:t>
          </a:r>
          <a:r>
            <a:rPr lang="tr-TR"/>
            <a:t>sebep olur. </a:t>
          </a:r>
          <a:endParaRPr lang="en-US"/>
        </a:p>
      </dgm:t>
    </dgm:pt>
    <dgm:pt modelId="{BD21ED0A-E1FD-4283-8C84-467804E6FE68}" type="parTrans" cxnId="{FFD1061A-9693-4D40-9993-59E6C8E14819}">
      <dgm:prSet/>
      <dgm:spPr/>
      <dgm:t>
        <a:bodyPr/>
        <a:lstStyle/>
        <a:p>
          <a:endParaRPr lang="en-US"/>
        </a:p>
      </dgm:t>
    </dgm:pt>
    <dgm:pt modelId="{CB102B54-AD3E-40DD-972F-1753CC1EDC38}" type="sibTrans" cxnId="{FFD1061A-9693-4D40-9993-59E6C8E14819}">
      <dgm:prSet/>
      <dgm:spPr/>
      <dgm:t>
        <a:bodyPr/>
        <a:lstStyle/>
        <a:p>
          <a:endParaRPr lang="en-US"/>
        </a:p>
      </dgm:t>
    </dgm:pt>
    <dgm:pt modelId="{A84C4DA4-5500-4E0C-A74B-268D42CD7246}" type="pres">
      <dgm:prSet presAssocID="{66F45431-89B0-4594-8D3A-3118C69E5EB5}" presName="linear" presStyleCnt="0">
        <dgm:presLayoutVars>
          <dgm:animLvl val="lvl"/>
          <dgm:resizeHandles val="exact"/>
        </dgm:presLayoutVars>
      </dgm:prSet>
      <dgm:spPr/>
    </dgm:pt>
    <dgm:pt modelId="{E55D22BC-1E9B-48E1-A4C1-0497EDBCEF2A}" type="pres">
      <dgm:prSet presAssocID="{4E0E1FC0-C34A-4C6C-9D85-3EE577245882}" presName="parentText" presStyleLbl="node1" presStyleIdx="0" presStyleCnt="3">
        <dgm:presLayoutVars>
          <dgm:chMax val="0"/>
          <dgm:bulletEnabled val="1"/>
        </dgm:presLayoutVars>
      </dgm:prSet>
      <dgm:spPr/>
    </dgm:pt>
    <dgm:pt modelId="{13058650-C456-48C1-A847-3FF4088EC60C}" type="pres">
      <dgm:prSet presAssocID="{2EAB065C-434F-4316-86B0-4165D250F794}" presName="spacer" presStyleCnt="0"/>
      <dgm:spPr/>
    </dgm:pt>
    <dgm:pt modelId="{71184524-006D-40FE-93D8-5D2F821EA926}" type="pres">
      <dgm:prSet presAssocID="{2EE5486A-24C6-4463-AEE3-F5D62EA2EC23}" presName="parentText" presStyleLbl="node1" presStyleIdx="1" presStyleCnt="3">
        <dgm:presLayoutVars>
          <dgm:chMax val="0"/>
          <dgm:bulletEnabled val="1"/>
        </dgm:presLayoutVars>
      </dgm:prSet>
      <dgm:spPr/>
    </dgm:pt>
    <dgm:pt modelId="{BC34561C-40D0-487F-9630-7ACA30483436}" type="pres">
      <dgm:prSet presAssocID="{B10510FD-0967-4551-956C-96AA8124FB5A}" presName="spacer" presStyleCnt="0"/>
      <dgm:spPr/>
    </dgm:pt>
    <dgm:pt modelId="{05E12E94-D813-46D0-9A55-3A1F83B0188A}" type="pres">
      <dgm:prSet presAssocID="{49D9B341-AF4E-4535-9922-5288199F7C1E}" presName="parentText" presStyleLbl="node1" presStyleIdx="2" presStyleCnt="3">
        <dgm:presLayoutVars>
          <dgm:chMax val="0"/>
          <dgm:bulletEnabled val="1"/>
        </dgm:presLayoutVars>
      </dgm:prSet>
      <dgm:spPr/>
    </dgm:pt>
  </dgm:ptLst>
  <dgm:cxnLst>
    <dgm:cxn modelId="{C41FE404-BA84-488B-8903-B3CA8BD65001}" type="presOf" srcId="{2EE5486A-24C6-4463-AEE3-F5D62EA2EC23}" destId="{71184524-006D-40FE-93D8-5D2F821EA926}" srcOrd="0" destOrd="0" presId="urn:microsoft.com/office/officeart/2005/8/layout/vList2"/>
    <dgm:cxn modelId="{FFD1061A-9693-4D40-9993-59E6C8E14819}" srcId="{66F45431-89B0-4594-8D3A-3118C69E5EB5}" destId="{49D9B341-AF4E-4535-9922-5288199F7C1E}" srcOrd="2" destOrd="0" parTransId="{BD21ED0A-E1FD-4283-8C84-467804E6FE68}" sibTransId="{CB102B54-AD3E-40DD-972F-1753CC1EDC38}"/>
    <dgm:cxn modelId="{1B50401B-6254-4535-9675-FD9BDEC475A7}" type="presOf" srcId="{66F45431-89B0-4594-8D3A-3118C69E5EB5}" destId="{A84C4DA4-5500-4E0C-A74B-268D42CD7246}" srcOrd="0" destOrd="0" presId="urn:microsoft.com/office/officeart/2005/8/layout/vList2"/>
    <dgm:cxn modelId="{00FC177E-3382-47FA-8C22-CCCC0E68DFB1}" type="presOf" srcId="{4E0E1FC0-C34A-4C6C-9D85-3EE577245882}" destId="{E55D22BC-1E9B-48E1-A4C1-0497EDBCEF2A}" srcOrd="0" destOrd="0" presId="urn:microsoft.com/office/officeart/2005/8/layout/vList2"/>
    <dgm:cxn modelId="{432F949D-2002-420F-81C0-413451C71730}" srcId="{66F45431-89B0-4594-8D3A-3118C69E5EB5}" destId="{4E0E1FC0-C34A-4C6C-9D85-3EE577245882}" srcOrd="0" destOrd="0" parTransId="{BBCCDE5B-1368-441F-95DF-38361FEDD1E8}" sibTransId="{2EAB065C-434F-4316-86B0-4165D250F794}"/>
    <dgm:cxn modelId="{011411C1-ECC7-40FF-AA35-C22682341758}" srcId="{66F45431-89B0-4594-8D3A-3118C69E5EB5}" destId="{2EE5486A-24C6-4463-AEE3-F5D62EA2EC23}" srcOrd="1" destOrd="0" parTransId="{4305EEBA-6E55-442E-8D5D-4C7B6FC92AED}" sibTransId="{B10510FD-0967-4551-956C-96AA8124FB5A}"/>
    <dgm:cxn modelId="{8D5508F5-FF65-47E2-B99E-8292D827E8B0}" type="presOf" srcId="{49D9B341-AF4E-4535-9922-5288199F7C1E}" destId="{05E12E94-D813-46D0-9A55-3A1F83B0188A}" srcOrd="0" destOrd="0" presId="urn:microsoft.com/office/officeart/2005/8/layout/vList2"/>
    <dgm:cxn modelId="{E4B05590-40C6-441B-A4B8-653F2A75EC0E}" type="presParOf" srcId="{A84C4DA4-5500-4E0C-A74B-268D42CD7246}" destId="{E55D22BC-1E9B-48E1-A4C1-0497EDBCEF2A}" srcOrd="0" destOrd="0" presId="urn:microsoft.com/office/officeart/2005/8/layout/vList2"/>
    <dgm:cxn modelId="{077ECFD1-3314-4D4C-B59F-99429E956777}" type="presParOf" srcId="{A84C4DA4-5500-4E0C-A74B-268D42CD7246}" destId="{13058650-C456-48C1-A847-3FF4088EC60C}" srcOrd="1" destOrd="0" presId="urn:microsoft.com/office/officeart/2005/8/layout/vList2"/>
    <dgm:cxn modelId="{3403CE6B-6B52-4247-8963-753AEB3B423C}" type="presParOf" srcId="{A84C4DA4-5500-4E0C-A74B-268D42CD7246}" destId="{71184524-006D-40FE-93D8-5D2F821EA926}" srcOrd="2" destOrd="0" presId="urn:microsoft.com/office/officeart/2005/8/layout/vList2"/>
    <dgm:cxn modelId="{CFCD742A-7D43-4069-9DA1-CA258216121C}" type="presParOf" srcId="{A84C4DA4-5500-4E0C-A74B-268D42CD7246}" destId="{BC34561C-40D0-487F-9630-7ACA30483436}" srcOrd="3" destOrd="0" presId="urn:microsoft.com/office/officeart/2005/8/layout/vList2"/>
    <dgm:cxn modelId="{DA3B797C-7E0B-4667-B813-4A8A9B06B59B}" type="presParOf" srcId="{A84C4DA4-5500-4E0C-A74B-268D42CD7246}" destId="{05E12E94-D813-46D0-9A55-3A1F83B0188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122A32-23B0-41A4-B85F-7683E719B4A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76E9128-0F5C-4574-B92A-E435720410AD}">
      <dgm:prSet/>
      <dgm:spPr/>
      <dgm:t>
        <a:bodyPr/>
        <a:lstStyle/>
        <a:p>
          <a:r>
            <a:rPr lang="tr-TR" dirty="0"/>
            <a:t>Kalp atışlarında hızlanma</a:t>
          </a:r>
          <a:endParaRPr lang="en-US" dirty="0"/>
        </a:p>
      </dgm:t>
    </dgm:pt>
    <dgm:pt modelId="{0B5D4C13-4194-4EE6-98F7-346AADE9B084}" type="parTrans" cxnId="{C06F9E58-DF67-496F-878C-4287A5C08E1D}">
      <dgm:prSet/>
      <dgm:spPr/>
      <dgm:t>
        <a:bodyPr/>
        <a:lstStyle/>
        <a:p>
          <a:endParaRPr lang="en-US"/>
        </a:p>
      </dgm:t>
    </dgm:pt>
    <dgm:pt modelId="{09A59E18-C345-4847-BCF7-6018A1A0BF3E}" type="sibTrans" cxnId="{C06F9E58-DF67-496F-878C-4287A5C08E1D}">
      <dgm:prSet/>
      <dgm:spPr/>
      <dgm:t>
        <a:bodyPr/>
        <a:lstStyle/>
        <a:p>
          <a:endParaRPr lang="en-US"/>
        </a:p>
      </dgm:t>
    </dgm:pt>
    <dgm:pt modelId="{22A8F7C9-F029-4AE9-9C28-C83EE3E33158}">
      <dgm:prSet/>
      <dgm:spPr/>
      <dgm:t>
        <a:bodyPr/>
        <a:lstStyle/>
        <a:p>
          <a:r>
            <a:rPr lang="tr-TR" dirty="0"/>
            <a:t>Hızlı nefes alıp-verme</a:t>
          </a:r>
          <a:endParaRPr lang="en-US" dirty="0"/>
        </a:p>
      </dgm:t>
    </dgm:pt>
    <dgm:pt modelId="{FCDB49A8-1BA2-4DA9-A670-49E2B28FFA99}" type="parTrans" cxnId="{644DA935-6066-4422-81E0-3FF3C98F388D}">
      <dgm:prSet/>
      <dgm:spPr/>
      <dgm:t>
        <a:bodyPr/>
        <a:lstStyle/>
        <a:p>
          <a:endParaRPr lang="en-US"/>
        </a:p>
      </dgm:t>
    </dgm:pt>
    <dgm:pt modelId="{47F0AD13-7BAE-43A9-AAB2-2832D5B3D377}" type="sibTrans" cxnId="{644DA935-6066-4422-81E0-3FF3C98F388D}">
      <dgm:prSet/>
      <dgm:spPr/>
      <dgm:t>
        <a:bodyPr/>
        <a:lstStyle/>
        <a:p>
          <a:endParaRPr lang="en-US"/>
        </a:p>
      </dgm:t>
    </dgm:pt>
    <dgm:pt modelId="{822DADB3-292F-4C65-B3CE-E741EDB42677}">
      <dgm:prSet/>
      <dgm:spPr/>
      <dgm:t>
        <a:bodyPr/>
        <a:lstStyle/>
        <a:p>
          <a:r>
            <a:rPr lang="tr-TR" dirty="0"/>
            <a:t>Terleme ve/veya titreme</a:t>
          </a:r>
          <a:endParaRPr lang="en-US" dirty="0"/>
        </a:p>
      </dgm:t>
    </dgm:pt>
    <dgm:pt modelId="{397CD1A9-855C-4F97-8C35-B4E52A83C54A}" type="parTrans" cxnId="{F1264A84-1CE2-4E81-8B07-6CE7814017AB}">
      <dgm:prSet/>
      <dgm:spPr/>
      <dgm:t>
        <a:bodyPr/>
        <a:lstStyle/>
        <a:p>
          <a:endParaRPr lang="en-US"/>
        </a:p>
      </dgm:t>
    </dgm:pt>
    <dgm:pt modelId="{67440FC4-ADA8-4B6D-ABFF-B03B2E7D9C99}" type="sibTrans" cxnId="{F1264A84-1CE2-4E81-8B07-6CE7814017AB}">
      <dgm:prSet/>
      <dgm:spPr/>
      <dgm:t>
        <a:bodyPr/>
        <a:lstStyle/>
        <a:p>
          <a:endParaRPr lang="en-US"/>
        </a:p>
      </dgm:t>
    </dgm:pt>
    <dgm:pt modelId="{584E5C2C-7E42-40D3-9B43-EECA58F953CF}">
      <dgm:prSet/>
      <dgm:spPr/>
      <dgm:t>
        <a:bodyPr/>
        <a:lstStyle/>
        <a:p>
          <a:r>
            <a:rPr lang="tr-TR" dirty="0"/>
            <a:t>Dilin damağın kuruması </a:t>
          </a:r>
          <a:endParaRPr lang="en-US" dirty="0"/>
        </a:p>
      </dgm:t>
    </dgm:pt>
    <dgm:pt modelId="{450F28DC-5DCC-4191-AB74-017994BEA938}" type="parTrans" cxnId="{F63DF8E3-BDDA-41CB-A0C3-2CD37F8F51AD}">
      <dgm:prSet/>
      <dgm:spPr/>
      <dgm:t>
        <a:bodyPr/>
        <a:lstStyle/>
        <a:p>
          <a:endParaRPr lang="en-US"/>
        </a:p>
      </dgm:t>
    </dgm:pt>
    <dgm:pt modelId="{E7F28A95-869D-4F40-8AAC-EB726FB4695A}" type="sibTrans" cxnId="{F63DF8E3-BDDA-41CB-A0C3-2CD37F8F51AD}">
      <dgm:prSet/>
      <dgm:spPr/>
      <dgm:t>
        <a:bodyPr/>
        <a:lstStyle/>
        <a:p>
          <a:endParaRPr lang="en-US"/>
        </a:p>
      </dgm:t>
    </dgm:pt>
    <dgm:pt modelId="{4A49097E-D2A2-48D4-BC90-2A3C907F1619}">
      <dgm:prSet/>
      <dgm:spPr/>
      <dgm:t>
        <a:bodyPr/>
        <a:lstStyle/>
        <a:p>
          <a:r>
            <a:rPr lang="tr-TR" dirty="0"/>
            <a:t>Mide şikayetleri </a:t>
          </a:r>
          <a:endParaRPr lang="en-US" dirty="0"/>
        </a:p>
      </dgm:t>
    </dgm:pt>
    <dgm:pt modelId="{1A3A4F00-5108-4379-9063-638BFB1E7D18}" type="parTrans" cxnId="{A24C4507-BE39-4A56-8203-12A6C9577CE5}">
      <dgm:prSet/>
      <dgm:spPr/>
      <dgm:t>
        <a:bodyPr/>
        <a:lstStyle/>
        <a:p>
          <a:endParaRPr lang="en-US"/>
        </a:p>
      </dgm:t>
    </dgm:pt>
    <dgm:pt modelId="{90E98904-4AAE-4B67-9751-C30E4DC1FEC6}" type="sibTrans" cxnId="{A24C4507-BE39-4A56-8203-12A6C9577CE5}">
      <dgm:prSet/>
      <dgm:spPr/>
      <dgm:t>
        <a:bodyPr/>
        <a:lstStyle/>
        <a:p>
          <a:endParaRPr lang="en-US"/>
        </a:p>
      </dgm:t>
    </dgm:pt>
    <dgm:pt modelId="{C49D25F9-A115-4961-98DA-CF10C55B8B51}">
      <dgm:prSet/>
      <dgm:spPr/>
      <dgm:t>
        <a:bodyPr/>
        <a:lstStyle/>
        <a:p>
          <a:r>
            <a:rPr lang="tr-TR" dirty="0"/>
            <a:t>Baş ağrısı</a:t>
          </a:r>
          <a:endParaRPr lang="en-US" dirty="0"/>
        </a:p>
      </dgm:t>
    </dgm:pt>
    <dgm:pt modelId="{BB04AB48-7C9D-4421-AE87-CD9F73160912}" type="parTrans" cxnId="{1DF3EA81-5241-42F0-8089-9C9F7023B9CE}">
      <dgm:prSet/>
      <dgm:spPr/>
      <dgm:t>
        <a:bodyPr/>
        <a:lstStyle/>
        <a:p>
          <a:endParaRPr lang="en-US"/>
        </a:p>
      </dgm:t>
    </dgm:pt>
    <dgm:pt modelId="{FF7F29A9-1A3E-4848-900C-9306D6FB8C80}" type="sibTrans" cxnId="{1DF3EA81-5241-42F0-8089-9C9F7023B9CE}">
      <dgm:prSet/>
      <dgm:spPr/>
      <dgm:t>
        <a:bodyPr/>
        <a:lstStyle/>
        <a:p>
          <a:endParaRPr lang="en-US"/>
        </a:p>
      </dgm:t>
    </dgm:pt>
    <dgm:pt modelId="{88731360-E87E-4813-B3F8-D5328E09ED53}">
      <dgm:prSet/>
      <dgm:spPr/>
      <dgm:t>
        <a:bodyPr/>
        <a:lstStyle/>
        <a:p>
          <a:r>
            <a:rPr lang="tr-TR" dirty="0"/>
            <a:t>İshal-kabızlık </a:t>
          </a:r>
          <a:endParaRPr lang="en-US" dirty="0"/>
        </a:p>
      </dgm:t>
    </dgm:pt>
    <dgm:pt modelId="{4EB5F64E-ED78-4914-BCB2-F226B9EF57E9}" type="parTrans" cxnId="{415D48A5-356A-4ABB-BBB4-3FBFBBC6F597}">
      <dgm:prSet/>
      <dgm:spPr/>
      <dgm:t>
        <a:bodyPr/>
        <a:lstStyle/>
        <a:p>
          <a:endParaRPr lang="en-US"/>
        </a:p>
      </dgm:t>
    </dgm:pt>
    <dgm:pt modelId="{865498DF-7885-41BF-BEA8-52FBB489CDB0}" type="sibTrans" cxnId="{415D48A5-356A-4ABB-BBB4-3FBFBBC6F597}">
      <dgm:prSet/>
      <dgm:spPr/>
      <dgm:t>
        <a:bodyPr/>
        <a:lstStyle/>
        <a:p>
          <a:endParaRPr lang="en-US"/>
        </a:p>
      </dgm:t>
    </dgm:pt>
    <dgm:pt modelId="{43B2066B-ADCB-4C60-97CF-90ADD9204B24}">
      <dgm:prSet/>
      <dgm:spPr/>
      <dgm:t>
        <a:bodyPr/>
        <a:lstStyle/>
        <a:p>
          <a:r>
            <a:rPr lang="tr-TR" dirty="0"/>
            <a:t>Yorgunluk belirtileri</a:t>
          </a:r>
          <a:endParaRPr lang="en-US" dirty="0"/>
        </a:p>
      </dgm:t>
    </dgm:pt>
    <dgm:pt modelId="{7CE06CB8-804A-4B8F-A84C-EF30AB46CF78}" type="parTrans" cxnId="{6EFC4944-1B9B-4079-ACD4-1524F34EAFBC}">
      <dgm:prSet/>
      <dgm:spPr/>
      <dgm:t>
        <a:bodyPr/>
        <a:lstStyle/>
        <a:p>
          <a:endParaRPr lang="en-US"/>
        </a:p>
      </dgm:t>
    </dgm:pt>
    <dgm:pt modelId="{0C03B3AE-F412-4ACD-BE76-B9B83646783D}" type="sibTrans" cxnId="{6EFC4944-1B9B-4079-ACD4-1524F34EAFBC}">
      <dgm:prSet/>
      <dgm:spPr/>
      <dgm:t>
        <a:bodyPr/>
        <a:lstStyle/>
        <a:p>
          <a:endParaRPr lang="en-US"/>
        </a:p>
      </dgm:t>
    </dgm:pt>
    <dgm:pt modelId="{FDC29F51-4EDF-43F1-93E9-F223C46EB2C7}">
      <dgm:prSet/>
      <dgm:spPr/>
      <dgm:t>
        <a:bodyPr/>
        <a:lstStyle/>
        <a:p>
          <a:r>
            <a:rPr lang="tr-TR" dirty="0"/>
            <a:t>Gerginlik/sinirlilik hali</a:t>
          </a:r>
          <a:endParaRPr lang="en-US" dirty="0"/>
        </a:p>
      </dgm:t>
    </dgm:pt>
    <dgm:pt modelId="{C5E08EA4-D77B-404C-B0E3-3DF646D57422}" type="parTrans" cxnId="{95B86D03-0A5F-4100-A5C0-AA2AD99D291A}">
      <dgm:prSet/>
      <dgm:spPr/>
      <dgm:t>
        <a:bodyPr/>
        <a:lstStyle/>
        <a:p>
          <a:endParaRPr lang="en-US"/>
        </a:p>
      </dgm:t>
    </dgm:pt>
    <dgm:pt modelId="{6FB10EF1-1123-41B4-8E9F-DEAD770E745D}" type="sibTrans" cxnId="{95B86D03-0A5F-4100-A5C0-AA2AD99D291A}">
      <dgm:prSet/>
      <dgm:spPr/>
      <dgm:t>
        <a:bodyPr/>
        <a:lstStyle/>
        <a:p>
          <a:endParaRPr lang="en-US"/>
        </a:p>
      </dgm:t>
    </dgm:pt>
    <dgm:pt modelId="{0F9C567F-D957-4878-B857-52A12E6ABA4F}">
      <dgm:prSet/>
      <dgm:spPr/>
      <dgm:t>
        <a:bodyPr/>
        <a:lstStyle/>
        <a:p>
          <a:r>
            <a:rPr lang="tr-TR" dirty="0"/>
            <a:t>Yeme alışkanlıklarında değişme</a:t>
          </a:r>
          <a:endParaRPr lang="en-US" dirty="0"/>
        </a:p>
      </dgm:t>
    </dgm:pt>
    <dgm:pt modelId="{48AC20C0-E7F6-4F77-8698-4CAF3952B727}" type="parTrans" cxnId="{C705C035-0448-4ACA-B59D-4D4A2296F1EA}">
      <dgm:prSet/>
      <dgm:spPr/>
      <dgm:t>
        <a:bodyPr/>
        <a:lstStyle/>
        <a:p>
          <a:endParaRPr lang="en-US"/>
        </a:p>
      </dgm:t>
    </dgm:pt>
    <dgm:pt modelId="{9C66C6D3-DFAF-4309-9774-AC298ECD4782}" type="sibTrans" cxnId="{C705C035-0448-4ACA-B59D-4D4A2296F1EA}">
      <dgm:prSet/>
      <dgm:spPr/>
      <dgm:t>
        <a:bodyPr/>
        <a:lstStyle/>
        <a:p>
          <a:endParaRPr lang="en-US"/>
        </a:p>
      </dgm:t>
    </dgm:pt>
    <dgm:pt modelId="{8599C21C-1A71-491E-A1CF-560675CEE840}">
      <dgm:prSet/>
      <dgm:spPr/>
      <dgm:t>
        <a:bodyPr/>
        <a:lstStyle/>
        <a:p>
          <a:r>
            <a:rPr lang="tr-TR" dirty="0"/>
            <a:t>Telaş, şaşkınlık, dikkat bozuklukları</a:t>
          </a:r>
          <a:endParaRPr lang="en-US" dirty="0"/>
        </a:p>
      </dgm:t>
    </dgm:pt>
    <dgm:pt modelId="{8310E3EE-63F7-4706-AF21-E39F9122FB70}" type="parTrans" cxnId="{A3C73A60-4D9C-45C3-B6F1-8AC4258E0D11}">
      <dgm:prSet/>
      <dgm:spPr/>
      <dgm:t>
        <a:bodyPr/>
        <a:lstStyle/>
        <a:p>
          <a:endParaRPr lang="en-US"/>
        </a:p>
      </dgm:t>
    </dgm:pt>
    <dgm:pt modelId="{BC774523-25D8-4C19-B0F5-24AD29704B0A}" type="sibTrans" cxnId="{A3C73A60-4D9C-45C3-B6F1-8AC4258E0D11}">
      <dgm:prSet/>
      <dgm:spPr/>
      <dgm:t>
        <a:bodyPr/>
        <a:lstStyle/>
        <a:p>
          <a:endParaRPr lang="en-US"/>
        </a:p>
      </dgm:t>
    </dgm:pt>
    <dgm:pt modelId="{CFD7E67C-E1B4-4B31-B24E-6774ADCAEAA7}">
      <dgm:prSet/>
      <dgm:spPr/>
      <dgm:t>
        <a:bodyPr/>
        <a:lstStyle/>
        <a:p>
          <a:r>
            <a:rPr lang="tr-TR" dirty="0"/>
            <a:t>Huzursuz uyku, kabus görme</a:t>
          </a:r>
          <a:endParaRPr lang="en-US" dirty="0"/>
        </a:p>
      </dgm:t>
    </dgm:pt>
    <dgm:pt modelId="{4EA8646B-89D6-42DE-8413-AA14746A2E27}" type="parTrans" cxnId="{7104F1D3-F564-4E56-B417-B5BE8596D799}">
      <dgm:prSet/>
      <dgm:spPr/>
      <dgm:t>
        <a:bodyPr/>
        <a:lstStyle/>
        <a:p>
          <a:endParaRPr lang="en-US"/>
        </a:p>
      </dgm:t>
    </dgm:pt>
    <dgm:pt modelId="{92441534-27C0-4C6F-97C6-7A7D8C4E7B44}" type="sibTrans" cxnId="{7104F1D3-F564-4E56-B417-B5BE8596D799}">
      <dgm:prSet/>
      <dgm:spPr/>
      <dgm:t>
        <a:bodyPr/>
        <a:lstStyle/>
        <a:p>
          <a:endParaRPr lang="en-US"/>
        </a:p>
      </dgm:t>
    </dgm:pt>
    <dgm:pt modelId="{7CF4F887-AEC5-49BD-8373-AC1871C8FC85}">
      <dgm:prSet/>
      <dgm:spPr/>
      <dgm:t>
        <a:bodyPr/>
        <a:lstStyle/>
        <a:p>
          <a:r>
            <a:rPr lang="tr-TR" dirty="0"/>
            <a:t>Olumsuz düşünceler</a:t>
          </a:r>
          <a:endParaRPr lang="en-US" dirty="0"/>
        </a:p>
      </dgm:t>
    </dgm:pt>
    <dgm:pt modelId="{8D838409-4AF3-48FE-AAD9-1DD33F801183}" type="parTrans" cxnId="{E0A8E046-600B-4D6F-A300-C814FCB82053}">
      <dgm:prSet/>
      <dgm:spPr/>
      <dgm:t>
        <a:bodyPr/>
        <a:lstStyle/>
        <a:p>
          <a:endParaRPr lang="en-US"/>
        </a:p>
      </dgm:t>
    </dgm:pt>
    <dgm:pt modelId="{01EC3A0A-1754-4072-BB86-3C5574028B06}" type="sibTrans" cxnId="{E0A8E046-600B-4D6F-A300-C814FCB82053}">
      <dgm:prSet/>
      <dgm:spPr/>
      <dgm:t>
        <a:bodyPr/>
        <a:lstStyle/>
        <a:p>
          <a:endParaRPr lang="en-US"/>
        </a:p>
      </dgm:t>
    </dgm:pt>
    <dgm:pt modelId="{4EEF6BB0-2670-4954-97B1-1F719DB6A3A4}" type="pres">
      <dgm:prSet presAssocID="{1E122A32-23B0-41A4-B85F-7683E719B4AC}" presName="diagram" presStyleCnt="0">
        <dgm:presLayoutVars>
          <dgm:dir/>
          <dgm:resizeHandles val="exact"/>
        </dgm:presLayoutVars>
      </dgm:prSet>
      <dgm:spPr/>
    </dgm:pt>
    <dgm:pt modelId="{BB378253-EC02-4F15-9C77-549BB7442753}" type="pres">
      <dgm:prSet presAssocID="{676E9128-0F5C-4574-B92A-E435720410AD}" presName="node" presStyleLbl="node1" presStyleIdx="0" presStyleCnt="13" custLinFactNeighborX="-3927" custLinFactNeighborY="-2243">
        <dgm:presLayoutVars>
          <dgm:bulletEnabled val="1"/>
        </dgm:presLayoutVars>
      </dgm:prSet>
      <dgm:spPr/>
    </dgm:pt>
    <dgm:pt modelId="{CC1747AF-AA86-4767-8EDA-3EE89EA3088E}" type="pres">
      <dgm:prSet presAssocID="{09A59E18-C345-4847-BCF7-6018A1A0BF3E}" presName="sibTrans" presStyleCnt="0"/>
      <dgm:spPr/>
    </dgm:pt>
    <dgm:pt modelId="{9F51370D-4779-4B28-8F69-5930CFD24EF8}" type="pres">
      <dgm:prSet presAssocID="{22A8F7C9-F029-4AE9-9C28-C83EE3E33158}" presName="node" presStyleLbl="node1" presStyleIdx="1" presStyleCnt="13">
        <dgm:presLayoutVars>
          <dgm:bulletEnabled val="1"/>
        </dgm:presLayoutVars>
      </dgm:prSet>
      <dgm:spPr/>
    </dgm:pt>
    <dgm:pt modelId="{7114F7BE-2C98-4F92-AB55-213DA8AF7BC9}" type="pres">
      <dgm:prSet presAssocID="{47F0AD13-7BAE-43A9-AAB2-2832D5B3D377}" presName="sibTrans" presStyleCnt="0"/>
      <dgm:spPr/>
    </dgm:pt>
    <dgm:pt modelId="{B32606FC-EF6A-4E76-98DA-7EEA988CC911}" type="pres">
      <dgm:prSet presAssocID="{822DADB3-292F-4C65-B3CE-E741EDB42677}" presName="node" presStyleLbl="node1" presStyleIdx="2" presStyleCnt="13">
        <dgm:presLayoutVars>
          <dgm:bulletEnabled val="1"/>
        </dgm:presLayoutVars>
      </dgm:prSet>
      <dgm:spPr/>
    </dgm:pt>
    <dgm:pt modelId="{A19A5127-815B-4ECE-87C0-C916F86BC997}" type="pres">
      <dgm:prSet presAssocID="{67440FC4-ADA8-4B6D-ABFF-B03B2E7D9C99}" presName="sibTrans" presStyleCnt="0"/>
      <dgm:spPr/>
    </dgm:pt>
    <dgm:pt modelId="{4A6EFBE6-4A58-4A1A-A3EE-82750D3660BB}" type="pres">
      <dgm:prSet presAssocID="{584E5C2C-7E42-40D3-9B43-EECA58F953CF}" presName="node" presStyleLbl="node1" presStyleIdx="3" presStyleCnt="13">
        <dgm:presLayoutVars>
          <dgm:bulletEnabled val="1"/>
        </dgm:presLayoutVars>
      </dgm:prSet>
      <dgm:spPr/>
    </dgm:pt>
    <dgm:pt modelId="{D92C3210-CCC1-46D9-9547-3B8B87B75235}" type="pres">
      <dgm:prSet presAssocID="{E7F28A95-869D-4F40-8AAC-EB726FB4695A}" presName="sibTrans" presStyleCnt="0"/>
      <dgm:spPr/>
    </dgm:pt>
    <dgm:pt modelId="{E7EABD7E-55B9-4244-A57B-061AD03A490A}" type="pres">
      <dgm:prSet presAssocID="{4A49097E-D2A2-48D4-BC90-2A3C907F1619}" presName="node" presStyleLbl="node1" presStyleIdx="4" presStyleCnt="13">
        <dgm:presLayoutVars>
          <dgm:bulletEnabled val="1"/>
        </dgm:presLayoutVars>
      </dgm:prSet>
      <dgm:spPr/>
    </dgm:pt>
    <dgm:pt modelId="{3A107DB3-967B-44E2-9EDA-70FAF65BC4A7}" type="pres">
      <dgm:prSet presAssocID="{90E98904-4AAE-4B67-9751-C30E4DC1FEC6}" presName="sibTrans" presStyleCnt="0"/>
      <dgm:spPr/>
    </dgm:pt>
    <dgm:pt modelId="{BF1335A6-964E-4C1A-AB4A-A64EE23339A9}" type="pres">
      <dgm:prSet presAssocID="{C49D25F9-A115-4961-98DA-CF10C55B8B51}" presName="node" presStyleLbl="node1" presStyleIdx="5" presStyleCnt="13">
        <dgm:presLayoutVars>
          <dgm:bulletEnabled val="1"/>
        </dgm:presLayoutVars>
      </dgm:prSet>
      <dgm:spPr/>
    </dgm:pt>
    <dgm:pt modelId="{9235BDC0-E005-456F-87B0-4AB203B07EAB}" type="pres">
      <dgm:prSet presAssocID="{FF7F29A9-1A3E-4848-900C-9306D6FB8C80}" presName="sibTrans" presStyleCnt="0"/>
      <dgm:spPr/>
    </dgm:pt>
    <dgm:pt modelId="{B13C9C8D-9F40-4604-88C7-92602658117D}" type="pres">
      <dgm:prSet presAssocID="{88731360-E87E-4813-B3F8-D5328E09ED53}" presName="node" presStyleLbl="node1" presStyleIdx="6" presStyleCnt="13">
        <dgm:presLayoutVars>
          <dgm:bulletEnabled val="1"/>
        </dgm:presLayoutVars>
      </dgm:prSet>
      <dgm:spPr/>
    </dgm:pt>
    <dgm:pt modelId="{8381F751-37A9-4475-8EFA-115AAD5B5839}" type="pres">
      <dgm:prSet presAssocID="{865498DF-7885-41BF-BEA8-52FBB489CDB0}" presName="sibTrans" presStyleCnt="0"/>
      <dgm:spPr/>
    </dgm:pt>
    <dgm:pt modelId="{9A2ADBFC-5849-4068-A82F-7E0A643522A4}" type="pres">
      <dgm:prSet presAssocID="{43B2066B-ADCB-4C60-97CF-90ADD9204B24}" presName="node" presStyleLbl="node1" presStyleIdx="7" presStyleCnt="13" custLinFactNeighborX="840" custLinFactNeighborY="-4199">
        <dgm:presLayoutVars>
          <dgm:bulletEnabled val="1"/>
        </dgm:presLayoutVars>
      </dgm:prSet>
      <dgm:spPr/>
    </dgm:pt>
    <dgm:pt modelId="{A03F50A6-BFDD-4FEC-B720-D4F876E29C2A}" type="pres">
      <dgm:prSet presAssocID="{0C03B3AE-F412-4ACD-BE76-B9B83646783D}" presName="sibTrans" presStyleCnt="0"/>
      <dgm:spPr/>
    </dgm:pt>
    <dgm:pt modelId="{43900067-DFD6-4A92-9CE3-279DF7E74B75}" type="pres">
      <dgm:prSet presAssocID="{FDC29F51-4EDF-43F1-93E9-F223C46EB2C7}" presName="node" presStyleLbl="node1" presStyleIdx="8" presStyleCnt="13">
        <dgm:presLayoutVars>
          <dgm:bulletEnabled val="1"/>
        </dgm:presLayoutVars>
      </dgm:prSet>
      <dgm:spPr/>
    </dgm:pt>
    <dgm:pt modelId="{51B7F303-4916-4E59-BBE7-5A6FD2848618}" type="pres">
      <dgm:prSet presAssocID="{6FB10EF1-1123-41B4-8E9F-DEAD770E745D}" presName="sibTrans" presStyleCnt="0"/>
      <dgm:spPr/>
    </dgm:pt>
    <dgm:pt modelId="{1BFA0665-BE0E-4CF9-BB79-4B1E799C63B0}" type="pres">
      <dgm:prSet presAssocID="{0F9C567F-D957-4878-B857-52A12E6ABA4F}" presName="node" presStyleLbl="node1" presStyleIdx="9" presStyleCnt="13">
        <dgm:presLayoutVars>
          <dgm:bulletEnabled val="1"/>
        </dgm:presLayoutVars>
      </dgm:prSet>
      <dgm:spPr/>
    </dgm:pt>
    <dgm:pt modelId="{7C7D3D07-B1D2-4B55-B280-025BF67C0F90}" type="pres">
      <dgm:prSet presAssocID="{9C66C6D3-DFAF-4309-9774-AC298ECD4782}" presName="sibTrans" presStyleCnt="0"/>
      <dgm:spPr/>
    </dgm:pt>
    <dgm:pt modelId="{EDF53FA7-4D33-4C55-AAF7-0D0E1FABB750}" type="pres">
      <dgm:prSet presAssocID="{8599C21C-1A71-491E-A1CF-560675CEE840}" presName="node" presStyleLbl="node1" presStyleIdx="10" presStyleCnt="13">
        <dgm:presLayoutVars>
          <dgm:bulletEnabled val="1"/>
        </dgm:presLayoutVars>
      </dgm:prSet>
      <dgm:spPr/>
    </dgm:pt>
    <dgm:pt modelId="{0BA10966-3BE2-4B0D-B1CA-E033927B66A8}" type="pres">
      <dgm:prSet presAssocID="{BC774523-25D8-4C19-B0F5-24AD29704B0A}" presName="sibTrans" presStyleCnt="0"/>
      <dgm:spPr/>
    </dgm:pt>
    <dgm:pt modelId="{8659B6D1-087E-434E-BA8A-4277DC93643F}" type="pres">
      <dgm:prSet presAssocID="{CFD7E67C-E1B4-4B31-B24E-6774ADCAEAA7}" presName="node" presStyleLbl="node1" presStyleIdx="11" presStyleCnt="13">
        <dgm:presLayoutVars>
          <dgm:bulletEnabled val="1"/>
        </dgm:presLayoutVars>
      </dgm:prSet>
      <dgm:spPr/>
    </dgm:pt>
    <dgm:pt modelId="{7917B6E6-B10E-4D7D-B85C-4608E0E437EB}" type="pres">
      <dgm:prSet presAssocID="{92441534-27C0-4C6F-97C6-7A7D8C4E7B44}" presName="sibTrans" presStyleCnt="0"/>
      <dgm:spPr/>
    </dgm:pt>
    <dgm:pt modelId="{AB2CB680-5D9D-499C-A6FA-E782D90A0AE2}" type="pres">
      <dgm:prSet presAssocID="{7CF4F887-AEC5-49BD-8373-AC1871C8FC85}" presName="node" presStyleLbl="node1" presStyleIdx="12" presStyleCnt="13" custLinFactNeighborX="-5371" custLinFactNeighborY="-7170">
        <dgm:presLayoutVars>
          <dgm:bulletEnabled val="1"/>
        </dgm:presLayoutVars>
      </dgm:prSet>
      <dgm:spPr/>
    </dgm:pt>
  </dgm:ptLst>
  <dgm:cxnLst>
    <dgm:cxn modelId="{95B86D03-0A5F-4100-A5C0-AA2AD99D291A}" srcId="{1E122A32-23B0-41A4-B85F-7683E719B4AC}" destId="{FDC29F51-4EDF-43F1-93E9-F223C46EB2C7}" srcOrd="8" destOrd="0" parTransId="{C5E08EA4-D77B-404C-B0E3-3DF646D57422}" sibTransId="{6FB10EF1-1123-41B4-8E9F-DEAD770E745D}"/>
    <dgm:cxn modelId="{A24C4507-BE39-4A56-8203-12A6C9577CE5}" srcId="{1E122A32-23B0-41A4-B85F-7683E719B4AC}" destId="{4A49097E-D2A2-48D4-BC90-2A3C907F1619}" srcOrd="4" destOrd="0" parTransId="{1A3A4F00-5108-4379-9063-638BFB1E7D18}" sibTransId="{90E98904-4AAE-4B67-9751-C30E4DC1FEC6}"/>
    <dgm:cxn modelId="{2DA9DB2D-EF6D-4C7C-B862-2F79EECADCE0}" type="presOf" srcId="{43B2066B-ADCB-4C60-97CF-90ADD9204B24}" destId="{9A2ADBFC-5849-4068-A82F-7E0A643522A4}" srcOrd="0" destOrd="0" presId="urn:microsoft.com/office/officeart/2005/8/layout/default"/>
    <dgm:cxn modelId="{644DA935-6066-4422-81E0-3FF3C98F388D}" srcId="{1E122A32-23B0-41A4-B85F-7683E719B4AC}" destId="{22A8F7C9-F029-4AE9-9C28-C83EE3E33158}" srcOrd="1" destOrd="0" parTransId="{FCDB49A8-1BA2-4DA9-A670-49E2B28FFA99}" sibTransId="{47F0AD13-7BAE-43A9-AAB2-2832D5B3D377}"/>
    <dgm:cxn modelId="{C705C035-0448-4ACA-B59D-4D4A2296F1EA}" srcId="{1E122A32-23B0-41A4-B85F-7683E719B4AC}" destId="{0F9C567F-D957-4878-B857-52A12E6ABA4F}" srcOrd="9" destOrd="0" parTransId="{48AC20C0-E7F6-4F77-8698-4CAF3952B727}" sibTransId="{9C66C6D3-DFAF-4309-9774-AC298ECD4782}"/>
    <dgm:cxn modelId="{E35A763A-0EAB-435F-A222-36F7B90002E6}" type="presOf" srcId="{22A8F7C9-F029-4AE9-9C28-C83EE3E33158}" destId="{9F51370D-4779-4B28-8F69-5930CFD24EF8}" srcOrd="0" destOrd="0" presId="urn:microsoft.com/office/officeart/2005/8/layout/default"/>
    <dgm:cxn modelId="{A3C73A60-4D9C-45C3-B6F1-8AC4258E0D11}" srcId="{1E122A32-23B0-41A4-B85F-7683E719B4AC}" destId="{8599C21C-1A71-491E-A1CF-560675CEE840}" srcOrd="10" destOrd="0" parTransId="{8310E3EE-63F7-4706-AF21-E39F9122FB70}" sibTransId="{BC774523-25D8-4C19-B0F5-24AD29704B0A}"/>
    <dgm:cxn modelId="{6EFC4944-1B9B-4079-ACD4-1524F34EAFBC}" srcId="{1E122A32-23B0-41A4-B85F-7683E719B4AC}" destId="{43B2066B-ADCB-4C60-97CF-90ADD9204B24}" srcOrd="7" destOrd="0" parTransId="{7CE06CB8-804A-4B8F-A84C-EF30AB46CF78}" sibTransId="{0C03B3AE-F412-4ACD-BE76-B9B83646783D}"/>
    <dgm:cxn modelId="{E0A8E046-600B-4D6F-A300-C814FCB82053}" srcId="{1E122A32-23B0-41A4-B85F-7683E719B4AC}" destId="{7CF4F887-AEC5-49BD-8373-AC1871C8FC85}" srcOrd="12" destOrd="0" parTransId="{8D838409-4AF3-48FE-AAD9-1DD33F801183}" sibTransId="{01EC3A0A-1754-4072-BB86-3C5574028B06}"/>
    <dgm:cxn modelId="{4362146C-C588-419C-B693-7218D235BFA9}" type="presOf" srcId="{8599C21C-1A71-491E-A1CF-560675CEE840}" destId="{EDF53FA7-4D33-4C55-AAF7-0D0E1FABB750}" srcOrd="0" destOrd="0" presId="urn:microsoft.com/office/officeart/2005/8/layout/default"/>
    <dgm:cxn modelId="{501D3950-B4AA-4DC1-B16C-F6F6617B248D}" type="presOf" srcId="{7CF4F887-AEC5-49BD-8373-AC1871C8FC85}" destId="{AB2CB680-5D9D-499C-A6FA-E782D90A0AE2}" srcOrd="0" destOrd="0" presId="urn:microsoft.com/office/officeart/2005/8/layout/default"/>
    <dgm:cxn modelId="{DF25C954-6631-407A-93E6-6BDB8B65B0DE}" type="presOf" srcId="{88731360-E87E-4813-B3F8-D5328E09ED53}" destId="{B13C9C8D-9F40-4604-88C7-92602658117D}" srcOrd="0" destOrd="0" presId="urn:microsoft.com/office/officeart/2005/8/layout/default"/>
    <dgm:cxn modelId="{BA034B76-5C86-43B7-A12A-C7CAAF6E64D8}" type="presOf" srcId="{676E9128-0F5C-4574-B92A-E435720410AD}" destId="{BB378253-EC02-4F15-9C77-549BB7442753}" srcOrd="0" destOrd="0" presId="urn:microsoft.com/office/officeart/2005/8/layout/default"/>
    <dgm:cxn modelId="{C06F9E58-DF67-496F-878C-4287A5C08E1D}" srcId="{1E122A32-23B0-41A4-B85F-7683E719B4AC}" destId="{676E9128-0F5C-4574-B92A-E435720410AD}" srcOrd="0" destOrd="0" parTransId="{0B5D4C13-4194-4EE6-98F7-346AADE9B084}" sibTransId="{09A59E18-C345-4847-BCF7-6018A1A0BF3E}"/>
    <dgm:cxn modelId="{1DF3EA81-5241-42F0-8089-9C9F7023B9CE}" srcId="{1E122A32-23B0-41A4-B85F-7683E719B4AC}" destId="{C49D25F9-A115-4961-98DA-CF10C55B8B51}" srcOrd="5" destOrd="0" parTransId="{BB04AB48-7C9D-4421-AE87-CD9F73160912}" sibTransId="{FF7F29A9-1A3E-4848-900C-9306D6FB8C80}"/>
    <dgm:cxn modelId="{F1264A84-1CE2-4E81-8B07-6CE7814017AB}" srcId="{1E122A32-23B0-41A4-B85F-7683E719B4AC}" destId="{822DADB3-292F-4C65-B3CE-E741EDB42677}" srcOrd="2" destOrd="0" parTransId="{397CD1A9-855C-4F97-8C35-B4E52A83C54A}" sibTransId="{67440FC4-ADA8-4B6D-ABFF-B03B2E7D9C99}"/>
    <dgm:cxn modelId="{4F694DA3-981E-47BC-99F3-41342A8514BD}" type="presOf" srcId="{4A49097E-D2A2-48D4-BC90-2A3C907F1619}" destId="{E7EABD7E-55B9-4244-A57B-061AD03A490A}" srcOrd="0" destOrd="0" presId="urn:microsoft.com/office/officeart/2005/8/layout/default"/>
    <dgm:cxn modelId="{415D48A5-356A-4ABB-BBB4-3FBFBBC6F597}" srcId="{1E122A32-23B0-41A4-B85F-7683E719B4AC}" destId="{88731360-E87E-4813-B3F8-D5328E09ED53}" srcOrd="6" destOrd="0" parTransId="{4EB5F64E-ED78-4914-BCB2-F226B9EF57E9}" sibTransId="{865498DF-7885-41BF-BEA8-52FBB489CDB0}"/>
    <dgm:cxn modelId="{324979AB-7031-4119-B93E-0F3FECB945F4}" type="presOf" srcId="{822DADB3-292F-4C65-B3CE-E741EDB42677}" destId="{B32606FC-EF6A-4E76-98DA-7EEA988CC911}" srcOrd="0" destOrd="0" presId="urn:microsoft.com/office/officeart/2005/8/layout/default"/>
    <dgm:cxn modelId="{10FA8EAE-1A9F-4C70-8F9A-62AF395DEF0E}" type="presOf" srcId="{C49D25F9-A115-4961-98DA-CF10C55B8B51}" destId="{BF1335A6-964E-4C1A-AB4A-A64EE23339A9}" srcOrd="0" destOrd="0" presId="urn:microsoft.com/office/officeart/2005/8/layout/default"/>
    <dgm:cxn modelId="{A9811FC4-EF14-4A96-AE3F-F1B8CE6C2731}" type="presOf" srcId="{CFD7E67C-E1B4-4B31-B24E-6774ADCAEAA7}" destId="{8659B6D1-087E-434E-BA8A-4277DC93643F}" srcOrd="0" destOrd="0" presId="urn:microsoft.com/office/officeart/2005/8/layout/default"/>
    <dgm:cxn modelId="{84FB1CCF-67FF-4E09-9FAA-3C8257494A10}" type="presOf" srcId="{0F9C567F-D957-4878-B857-52A12E6ABA4F}" destId="{1BFA0665-BE0E-4CF9-BB79-4B1E799C63B0}" srcOrd="0" destOrd="0" presId="urn:microsoft.com/office/officeart/2005/8/layout/default"/>
    <dgm:cxn modelId="{7104F1D3-F564-4E56-B417-B5BE8596D799}" srcId="{1E122A32-23B0-41A4-B85F-7683E719B4AC}" destId="{CFD7E67C-E1B4-4B31-B24E-6774ADCAEAA7}" srcOrd="11" destOrd="0" parTransId="{4EA8646B-89D6-42DE-8413-AA14746A2E27}" sibTransId="{92441534-27C0-4C6F-97C6-7A7D8C4E7B44}"/>
    <dgm:cxn modelId="{237687D8-098F-4DF3-9B3B-D7F367E7639F}" type="presOf" srcId="{584E5C2C-7E42-40D3-9B43-EECA58F953CF}" destId="{4A6EFBE6-4A58-4A1A-A3EE-82750D3660BB}" srcOrd="0" destOrd="0" presId="urn:microsoft.com/office/officeart/2005/8/layout/default"/>
    <dgm:cxn modelId="{9B410EDD-4FF1-4130-B1E1-656D48E455B3}" type="presOf" srcId="{1E122A32-23B0-41A4-B85F-7683E719B4AC}" destId="{4EEF6BB0-2670-4954-97B1-1F719DB6A3A4}" srcOrd="0" destOrd="0" presId="urn:microsoft.com/office/officeart/2005/8/layout/default"/>
    <dgm:cxn modelId="{F63DF8E3-BDDA-41CB-A0C3-2CD37F8F51AD}" srcId="{1E122A32-23B0-41A4-B85F-7683E719B4AC}" destId="{584E5C2C-7E42-40D3-9B43-EECA58F953CF}" srcOrd="3" destOrd="0" parTransId="{450F28DC-5DCC-4191-AB74-017994BEA938}" sibTransId="{E7F28A95-869D-4F40-8AAC-EB726FB4695A}"/>
    <dgm:cxn modelId="{F7F34FF7-48EA-45F9-B9AC-F520FF01A7C3}" type="presOf" srcId="{FDC29F51-4EDF-43F1-93E9-F223C46EB2C7}" destId="{43900067-DFD6-4A92-9CE3-279DF7E74B75}" srcOrd="0" destOrd="0" presId="urn:microsoft.com/office/officeart/2005/8/layout/default"/>
    <dgm:cxn modelId="{C265055C-EB00-48B5-B307-7692216872A9}" type="presParOf" srcId="{4EEF6BB0-2670-4954-97B1-1F719DB6A3A4}" destId="{BB378253-EC02-4F15-9C77-549BB7442753}" srcOrd="0" destOrd="0" presId="urn:microsoft.com/office/officeart/2005/8/layout/default"/>
    <dgm:cxn modelId="{116DE966-E86A-44EC-86B0-4F36BCD53A0F}" type="presParOf" srcId="{4EEF6BB0-2670-4954-97B1-1F719DB6A3A4}" destId="{CC1747AF-AA86-4767-8EDA-3EE89EA3088E}" srcOrd="1" destOrd="0" presId="urn:microsoft.com/office/officeart/2005/8/layout/default"/>
    <dgm:cxn modelId="{3F690EFA-8F7D-4FF1-8678-AAAC28A45E08}" type="presParOf" srcId="{4EEF6BB0-2670-4954-97B1-1F719DB6A3A4}" destId="{9F51370D-4779-4B28-8F69-5930CFD24EF8}" srcOrd="2" destOrd="0" presId="urn:microsoft.com/office/officeart/2005/8/layout/default"/>
    <dgm:cxn modelId="{CE136355-17CE-4A59-9B3F-6AFE76D106E8}" type="presParOf" srcId="{4EEF6BB0-2670-4954-97B1-1F719DB6A3A4}" destId="{7114F7BE-2C98-4F92-AB55-213DA8AF7BC9}" srcOrd="3" destOrd="0" presId="urn:microsoft.com/office/officeart/2005/8/layout/default"/>
    <dgm:cxn modelId="{0B96E735-6E85-474C-B88B-CADE9DA3AB18}" type="presParOf" srcId="{4EEF6BB0-2670-4954-97B1-1F719DB6A3A4}" destId="{B32606FC-EF6A-4E76-98DA-7EEA988CC911}" srcOrd="4" destOrd="0" presId="urn:microsoft.com/office/officeart/2005/8/layout/default"/>
    <dgm:cxn modelId="{DEF83039-1659-49D4-A9F8-AC349B268B6D}" type="presParOf" srcId="{4EEF6BB0-2670-4954-97B1-1F719DB6A3A4}" destId="{A19A5127-815B-4ECE-87C0-C916F86BC997}" srcOrd="5" destOrd="0" presId="urn:microsoft.com/office/officeart/2005/8/layout/default"/>
    <dgm:cxn modelId="{6B8A8D50-5E51-4F2E-882D-99E0822414C4}" type="presParOf" srcId="{4EEF6BB0-2670-4954-97B1-1F719DB6A3A4}" destId="{4A6EFBE6-4A58-4A1A-A3EE-82750D3660BB}" srcOrd="6" destOrd="0" presId="urn:microsoft.com/office/officeart/2005/8/layout/default"/>
    <dgm:cxn modelId="{6D72C779-41F8-4938-A4B6-7D502763603B}" type="presParOf" srcId="{4EEF6BB0-2670-4954-97B1-1F719DB6A3A4}" destId="{D92C3210-CCC1-46D9-9547-3B8B87B75235}" srcOrd="7" destOrd="0" presId="urn:microsoft.com/office/officeart/2005/8/layout/default"/>
    <dgm:cxn modelId="{6BD1EBE3-B1CD-4309-B2C7-3F40B89E3BDF}" type="presParOf" srcId="{4EEF6BB0-2670-4954-97B1-1F719DB6A3A4}" destId="{E7EABD7E-55B9-4244-A57B-061AD03A490A}" srcOrd="8" destOrd="0" presId="urn:microsoft.com/office/officeart/2005/8/layout/default"/>
    <dgm:cxn modelId="{43BF93F7-34A3-48D7-B85B-DC357550A301}" type="presParOf" srcId="{4EEF6BB0-2670-4954-97B1-1F719DB6A3A4}" destId="{3A107DB3-967B-44E2-9EDA-70FAF65BC4A7}" srcOrd="9" destOrd="0" presId="urn:microsoft.com/office/officeart/2005/8/layout/default"/>
    <dgm:cxn modelId="{85FEFBF3-3EB1-426A-8736-3C253AF7A462}" type="presParOf" srcId="{4EEF6BB0-2670-4954-97B1-1F719DB6A3A4}" destId="{BF1335A6-964E-4C1A-AB4A-A64EE23339A9}" srcOrd="10" destOrd="0" presId="urn:microsoft.com/office/officeart/2005/8/layout/default"/>
    <dgm:cxn modelId="{AE9AF60A-2D21-4BB2-8897-4B2C2B38AC15}" type="presParOf" srcId="{4EEF6BB0-2670-4954-97B1-1F719DB6A3A4}" destId="{9235BDC0-E005-456F-87B0-4AB203B07EAB}" srcOrd="11" destOrd="0" presId="urn:microsoft.com/office/officeart/2005/8/layout/default"/>
    <dgm:cxn modelId="{9DB613AA-8CB0-4D12-B9AC-AED1EF40567A}" type="presParOf" srcId="{4EEF6BB0-2670-4954-97B1-1F719DB6A3A4}" destId="{B13C9C8D-9F40-4604-88C7-92602658117D}" srcOrd="12" destOrd="0" presId="urn:microsoft.com/office/officeart/2005/8/layout/default"/>
    <dgm:cxn modelId="{68D84AC1-255D-4111-ABF4-FDB4199B9096}" type="presParOf" srcId="{4EEF6BB0-2670-4954-97B1-1F719DB6A3A4}" destId="{8381F751-37A9-4475-8EFA-115AAD5B5839}" srcOrd="13" destOrd="0" presId="urn:microsoft.com/office/officeart/2005/8/layout/default"/>
    <dgm:cxn modelId="{F6267DCB-1A29-457E-92CC-EE55C91C959D}" type="presParOf" srcId="{4EEF6BB0-2670-4954-97B1-1F719DB6A3A4}" destId="{9A2ADBFC-5849-4068-A82F-7E0A643522A4}" srcOrd="14" destOrd="0" presId="urn:microsoft.com/office/officeart/2005/8/layout/default"/>
    <dgm:cxn modelId="{EB3F06DA-E6EE-414E-A0FC-1416D776168F}" type="presParOf" srcId="{4EEF6BB0-2670-4954-97B1-1F719DB6A3A4}" destId="{A03F50A6-BFDD-4FEC-B720-D4F876E29C2A}" srcOrd="15" destOrd="0" presId="urn:microsoft.com/office/officeart/2005/8/layout/default"/>
    <dgm:cxn modelId="{52E0D0C5-7C90-4CAB-86BE-558465941717}" type="presParOf" srcId="{4EEF6BB0-2670-4954-97B1-1F719DB6A3A4}" destId="{43900067-DFD6-4A92-9CE3-279DF7E74B75}" srcOrd="16" destOrd="0" presId="urn:microsoft.com/office/officeart/2005/8/layout/default"/>
    <dgm:cxn modelId="{24D4608C-228E-42D6-A803-6363F40C18C1}" type="presParOf" srcId="{4EEF6BB0-2670-4954-97B1-1F719DB6A3A4}" destId="{51B7F303-4916-4E59-BBE7-5A6FD2848618}" srcOrd="17" destOrd="0" presId="urn:microsoft.com/office/officeart/2005/8/layout/default"/>
    <dgm:cxn modelId="{5B4666A8-E845-4AB5-8B47-4513AD9BDAA4}" type="presParOf" srcId="{4EEF6BB0-2670-4954-97B1-1F719DB6A3A4}" destId="{1BFA0665-BE0E-4CF9-BB79-4B1E799C63B0}" srcOrd="18" destOrd="0" presId="urn:microsoft.com/office/officeart/2005/8/layout/default"/>
    <dgm:cxn modelId="{E7CFE577-E558-4326-BF6C-C007F863AA5D}" type="presParOf" srcId="{4EEF6BB0-2670-4954-97B1-1F719DB6A3A4}" destId="{7C7D3D07-B1D2-4B55-B280-025BF67C0F90}" srcOrd="19" destOrd="0" presId="urn:microsoft.com/office/officeart/2005/8/layout/default"/>
    <dgm:cxn modelId="{6B3506E3-8ED7-40DC-9708-49EF1BD6368E}" type="presParOf" srcId="{4EEF6BB0-2670-4954-97B1-1F719DB6A3A4}" destId="{EDF53FA7-4D33-4C55-AAF7-0D0E1FABB750}" srcOrd="20" destOrd="0" presId="urn:microsoft.com/office/officeart/2005/8/layout/default"/>
    <dgm:cxn modelId="{5D8FA6BD-81C7-468F-9BA5-C86DCDA8DFA4}" type="presParOf" srcId="{4EEF6BB0-2670-4954-97B1-1F719DB6A3A4}" destId="{0BA10966-3BE2-4B0D-B1CA-E033927B66A8}" srcOrd="21" destOrd="0" presId="urn:microsoft.com/office/officeart/2005/8/layout/default"/>
    <dgm:cxn modelId="{4A2178B0-8BB2-40F7-855C-0E182AC60BF4}" type="presParOf" srcId="{4EEF6BB0-2670-4954-97B1-1F719DB6A3A4}" destId="{8659B6D1-087E-434E-BA8A-4277DC93643F}" srcOrd="22" destOrd="0" presId="urn:microsoft.com/office/officeart/2005/8/layout/default"/>
    <dgm:cxn modelId="{B4EDD0CD-36EC-4B04-8867-F06C90C36C78}" type="presParOf" srcId="{4EEF6BB0-2670-4954-97B1-1F719DB6A3A4}" destId="{7917B6E6-B10E-4D7D-B85C-4608E0E437EB}" srcOrd="23" destOrd="0" presId="urn:microsoft.com/office/officeart/2005/8/layout/default"/>
    <dgm:cxn modelId="{7F205832-0A48-43E9-844E-36A2E03896A9}" type="presParOf" srcId="{4EEF6BB0-2670-4954-97B1-1F719DB6A3A4}" destId="{AB2CB680-5D9D-499C-A6FA-E782D90A0AE2}" srcOrd="2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44A50A-4816-40FA-A79C-A92A6D717F69}" type="doc">
      <dgm:prSet loTypeId="urn:microsoft.com/office/officeart/2005/8/layout/chart3" loCatId="cycle" qsTypeId="urn:microsoft.com/office/officeart/2005/8/quickstyle/simple1" qsCatId="simple" csTypeId="urn:microsoft.com/office/officeart/2005/8/colors/accent1_2" csCatId="accent1" phldr="1"/>
      <dgm:spPr/>
      <dgm:t>
        <a:bodyPr/>
        <a:lstStyle/>
        <a:p>
          <a:endParaRPr lang="en-US"/>
        </a:p>
      </dgm:t>
    </dgm:pt>
    <dgm:pt modelId="{3B2300D7-29BC-44EA-871E-0F40B0DF3BC2}">
      <dgm:prSet custT="1"/>
      <dgm:spPr/>
      <dgm:t>
        <a:bodyPr/>
        <a:lstStyle/>
        <a:p>
          <a:r>
            <a:rPr lang="tr-TR" sz="1600" dirty="0"/>
            <a:t>Kötü çalışma alışkanlıkları</a:t>
          </a:r>
          <a:endParaRPr lang="en-US" sz="1600" dirty="0"/>
        </a:p>
      </dgm:t>
    </dgm:pt>
    <dgm:pt modelId="{618BE918-9A16-4480-A370-5E3FBA9DC8C3}" type="parTrans" cxnId="{FA998122-B348-4EEB-95B2-BDC507869EAF}">
      <dgm:prSet/>
      <dgm:spPr/>
      <dgm:t>
        <a:bodyPr/>
        <a:lstStyle/>
        <a:p>
          <a:endParaRPr lang="en-US"/>
        </a:p>
      </dgm:t>
    </dgm:pt>
    <dgm:pt modelId="{C20FA200-6591-4A4E-8BDE-516B1F224A6B}" type="sibTrans" cxnId="{FA998122-B348-4EEB-95B2-BDC507869EAF}">
      <dgm:prSet/>
      <dgm:spPr/>
      <dgm:t>
        <a:bodyPr/>
        <a:lstStyle/>
        <a:p>
          <a:endParaRPr lang="en-US"/>
        </a:p>
      </dgm:t>
    </dgm:pt>
    <dgm:pt modelId="{8463F025-F6B0-4549-B402-5BEBFB20D512}">
      <dgm:prSet/>
      <dgm:spPr/>
      <dgm:t>
        <a:bodyPr/>
        <a:lstStyle/>
        <a:p>
          <a:r>
            <a:rPr lang="tr-TR" dirty="0"/>
            <a:t>Görev ve sorumlulukları erteleme</a:t>
          </a:r>
          <a:endParaRPr lang="en-US" dirty="0"/>
        </a:p>
      </dgm:t>
    </dgm:pt>
    <dgm:pt modelId="{CAD4FD25-6393-492A-BA13-36875761840B}" type="parTrans" cxnId="{F464A2C0-B01B-47A0-9AEA-8A46E1BA47F1}">
      <dgm:prSet/>
      <dgm:spPr/>
      <dgm:t>
        <a:bodyPr/>
        <a:lstStyle/>
        <a:p>
          <a:endParaRPr lang="en-US"/>
        </a:p>
      </dgm:t>
    </dgm:pt>
    <dgm:pt modelId="{FC5B39A1-2111-474B-B948-7D0E0A99A76A}" type="sibTrans" cxnId="{F464A2C0-B01B-47A0-9AEA-8A46E1BA47F1}">
      <dgm:prSet/>
      <dgm:spPr/>
      <dgm:t>
        <a:bodyPr/>
        <a:lstStyle/>
        <a:p>
          <a:endParaRPr lang="en-US"/>
        </a:p>
      </dgm:t>
    </dgm:pt>
    <dgm:pt modelId="{075F8C2F-5C9A-43B6-BDFD-3849868EA8C9}">
      <dgm:prSet/>
      <dgm:spPr/>
      <dgm:t>
        <a:bodyPr/>
        <a:lstStyle/>
        <a:p>
          <a:r>
            <a:rPr lang="tr-TR" dirty="0"/>
            <a:t>Zamanı iyi kullanamama </a:t>
          </a:r>
          <a:endParaRPr lang="en-US" dirty="0"/>
        </a:p>
      </dgm:t>
    </dgm:pt>
    <dgm:pt modelId="{9E8C8F98-B1D7-4B99-A6BC-DDA5B9F134B3}" type="parTrans" cxnId="{9880DABD-99A4-4B00-B93D-639A03FE5CEA}">
      <dgm:prSet/>
      <dgm:spPr/>
      <dgm:t>
        <a:bodyPr/>
        <a:lstStyle/>
        <a:p>
          <a:endParaRPr lang="en-US"/>
        </a:p>
      </dgm:t>
    </dgm:pt>
    <dgm:pt modelId="{14ADE9C8-F28F-43A1-BE5E-E2FE9D31718F}" type="sibTrans" cxnId="{9880DABD-99A4-4B00-B93D-639A03FE5CEA}">
      <dgm:prSet/>
      <dgm:spPr/>
      <dgm:t>
        <a:bodyPr/>
        <a:lstStyle/>
        <a:p>
          <a:endParaRPr lang="en-US"/>
        </a:p>
      </dgm:t>
    </dgm:pt>
    <dgm:pt modelId="{5D97DA79-C8F8-47FE-B6CD-2A84C307A6FF}">
      <dgm:prSet custT="1"/>
      <dgm:spPr/>
      <dgm:t>
        <a:bodyPr/>
        <a:lstStyle/>
        <a:p>
          <a:r>
            <a:rPr lang="tr-TR" sz="1400" dirty="0"/>
            <a:t>Başarısız olma ve değerlendirilme </a:t>
          </a:r>
          <a:endParaRPr lang="en-US" sz="1400" dirty="0"/>
        </a:p>
      </dgm:t>
    </dgm:pt>
    <dgm:pt modelId="{DF93C1A2-3C94-4BFF-AF46-039AECF1C062}" type="parTrans" cxnId="{0BFB8457-B860-46E6-9009-A6218B9CC269}">
      <dgm:prSet/>
      <dgm:spPr/>
      <dgm:t>
        <a:bodyPr/>
        <a:lstStyle/>
        <a:p>
          <a:endParaRPr lang="en-US"/>
        </a:p>
      </dgm:t>
    </dgm:pt>
    <dgm:pt modelId="{CC66A3B6-F73A-4445-8A72-C148C2959C03}" type="sibTrans" cxnId="{0BFB8457-B860-46E6-9009-A6218B9CC269}">
      <dgm:prSet/>
      <dgm:spPr/>
      <dgm:t>
        <a:bodyPr/>
        <a:lstStyle/>
        <a:p>
          <a:endParaRPr lang="en-US"/>
        </a:p>
      </dgm:t>
    </dgm:pt>
    <dgm:pt modelId="{F9E84F0B-F252-4149-96AD-18874DCB5E55}">
      <dgm:prSet custT="1"/>
      <dgm:spPr/>
      <dgm:t>
        <a:bodyPr/>
        <a:lstStyle/>
        <a:p>
          <a:r>
            <a:rPr lang="tr-TR" sz="1400" dirty="0"/>
            <a:t>korkusu</a:t>
          </a:r>
          <a:endParaRPr lang="en-US" sz="1400" dirty="0"/>
        </a:p>
      </dgm:t>
    </dgm:pt>
    <dgm:pt modelId="{EEB45B8B-54D0-4A65-A5A3-3CA1B92BB264}" type="parTrans" cxnId="{16494F21-84E1-4D50-8CEA-D508A02297E5}">
      <dgm:prSet/>
      <dgm:spPr/>
      <dgm:t>
        <a:bodyPr/>
        <a:lstStyle/>
        <a:p>
          <a:endParaRPr lang="en-US"/>
        </a:p>
      </dgm:t>
    </dgm:pt>
    <dgm:pt modelId="{E8140059-7CC1-4825-B405-58853D905545}" type="sibTrans" cxnId="{16494F21-84E1-4D50-8CEA-D508A02297E5}">
      <dgm:prSet/>
      <dgm:spPr/>
      <dgm:t>
        <a:bodyPr/>
        <a:lstStyle/>
        <a:p>
          <a:endParaRPr lang="en-US"/>
        </a:p>
      </dgm:t>
    </dgm:pt>
    <dgm:pt modelId="{C554AEA3-60BD-4741-8904-0FD1363B470E}">
      <dgm:prSet custT="1"/>
      <dgm:spPr/>
      <dgm:t>
        <a:bodyPr/>
        <a:lstStyle/>
        <a:p>
          <a:r>
            <a:rPr lang="tr-TR" sz="1600" dirty="0"/>
            <a:t>Beklenti düzeyi </a:t>
          </a:r>
          <a:endParaRPr lang="en-US" sz="1600" dirty="0"/>
        </a:p>
      </dgm:t>
    </dgm:pt>
    <dgm:pt modelId="{F309C31E-6556-44EC-A9F7-F5679DA69231}" type="parTrans" cxnId="{D1F78605-B1F6-4195-BC15-4A04518E1CA4}">
      <dgm:prSet/>
      <dgm:spPr/>
      <dgm:t>
        <a:bodyPr/>
        <a:lstStyle/>
        <a:p>
          <a:endParaRPr lang="en-US"/>
        </a:p>
      </dgm:t>
    </dgm:pt>
    <dgm:pt modelId="{713851D0-9568-4DFE-AE22-878C2A299FF6}" type="sibTrans" cxnId="{D1F78605-B1F6-4195-BC15-4A04518E1CA4}">
      <dgm:prSet/>
      <dgm:spPr/>
      <dgm:t>
        <a:bodyPr/>
        <a:lstStyle/>
        <a:p>
          <a:endParaRPr lang="en-US"/>
        </a:p>
      </dgm:t>
    </dgm:pt>
    <dgm:pt modelId="{2539DE98-01B4-41FD-A0AD-6F67DD4B861B}">
      <dgm:prSet custT="1"/>
      <dgm:spPr/>
      <dgm:t>
        <a:bodyPr/>
        <a:lstStyle/>
        <a:p>
          <a:r>
            <a:rPr lang="tr-TR" sz="1600" dirty="0"/>
            <a:t>(Aile, öğretmen, arkadaş, kendisi) </a:t>
          </a:r>
          <a:endParaRPr lang="en-US" sz="1600" dirty="0"/>
        </a:p>
      </dgm:t>
    </dgm:pt>
    <dgm:pt modelId="{93694AAA-16A7-4B5B-B2E2-A7F5CA666AC0}" type="parTrans" cxnId="{F1729B56-4CD0-4401-8178-25BB31A07F3F}">
      <dgm:prSet/>
      <dgm:spPr/>
      <dgm:t>
        <a:bodyPr/>
        <a:lstStyle/>
        <a:p>
          <a:endParaRPr lang="en-US"/>
        </a:p>
      </dgm:t>
    </dgm:pt>
    <dgm:pt modelId="{DA0827AF-F731-4469-A856-7F57E94FE3E1}" type="sibTrans" cxnId="{F1729B56-4CD0-4401-8178-25BB31A07F3F}">
      <dgm:prSet/>
      <dgm:spPr/>
      <dgm:t>
        <a:bodyPr/>
        <a:lstStyle/>
        <a:p>
          <a:endParaRPr lang="en-US"/>
        </a:p>
      </dgm:t>
    </dgm:pt>
    <dgm:pt modelId="{31522885-56CC-4306-BC1C-D11D5E4D7DAC}">
      <dgm:prSet custT="1"/>
      <dgm:spPr/>
      <dgm:t>
        <a:bodyPr/>
        <a:lstStyle/>
        <a:p>
          <a:r>
            <a:rPr lang="tr-TR" sz="1600" dirty="0" err="1"/>
            <a:t>Mükemmelliyetçi</a:t>
          </a:r>
          <a:r>
            <a:rPr lang="tr-TR" sz="1600" dirty="0"/>
            <a:t> yaklaşım </a:t>
          </a:r>
          <a:endParaRPr lang="en-US" sz="1600" dirty="0"/>
        </a:p>
      </dgm:t>
    </dgm:pt>
    <dgm:pt modelId="{E7B49738-04EA-476C-BAF8-719FD9EAAF60}" type="parTrans" cxnId="{0751AD18-9B5A-4304-905C-069E5FB47065}">
      <dgm:prSet/>
      <dgm:spPr/>
      <dgm:t>
        <a:bodyPr/>
        <a:lstStyle/>
        <a:p>
          <a:endParaRPr lang="en-US"/>
        </a:p>
      </dgm:t>
    </dgm:pt>
    <dgm:pt modelId="{E99FE7DF-9970-4713-9539-4A51CEFA1640}" type="sibTrans" cxnId="{0751AD18-9B5A-4304-905C-069E5FB47065}">
      <dgm:prSet/>
      <dgm:spPr/>
      <dgm:t>
        <a:bodyPr/>
        <a:lstStyle/>
        <a:p>
          <a:endParaRPr lang="en-US"/>
        </a:p>
      </dgm:t>
    </dgm:pt>
    <dgm:pt modelId="{2D62A662-53E7-4898-AF61-D3994FF82DEC}" type="pres">
      <dgm:prSet presAssocID="{1D44A50A-4816-40FA-A79C-A92A6D717F69}" presName="compositeShape" presStyleCnt="0">
        <dgm:presLayoutVars>
          <dgm:chMax val="7"/>
          <dgm:dir/>
          <dgm:resizeHandles val="exact"/>
        </dgm:presLayoutVars>
      </dgm:prSet>
      <dgm:spPr/>
    </dgm:pt>
    <dgm:pt modelId="{02D3714F-7EA7-4740-950E-09775876DCB8}" type="pres">
      <dgm:prSet presAssocID="{1D44A50A-4816-40FA-A79C-A92A6D717F69}" presName="wedge1" presStyleLbl="node1" presStyleIdx="0" presStyleCnt="6" custLinFactNeighborX="575" custLinFactNeighborY="-1069"/>
      <dgm:spPr/>
    </dgm:pt>
    <dgm:pt modelId="{48E5B025-72AF-446E-B8EA-75B946454E62}" type="pres">
      <dgm:prSet presAssocID="{1D44A50A-4816-40FA-A79C-A92A6D717F69}" presName="wedge1Tx" presStyleLbl="node1" presStyleIdx="0" presStyleCnt="6">
        <dgm:presLayoutVars>
          <dgm:chMax val="0"/>
          <dgm:chPref val="0"/>
          <dgm:bulletEnabled val="1"/>
        </dgm:presLayoutVars>
      </dgm:prSet>
      <dgm:spPr/>
    </dgm:pt>
    <dgm:pt modelId="{D7FA6496-BA91-451B-A609-D102E1CCC4DB}" type="pres">
      <dgm:prSet presAssocID="{1D44A50A-4816-40FA-A79C-A92A6D717F69}" presName="wedge2" presStyleLbl="node1" presStyleIdx="1" presStyleCnt="6"/>
      <dgm:spPr/>
    </dgm:pt>
    <dgm:pt modelId="{BC9612B3-88AF-48C8-8E52-237CAE2F497B}" type="pres">
      <dgm:prSet presAssocID="{1D44A50A-4816-40FA-A79C-A92A6D717F69}" presName="wedge2Tx" presStyleLbl="node1" presStyleIdx="1" presStyleCnt="6">
        <dgm:presLayoutVars>
          <dgm:chMax val="0"/>
          <dgm:chPref val="0"/>
          <dgm:bulletEnabled val="1"/>
        </dgm:presLayoutVars>
      </dgm:prSet>
      <dgm:spPr/>
    </dgm:pt>
    <dgm:pt modelId="{BAB7338A-BF75-4480-A27F-0DE62377DFB6}" type="pres">
      <dgm:prSet presAssocID="{1D44A50A-4816-40FA-A79C-A92A6D717F69}" presName="wedge3" presStyleLbl="node1" presStyleIdx="2" presStyleCnt="6"/>
      <dgm:spPr/>
    </dgm:pt>
    <dgm:pt modelId="{2B23CC37-7623-47E3-A719-D9BA4E3EC425}" type="pres">
      <dgm:prSet presAssocID="{1D44A50A-4816-40FA-A79C-A92A6D717F69}" presName="wedge3Tx" presStyleLbl="node1" presStyleIdx="2" presStyleCnt="6">
        <dgm:presLayoutVars>
          <dgm:chMax val="0"/>
          <dgm:chPref val="0"/>
          <dgm:bulletEnabled val="1"/>
        </dgm:presLayoutVars>
      </dgm:prSet>
      <dgm:spPr/>
    </dgm:pt>
    <dgm:pt modelId="{D008CCD2-5839-4CAA-8C9C-9B1A34A653F8}" type="pres">
      <dgm:prSet presAssocID="{1D44A50A-4816-40FA-A79C-A92A6D717F69}" presName="wedge4" presStyleLbl="node1" presStyleIdx="3" presStyleCnt="6"/>
      <dgm:spPr/>
    </dgm:pt>
    <dgm:pt modelId="{CDE128AF-980C-4C1E-903E-65E3B43338D1}" type="pres">
      <dgm:prSet presAssocID="{1D44A50A-4816-40FA-A79C-A92A6D717F69}" presName="wedge4Tx" presStyleLbl="node1" presStyleIdx="3" presStyleCnt="6">
        <dgm:presLayoutVars>
          <dgm:chMax val="0"/>
          <dgm:chPref val="0"/>
          <dgm:bulletEnabled val="1"/>
        </dgm:presLayoutVars>
      </dgm:prSet>
      <dgm:spPr/>
    </dgm:pt>
    <dgm:pt modelId="{3763479E-7EF2-48C1-B21E-6C83EBBB0EA8}" type="pres">
      <dgm:prSet presAssocID="{1D44A50A-4816-40FA-A79C-A92A6D717F69}" presName="wedge5" presStyleLbl="node1" presStyleIdx="4" presStyleCnt="6"/>
      <dgm:spPr/>
    </dgm:pt>
    <dgm:pt modelId="{F5077537-27C1-4BB1-9FFB-87631CBD22D0}" type="pres">
      <dgm:prSet presAssocID="{1D44A50A-4816-40FA-A79C-A92A6D717F69}" presName="wedge5Tx" presStyleLbl="node1" presStyleIdx="4" presStyleCnt="6">
        <dgm:presLayoutVars>
          <dgm:chMax val="0"/>
          <dgm:chPref val="0"/>
          <dgm:bulletEnabled val="1"/>
        </dgm:presLayoutVars>
      </dgm:prSet>
      <dgm:spPr/>
    </dgm:pt>
    <dgm:pt modelId="{280527CB-2D6F-4BF0-A9FD-700B917FA3BD}" type="pres">
      <dgm:prSet presAssocID="{1D44A50A-4816-40FA-A79C-A92A6D717F69}" presName="wedge6" presStyleLbl="node1" presStyleIdx="5" presStyleCnt="6"/>
      <dgm:spPr/>
    </dgm:pt>
    <dgm:pt modelId="{C3FF683E-A74B-4BD6-A57A-3E0893DCDE24}" type="pres">
      <dgm:prSet presAssocID="{1D44A50A-4816-40FA-A79C-A92A6D717F69}" presName="wedge6Tx" presStyleLbl="node1" presStyleIdx="5" presStyleCnt="6">
        <dgm:presLayoutVars>
          <dgm:chMax val="0"/>
          <dgm:chPref val="0"/>
          <dgm:bulletEnabled val="1"/>
        </dgm:presLayoutVars>
      </dgm:prSet>
      <dgm:spPr/>
    </dgm:pt>
  </dgm:ptLst>
  <dgm:cxnLst>
    <dgm:cxn modelId="{D1F78605-B1F6-4195-BC15-4A04518E1CA4}" srcId="{1D44A50A-4816-40FA-A79C-A92A6D717F69}" destId="{C554AEA3-60BD-4741-8904-0FD1363B470E}" srcOrd="4" destOrd="0" parTransId="{F309C31E-6556-44EC-A9F7-F5679DA69231}" sibTransId="{713851D0-9568-4DFE-AE22-878C2A299FF6}"/>
    <dgm:cxn modelId="{27958A11-DA66-443B-B9FB-7DC126A1A169}" type="presOf" srcId="{31522885-56CC-4306-BC1C-D11D5E4D7DAC}" destId="{280527CB-2D6F-4BF0-A9FD-700B917FA3BD}" srcOrd="0" destOrd="0" presId="urn:microsoft.com/office/officeart/2005/8/layout/chart3"/>
    <dgm:cxn modelId="{0751AD18-9B5A-4304-905C-069E5FB47065}" srcId="{1D44A50A-4816-40FA-A79C-A92A6D717F69}" destId="{31522885-56CC-4306-BC1C-D11D5E4D7DAC}" srcOrd="5" destOrd="0" parTransId="{E7B49738-04EA-476C-BAF8-719FD9EAAF60}" sibTransId="{E99FE7DF-9970-4713-9539-4A51CEFA1640}"/>
    <dgm:cxn modelId="{16494F21-84E1-4D50-8CEA-D508A02297E5}" srcId="{5D97DA79-C8F8-47FE-B6CD-2A84C307A6FF}" destId="{F9E84F0B-F252-4149-96AD-18874DCB5E55}" srcOrd="0" destOrd="0" parTransId="{EEB45B8B-54D0-4A65-A5A3-3CA1B92BB264}" sibTransId="{E8140059-7CC1-4825-B405-58853D905545}"/>
    <dgm:cxn modelId="{FA998122-B348-4EEB-95B2-BDC507869EAF}" srcId="{1D44A50A-4816-40FA-A79C-A92A6D717F69}" destId="{3B2300D7-29BC-44EA-871E-0F40B0DF3BC2}" srcOrd="0" destOrd="0" parTransId="{618BE918-9A16-4480-A370-5E3FBA9DC8C3}" sibTransId="{C20FA200-6591-4A4E-8BDE-516B1F224A6B}"/>
    <dgm:cxn modelId="{A53B9B26-FECB-4BB3-84D5-C928AABB1B8E}" type="presOf" srcId="{2539DE98-01B4-41FD-A0AD-6F67DD4B861B}" destId="{F5077537-27C1-4BB1-9FFB-87631CBD22D0}" srcOrd="1" destOrd="1" presId="urn:microsoft.com/office/officeart/2005/8/layout/chart3"/>
    <dgm:cxn modelId="{BEBD8929-1DA1-4295-954B-9ABBD4B3FB1B}" type="presOf" srcId="{3B2300D7-29BC-44EA-871E-0F40B0DF3BC2}" destId="{48E5B025-72AF-446E-B8EA-75B946454E62}" srcOrd="1" destOrd="0" presId="urn:microsoft.com/office/officeart/2005/8/layout/chart3"/>
    <dgm:cxn modelId="{FD7DFD2E-B59C-402F-BFD3-88AF1EB8075C}" type="presOf" srcId="{5D97DA79-C8F8-47FE-B6CD-2A84C307A6FF}" destId="{D008CCD2-5839-4CAA-8C9C-9B1A34A653F8}" srcOrd="0" destOrd="0" presId="urn:microsoft.com/office/officeart/2005/8/layout/chart3"/>
    <dgm:cxn modelId="{CBE4FE35-5986-4A1D-8D10-52BECA374FA2}" type="presOf" srcId="{8463F025-F6B0-4549-B402-5BEBFB20D512}" destId="{BC9612B3-88AF-48C8-8E52-237CAE2F497B}" srcOrd="1" destOrd="0" presId="urn:microsoft.com/office/officeart/2005/8/layout/chart3"/>
    <dgm:cxn modelId="{8087F539-F45E-4BEB-B3AE-A0AF4E228C55}" type="presOf" srcId="{075F8C2F-5C9A-43B6-BDFD-3849868EA8C9}" destId="{BAB7338A-BF75-4480-A27F-0DE62377DFB6}" srcOrd="0" destOrd="0" presId="urn:microsoft.com/office/officeart/2005/8/layout/chart3"/>
    <dgm:cxn modelId="{497A9F3D-209A-4892-9B5E-82D3B59E92B6}" type="presOf" srcId="{2539DE98-01B4-41FD-A0AD-6F67DD4B861B}" destId="{3763479E-7EF2-48C1-B21E-6C83EBBB0EA8}" srcOrd="0" destOrd="1" presId="urn:microsoft.com/office/officeart/2005/8/layout/chart3"/>
    <dgm:cxn modelId="{6E2F5568-0FEA-45B9-BDBD-9B412C848B7E}" type="presOf" srcId="{075F8C2F-5C9A-43B6-BDFD-3849868EA8C9}" destId="{2B23CC37-7623-47E3-A719-D9BA4E3EC425}" srcOrd="1" destOrd="0" presId="urn:microsoft.com/office/officeart/2005/8/layout/chart3"/>
    <dgm:cxn modelId="{2039004F-CE4B-4D7E-A5FA-8B7A0167322D}" type="presOf" srcId="{8463F025-F6B0-4549-B402-5BEBFB20D512}" destId="{D7FA6496-BA91-451B-A609-D102E1CCC4DB}" srcOrd="0" destOrd="0" presId="urn:microsoft.com/office/officeart/2005/8/layout/chart3"/>
    <dgm:cxn modelId="{19944275-DF93-4278-94D6-0FBA28DA3920}" type="presOf" srcId="{F9E84F0B-F252-4149-96AD-18874DCB5E55}" destId="{CDE128AF-980C-4C1E-903E-65E3B43338D1}" srcOrd="1" destOrd="1" presId="urn:microsoft.com/office/officeart/2005/8/layout/chart3"/>
    <dgm:cxn modelId="{F1729B56-4CD0-4401-8178-25BB31A07F3F}" srcId="{C554AEA3-60BD-4741-8904-0FD1363B470E}" destId="{2539DE98-01B4-41FD-A0AD-6F67DD4B861B}" srcOrd="0" destOrd="0" parTransId="{93694AAA-16A7-4B5B-B2E2-A7F5CA666AC0}" sibTransId="{DA0827AF-F731-4469-A856-7F57E94FE3E1}"/>
    <dgm:cxn modelId="{0BFB8457-B860-46E6-9009-A6218B9CC269}" srcId="{1D44A50A-4816-40FA-A79C-A92A6D717F69}" destId="{5D97DA79-C8F8-47FE-B6CD-2A84C307A6FF}" srcOrd="3" destOrd="0" parTransId="{DF93C1A2-3C94-4BFF-AF46-039AECF1C062}" sibTransId="{CC66A3B6-F73A-4445-8A72-C148C2959C03}"/>
    <dgm:cxn modelId="{F8168259-AFD9-48E5-865F-45130FD23409}" type="presOf" srcId="{C554AEA3-60BD-4741-8904-0FD1363B470E}" destId="{3763479E-7EF2-48C1-B21E-6C83EBBB0EA8}" srcOrd="0" destOrd="0" presId="urn:microsoft.com/office/officeart/2005/8/layout/chart3"/>
    <dgm:cxn modelId="{56824EB8-3E5B-42E6-8A72-ECD08DC547DA}" type="presOf" srcId="{31522885-56CC-4306-BC1C-D11D5E4D7DAC}" destId="{C3FF683E-A74B-4BD6-A57A-3E0893DCDE24}" srcOrd="1" destOrd="0" presId="urn:microsoft.com/office/officeart/2005/8/layout/chart3"/>
    <dgm:cxn modelId="{9880DABD-99A4-4B00-B93D-639A03FE5CEA}" srcId="{1D44A50A-4816-40FA-A79C-A92A6D717F69}" destId="{075F8C2F-5C9A-43B6-BDFD-3849868EA8C9}" srcOrd="2" destOrd="0" parTransId="{9E8C8F98-B1D7-4B99-A6BC-DDA5B9F134B3}" sibTransId="{14ADE9C8-F28F-43A1-BE5E-E2FE9D31718F}"/>
    <dgm:cxn modelId="{F464A2C0-B01B-47A0-9AEA-8A46E1BA47F1}" srcId="{1D44A50A-4816-40FA-A79C-A92A6D717F69}" destId="{8463F025-F6B0-4549-B402-5BEBFB20D512}" srcOrd="1" destOrd="0" parTransId="{CAD4FD25-6393-492A-BA13-36875761840B}" sibTransId="{FC5B39A1-2111-474B-B948-7D0E0A99A76A}"/>
    <dgm:cxn modelId="{44CEF8C0-ED5E-43E5-BAD6-40E99E431248}" type="presOf" srcId="{C554AEA3-60BD-4741-8904-0FD1363B470E}" destId="{F5077537-27C1-4BB1-9FFB-87631CBD22D0}" srcOrd="1" destOrd="0" presId="urn:microsoft.com/office/officeart/2005/8/layout/chart3"/>
    <dgm:cxn modelId="{0E3B4CD6-C721-457C-B1BB-4B45835CFBEC}" type="presOf" srcId="{3B2300D7-29BC-44EA-871E-0F40B0DF3BC2}" destId="{02D3714F-7EA7-4740-950E-09775876DCB8}" srcOrd="0" destOrd="0" presId="urn:microsoft.com/office/officeart/2005/8/layout/chart3"/>
    <dgm:cxn modelId="{891546DB-988D-4F41-BB72-F83D03FBC617}" type="presOf" srcId="{F9E84F0B-F252-4149-96AD-18874DCB5E55}" destId="{D008CCD2-5839-4CAA-8C9C-9B1A34A653F8}" srcOrd="0" destOrd="1" presId="urn:microsoft.com/office/officeart/2005/8/layout/chart3"/>
    <dgm:cxn modelId="{235AB0FA-5AE4-47E5-9210-2A69EBC712C2}" type="presOf" srcId="{5D97DA79-C8F8-47FE-B6CD-2A84C307A6FF}" destId="{CDE128AF-980C-4C1E-903E-65E3B43338D1}" srcOrd="1" destOrd="0" presId="urn:microsoft.com/office/officeart/2005/8/layout/chart3"/>
    <dgm:cxn modelId="{B208F5FA-EA33-4138-AA52-E03A211FA4D0}" type="presOf" srcId="{1D44A50A-4816-40FA-A79C-A92A6D717F69}" destId="{2D62A662-53E7-4898-AF61-D3994FF82DEC}" srcOrd="0" destOrd="0" presId="urn:microsoft.com/office/officeart/2005/8/layout/chart3"/>
    <dgm:cxn modelId="{8F2E56AF-8FEF-496F-BC69-0458239C2530}" type="presParOf" srcId="{2D62A662-53E7-4898-AF61-D3994FF82DEC}" destId="{02D3714F-7EA7-4740-950E-09775876DCB8}" srcOrd="0" destOrd="0" presId="urn:microsoft.com/office/officeart/2005/8/layout/chart3"/>
    <dgm:cxn modelId="{3C6D53A8-991A-4573-8D44-CB7C5F56F059}" type="presParOf" srcId="{2D62A662-53E7-4898-AF61-D3994FF82DEC}" destId="{48E5B025-72AF-446E-B8EA-75B946454E62}" srcOrd="1" destOrd="0" presId="urn:microsoft.com/office/officeart/2005/8/layout/chart3"/>
    <dgm:cxn modelId="{F489F845-E963-4AE8-A918-4B67F4206183}" type="presParOf" srcId="{2D62A662-53E7-4898-AF61-D3994FF82DEC}" destId="{D7FA6496-BA91-451B-A609-D102E1CCC4DB}" srcOrd="2" destOrd="0" presId="urn:microsoft.com/office/officeart/2005/8/layout/chart3"/>
    <dgm:cxn modelId="{C443FE8A-A0AB-4AC2-88DB-0DD9F75D6FE6}" type="presParOf" srcId="{2D62A662-53E7-4898-AF61-D3994FF82DEC}" destId="{BC9612B3-88AF-48C8-8E52-237CAE2F497B}" srcOrd="3" destOrd="0" presId="urn:microsoft.com/office/officeart/2005/8/layout/chart3"/>
    <dgm:cxn modelId="{66C918D3-7EE0-4CF3-BB19-CF0CAB6405B7}" type="presParOf" srcId="{2D62A662-53E7-4898-AF61-D3994FF82DEC}" destId="{BAB7338A-BF75-4480-A27F-0DE62377DFB6}" srcOrd="4" destOrd="0" presId="urn:microsoft.com/office/officeart/2005/8/layout/chart3"/>
    <dgm:cxn modelId="{860663B0-C20A-4034-88D5-491BDCA3213D}" type="presParOf" srcId="{2D62A662-53E7-4898-AF61-D3994FF82DEC}" destId="{2B23CC37-7623-47E3-A719-D9BA4E3EC425}" srcOrd="5" destOrd="0" presId="urn:microsoft.com/office/officeart/2005/8/layout/chart3"/>
    <dgm:cxn modelId="{72322D34-6CAC-4A69-984A-4B541B482467}" type="presParOf" srcId="{2D62A662-53E7-4898-AF61-D3994FF82DEC}" destId="{D008CCD2-5839-4CAA-8C9C-9B1A34A653F8}" srcOrd="6" destOrd="0" presId="urn:microsoft.com/office/officeart/2005/8/layout/chart3"/>
    <dgm:cxn modelId="{2462685A-EBA6-4EB8-90F0-D04A647B7042}" type="presParOf" srcId="{2D62A662-53E7-4898-AF61-D3994FF82DEC}" destId="{CDE128AF-980C-4C1E-903E-65E3B43338D1}" srcOrd="7" destOrd="0" presId="urn:microsoft.com/office/officeart/2005/8/layout/chart3"/>
    <dgm:cxn modelId="{9301F224-49D2-4D4C-B0FA-FBB1B04F8106}" type="presParOf" srcId="{2D62A662-53E7-4898-AF61-D3994FF82DEC}" destId="{3763479E-7EF2-48C1-B21E-6C83EBBB0EA8}" srcOrd="8" destOrd="0" presId="urn:microsoft.com/office/officeart/2005/8/layout/chart3"/>
    <dgm:cxn modelId="{70F02FA6-24B5-49A7-BF7C-B11BE6F96D2E}" type="presParOf" srcId="{2D62A662-53E7-4898-AF61-D3994FF82DEC}" destId="{F5077537-27C1-4BB1-9FFB-87631CBD22D0}" srcOrd="9" destOrd="0" presId="urn:microsoft.com/office/officeart/2005/8/layout/chart3"/>
    <dgm:cxn modelId="{9CBD4369-81BC-4720-A6FA-45BBF4E62756}" type="presParOf" srcId="{2D62A662-53E7-4898-AF61-D3994FF82DEC}" destId="{280527CB-2D6F-4BF0-A9FD-700B917FA3BD}" srcOrd="10" destOrd="0" presId="urn:microsoft.com/office/officeart/2005/8/layout/chart3"/>
    <dgm:cxn modelId="{941DBB81-73C2-4EE7-A88A-C85731C5844E}" type="presParOf" srcId="{2D62A662-53E7-4898-AF61-D3994FF82DEC}" destId="{C3FF683E-A74B-4BD6-A57A-3E0893DCDE24}" srcOrd="1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339E2E-56DB-448E-8FD2-03984367A749}"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5E964EF1-2A9A-49D1-8444-EC91ED42E3FD}">
      <dgm:prSet/>
      <dgm:spPr/>
      <dgm:t>
        <a:bodyPr/>
        <a:lstStyle/>
        <a:p>
          <a:r>
            <a:rPr lang="tr-TR"/>
            <a:t>1-  Zihinsel Uygulamalar</a:t>
          </a:r>
          <a:endParaRPr lang="en-US"/>
        </a:p>
      </dgm:t>
    </dgm:pt>
    <dgm:pt modelId="{028147EA-C0FB-48E5-B793-66EDCA686A2C}" type="parTrans" cxnId="{5B881CE8-EDDF-4CC8-A5EB-91EC1D4C1CE8}">
      <dgm:prSet/>
      <dgm:spPr/>
      <dgm:t>
        <a:bodyPr/>
        <a:lstStyle/>
        <a:p>
          <a:endParaRPr lang="en-US"/>
        </a:p>
      </dgm:t>
    </dgm:pt>
    <dgm:pt modelId="{B4F4B9A6-000A-4E75-9BDB-C09957F79B9B}" type="sibTrans" cxnId="{5B881CE8-EDDF-4CC8-A5EB-91EC1D4C1CE8}">
      <dgm:prSet/>
      <dgm:spPr/>
      <dgm:t>
        <a:bodyPr/>
        <a:lstStyle/>
        <a:p>
          <a:endParaRPr lang="en-US"/>
        </a:p>
      </dgm:t>
    </dgm:pt>
    <dgm:pt modelId="{C5E1D8FE-4462-4155-BFC6-015DFE493977}">
      <dgm:prSet/>
      <dgm:spPr/>
      <dgm:t>
        <a:bodyPr/>
        <a:lstStyle/>
        <a:p>
          <a:r>
            <a:rPr lang="tr-TR"/>
            <a:t>2- Bedensel Uygulamalar</a:t>
          </a:r>
          <a:endParaRPr lang="en-US"/>
        </a:p>
      </dgm:t>
    </dgm:pt>
    <dgm:pt modelId="{48F33ED0-1D5E-432B-9653-1327BB890E6C}" type="parTrans" cxnId="{16D5EB13-DF16-495C-92C9-47251C96B0F2}">
      <dgm:prSet/>
      <dgm:spPr/>
      <dgm:t>
        <a:bodyPr/>
        <a:lstStyle/>
        <a:p>
          <a:endParaRPr lang="en-US"/>
        </a:p>
      </dgm:t>
    </dgm:pt>
    <dgm:pt modelId="{E2A740D6-C7C2-4F0F-9547-C64FF31F2F2F}" type="sibTrans" cxnId="{16D5EB13-DF16-495C-92C9-47251C96B0F2}">
      <dgm:prSet/>
      <dgm:spPr/>
      <dgm:t>
        <a:bodyPr/>
        <a:lstStyle/>
        <a:p>
          <a:endParaRPr lang="en-US"/>
        </a:p>
      </dgm:t>
    </dgm:pt>
    <dgm:pt modelId="{95B8B8B6-F838-4B10-935D-6FEDDD45DA19}" type="pres">
      <dgm:prSet presAssocID="{CB339E2E-56DB-448E-8FD2-03984367A749}" presName="hierChild1" presStyleCnt="0">
        <dgm:presLayoutVars>
          <dgm:chPref val="1"/>
          <dgm:dir/>
          <dgm:animOne val="branch"/>
          <dgm:animLvl val="lvl"/>
          <dgm:resizeHandles/>
        </dgm:presLayoutVars>
      </dgm:prSet>
      <dgm:spPr/>
    </dgm:pt>
    <dgm:pt modelId="{D2A83886-60EB-4FE4-AF33-6F0F9535F7D2}" type="pres">
      <dgm:prSet presAssocID="{5E964EF1-2A9A-49D1-8444-EC91ED42E3FD}" presName="hierRoot1" presStyleCnt="0"/>
      <dgm:spPr/>
    </dgm:pt>
    <dgm:pt modelId="{82000A35-2F07-4711-8A3F-DF02F031783A}" type="pres">
      <dgm:prSet presAssocID="{5E964EF1-2A9A-49D1-8444-EC91ED42E3FD}" presName="composite" presStyleCnt="0"/>
      <dgm:spPr/>
    </dgm:pt>
    <dgm:pt modelId="{AA421921-1CEE-4785-B277-0A8D2353C3F7}" type="pres">
      <dgm:prSet presAssocID="{5E964EF1-2A9A-49D1-8444-EC91ED42E3FD}" presName="background" presStyleLbl="node0" presStyleIdx="0" presStyleCnt="2"/>
      <dgm:spPr/>
    </dgm:pt>
    <dgm:pt modelId="{5CBB5CF0-3F2A-48AA-A81C-071B3E9A5E86}" type="pres">
      <dgm:prSet presAssocID="{5E964EF1-2A9A-49D1-8444-EC91ED42E3FD}" presName="text" presStyleLbl="fgAcc0" presStyleIdx="0" presStyleCnt="2">
        <dgm:presLayoutVars>
          <dgm:chPref val="3"/>
        </dgm:presLayoutVars>
      </dgm:prSet>
      <dgm:spPr/>
    </dgm:pt>
    <dgm:pt modelId="{DF0B495A-9863-49CA-86DE-CB2C18AD7D13}" type="pres">
      <dgm:prSet presAssocID="{5E964EF1-2A9A-49D1-8444-EC91ED42E3FD}" presName="hierChild2" presStyleCnt="0"/>
      <dgm:spPr/>
    </dgm:pt>
    <dgm:pt modelId="{53AAE070-B90E-44E3-8A1D-2E434C093BC4}" type="pres">
      <dgm:prSet presAssocID="{C5E1D8FE-4462-4155-BFC6-015DFE493977}" presName="hierRoot1" presStyleCnt="0"/>
      <dgm:spPr/>
    </dgm:pt>
    <dgm:pt modelId="{7FF1EB7B-EE97-42AA-BE03-890D773DA3C2}" type="pres">
      <dgm:prSet presAssocID="{C5E1D8FE-4462-4155-BFC6-015DFE493977}" presName="composite" presStyleCnt="0"/>
      <dgm:spPr/>
    </dgm:pt>
    <dgm:pt modelId="{B0A0042E-D531-4D6C-B87A-5761CE20BB35}" type="pres">
      <dgm:prSet presAssocID="{C5E1D8FE-4462-4155-BFC6-015DFE493977}" presName="background" presStyleLbl="node0" presStyleIdx="1" presStyleCnt="2"/>
      <dgm:spPr/>
    </dgm:pt>
    <dgm:pt modelId="{AA51E286-8B56-4545-9DD8-BBB8C9CF1B72}" type="pres">
      <dgm:prSet presAssocID="{C5E1D8FE-4462-4155-BFC6-015DFE493977}" presName="text" presStyleLbl="fgAcc0" presStyleIdx="1" presStyleCnt="2">
        <dgm:presLayoutVars>
          <dgm:chPref val="3"/>
        </dgm:presLayoutVars>
      </dgm:prSet>
      <dgm:spPr/>
    </dgm:pt>
    <dgm:pt modelId="{290DC87B-602E-4F85-875D-4A9E5B4AF21B}" type="pres">
      <dgm:prSet presAssocID="{C5E1D8FE-4462-4155-BFC6-015DFE493977}" presName="hierChild2" presStyleCnt="0"/>
      <dgm:spPr/>
    </dgm:pt>
  </dgm:ptLst>
  <dgm:cxnLst>
    <dgm:cxn modelId="{16D5EB13-DF16-495C-92C9-47251C96B0F2}" srcId="{CB339E2E-56DB-448E-8FD2-03984367A749}" destId="{C5E1D8FE-4462-4155-BFC6-015DFE493977}" srcOrd="1" destOrd="0" parTransId="{48F33ED0-1D5E-432B-9653-1327BB890E6C}" sibTransId="{E2A740D6-C7C2-4F0F-9547-C64FF31F2F2F}"/>
    <dgm:cxn modelId="{97B5CB8B-D2D1-4AC8-B38B-0DB4FD55568E}" type="presOf" srcId="{C5E1D8FE-4462-4155-BFC6-015DFE493977}" destId="{AA51E286-8B56-4545-9DD8-BBB8C9CF1B72}" srcOrd="0" destOrd="0" presId="urn:microsoft.com/office/officeart/2005/8/layout/hierarchy1"/>
    <dgm:cxn modelId="{637403C6-144C-4D1A-8516-B9119492E615}" type="presOf" srcId="{5E964EF1-2A9A-49D1-8444-EC91ED42E3FD}" destId="{5CBB5CF0-3F2A-48AA-A81C-071B3E9A5E86}" srcOrd="0" destOrd="0" presId="urn:microsoft.com/office/officeart/2005/8/layout/hierarchy1"/>
    <dgm:cxn modelId="{D03FFCCC-F9ED-4F9F-9957-59C89E07B2F3}" type="presOf" srcId="{CB339E2E-56DB-448E-8FD2-03984367A749}" destId="{95B8B8B6-F838-4B10-935D-6FEDDD45DA19}" srcOrd="0" destOrd="0" presId="urn:microsoft.com/office/officeart/2005/8/layout/hierarchy1"/>
    <dgm:cxn modelId="{5B881CE8-EDDF-4CC8-A5EB-91EC1D4C1CE8}" srcId="{CB339E2E-56DB-448E-8FD2-03984367A749}" destId="{5E964EF1-2A9A-49D1-8444-EC91ED42E3FD}" srcOrd="0" destOrd="0" parTransId="{028147EA-C0FB-48E5-B793-66EDCA686A2C}" sibTransId="{B4F4B9A6-000A-4E75-9BDB-C09957F79B9B}"/>
    <dgm:cxn modelId="{D48314D7-E5B9-42D1-9A3A-898E667F1B60}" type="presParOf" srcId="{95B8B8B6-F838-4B10-935D-6FEDDD45DA19}" destId="{D2A83886-60EB-4FE4-AF33-6F0F9535F7D2}" srcOrd="0" destOrd="0" presId="urn:microsoft.com/office/officeart/2005/8/layout/hierarchy1"/>
    <dgm:cxn modelId="{5A1C422B-41A8-40E9-B2ED-45807911E419}" type="presParOf" srcId="{D2A83886-60EB-4FE4-AF33-6F0F9535F7D2}" destId="{82000A35-2F07-4711-8A3F-DF02F031783A}" srcOrd="0" destOrd="0" presId="urn:microsoft.com/office/officeart/2005/8/layout/hierarchy1"/>
    <dgm:cxn modelId="{7B5FCA9E-4D20-4652-B72C-88DB5BD34FD7}" type="presParOf" srcId="{82000A35-2F07-4711-8A3F-DF02F031783A}" destId="{AA421921-1CEE-4785-B277-0A8D2353C3F7}" srcOrd="0" destOrd="0" presId="urn:microsoft.com/office/officeart/2005/8/layout/hierarchy1"/>
    <dgm:cxn modelId="{92579BE2-79E7-4939-BDCB-FFB350F4A367}" type="presParOf" srcId="{82000A35-2F07-4711-8A3F-DF02F031783A}" destId="{5CBB5CF0-3F2A-48AA-A81C-071B3E9A5E86}" srcOrd="1" destOrd="0" presId="urn:microsoft.com/office/officeart/2005/8/layout/hierarchy1"/>
    <dgm:cxn modelId="{871BCDA6-7EB4-4A18-956B-DEB6027AC18A}" type="presParOf" srcId="{D2A83886-60EB-4FE4-AF33-6F0F9535F7D2}" destId="{DF0B495A-9863-49CA-86DE-CB2C18AD7D13}" srcOrd="1" destOrd="0" presId="urn:microsoft.com/office/officeart/2005/8/layout/hierarchy1"/>
    <dgm:cxn modelId="{6715DA7F-43A6-4240-88C2-419F4D6ACF34}" type="presParOf" srcId="{95B8B8B6-F838-4B10-935D-6FEDDD45DA19}" destId="{53AAE070-B90E-44E3-8A1D-2E434C093BC4}" srcOrd="1" destOrd="0" presId="urn:microsoft.com/office/officeart/2005/8/layout/hierarchy1"/>
    <dgm:cxn modelId="{3A049D16-59E7-43EA-A72D-56822E5E9E39}" type="presParOf" srcId="{53AAE070-B90E-44E3-8A1D-2E434C093BC4}" destId="{7FF1EB7B-EE97-42AA-BE03-890D773DA3C2}" srcOrd="0" destOrd="0" presId="urn:microsoft.com/office/officeart/2005/8/layout/hierarchy1"/>
    <dgm:cxn modelId="{64AE8B78-8A62-4C9D-83C8-FAB4BD6031B3}" type="presParOf" srcId="{7FF1EB7B-EE97-42AA-BE03-890D773DA3C2}" destId="{B0A0042E-D531-4D6C-B87A-5761CE20BB35}" srcOrd="0" destOrd="0" presId="urn:microsoft.com/office/officeart/2005/8/layout/hierarchy1"/>
    <dgm:cxn modelId="{D92A2938-74F1-4BD4-99E8-D868DB1AB0AB}" type="presParOf" srcId="{7FF1EB7B-EE97-42AA-BE03-890D773DA3C2}" destId="{AA51E286-8B56-4545-9DD8-BBB8C9CF1B72}" srcOrd="1" destOrd="0" presId="urn:microsoft.com/office/officeart/2005/8/layout/hierarchy1"/>
    <dgm:cxn modelId="{F35A59BD-CBF3-4270-821D-130A1BC6B2C6}" type="presParOf" srcId="{53AAE070-B90E-44E3-8A1D-2E434C093BC4}" destId="{290DC87B-602E-4F85-875D-4A9E5B4AF21B}"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D22BC-1E9B-48E1-A4C1-0497EDBCEF2A}">
      <dsp:nvSpPr>
        <dsp:cNvPr id="0" name=""/>
        <dsp:cNvSpPr/>
      </dsp:nvSpPr>
      <dsp:spPr>
        <a:xfrm>
          <a:off x="0" y="254379"/>
          <a:ext cx="6317674" cy="134198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100000"/>
            </a:lnSpc>
            <a:spcBef>
              <a:spcPct val="0"/>
            </a:spcBef>
            <a:spcAft>
              <a:spcPct val="35000"/>
            </a:spcAft>
            <a:buNone/>
          </a:pPr>
          <a:r>
            <a:rPr lang="tr-TR" sz="3100" kern="1200"/>
            <a:t>Kişi, duygusal ya da fiziksel baskı altındayken ortaya çıkan bir tepkidir.</a:t>
          </a:r>
          <a:endParaRPr lang="en-US" sz="3100" kern="1200"/>
        </a:p>
      </dsp:txBody>
      <dsp:txXfrm>
        <a:off x="65511" y="319890"/>
        <a:ext cx="6186652" cy="1210967"/>
      </dsp:txXfrm>
    </dsp:sp>
    <dsp:sp modelId="{71184524-006D-40FE-93D8-5D2F821EA926}">
      <dsp:nvSpPr>
        <dsp:cNvPr id="0" name=""/>
        <dsp:cNvSpPr/>
      </dsp:nvSpPr>
      <dsp:spPr>
        <a:xfrm>
          <a:off x="0" y="1685649"/>
          <a:ext cx="6317674" cy="134198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100000"/>
            </a:lnSpc>
            <a:spcBef>
              <a:spcPct val="0"/>
            </a:spcBef>
            <a:spcAft>
              <a:spcPct val="35000"/>
            </a:spcAft>
            <a:buNone/>
          </a:pPr>
          <a:r>
            <a:rPr lang="tr-TR" sz="3100" kern="1200"/>
            <a:t>Bir miktar kaygının olumlu etkileri vardır. </a:t>
          </a:r>
          <a:endParaRPr lang="en-US" sz="3100" kern="1200"/>
        </a:p>
      </dsp:txBody>
      <dsp:txXfrm>
        <a:off x="65511" y="1751160"/>
        <a:ext cx="6186652" cy="1210967"/>
      </dsp:txXfrm>
    </dsp:sp>
    <dsp:sp modelId="{05E12E94-D813-46D0-9A55-3A1F83B0188A}">
      <dsp:nvSpPr>
        <dsp:cNvPr id="0" name=""/>
        <dsp:cNvSpPr/>
      </dsp:nvSpPr>
      <dsp:spPr>
        <a:xfrm>
          <a:off x="0" y="3116919"/>
          <a:ext cx="6317674" cy="134198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100000"/>
            </a:lnSpc>
            <a:spcBef>
              <a:spcPct val="0"/>
            </a:spcBef>
            <a:spcAft>
              <a:spcPct val="35000"/>
            </a:spcAft>
            <a:buNone/>
          </a:pPr>
          <a:r>
            <a:rPr lang="tr-TR" sz="3100" kern="1200"/>
            <a:t>Ancak aşırı kaygı durumu paniğe</a:t>
          </a:r>
          <a:r>
            <a:rPr lang="tr-TR" sz="3100" u="sng" kern="1200"/>
            <a:t> </a:t>
          </a:r>
          <a:r>
            <a:rPr lang="tr-TR" sz="3100" kern="1200"/>
            <a:t>sebep olur. </a:t>
          </a:r>
          <a:endParaRPr lang="en-US" sz="3100" kern="1200"/>
        </a:p>
      </dsp:txBody>
      <dsp:txXfrm>
        <a:off x="65511" y="3182430"/>
        <a:ext cx="6186652" cy="12109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378253-EC02-4F15-9C77-549BB7442753}">
      <dsp:nvSpPr>
        <dsp:cNvPr id="0" name=""/>
        <dsp:cNvSpPr/>
      </dsp:nvSpPr>
      <dsp:spPr>
        <a:xfrm>
          <a:off x="193308" y="0"/>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Kalp atışlarında hızlanma</a:t>
          </a:r>
          <a:endParaRPr lang="en-US" sz="1600" kern="1200" dirty="0"/>
        </a:p>
      </dsp:txBody>
      <dsp:txXfrm>
        <a:off x="193308" y="0"/>
        <a:ext cx="1649925" cy="989955"/>
      </dsp:txXfrm>
    </dsp:sp>
    <dsp:sp modelId="{9F51370D-4779-4B28-8F69-5930CFD24EF8}">
      <dsp:nvSpPr>
        <dsp:cNvPr id="0" name=""/>
        <dsp:cNvSpPr/>
      </dsp:nvSpPr>
      <dsp:spPr>
        <a:xfrm>
          <a:off x="2073018" y="3828"/>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Hızlı nefes alıp-verme</a:t>
          </a:r>
          <a:endParaRPr lang="en-US" sz="1600" kern="1200" dirty="0"/>
        </a:p>
      </dsp:txBody>
      <dsp:txXfrm>
        <a:off x="2073018" y="3828"/>
        <a:ext cx="1649925" cy="989955"/>
      </dsp:txXfrm>
    </dsp:sp>
    <dsp:sp modelId="{B32606FC-EF6A-4E76-98DA-7EEA988CC911}">
      <dsp:nvSpPr>
        <dsp:cNvPr id="0" name=""/>
        <dsp:cNvSpPr/>
      </dsp:nvSpPr>
      <dsp:spPr>
        <a:xfrm>
          <a:off x="3887936" y="3828"/>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Terleme ve/veya titreme</a:t>
          </a:r>
          <a:endParaRPr lang="en-US" sz="1600" kern="1200" dirty="0"/>
        </a:p>
      </dsp:txBody>
      <dsp:txXfrm>
        <a:off x="3887936" y="3828"/>
        <a:ext cx="1649925" cy="989955"/>
      </dsp:txXfrm>
    </dsp:sp>
    <dsp:sp modelId="{4A6EFBE6-4A58-4A1A-A3EE-82750D3660BB}">
      <dsp:nvSpPr>
        <dsp:cNvPr id="0" name=""/>
        <dsp:cNvSpPr/>
      </dsp:nvSpPr>
      <dsp:spPr>
        <a:xfrm>
          <a:off x="258101" y="1158776"/>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Dilin damağın kuruması </a:t>
          </a:r>
          <a:endParaRPr lang="en-US" sz="1600" kern="1200" dirty="0"/>
        </a:p>
      </dsp:txBody>
      <dsp:txXfrm>
        <a:off x="258101" y="1158776"/>
        <a:ext cx="1649925" cy="989955"/>
      </dsp:txXfrm>
    </dsp:sp>
    <dsp:sp modelId="{E7EABD7E-55B9-4244-A57B-061AD03A490A}">
      <dsp:nvSpPr>
        <dsp:cNvPr id="0" name=""/>
        <dsp:cNvSpPr/>
      </dsp:nvSpPr>
      <dsp:spPr>
        <a:xfrm>
          <a:off x="2073018" y="1158776"/>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Mide şikayetleri </a:t>
          </a:r>
          <a:endParaRPr lang="en-US" sz="1600" kern="1200" dirty="0"/>
        </a:p>
      </dsp:txBody>
      <dsp:txXfrm>
        <a:off x="2073018" y="1158776"/>
        <a:ext cx="1649925" cy="989955"/>
      </dsp:txXfrm>
    </dsp:sp>
    <dsp:sp modelId="{BF1335A6-964E-4C1A-AB4A-A64EE23339A9}">
      <dsp:nvSpPr>
        <dsp:cNvPr id="0" name=""/>
        <dsp:cNvSpPr/>
      </dsp:nvSpPr>
      <dsp:spPr>
        <a:xfrm>
          <a:off x="3887936" y="1158776"/>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Baş ağrısı</a:t>
          </a:r>
          <a:endParaRPr lang="en-US" sz="1600" kern="1200" dirty="0"/>
        </a:p>
      </dsp:txBody>
      <dsp:txXfrm>
        <a:off x="3887936" y="1158776"/>
        <a:ext cx="1649925" cy="989955"/>
      </dsp:txXfrm>
    </dsp:sp>
    <dsp:sp modelId="{B13C9C8D-9F40-4604-88C7-92602658117D}">
      <dsp:nvSpPr>
        <dsp:cNvPr id="0" name=""/>
        <dsp:cNvSpPr/>
      </dsp:nvSpPr>
      <dsp:spPr>
        <a:xfrm>
          <a:off x="258101" y="2313723"/>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İshal-kabızlık </a:t>
          </a:r>
          <a:endParaRPr lang="en-US" sz="1600" kern="1200" dirty="0"/>
        </a:p>
      </dsp:txBody>
      <dsp:txXfrm>
        <a:off x="258101" y="2313723"/>
        <a:ext cx="1649925" cy="989955"/>
      </dsp:txXfrm>
    </dsp:sp>
    <dsp:sp modelId="{9A2ADBFC-5849-4068-A82F-7E0A643522A4}">
      <dsp:nvSpPr>
        <dsp:cNvPr id="0" name=""/>
        <dsp:cNvSpPr/>
      </dsp:nvSpPr>
      <dsp:spPr>
        <a:xfrm>
          <a:off x="2086878" y="2272155"/>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Yorgunluk belirtileri</a:t>
          </a:r>
          <a:endParaRPr lang="en-US" sz="1600" kern="1200" dirty="0"/>
        </a:p>
      </dsp:txBody>
      <dsp:txXfrm>
        <a:off x="2086878" y="2272155"/>
        <a:ext cx="1649925" cy="989955"/>
      </dsp:txXfrm>
    </dsp:sp>
    <dsp:sp modelId="{43900067-DFD6-4A92-9CE3-279DF7E74B75}">
      <dsp:nvSpPr>
        <dsp:cNvPr id="0" name=""/>
        <dsp:cNvSpPr/>
      </dsp:nvSpPr>
      <dsp:spPr>
        <a:xfrm>
          <a:off x="3887936" y="2313723"/>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Gerginlik/sinirlilik hali</a:t>
          </a:r>
          <a:endParaRPr lang="en-US" sz="1600" kern="1200" dirty="0"/>
        </a:p>
      </dsp:txBody>
      <dsp:txXfrm>
        <a:off x="3887936" y="2313723"/>
        <a:ext cx="1649925" cy="989955"/>
      </dsp:txXfrm>
    </dsp:sp>
    <dsp:sp modelId="{1BFA0665-BE0E-4CF9-BB79-4B1E799C63B0}">
      <dsp:nvSpPr>
        <dsp:cNvPr id="0" name=""/>
        <dsp:cNvSpPr/>
      </dsp:nvSpPr>
      <dsp:spPr>
        <a:xfrm>
          <a:off x="258101" y="3468671"/>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Yeme alışkanlıklarında değişme</a:t>
          </a:r>
          <a:endParaRPr lang="en-US" sz="1600" kern="1200" dirty="0"/>
        </a:p>
      </dsp:txBody>
      <dsp:txXfrm>
        <a:off x="258101" y="3468671"/>
        <a:ext cx="1649925" cy="989955"/>
      </dsp:txXfrm>
    </dsp:sp>
    <dsp:sp modelId="{EDF53FA7-4D33-4C55-AAF7-0D0E1FABB750}">
      <dsp:nvSpPr>
        <dsp:cNvPr id="0" name=""/>
        <dsp:cNvSpPr/>
      </dsp:nvSpPr>
      <dsp:spPr>
        <a:xfrm>
          <a:off x="2073018" y="3468671"/>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Telaş, şaşkınlık, dikkat bozuklukları</a:t>
          </a:r>
          <a:endParaRPr lang="en-US" sz="1600" kern="1200" dirty="0"/>
        </a:p>
      </dsp:txBody>
      <dsp:txXfrm>
        <a:off x="2073018" y="3468671"/>
        <a:ext cx="1649925" cy="989955"/>
      </dsp:txXfrm>
    </dsp:sp>
    <dsp:sp modelId="{8659B6D1-087E-434E-BA8A-4277DC93643F}">
      <dsp:nvSpPr>
        <dsp:cNvPr id="0" name=""/>
        <dsp:cNvSpPr/>
      </dsp:nvSpPr>
      <dsp:spPr>
        <a:xfrm>
          <a:off x="3887936" y="3468671"/>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Huzursuz uyku, kabus görme</a:t>
          </a:r>
          <a:endParaRPr lang="en-US" sz="1600" kern="1200" dirty="0"/>
        </a:p>
      </dsp:txBody>
      <dsp:txXfrm>
        <a:off x="3887936" y="3468671"/>
        <a:ext cx="1649925" cy="989955"/>
      </dsp:txXfrm>
    </dsp:sp>
    <dsp:sp modelId="{AB2CB680-5D9D-499C-A6FA-E782D90A0AE2}">
      <dsp:nvSpPr>
        <dsp:cNvPr id="0" name=""/>
        <dsp:cNvSpPr/>
      </dsp:nvSpPr>
      <dsp:spPr>
        <a:xfrm>
          <a:off x="1984401" y="4552639"/>
          <a:ext cx="1649925" cy="98995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Olumsuz düşünceler</a:t>
          </a:r>
          <a:endParaRPr lang="en-US" sz="1600" kern="1200" dirty="0"/>
        </a:p>
      </dsp:txBody>
      <dsp:txXfrm>
        <a:off x="1984401" y="4552639"/>
        <a:ext cx="1649925" cy="9899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3714F-7EA7-4740-950E-09775876DCB8}">
      <dsp:nvSpPr>
        <dsp:cNvPr id="0" name=""/>
        <dsp:cNvSpPr/>
      </dsp:nvSpPr>
      <dsp:spPr>
        <a:xfrm>
          <a:off x="1561618" y="262928"/>
          <a:ext cx="4473530" cy="4473530"/>
        </a:xfrm>
        <a:prstGeom prst="pie">
          <a:avLst>
            <a:gd name="adj1" fmla="val 16200000"/>
            <a:gd name="adj2" fmla="val 198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tr-TR" sz="1600" kern="1200" dirty="0"/>
            <a:t>Kötü çalışma alışkanlıkları</a:t>
          </a:r>
          <a:endParaRPr lang="en-US" sz="1600" kern="1200" dirty="0"/>
        </a:p>
      </dsp:txBody>
      <dsp:txXfrm>
        <a:off x="3846314" y="742235"/>
        <a:ext cx="1304779" cy="958613"/>
      </dsp:txXfrm>
    </dsp:sp>
    <dsp:sp modelId="{D7FA6496-BA91-451B-A609-D102E1CCC4DB}">
      <dsp:nvSpPr>
        <dsp:cNvPr id="0" name=""/>
        <dsp:cNvSpPr/>
      </dsp:nvSpPr>
      <dsp:spPr>
        <a:xfrm>
          <a:off x="1402755" y="541350"/>
          <a:ext cx="4473530" cy="4473530"/>
        </a:xfrm>
        <a:prstGeom prst="pie">
          <a:avLst>
            <a:gd name="adj1" fmla="val 19800000"/>
            <a:gd name="adj2" fmla="val 18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tr-TR" sz="1700" kern="1200" dirty="0"/>
            <a:t>Görev ve sorumlulukları erteleme</a:t>
          </a:r>
          <a:endParaRPr lang="en-US" sz="1700" kern="1200" dirty="0"/>
        </a:p>
      </dsp:txBody>
      <dsp:txXfrm>
        <a:off x="4464992" y="2325436"/>
        <a:ext cx="1352710" cy="905357"/>
      </dsp:txXfrm>
    </dsp:sp>
    <dsp:sp modelId="{BAB7338A-BF75-4480-A27F-0DE62377DFB6}">
      <dsp:nvSpPr>
        <dsp:cNvPr id="0" name=""/>
        <dsp:cNvSpPr/>
      </dsp:nvSpPr>
      <dsp:spPr>
        <a:xfrm>
          <a:off x="1402755" y="541350"/>
          <a:ext cx="4473530" cy="4473530"/>
        </a:xfrm>
        <a:prstGeom prst="pie">
          <a:avLst>
            <a:gd name="adj1" fmla="val 1800000"/>
            <a:gd name="adj2" fmla="val 54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tr-TR" sz="1700" kern="1200" dirty="0"/>
            <a:t>Zamanı iyi kullanamama </a:t>
          </a:r>
          <a:endParaRPr lang="en-US" sz="1700" kern="1200" dirty="0"/>
        </a:p>
      </dsp:txBody>
      <dsp:txXfrm>
        <a:off x="3687450" y="3576960"/>
        <a:ext cx="1304779" cy="958613"/>
      </dsp:txXfrm>
    </dsp:sp>
    <dsp:sp modelId="{D008CCD2-5839-4CAA-8C9C-9B1A34A653F8}">
      <dsp:nvSpPr>
        <dsp:cNvPr id="0" name=""/>
        <dsp:cNvSpPr/>
      </dsp:nvSpPr>
      <dsp:spPr>
        <a:xfrm>
          <a:off x="1402755" y="541350"/>
          <a:ext cx="4473530" cy="4473530"/>
        </a:xfrm>
        <a:prstGeom prst="pie">
          <a:avLst>
            <a:gd name="adj1" fmla="val 5400000"/>
            <a:gd name="adj2" fmla="val 90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t" anchorCtr="0">
          <a:noAutofit/>
        </a:bodyPr>
        <a:lstStyle/>
        <a:p>
          <a:pPr marL="0" lvl="0" indent="0" algn="l" defTabSz="622300">
            <a:lnSpc>
              <a:spcPct val="90000"/>
            </a:lnSpc>
            <a:spcBef>
              <a:spcPct val="0"/>
            </a:spcBef>
            <a:spcAft>
              <a:spcPct val="35000"/>
            </a:spcAft>
            <a:buNone/>
          </a:pPr>
          <a:r>
            <a:rPr lang="tr-TR" sz="1400" kern="1200" dirty="0"/>
            <a:t>Başarısız olma ve değerlendirilme </a:t>
          </a:r>
          <a:endParaRPr lang="en-US" sz="1400" kern="1200" dirty="0"/>
        </a:p>
        <a:p>
          <a:pPr marL="114300" lvl="1" indent="-114300" algn="l" defTabSz="622300">
            <a:lnSpc>
              <a:spcPct val="90000"/>
            </a:lnSpc>
            <a:spcBef>
              <a:spcPct val="0"/>
            </a:spcBef>
            <a:spcAft>
              <a:spcPct val="15000"/>
            </a:spcAft>
            <a:buChar char="•"/>
          </a:pPr>
          <a:r>
            <a:rPr lang="tr-TR" sz="1400" kern="1200" dirty="0"/>
            <a:t>korkusu</a:t>
          </a:r>
          <a:endParaRPr lang="en-US" sz="1400" kern="1200" dirty="0"/>
        </a:p>
      </dsp:txBody>
      <dsp:txXfrm>
        <a:off x="2286809" y="3576960"/>
        <a:ext cx="1304779" cy="958613"/>
      </dsp:txXfrm>
    </dsp:sp>
    <dsp:sp modelId="{3763479E-7EF2-48C1-B21E-6C83EBBB0EA8}">
      <dsp:nvSpPr>
        <dsp:cNvPr id="0" name=""/>
        <dsp:cNvSpPr/>
      </dsp:nvSpPr>
      <dsp:spPr>
        <a:xfrm>
          <a:off x="1402755" y="541350"/>
          <a:ext cx="4473530" cy="4473530"/>
        </a:xfrm>
        <a:prstGeom prst="pie">
          <a:avLst>
            <a:gd name="adj1" fmla="val 9000000"/>
            <a:gd name="adj2" fmla="val 126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t" anchorCtr="0">
          <a:noAutofit/>
        </a:bodyPr>
        <a:lstStyle/>
        <a:p>
          <a:pPr marL="0" lvl="0" indent="0" algn="l" defTabSz="711200">
            <a:lnSpc>
              <a:spcPct val="90000"/>
            </a:lnSpc>
            <a:spcBef>
              <a:spcPct val="0"/>
            </a:spcBef>
            <a:spcAft>
              <a:spcPct val="35000"/>
            </a:spcAft>
            <a:buNone/>
          </a:pPr>
          <a:r>
            <a:rPr lang="tr-TR" sz="1600" kern="1200" dirty="0"/>
            <a:t>Beklenti düzeyi </a:t>
          </a:r>
          <a:endParaRPr lang="en-US" sz="1600" kern="1200" dirty="0"/>
        </a:p>
        <a:p>
          <a:pPr marL="171450" lvl="1" indent="-171450" algn="l" defTabSz="711200">
            <a:lnSpc>
              <a:spcPct val="90000"/>
            </a:lnSpc>
            <a:spcBef>
              <a:spcPct val="0"/>
            </a:spcBef>
            <a:spcAft>
              <a:spcPct val="15000"/>
            </a:spcAft>
            <a:buChar char="•"/>
          </a:pPr>
          <a:r>
            <a:rPr lang="tr-TR" sz="1600" kern="1200" dirty="0"/>
            <a:t>(Aile, öğretmen, arkadaş, kendisi) </a:t>
          </a:r>
          <a:endParaRPr lang="en-US" sz="1600" kern="1200" dirty="0"/>
        </a:p>
      </dsp:txBody>
      <dsp:txXfrm>
        <a:off x="1471988" y="2325436"/>
        <a:ext cx="1352710" cy="905357"/>
      </dsp:txXfrm>
    </dsp:sp>
    <dsp:sp modelId="{280527CB-2D6F-4BF0-A9FD-700B917FA3BD}">
      <dsp:nvSpPr>
        <dsp:cNvPr id="0" name=""/>
        <dsp:cNvSpPr/>
      </dsp:nvSpPr>
      <dsp:spPr>
        <a:xfrm>
          <a:off x="1402755" y="541350"/>
          <a:ext cx="4473530" cy="4473530"/>
        </a:xfrm>
        <a:prstGeom prst="pie">
          <a:avLst>
            <a:gd name="adj1" fmla="val 126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tr-TR" sz="1600" kern="1200" dirty="0" err="1"/>
            <a:t>Mükemmelliyetçi</a:t>
          </a:r>
          <a:r>
            <a:rPr lang="tr-TR" sz="1600" kern="1200" dirty="0"/>
            <a:t> yaklaşım </a:t>
          </a:r>
          <a:endParaRPr lang="en-US" sz="1600" kern="1200" dirty="0"/>
        </a:p>
      </dsp:txBody>
      <dsp:txXfrm>
        <a:off x="2286809" y="1020657"/>
        <a:ext cx="1304779" cy="9586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21921-1CEE-4785-B277-0A8D2353C3F7}">
      <dsp:nvSpPr>
        <dsp:cNvPr id="0" name=""/>
        <dsp:cNvSpPr/>
      </dsp:nvSpPr>
      <dsp:spPr>
        <a:xfrm>
          <a:off x="817" y="957434"/>
          <a:ext cx="2867754" cy="1821024"/>
        </a:xfrm>
        <a:prstGeom prst="roundRect">
          <a:avLst>
            <a:gd name="adj" fmla="val 10000"/>
          </a:avLst>
        </a:prstGeom>
        <a:gradFill rotWithShape="0">
          <a:gsLst>
            <a:gs pos="0">
              <a:schemeClr val="accent1">
                <a:hueOff val="0"/>
                <a:satOff val="0"/>
                <a:lumOff val="0"/>
                <a:alphaOff val="0"/>
              </a:schemeClr>
            </a:gs>
            <a:gs pos="90000">
              <a:schemeClr val="accent1">
                <a:hueOff val="0"/>
                <a:satOff val="0"/>
                <a:lumOff val="0"/>
                <a:alphaOff val="0"/>
                <a:shade val="100000"/>
                <a:satMod val="105000"/>
              </a:schemeClr>
            </a:gs>
            <a:gs pos="100000">
              <a:schemeClr val="accent1">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5CBB5CF0-3F2A-48AA-A81C-071B3E9A5E86}">
      <dsp:nvSpPr>
        <dsp:cNvPr id="0" name=""/>
        <dsp:cNvSpPr/>
      </dsp:nvSpPr>
      <dsp:spPr>
        <a:xfrm>
          <a:off x="319456" y="1260141"/>
          <a:ext cx="2867754" cy="1821024"/>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tr-TR" sz="3600" kern="1200"/>
            <a:t>1-  Zihinsel Uygulamalar</a:t>
          </a:r>
          <a:endParaRPr lang="en-US" sz="3600" kern="1200"/>
        </a:p>
      </dsp:txBody>
      <dsp:txXfrm>
        <a:off x="372792" y="1313477"/>
        <a:ext cx="2761082" cy="1714352"/>
      </dsp:txXfrm>
    </dsp:sp>
    <dsp:sp modelId="{B0A0042E-D531-4D6C-B87A-5761CE20BB35}">
      <dsp:nvSpPr>
        <dsp:cNvPr id="0" name=""/>
        <dsp:cNvSpPr/>
      </dsp:nvSpPr>
      <dsp:spPr>
        <a:xfrm>
          <a:off x="3505850" y="957434"/>
          <a:ext cx="2867754" cy="1821024"/>
        </a:xfrm>
        <a:prstGeom prst="roundRect">
          <a:avLst>
            <a:gd name="adj" fmla="val 10000"/>
          </a:avLst>
        </a:prstGeom>
        <a:gradFill rotWithShape="0">
          <a:gsLst>
            <a:gs pos="0">
              <a:schemeClr val="accent1">
                <a:hueOff val="0"/>
                <a:satOff val="0"/>
                <a:lumOff val="0"/>
                <a:alphaOff val="0"/>
              </a:schemeClr>
            </a:gs>
            <a:gs pos="90000">
              <a:schemeClr val="accent1">
                <a:hueOff val="0"/>
                <a:satOff val="0"/>
                <a:lumOff val="0"/>
                <a:alphaOff val="0"/>
                <a:shade val="100000"/>
                <a:satMod val="105000"/>
              </a:schemeClr>
            </a:gs>
            <a:gs pos="100000">
              <a:schemeClr val="accent1">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AA51E286-8B56-4545-9DD8-BBB8C9CF1B72}">
      <dsp:nvSpPr>
        <dsp:cNvPr id="0" name=""/>
        <dsp:cNvSpPr/>
      </dsp:nvSpPr>
      <dsp:spPr>
        <a:xfrm>
          <a:off x="3824489" y="1260141"/>
          <a:ext cx="2867754" cy="1821024"/>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tr-TR" sz="3600" kern="1200"/>
            <a:t>2- Bedensel Uygulamalar</a:t>
          </a:r>
          <a:endParaRPr lang="en-US" sz="3600" kern="1200"/>
        </a:p>
      </dsp:txBody>
      <dsp:txXfrm>
        <a:off x="3877825" y="1313477"/>
        <a:ext cx="2761082" cy="17143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7D8BFB-CDED-4801-9AD0-FAC70B919F0E}" type="datetimeFigureOut">
              <a:rPr lang="tr-TR" smtClean="0"/>
              <a:t>17.08.2022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684B13-C38E-4C71-82FF-A9B3EBBE7B0E}" type="slidenum">
              <a:rPr lang="tr-TR" smtClean="0"/>
              <a:t>‹#›</a:t>
            </a:fld>
            <a:endParaRPr lang="tr-TR"/>
          </a:p>
        </p:txBody>
      </p:sp>
    </p:spTree>
    <p:extLst>
      <p:ext uri="{BB962C8B-B14F-4D97-AF65-F5344CB8AC3E}">
        <p14:creationId xmlns:p14="http://schemas.microsoft.com/office/powerpoint/2010/main" val="4155093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Slayt Görüntüsü Yer Tutucusu">
            <a:extLst>
              <a:ext uri="{FF2B5EF4-FFF2-40B4-BE49-F238E27FC236}">
                <a16:creationId xmlns:a16="http://schemas.microsoft.com/office/drawing/2014/main" id="{BB6F7DFC-215A-5A8A-C69F-53A5479829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Not Yer Tutucusu">
            <a:extLst>
              <a:ext uri="{FF2B5EF4-FFF2-40B4-BE49-F238E27FC236}">
                <a16:creationId xmlns:a16="http://schemas.microsoft.com/office/drawing/2014/main" id="{75BFFE2E-8DA6-ECD1-DC9F-A662545BDD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tr-TR" altLang="tr-TR"/>
              <a:t>Sınav Kaygısı İle İlgili Bilinmesi Gerekenler Yazısından Gevşeme Tekniklerinin Seminer sırasında Uygulanması Uygun Olacaktır….</a:t>
            </a:r>
          </a:p>
        </p:txBody>
      </p:sp>
      <p:sp>
        <p:nvSpPr>
          <p:cNvPr id="30724" name="3 Slayt Numarası Yer Tutucusu">
            <a:extLst>
              <a:ext uri="{FF2B5EF4-FFF2-40B4-BE49-F238E27FC236}">
                <a16:creationId xmlns:a16="http://schemas.microsoft.com/office/drawing/2014/main" id="{D55C6ECF-1B86-16F8-661A-B4FAD052A0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8D8A849-5BB4-49D4-B3D2-82D6525D716F}" type="slidenum">
              <a:rPr lang="tr-TR" altLang="tr-TR" sz="1200"/>
              <a:pPr eaLnBrk="1" hangingPunct="1"/>
              <a:t>18</a:t>
            </a:fld>
            <a:endParaRPr lang="tr-TR" altLang="tr-T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1BEF0D-F0BB-DE4B-95CE-6DB70DBA9567}" type="datetimeFigureOut">
              <a:rPr lang="en-US" smtClean="0"/>
              <a:pPr/>
              <a:t>8/17/2022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86975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7838313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14144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33346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8/17/2022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5673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640745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0630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67428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13273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a:t>Asıl başlık stilini düzenlemek için tıklayın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2A54C80-263E-416B-A8E0-580EDEADCBDC}" type="datetimeFigureOut">
              <a:rPr lang="en-US" smtClean="0"/>
              <a:t>8/17/2022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4647586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8/17/2022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3781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61BEF0D-F0BB-DE4B-95CE-6DB70DBA9567}" type="datetimeFigureOut">
              <a:rPr lang="en-US" smtClean="0"/>
              <a:pPr/>
              <a:t>8/17/2022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848508"/>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3.jpeg"/><Relationship Id="rId7" Type="http://schemas.openxmlformats.org/officeDocument/2006/relationships/diagramColors" Target="../diagrams/colors4.xm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8.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CE71AA-D90E-79DE-9F73-B2491B3AF66F}"/>
              </a:ext>
            </a:extLst>
          </p:cNvPr>
          <p:cNvSpPr>
            <a:spLocks noGrp="1"/>
          </p:cNvSpPr>
          <p:nvPr>
            <p:ph type="ctrTitle"/>
          </p:nvPr>
        </p:nvSpPr>
        <p:spPr>
          <a:xfrm>
            <a:off x="221673" y="346364"/>
            <a:ext cx="10519352" cy="1017803"/>
          </a:xfrm>
        </p:spPr>
        <p:txBody>
          <a:bodyPr>
            <a:normAutofit/>
          </a:bodyPr>
          <a:lstStyle/>
          <a:p>
            <a:pPr algn="l">
              <a:lnSpc>
                <a:spcPct val="90000"/>
              </a:lnSpc>
            </a:pPr>
            <a:r>
              <a:rPr lang="tr-TR" sz="3700" dirty="0"/>
              <a:t>               SINAV KAYGISI ve  BAŞA ÇIKMA YOLLARI</a:t>
            </a:r>
          </a:p>
        </p:txBody>
      </p:sp>
      <p:sp>
        <p:nvSpPr>
          <p:cNvPr id="3" name="Alt Başlık 2">
            <a:extLst>
              <a:ext uri="{FF2B5EF4-FFF2-40B4-BE49-F238E27FC236}">
                <a16:creationId xmlns:a16="http://schemas.microsoft.com/office/drawing/2014/main" id="{85F5FA27-F0BC-163A-55B0-5A8BE57609ED}"/>
              </a:ext>
            </a:extLst>
          </p:cNvPr>
          <p:cNvSpPr>
            <a:spLocks noGrp="1"/>
          </p:cNvSpPr>
          <p:nvPr>
            <p:ph type="subTitle" idx="1"/>
          </p:nvPr>
        </p:nvSpPr>
        <p:spPr>
          <a:xfrm>
            <a:off x="1849568" y="5425066"/>
            <a:ext cx="8288035" cy="471488"/>
          </a:xfrm>
        </p:spPr>
        <p:txBody>
          <a:bodyPr>
            <a:noAutofit/>
          </a:bodyPr>
          <a:lstStyle/>
          <a:p>
            <a:pPr algn="l"/>
            <a:r>
              <a:rPr lang="tr-TR" sz="2800" dirty="0">
                <a:solidFill>
                  <a:schemeClr val="bg1"/>
                </a:solidFill>
              </a:rPr>
              <a:t>        BATMAN REHBERLİK VE ARAŞTIRMA MERKEZİ</a:t>
            </a:r>
          </a:p>
        </p:txBody>
      </p:sp>
      <p:pic>
        <p:nvPicPr>
          <p:cNvPr id="1026" name="Picture 2" descr="Koca Siyah Bulut: Sınav Kaygısı - eğitimdem">
            <a:extLst>
              <a:ext uri="{FF2B5EF4-FFF2-40B4-BE49-F238E27FC236}">
                <a16:creationId xmlns:a16="http://schemas.microsoft.com/office/drawing/2014/main" id="{6464AEC0-A4D7-C3D7-B458-F09DB5970D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91" r="11350" b="-1"/>
          <a:stretch/>
        </p:blipFill>
        <p:spPr bwMode="auto">
          <a:xfrm>
            <a:off x="1717965" y="1742896"/>
            <a:ext cx="8589818" cy="3303440"/>
          </a:xfrm>
          <a:prstGeom prst="rect">
            <a:avLst/>
          </a:prstGeom>
          <a:noFill/>
          <a:extLst>
            <a:ext uri="{909E8E84-426E-40DD-AFC4-6F175D3DCCD1}">
              <a14:hiddenFill xmlns:a14="http://schemas.microsoft.com/office/drawing/2010/main">
                <a:solidFill>
                  <a:srgbClr val="FFFFFF"/>
                </a:solidFill>
              </a14:hiddenFill>
            </a:ext>
          </a:extLst>
        </p:spPr>
      </p:pic>
      <p:pic>
        <p:nvPicPr>
          <p:cNvPr id="5" name="Resim 4">
            <a:extLst>
              <a:ext uri="{FF2B5EF4-FFF2-40B4-BE49-F238E27FC236}">
                <a16:creationId xmlns:a16="http://schemas.microsoft.com/office/drawing/2014/main" id="{A7DC5A93-3938-91E0-1D82-68F3DC1EA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9352" y="183752"/>
            <a:ext cx="145097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90132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20492" name="Rectangle 20489">
            <a:extLst>
              <a:ext uri="{FF2B5EF4-FFF2-40B4-BE49-F238E27FC236}">
                <a16:creationId xmlns:a16="http://schemas.microsoft.com/office/drawing/2014/main" id="{B086532B-5A3E-44A5-A0C2-22A0DB316C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290" name="Rectangle 2">
            <a:extLst>
              <a:ext uri="{FF2B5EF4-FFF2-40B4-BE49-F238E27FC236}">
                <a16:creationId xmlns:a16="http://schemas.microsoft.com/office/drawing/2014/main" id="{139C7B07-8146-1EE2-9F85-85F8D9E5FC61}"/>
              </a:ext>
            </a:extLst>
          </p:cNvPr>
          <p:cNvSpPr>
            <a:spLocks noGrp="1" noChangeArrowheads="1"/>
          </p:cNvSpPr>
          <p:nvPr>
            <p:ph type="title"/>
          </p:nvPr>
        </p:nvSpPr>
        <p:spPr>
          <a:xfrm>
            <a:off x="707064" y="609600"/>
            <a:ext cx="6993914" cy="1356360"/>
          </a:xfrm>
        </p:spPr>
        <p:txBody>
          <a:bodyPr rtlCol="0">
            <a:normAutofit/>
          </a:bodyPr>
          <a:lstStyle/>
          <a:p>
            <a:pPr>
              <a:defRPr/>
            </a:pPr>
            <a:r>
              <a:rPr lang="tr-TR" b="1">
                <a:latin typeface="Comic Sans MS" pitchFamily="66" charset="0"/>
                <a:cs typeface="Times New Roman" pitchFamily="18" charset="0"/>
              </a:rPr>
              <a:t>Sınav S</a:t>
            </a:r>
            <a:r>
              <a:rPr lang="tr-TR" b="1">
                <a:latin typeface="Comic Sans MS" pitchFamily="66" charset="0"/>
              </a:rPr>
              <a:t>üresince;</a:t>
            </a:r>
          </a:p>
        </p:txBody>
      </p:sp>
      <p:sp>
        <p:nvSpPr>
          <p:cNvPr id="11267" name="Rectangle 3">
            <a:extLst>
              <a:ext uri="{FF2B5EF4-FFF2-40B4-BE49-F238E27FC236}">
                <a16:creationId xmlns:a16="http://schemas.microsoft.com/office/drawing/2014/main" id="{AB095E43-0FEB-C52C-35EB-5646CDC779BB}"/>
              </a:ext>
            </a:extLst>
          </p:cNvPr>
          <p:cNvSpPr>
            <a:spLocks noGrp="1" noChangeArrowheads="1"/>
          </p:cNvSpPr>
          <p:nvPr>
            <p:ph idx="1"/>
          </p:nvPr>
        </p:nvSpPr>
        <p:spPr>
          <a:xfrm>
            <a:off x="707064" y="2057400"/>
            <a:ext cx="6993914" cy="4038600"/>
          </a:xfrm>
        </p:spPr>
        <p:txBody>
          <a:bodyPr>
            <a:normAutofit/>
          </a:bodyPr>
          <a:lstStyle/>
          <a:p>
            <a:pPr eaLnBrk="1" hangingPunct="1">
              <a:buFont typeface="Wingdings" panose="05000000000000000000" pitchFamily="2" charset="2"/>
              <a:buChar char="F"/>
            </a:pPr>
            <a:r>
              <a:rPr lang="tr-TR" altLang="tr-TR">
                <a:latin typeface="Comic Sans MS" panose="030F0702030302020204" pitchFamily="66" charset="0"/>
              </a:rPr>
              <a:t>Sınav için olumlu düşünün.</a:t>
            </a:r>
          </a:p>
          <a:p>
            <a:pPr eaLnBrk="1" hangingPunct="1">
              <a:buFont typeface="Wingdings" panose="05000000000000000000" pitchFamily="2" charset="2"/>
              <a:buChar char="F"/>
            </a:pPr>
            <a:r>
              <a:rPr lang="tr-TR" altLang="tr-TR">
                <a:latin typeface="Comic Sans MS" panose="030F0702030302020204" pitchFamily="66" charset="0"/>
                <a:cs typeface="Times New Roman" panose="02020603050405020304" pitchFamily="18" charset="0"/>
              </a:rPr>
              <a:t>Zamanı nasıl kullanacağınıza ve soruları hangi sırayla cevaplayacağınıza karar verin</a:t>
            </a:r>
            <a:r>
              <a:rPr lang="tr-TR" altLang="tr-TR">
                <a:latin typeface="Comic Sans MS" panose="030F0702030302020204" pitchFamily="66" charset="0"/>
              </a:rPr>
              <a:t>.</a:t>
            </a:r>
          </a:p>
          <a:p>
            <a:pPr eaLnBrk="1" hangingPunct="1">
              <a:buFont typeface="Wingdings" panose="05000000000000000000" pitchFamily="2" charset="2"/>
              <a:buChar char="F"/>
            </a:pPr>
            <a:r>
              <a:rPr lang="tr-TR" altLang="tr-TR">
                <a:latin typeface="Comic Sans MS" panose="030F0702030302020204" pitchFamily="66" charset="0"/>
                <a:ea typeface="Batang" panose="02030600000101010101" pitchFamily="18" charset="-127"/>
              </a:rPr>
              <a:t>Soruları </a:t>
            </a:r>
            <a:r>
              <a:rPr lang="tr-TR" altLang="tr-TR">
                <a:latin typeface="Comic Sans MS" panose="030F0702030302020204" pitchFamily="66" charset="0"/>
              </a:rPr>
              <a:t>ve yönergeleri </a:t>
            </a:r>
            <a:r>
              <a:rPr lang="tr-TR" altLang="tr-TR">
                <a:latin typeface="Comic Sans MS" panose="030F0702030302020204" pitchFamily="66" charset="0"/>
                <a:ea typeface="Batang" panose="02030600000101010101" pitchFamily="18" charset="-127"/>
              </a:rPr>
              <a:t>dikkatlice okuyun</a:t>
            </a:r>
            <a:r>
              <a:rPr lang="tr-TR" altLang="tr-TR">
                <a:latin typeface="Comic Sans MS" panose="030F0702030302020204" pitchFamily="66" charset="0"/>
              </a:rPr>
              <a:t>.</a:t>
            </a:r>
          </a:p>
          <a:p>
            <a:pPr eaLnBrk="1" hangingPunct="1">
              <a:buFont typeface="Wingdings" panose="05000000000000000000" pitchFamily="2" charset="2"/>
              <a:buChar char="F"/>
            </a:pPr>
            <a:r>
              <a:rPr lang="tr-TR" altLang="tr-TR">
                <a:latin typeface="Comic Sans MS" panose="030F0702030302020204" pitchFamily="66" charset="0"/>
                <a:ea typeface="Batang" panose="02030600000101010101" pitchFamily="18" charset="-127"/>
              </a:rPr>
              <a:t>Zaman zaman duruşunuzu</a:t>
            </a:r>
            <a:r>
              <a:rPr lang="tr-TR" altLang="tr-TR">
                <a:latin typeface="Comic Sans MS" panose="030F0702030302020204" pitchFamily="66" charset="0"/>
              </a:rPr>
              <a:t> </a:t>
            </a:r>
            <a:r>
              <a:rPr lang="tr-TR" altLang="tr-TR">
                <a:latin typeface="Comic Sans MS" panose="030F0702030302020204" pitchFamily="66" charset="0"/>
                <a:ea typeface="Batang" panose="02030600000101010101" pitchFamily="18" charset="-127"/>
              </a:rPr>
              <a:t>değiştirin, bu sizi rahatlatacaktır</a:t>
            </a:r>
            <a:r>
              <a:rPr lang="tr-TR" altLang="tr-TR">
                <a:latin typeface="Comic Sans MS" panose="030F0702030302020204" pitchFamily="66" charset="0"/>
              </a:rPr>
              <a:t>.</a:t>
            </a:r>
          </a:p>
          <a:p>
            <a:pPr eaLnBrk="1" hangingPunct="1">
              <a:buFont typeface="Wingdings" panose="05000000000000000000" pitchFamily="2" charset="2"/>
              <a:buChar char="F"/>
            </a:pPr>
            <a:r>
              <a:rPr lang="tr-TR" altLang="tr-TR">
                <a:latin typeface="Comic Sans MS" panose="030F0702030302020204" pitchFamily="66" charset="0"/>
                <a:ea typeface="Batang" panose="02030600000101010101" pitchFamily="18" charset="-127"/>
              </a:rPr>
              <a:t>Sınıf arkadaşlarınız sınavlarını erkenden bitir</a:t>
            </a:r>
            <a:r>
              <a:rPr lang="tr-TR" altLang="tr-TR">
                <a:latin typeface="Comic Sans MS" panose="030F0702030302020204" pitchFamily="66" charset="0"/>
              </a:rPr>
              <a:t>diğinde </a:t>
            </a:r>
            <a:r>
              <a:rPr lang="tr-TR" altLang="tr-TR">
                <a:latin typeface="Comic Sans MS" panose="030F0702030302020204" pitchFamily="66" charset="0"/>
                <a:ea typeface="Batang" panose="02030600000101010101" pitchFamily="18" charset="-127"/>
              </a:rPr>
              <a:t>panik olmayın.</a:t>
            </a:r>
            <a:endParaRPr lang="tr-TR" altLang="tr-TR">
              <a:latin typeface="Comic Sans MS" panose="030F0702030302020204" pitchFamily="66" charset="0"/>
            </a:endParaRPr>
          </a:p>
        </p:txBody>
      </p:sp>
      <p:pic>
        <p:nvPicPr>
          <p:cNvPr id="11269" name="6 Resim" descr="1465025164100.jpg">
            <a:extLst>
              <a:ext uri="{FF2B5EF4-FFF2-40B4-BE49-F238E27FC236}">
                <a16:creationId xmlns:a16="http://schemas.microsoft.com/office/drawing/2014/main" id="{A610DEE5-78B2-8A43-D708-E8157FFDAA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994073" y="2258292"/>
            <a:ext cx="3961707" cy="29233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4 Slayt Numarası Yer Tutucusu">
            <a:extLst>
              <a:ext uri="{FF2B5EF4-FFF2-40B4-BE49-F238E27FC236}">
                <a16:creationId xmlns:a16="http://schemas.microsoft.com/office/drawing/2014/main" id="{D28F16B7-8D9B-58B0-7ACF-D7E21B750957}"/>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76482BB6-4F7C-463A-8CF2-4DA73077A2D3}" type="slidenum">
              <a:rPr lang="tr-TR" altLang="tr-TR" sz="1900"/>
              <a:pPr eaLnBrk="1" hangingPunct="1">
                <a:lnSpc>
                  <a:spcPct val="90000"/>
                </a:lnSpc>
                <a:spcAft>
                  <a:spcPts val="600"/>
                </a:spcAft>
              </a:pPr>
              <a:t>10</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21517" name="Rectangle 21516">
            <a:extLst>
              <a:ext uri="{FF2B5EF4-FFF2-40B4-BE49-F238E27FC236}">
                <a16:creationId xmlns:a16="http://schemas.microsoft.com/office/drawing/2014/main" id="{041AB071-DCA2-42CD-9124-1185AB226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13314" name="Rectangle 1026">
            <a:extLst>
              <a:ext uri="{FF2B5EF4-FFF2-40B4-BE49-F238E27FC236}">
                <a16:creationId xmlns:a16="http://schemas.microsoft.com/office/drawing/2014/main" id="{B0E504E8-59BC-48E7-AA5E-BCB610A5A00E}"/>
              </a:ext>
            </a:extLst>
          </p:cNvPr>
          <p:cNvSpPr>
            <a:spLocks noGrp="1" noChangeArrowheads="1"/>
          </p:cNvSpPr>
          <p:nvPr>
            <p:ph type="title"/>
          </p:nvPr>
        </p:nvSpPr>
        <p:spPr>
          <a:xfrm>
            <a:off x="4441783" y="609600"/>
            <a:ext cx="6693061" cy="1356360"/>
          </a:xfrm>
        </p:spPr>
        <p:txBody>
          <a:bodyPr rtlCol="0">
            <a:normAutofit/>
          </a:bodyPr>
          <a:lstStyle/>
          <a:p>
            <a:pPr>
              <a:defRPr/>
            </a:pPr>
            <a:r>
              <a:rPr lang="tr-TR" b="1">
                <a:solidFill>
                  <a:srgbClr val="FFFFFF"/>
                </a:solidFill>
                <a:effectLst>
                  <a:outerShdw blurRad="38100" dist="38100" dir="2700000" algn="tl">
                    <a:srgbClr val="C0C0C0"/>
                  </a:outerShdw>
                </a:effectLst>
                <a:latin typeface="Comic Sans MS" pitchFamily="66" charset="0"/>
              </a:rPr>
              <a:t>Kaygı İle Başa Çıkma Yolları</a:t>
            </a:r>
          </a:p>
        </p:txBody>
      </p:sp>
      <p:sp>
        <p:nvSpPr>
          <p:cNvPr id="21510" name="5 Slayt Numarası Yer Tutucusu">
            <a:extLst>
              <a:ext uri="{FF2B5EF4-FFF2-40B4-BE49-F238E27FC236}">
                <a16:creationId xmlns:a16="http://schemas.microsoft.com/office/drawing/2014/main" id="{8950EBF8-E571-2E77-BE81-CE217221D468}"/>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D5078D98-EFD6-4506-ABA6-32A496ED18AC}" type="slidenum">
              <a:rPr lang="tr-TR" altLang="tr-TR" sz="1900">
                <a:solidFill>
                  <a:srgbClr val="FFFFFF"/>
                </a:solidFill>
              </a:rPr>
              <a:pPr eaLnBrk="1" hangingPunct="1">
                <a:lnSpc>
                  <a:spcPct val="90000"/>
                </a:lnSpc>
                <a:spcAft>
                  <a:spcPts val="600"/>
                </a:spcAft>
              </a:pPr>
              <a:t>11</a:t>
            </a:fld>
            <a:endParaRPr lang="tr-TR" altLang="tr-TR" sz="1900">
              <a:solidFill>
                <a:srgbClr val="FFFFFF"/>
              </a:solidFill>
            </a:endParaRPr>
          </a:p>
        </p:txBody>
      </p:sp>
      <p:sp>
        <p:nvSpPr>
          <p:cNvPr id="21519" name="Rectangle 21518">
            <a:extLst>
              <a:ext uri="{FF2B5EF4-FFF2-40B4-BE49-F238E27FC236}">
                <a16:creationId xmlns:a16="http://schemas.microsoft.com/office/drawing/2014/main" id="{0392547C-FF3C-4937-BC39-BDA087FC5A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1521" name="Rectangle 21520">
            <a:extLst>
              <a:ext uri="{FF2B5EF4-FFF2-40B4-BE49-F238E27FC236}">
                <a16:creationId xmlns:a16="http://schemas.microsoft.com/office/drawing/2014/main" id="{EF78E39C-4C90-437A-AC49-F4C5DD1480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3647661" cy="637793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3" name="6 Resim" descr="images (4).jpg">
            <a:extLst>
              <a:ext uri="{FF2B5EF4-FFF2-40B4-BE49-F238E27FC236}">
                <a16:creationId xmlns:a16="http://schemas.microsoft.com/office/drawing/2014/main" id="{D73C4879-FA03-BE28-2CFA-58AE4C61B2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6221" y="1198672"/>
            <a:ext cx="3640040" cy="17523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7 Resim" descr="io7sjx20170527145215.jpg">
            <a:extLst>
              <a:ext uri="{FF2B5EF4-FFF2-40B4-BE49-F238E27FC236}">
                <a16:creationId xmlns:a16="http://schemas.microsoft.com/office/drawing/2014/main" id="{F112EA19-1AC2-3FE8-E627-36BE482CC0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44171" y="3589867"/>
            <a:ext cx="3647661" cy="19658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1512" name="Rectangle 1027">
            <a:extLst>
              <a:ext uri="{FF2B5EF4-FFF2-40B4-BE49-F238E27FC236}">
                <a16:creationId xmlns:a16="http://schemas.microsoft.com/office/drawing/2014/main" id="{F12FAA21-BCB6-1B7C-ED75-B8CC1A27C0F4}"/>
              </a:ext>
            </a:extLst>
          </p:cNvPr>
          <p:cNvGraphicFramePr>
            <a:graphicFrameLocks noGrp="1"/>
          </p:cNvGraphicFramePr>
          <p:nvPr>
            <p:ph idx="1"/>
            <p:extLst>
              <p:ext uri="{D42A27DB-BD31-4B8C-83A1-F6EECF244321}">
                <p14:modId xmlns:p14="http://schemas.microsoft.com/office/powerpoint/2010/main" val="1995681480"/>
              </p:ext>
            </p:extLst>
          </p:nvPr>
        </p:nvGraphicFramePr>
        <p:xfrm>
          <a:off x="4441783" y="2057400"/>
          <a:ext cx="6693061" cy="4038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22538" name="Rectangle 22537">
            <a:extLst>
              <a:ext uri="{FF2B5EF4-FFF2-40B4-BE49-F238E27FC236}">
                <a16:creationId xmlns:a16="http://schemas.microsoft.com/office/drawing/2014/main" id="{E9271C28-7496-4447-8541-7B39F5E94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3314" name="Rectangle 2">
            <a:extLst>
              <a:ext uri="{FF2B5EF4-FFF2-40B4-BE49-F238E27FC236}">
                <a16:creationId xmlns:a16="http://schemas.microsoft.com/office/drawing/2014/main" id="{528BAD1F-B700-38C0-96E0-F465120DA6A3}"/>
              </a:ext>
            </a:extLst>
          </p:cNvPr>
          <p:cNvSpPr>
            <a:spLocks noGrp="1" noChangeArrowheads="1"/>
          </p:cNvSpPr>
          <p:nvPr>
            <p:ph type="title"/>
          </p:nvPr>
        </p:nvSpPr>
        <p:spPr>
          <a:xfrm>
            <a:off x="6106704" y="609600"/>
            <a:ext cx="5364444" cy="1356360"/>
          </a:xfrm>
        </p:spPr>
        <p:txBody>
          <a:bodyPr>
            <a:normAutofit/>
          </a:bodyPr>
          <a:lstStyle/>
          <a:p>
            <a:pPr eaLnBrk="1" hangingPunct="1"/>
            <a:r>
              <a:rPr lang="tr-TR" altLang="tr-TR" b="1">
                <a:latin typeface="Comic Sans MS" panose="030F0702030302020204" pitchFamily="66" charset="0"/>
              </a:rPr>
              <a:t>Olumlu</a:t>
            </a:r>
            <a:r>
              <a:rPr lang="tr-TR" altLang="tr-TR" b="1">
                <a:latin typeface="Comic Sans MS" panose="030F0702030302020204" pitchFamily="66" charset="0"/>
                <a:cs typeface="Times New Roman" panose="02020603050405020304" pitchFamily="18" charset="0"/>
              </a:rPr>
              <a:t> Düşünceler</a:t>
            </a:r>
            <a:r>
              <a:rPr lang="tr-TR" altLang="tr-TR" b="1"/>
              <a:t> </a:t>
            </a:r>
          </a:p>
        </p:txBody>
      </p:sp>
      <p:pic>
        <p:nvPicPr>
          <p:cNvPr id="13317" name="5 Resim" descr="8409340600281.jpg">
            <a:extLst>
              <a:ext uri="{FF2B5EF4-FFF2-40B4-BE49-F238E27FC236}">
                <a16:creationId xmlns:a16="http://schemas.microsoft.com/office/drawing/2014/main" id="{B2F1B4E9-9B4D-EFE7-627B-08C519357F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872064" y="1131152"/>
            <a:ext cx="4593715" cy="459371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a:extLst>
              <a:ext uri="{FF2B5EF4-FFF2-40B4-BE49-F238E27FC236}">
                <a16:creationId xmlns:a16="http://schemas.microsoft.com/office/drawing/2014/main" id="{42D180A6-C632-279A-1CE8-C68B98949E0F}"/>
              </a:ext>
            </a:extLst>
          </p:cNvPr>
          <p:cNvSpPr>
            <a:spLocks noGrp="1" noChangeArrowheads="1"/>
          </p:cNvSpPr>
          <p:nvPr>
            <p:ph idx="1"/>
          </p:nvPr>
        </p:nvSpPr>
        <p:spPr>
          <a:xfrm>
            <a:off x="6106703" y="2057400"/>
            <a:ext cx="5364444" cy="4038600"/>
          </a:xfrm>
        </p:spPr>
        <p:txBody>
          <a:bodyPr>
            <a:normAutofit/>
          </a:bodyPr>
          <a:lstStyle/>
          <a:p>
            <a:pPr eaLnBrk="1" hangingPunct="1"/>
            <a:r>
              <a:rPr lang="tr-TR" altLang="tr-TR" sz="2000">
                <a:latin typeface="Comic Sans MS" panose="030F0702030302020204" pitchFamily="66" charset="0"/>
              </a:rPr>
              <a:t>Zamanımı etkili şekilde kullanabilirim. </a:t>
            </a:r>
          </a:p>
          <a:p>
            <a:pPr eaLnBrk="1" hangingPunct="1"/>
            <a:r>
              <a:rPr lang="tr-TR" altLang="tr-TR" sz="2000">
                <a:latin typeface="Comic Sans MS" panose="030F0702030302020204" pitchFamily="66" charset="0"/>
              </a:rPr>
              <a:t>Takıldığım yerler olabilir, bilenlere sorup yardım alabilirim. </a:t>
            </a:r>
          </a:p>
          <a:p>
            <a:pPr eaLnBrk="1" hangingPunct="1"/>
            <a:r>
              <a:rPr lang="tr-TR" altLang="tr-TR" sz="2000">
                <a:latin typeface="Comic Sans MS" panose="030F0702030302020204" pitchFamily="66" charset="0"/>
              </a:rPr>
              <a:t>Önceden başarısız olmuş olabilirim ama nedenlerini biliyorum, şimdi çalıştım başarabilirim.</a:t>
            </a:r>
          </a:p>
          <a:p>
            <a:pPr eaLnBrk="1" hangingPunct="1"/>
            <a:r>
              <a:rPr lang="tr-TR" altLang="tr-TR" sz="2000">
                <a:latin typeface="Comic Sans MS" panose="030F0702030302020204" pitchFamily="66" charset="0"/>
              </a:rPr>
              <a:t>Elimden geleni yaparak ilerlediğimi ve daha iyi olduğumu kendime gösterebilirim.</a:t>
            </a:r>
          </a:p>
          <a:p>
            <a:pPr eaLnBrk="1" hangingPunct="1"/>
            <a:r>
              <a:rPr lang="tr-TR" altLang="tr-TR" sz="2000">
                <a:latin typeface="Comic Sans MS" panose="030F0702030302020204" pitchFamily="66" charset="0"/>
              </a:rPr>
              <a:t>Ben bedenimi ve duygularımı (heyecanımı, korkularımı vb) kontrol edebilirim, başarılı olabilirim. </a:t>
            </a:r>
          </a:p>
        </p:txBody>
      </p:sp>
      <p:sp>
        <p:nvSpPr>
          <p:cNvPr id="22533" name="4 Slayt Numarası Yer Tutucusu">
            <a:extLst>
              <a:ext uri="{FF2B5EF4-FFF2-40B4-BE49-F238E27FC236}">
                <a16:creationId xmlns:a16="http://schemas.microsoft.com/office/drawing/2014/main" id="{B33F1751-0615-85E6-D753-A1D73D55C5C6}"/>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6D023CCF-084F-4CDA-8358-6B0E10E8723C}" type="slidenum">
              <a:rPr lang="tr-TR" altLang="tr-TR" sz="1900"/>
              <a:pPr eaLnBrk="1" hangingPunct="1">
                <a:lnSpc>
                  <a:spcPct val="90000"/>
                </a:lnSpc>
                <a:spcAft>
                  <a:spcPts val="600"/>
                </a:spcAft>
              </a:pPr>
              <a:t>12</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02D248A-A202-D232-1A93-448D93233DA3}"/>
              </a:ext>
            </a:extLst>
          </p:cNvPr>
          <p:cNvSpPr>
            <a:spLocks noGrp="1" noChangeArrowheads="1"/>
          </p:cNvSpPr>
          <p:nvPr>
            <p:ph type="title"/>
          </p:nvPr>
        </p:nvSpPr>
        <p:spPr>
          <a:xfrm>
            <a:off x="1143000" y="609600"/>
            <a:ext cx="9875520" cy="990601"/>
          </a:xfrm>
        </p:spPr>
        <p:txBody>
          <a:bodyPr rtlCol="0">
            <a:normAutofit/>
          </a:bodyPr>
          <a:lstStyle/>
          <a:p>
            <a:pPr>
              <a:defRPr/>
            </a:pPr>
            <a:r>
              <a:rPr lang="tr-TR" sz="2600" b="1" dirty="0">
                <a:solidFill>
                  <a:srgbClr val="0000FF"/>
                </a:solidFill>
                <a:effectLst>
                  <a:outerShdw blurRad="38100" dist="38100" dir="2700000" algn="tl">
                    <a:srgbClr val="C0C0C0"/>
                  </a:outerShdw>
                </a:effectLst>
                <a:latin typeface="Georgia" pitchFamily="18" charset="0"/>
                <a:cs typeface="Times New Roman" pitchFamily="18" charset="0"/>
              </a:rPr>
              <a:t>                  YARARSIZ  VE YARARLI DÜ</a:t>
            </a:r>
            <a:r>
              <a:rPr lang="tr-TR" sz="2600" b="1" dirty="0">
                <a:solidFill>
                  <a:srgbClr val="0000FF"/>
                </a:solidFill>
                <a:effectLst>
                  <a:outerShdw blurRad="38100" dist="38100" dir="2700000" algn="tl">
                    <a:srgbClr val="C0C0C0"/>
                  </a:outerShdw>
                </a:effectLst>
                <a:latin typeface="Georgia" pitchFamily="18" charset="0"/>
              </a:rPr>
              <a:t>Ş</a:t>
            </a:r>
            <a:r>
              <a:rPr lang="tr-TR" sz="2600" b="1" dirty="0">
                <a:solidFill>
                  <a:srgbClr val="0000FF"/>
                </a:solidFill>
                <a:effectLst>
                  <a:outerShdw blurRad="38100" dist="38100" dir="2700000" algn="tl">
                    <a:srgbClr val="C0C0C0"/>
                  </a:outerShdw>
                </a:effectLst>
                <a:latin typeface="Georgia" pitchFamily="18" charset="0"/>
                <a:cs typeface="Times New Roman" pitchFamily="18" charset="0"/>
              </a:rPr>
              <a:t>ÜNCELER</a:t>
            </a:r>
            <a:endParaRPr lang="tr-TR" sz="4300" b="1" dirty="0">
              <a:solidFill>
                <a:srgbClr val="0000FF"/>
              </a:solidFill>
              <a:effectLst>
                <a:outerShdw blurRad="38100" dist="38100" dir="2700000" algn="tl">
                  <a:srgbClr val="C0C0C0"/>
                </a:outerShdw>
              </a:effectLst>
              <a:latin typeface="Georgia" pitchFamily="18" charset="0"/>
              <a:cs typeface="Times New Roman" pitchFamily="18" charset="0"/>
            </a:endParaRPr>
          </a:p>
        </p:txBody>
      </p:sp>
      <p:sp>
        <p:nvSpPr>
          <p:cNvPr id="14339" name="Rectangle 3">
            <a:extLst>
              <a:ext uri="{FF2B5EF4-FFF2-40B4-BE49-F238E27FC236}">
                <a16:creationId xmlns:a16="http://schemas.microsoft.com/office/drawing/2014/main" id="{8F3FB1F0-2715-4130-8C2B-E49F3DBDA237}"/>
              </a:ext>
            </a:extLst>
          </p:cNvPr>
          <p:cNvSpPr>
            <a:spLocks noGrp="1" noChangeArrowheads="1"/>
          </p:cNvSpPr>
          <p:nvPr>
            <p:ph type="body" sz="half" idx="4294967295"/>
          </p:nvPr>
        </p:nvSpPr>
        <p:spPr>
          <a:xfrm>
            <a:off x="1524000" y="1600201"/>
            <a:ext cx="3663950" cy="4873625"/>
          </a:xfrm>
        </p:spPr>
        <p:txBody>
          <a:bodyPr/>
          <a:lstStyle/>
          <a:p>
            <a:pPr eaLnBrk="1" hangingPunct="1">
              <a:buFont typeface="Wingdings" panose="05000000000000000000" pitchFamily="2" charset="2"/>
              <a:buNone/>
            </a:pPr>
            <a:endParaRPr lang="tr-TR" altLang="tr-TR" sz="1800" b="1">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tr-TR" altLang="tr-TR" sz="1800" b="1">
              <a:latin typeface="Times New Roman" panose="02020603050405020304" pitchFamily="18" charset="0"/>
              <a:cs typeface="Times New Roman" panose="02020603050405020304" pitchFamily="18" charset="0"/>
            </a:endParaRPr>
          </a:p>
        </p:txBody>
      </p:sp>
      <p:sp>
        <p:nvSpPr>
          <p:cNvPr id="14340" name="AutoShape 5">
            <a:extLst>
              <a:ext uri="{FF2B5EF4-FFF2-40B4-BE49-F238E27FC236}">
                <a16:creationId xmlns:a16="http://schemas.microsoft.com/office/drawing/2014/main" id="{008F3ED4-C19D-C59F-CB37-9F09B00CB22F}"/>
              </a:ext>
            </a:extLst>
          </p:cNvPr>
          <p:cNvSpPr>
            <a:spLocks noChangeArrowheads="1"/>
          </p:cNvSpPr>
          <p:nvPr/>
        </p:nvSpPr>
        <p:spPr bwMode="auto">
          <a:xfrm>
            <a:off x="2208214" y="1773239"/>
            <a:ext cx="3095625" cy="1296987"/>
          </a:xfrm>
          <a:prstGeom prst="wedgeRectCallout">
            <a:avLst>
              <a:gd name="adj1" fmla="val 12000"/>
              <a:gd name="adj2" fmla="val 113523"/>
            </a:avLst>
          </a:prstGeom>
          <a:solidFill>
            <a:srgbClr val="FF0000">
              <a:alpha val="70979"/>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pPr>
            <a:r>
              <a:rPr lang="tr-TR" altLang="tr-TR" b="1" dirty="0">
                <a:latin typeface="Arial" panose="020B0604020202020204" pitchFamily="34" charset="0"/>
              </a:rPr>
              <a:t>Biliyorum bu sınavda başarılı olamayacağım.</a:t>
            </a:r>
          </a:p>
        </p:txBody>
      </p:sp>
      <p:sp>
        <p:nvSpPr>
          <p:cNvPr id="14341" name="AutoShape 6">
            <a:extLst>
              <a:ext uri="{FF2B5EF4-FFF2-40B4-BE49-F238E27FC236}">
                <a16:creationId xmlns:a16="http://schemas.microsoft.com/office/drawing/2014/main" id="{837A500A-3C1D-4752-2DDD-1FF79B7FCB57}"/>
              </a:ext>
            </a:extLst>
          </p:cNvPr>
          <p:cNvSpPr>
            <a:spLocks noChangeArrowheads="1"/>
          </p:cNvSpPr>
          <p:nvPr/>
        </p:nvSpPr>
        <p:spPr bwMode="auto">
          <a:xfrm>
            <a:off x="6888163" y="1773239"/>
            <a:ext cx="3267219" cy="1368425"/>
          </a:xfrm>
          <a:prstGeom prst="wedgeRectCallout">
            <a:avLst>
              <a:gd name="adj1" fmla="val -5454"/>
              <a:gd name="adj2" fmla="val 101278"/>
            </a:avLst>
          </a:prstGeom>
          <a:solidFill>
            <a:srgbClr val="CCFF33">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b="1" dirty="0">
                <a:latin typeface="Arial" panose="020B0604020202020204" pitchFamily="34" charset="0"/>
              </a:rPr>
              <a:t>Başarmak için elimden geleni yapacağım!</a:t>
            </a:r>
          </a:p>
        </p:txBody>
      </p:sp>
      <p:pic>
        <p:nvPicPr>
          <p:cNvPr id="14342" name="10 İçerik Yer Tutucusu" descr="images (6).jpg">
            <a:extLst>
              <a:ext uri="{FF2B5EF4-FFF2-40B4-BE49-F238E27FC236}">
                <a16:creationId xmlns:a16="http://schemas.microsoft.com/office/drawing/2014/main" id="{EAD2BB40-164B-7DCD-4F56-4B4642D40B1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92314" y="4076700"/>
            <a:ext cx="3527425" cy="2376488"/>
          </a:xfrm>
        </p:spPr>
      </p:pic>
      <p:pic>
        <p:nvPicPr>
          <p:cNvPr id="14343" name="11 Resim" descr="indir.jpg">
            <a:extLst>
              <a:ext uri="{FF2B5EF4-FFF2-40B4-BE49-F238E27FC236}">
                <a16:creationId xmlns:a16="http://schemas.microsoft.com/office/drawing/2014/main" id="{8A7740DB-BEB6-25BD-E3FE-8F9AB73D58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32626" y="4149726"/>
            <a:ext cx="2879725"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CB1866A-6DBD-787B-890A-0E5FCE4BB8A4}"/>
              </a:ext>
            </a:extLst>
          </p:cNvPr>
          <p:cNvSpPr>
            <a:spLocks noGrp="1" noChangeArrowheads="1"/>
          </p:cNvSpPr>
          <p:nvPr>
            <p:ph type="title"/>
          </p:nvPr>
        </p:nvSpPr>
        <p:spPr>
          <a:xfrm>
            <a:off x="1143000" y="609600"/>
            <a:ext cx="9875520" cy="792163"/>
          </a:xfrm>
        </p:spPr>
        <p:txBody>
          <a:bodyPr rtlCol="0">
            <a:normAutofit/>
          </a:bodyPr>
          <a:lstStyle/>
          <a:p>
            <a:pPr>
              <a:defRPr/>
            </a:pPr>
            <a:r>
              <a:rPr lang="tr-TR" sz="2600" b="1" dirty="0">
                <a:solidFill>
                  <a:srgbClr val="0000FF"/>
                </a:solidFill>
                <a:effectLst>
                  <a:outerShdw blurRad="38100" dist="38100" dir="2700000" algn="tl">
                    <a:srgbClr val="C0C0C0"/>
                  </a:outerShdw>
                </a:effectLst>
                <a:latin typeface="Georgia" pitchFamily="18" charset="0"/>
                <a:cs typeface="Times New Roman" pitchFamily="18" charset="0"/>
              </a:rPr>
              <a:t>               YARARSIZ  VE YARARLI DÜ</a:t>
            </a:r>
            <a:r>
              <a:rPr lang="tr-TR" sz="2600" b="1" dirty="0">
                <a:solidFill>
                  <a:srgbClr val="0000FF"/>
                </a:solidFill>
                <a:effectLst>
                  <a:outerShdw blurRad="38100" dist="38100" dir="2700000" algn="tl">
                    <a:srgbClr val="C0C0C0"/>
                  </a:outerShdw>
                </a:effectLst>
                <a:latin typeface="Georgia" pitchFamily="18" charset="0"/>
              </a:rPr>
              <a:t>Ş</a:t>
            </a:r>
            <a:r>
              <a:rPr lang="tr-TR" sz="2600" b="1" dirty="0">
                <a:solidFill>
                  <a:srgbClr val="0000FF"/>
                </a:solidFill>
                <a:effectLst>
                  <a:outerShdw blurRad="38100" dist="38100" dir="2700000" algn="tl">
                    <a:srgbClr val="C0C0C0"/>
                  </a:outerShdw>
                </a:effectLst>
                <a:latin typeface="Georgia" pitchFamily="18" charset="0"/>
                <a:cs typeface="Times New Roman" pitchFamily="18" charset="0"/>
              </a:rPr>
              <a:t>ÜNCELER</a:t>
            </a:r>
            <a:endParaRPr lang="tr-TR" sz="4300" b="1" dirty="0">
              <a:solidFill>
                <a:srgbClr val="0000FF"/>
              </a:solidFill>
              <a:effectLst>
                <a:outerShdw blurRad="38100" dist="38100" dir="2700000" algn="tl">
                  <a:srgbClr val="C0C0C0"/>
                </a:outerShdw>
              </a:effectLst>
              <a:latin typeface="Georgia" pitchFamily="18" charset="0"/>
              <a:cs typeface="Times New Roman" pitchFamily="18" charset="0"/>
            </a:endParaRPr>
          </a:p>
        </p:txBody>
      </p:sp>
      <p:sp>
        <p:nvSpPr>
          <p:cNvPr id="15363" name="Rectangle 3">
            <a:extLst>
              <a:ext uri="{FF2B5EF4-FFF2-40B4-BE49-F238E27FC236}">
                <a16:creationId xmlns:a16="http://schemas.microsoft.com/office/drawing/2014/main" id="{82C9D059-01A9-5097-E454-91DCC90DC9CE}"/>
              </a:ext>
            </a:extLst>
          </p:cNvPr>
          <p:cNvSpPr>
            <a:spLocks noGrp="1" noChangeArrowheads="1"/>
          </p:cNvSpPr>
          <p:nvPr>
            <p:ph type="body" sz="half" idx="4294967295"/>
          </p:nvPr>
        </p:nvSpPr>
        <p:spPr>
          <a:xfrm>
            <a:off x="1524000" y="1600201"/>
            <a:ext cx="3663950" cy="4873625"/>
          </a:xfrm>
        </p:spPr>
        <p:txBody>
          <a:bodyPr/>
          <a:lstStyle/>
          <a:p>
            <a:pPr eaLnBrk="1" hangingPunct="1">
              <a:buFont typeface="Wingdings" panose="05000000000000000000" pitchFamily="2" charset="2"/>
              <a:buNone/>
            </a:pPr>
            <a:endParaRPr lang="tr-TR" altLang="tr-TR" sz="1800" b="1">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tr-TR" altLang="tr-TR" sz="1800" b="1">
              <a:latin typeface="Times New Roman" panose="02020603050405020304" pitchFamily="18" charset="0"/>
              <a:cs typeface="Times New Roman" panose="02020603050405020304" pitchFamily="18" charset="0"/>
            </a:endParaRPr>
          </a:p>
        </p:txBody>
      </p:sp>
      <p:sp>
        <p:nvSpPr>
          <p:cNvPr id="15364" name="AutoShape 5">
            <a:extLst>
              <a:ext uri="{FF2B5EF4-FFF2-40B4-BE49-F238E27FC236}">
                <a16:creationId xmlns:a16="http://schemas.microsoft.com/office/drawing/2014/main" id="{67322D40-BF16-DD6C-7DFF-FBB30EDBAE0D}"/>
              </a:ext>
            </a:extLst>
          </p:cNvPr>
          <p:cNvSpPr>
            <a:spLocks noChangeArrowheads="1"/>
          </p:cNvSpPr>
          <p:nvPr/>
        </p:nvSpPr>
        <p:spPr bwMode="auto">
          <a:xfrm>
            <a:off x="1645444" y="1628777"/>
            <a:ext cx="3671887" cy="1352116"/>
          </a:xfrm>
          <a:prstGeom prst="wedgeRectCallout">
            <a:avLst>
              <a:gd name="adj1" fmla="val 18306"/>
              <a:gd name="adj2" fmla="val 110125"/>
            </a:avLst>
          </a:prstGeom>
          <a:solidFill>
            <a:srgbClr val="FF0000">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150000"/>
              </a:lnSpc>
            </a:pPr>
            <a:r>
              <a:rPr lang="tr-TR" altLang="tr-TR" b="1" dirty="0">
                <a:latin typeface="Arial" panose="020B0604020202020204" pitchFamily="34" charset="0"/>
              </a:rPr>
              <a:t>Sınava hazırlanmak için gerekli zamanım yok ki!</a:t>
            </a:r>
          </a:p>
        </p:txBody>
      </p:sp>
      <p:sp>
        <p:nvSpPr>
          <p:cNvPr id="15365" name="AutoShape 6">
            <a:extLst>
              <a:ext uri="{FF2B5EF4-FFF2-40B4-BE49-F238E27FC236}">
                <a16:creationId xmlns:a16="http://schemas.microsoft.com/office/drawing/2014/main" id="{1EBAF5A3-674D-8C1C-3046-8C0E142658C5}"/>
              </a:ext>
            </a:extLst>
          </p:cNvPr>
          <p:cNvSpPr>
            <a:spLocks noChangeArrowheads="1"/>
          </p:cNvSpPr>
          <p:nvPr/>
        </p:nvSpPr>
        <p:spPr bwMode="auto">
          <a:xfrm>
            <a:off x="6996113" y="1628777"/>
            <a:ext cx="3671887" cy="1800223"/>
          </a:xfrm>
          <a:prstGeom prst="wedgeRectCallout">
            <a:avLst>
              <a:gd name="adj1" fmla="val 3713"/>
              <a:gd name="adj2" fmla="val 70204"/>
            </a:avLst>
          </a:prstGeom>
          <a:solidFill>
            <a:srgbClr val="CCFF33">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pPr>
            <a:r>
              <a:rPr lang="tr-TR" altLang="tr-TR" sz="2000" b="1" dirty="0">
                <a:latin typeface="Arial" panose="020B0604020202020204" pitchFamily="34" charset="0"/>
              </a:rPr>
              <a:t>Yeterli zamanımın olmadığı doğru.</a:t>
            </a:r>
          </a:p>
          <a:p>
            <a:pPr algn="ctr" eaLnBrk="1" hangingPunct="1">
              <a:spcBef>
                <a:spcPct val="20000"/>
              </a:spcBef>
            </a:pPr>
            <a:r>
              <a:rPr lang="tr-TR" altLang="tr-TR" sz="2000" b="1" dirty="0">
                <a:latin typeface="Arial" panose="020B0604020202020204" pitchFamily="34" charset="0"/>
              </a:rPr>
              <a:t>Ancak olan zamanımı en etkili şekilde nasıl kullanabilirim?</a:t>
            </a:r>
          </a:p>
          <a:p>
            <a:pPr algn="ctr" eaLnBrk="1" hangingPunct="1"/>
            <a:endParaRPr lang="tr-TR" altLang="tr-TR" dirty="0">
              <a:latin typeface="Arial" panose="020B0604020202020204" pitchFamily="34" charset="0"/>
            </a:endParaRPr>
          </a:p>
        </p:txBody>
      </p:sp>
      <p:pic>
        <p:nvPicPr>
          <p:cNvPr id="15366" name="8 İçerik Yer Tutucusu" descr="indir.png">
            <a:extLst>
              <a:ext uri="{FF2B5EF4-FFF2-40B4-BE49-F238E27FC236}">
                <a16:creationId xmlns:a16="http://schemas.microsoft.com/office/drawing/2014/main" id="{CB8E1A75-35E0-79E7-15B2-22F1C0DA762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93145" y="4084637"/>
            <a:ext cx="2376487" cy="2163763"/>
          </a:xfrm>
        </p:spPr>
      </p:pic>
      <p:pic>
        <p:nvPicPr>
          <p:cNvPr id="15367" name="9 Resim" descr="images (7).jpg">
            <a:extLst>
              <a:ext uri="{FF2B5EF4-FFF2-40B4-BE49-F238E27FC236}">
                <a16:creationId xmlns:a16="http://schemas.microsoft.com/office/drawing/2014/main" id="{2A222E3F-A58F-02C6-D49C-FDE34486016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19837" y="4248150"/>
            <a:ext cx="366395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FE91EE1-B333-7930-FE15-4B4EECEB1FF6}"/>
              </a:ext>
            </a:extLst>
          </p:cNvPr>
          <p:cNvSpPr>
            <a:spLocks noGrp="1" noChangeArrowheads="1"/>
          </p:cNvSpPr>
          <p:nvPr>
            <p:ph type="title"/>
          </p:nvPr>
        </p:nvSpPr>
        <p:spPr>
          <a:xfrm>
            <a:off x="2805546" y="365125"/>
            <a:ext cx="9875520" cy="1356360"/>
          </a:xfrm>
        </p:spPr>
        <p:txBody>
          <a:bodyPr rtlCol="0">
            <a:normAutofit/>
          </a:bodyPr>
          <a:lstStyle/>
          <a:p>
            <a:pPr>
              <a:defRPr/>
            </a:pPr>
            <a:r>
              <a:rPr lang="tr-TR" sz="2600" b="1" dirty="0">
                <a:solidFill>
                  <a:srgbClr val="0070C0"/>
                </a:solidFill>
                <a:effectLst>
                  <a:outerShdw blurRad="38100" dist="38100" dir="2700000" algn="tl">
                    <a:srgbClr val="C0C0C0"/>
                  </a:outerShdw>
                </a:effectLst>
                <a:latin typeface="Georgia" pitchFamily="18" charset="0"/>
                <a:cs typeface="Times New Roman" pitchFamily="18" charset="0"/>
              </a:rPr>
              <a:t>YARARSIZ  VE YARARLI DÜ</a:t>
            </a:r>
            <a:r>
              <a:rPr lang="tr-TR" sz="2600" b="1" dirty="0">
                <a:solidFill>
                  <a:srgbClr val="0070C0"/>
                </a:solidFill>
                <a:effectLst>
                  <a:outerShdw blurRad="38100" dist="38100" dir="2700000" algn="tl">
                    <a:srgbClr val="C0C0C0"/>
                  </a:outerShdw>
                </a:effectLst>
                <a:latin typeface="Georgia" pitchFamily="18" charset="0"/>
              </a:rPr>
              <a:t>Ş</a:t>
            </a:r>
            <a:r>
              <a:rPr lang="tr-TR" sz="2600" b="1" dirty="0">
                <a:solidFill>
                  <a:srgbClr val="0070C0"/>
                </a:solidFill>
                <a:effectLst>
                  <a:outerShdw blurRad="38100" dist="38100" dir="2700000" algn="tl">
                    <a:srgbClr val="C0C0C0"/>
                  </a:outerShdw>
                </a:effectLst>
                <a:latin typeface="Georgia" pitchFamily="18" charset="0"/>
                <a:cs typeface="Times New Roman" pitchFamily="18" charset="0"/>
              </a:rPr>
              <a:t>ÜNCELER   </a:t>
            </a:r>
            <a:endParaRPr lang="tr-TR" sz="4300" b="1" dirty="0">
              <a:solidFill>
                <a:srgbClr val="0070C0"/>
              </a:solidFill>
              <a:effectLst>
                <a:outerShdw blurRad="38100" dist="38100" dir="2700000" algn="tl">
                  <a:srgbClr val="C0C0C0"/>
                </a:outerShdw>
              </a:effectLst>
              <a:latin typeface="Georgia" pitchFamily="18" charset="0"/>
              <a:cs typeface="Times New Roman" pitchFamily="18" charset="0"/>
            </a:endParaRPr>
          </a:p>
        </p:txBody>
      </p:sp>
      <p:sp>
        <p:nvSpPr>
          <p:cNvPr id="16387" name="Rectangle 3">
            <a:extLst>
              <a:ext uri="{FF2B5EF4-FFF2-40B4-BE49-F238E27FC236}">
                <a16:creationId xmlns:a16="http://schemas.microsoft.com/office/drawing/2014/main" id="{D77D9730-A50A-233C-F3FB-F5FF295CCAA3}"/>
              </a:ext>
            </a:extLst>
          </p:cNvPr>
          <p:cNvSpPr>
            <a:spLocks noGrp="1" noChangeArrowheads="1"/>
          </p:cNvSpPr>
          <p:nvPr>
            <p:ph type="body" sz="half" idx="4294967295"/>
          </p:nvPr>
        </p:nvSpPr>
        <p:spPr>
          <a:xfrm>
            <a:off x="1524000" y="1600201"/>
            <a:ext cx="3663950" cy="4873625"/>
          </a:xfrm>
        </p:spPr>
        <p:txBody>
          <a:bodyPr/>
          <a:lstStyle/>
          <a:p>
            <a:pPr eaLnBrk="1" hangingPunct="1">
              <a:buFont typeface="Wingdings" panose="05000000000000000000" pitchFamily="2" charset="2"/>
              <a:buNone/>
            </a:pPr>
            <a:endParaRPr lang="tr-TR" altLang="tr-TR" sz="1800" b="1">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tr-TR" altLang="tr-TR" sz="1800" b="1">
              <a:latin typeface="Times New Roman" panose="02020603050405020304" pitchFamily="18" charset="0"/>
              <a:cs typeface="Times New Roman" panose="02020603050405020304" pitchFamily="18" charset="0"/>
            </a:endParaRPr>
          </a:p>
        </p:txBody>
      </p:sp>
      <p:sp>
        <p:nvSpPr>
          <p:cNvPr id="16388" name="AutoShape 5">
            <a:extLst>
              <a:ext uri="{FF2B5EF4-FFF2-40B4-BE49-F238E27FC236}">
                <a16:creationId xmlns:a16="http://schemas.microsoft.com/office/drawing/2014/main" id="{7ABD15EA-D00D-E252-CC22-E964ABCBC03A}"/>
              </a:ext>
            </a:extLst>
          </p:cNvPr>
          <p:cNvSpPr>
            <a:spLocks noChangeArrowheads="1"/>
          </p:cNvSpPr>
          <p:nvPr/>
        </p:nvSpPr>
        <p:spPr bwMode="auto">
          <a:xfrm>
            <a:off x="1774825" y="1628774"/>
            <a:ext cx="4033838" cy="1727201"/>
          </a:xfrm>
          <a:prstGeom prst="wedgeRectCallout">
            <a:avLst>
              <a:gd name="adj1" fmla="val 11162"/>
              <a:gd name="adj2" fmla="val 91694"/>
            </a:avLst>
          </a:prstGeom>
          <a:solidFill>
            <a:srgbClr val="FF0000">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150000"/>
              </a:lnSpc>
              <a:spcBef>
                <a:spcPct val="20000"/>
              </a:spcBef>
            </a:pPr>
            <a:r>
              <a:rPr lang="tr-TR" altLang="tr-TR" b="1" dirty="0">
                <a:latin typeface="Arial" panose="020B0604020202020204" pitchFamily="34" charset="0"/>
              </a:rPr>
              <a:t>Çok fazla konu var, hangi birine hazırlanabilirim ki?</a:t>
            </a:r>
          </a:p>
        </p:txBody>
      </p:sp>
      <p:sp>
        <p:nvSpPr>
          <p:cNvPr id="16389" name="AutoShape 6">
            <a:extLst>
              <a:ext uri="{FF2B5EF4-FFF2-40B4-BE49-F238E27FC236}">
                <a16:creationId xmlns:a16="http://schemas.microsoft.com/office/drawing/2014/main" id="{122B7F91-22ED-147F-4377-E4E6F8B8E01F}"/>
              </a:ext>
            </a:extLst>
          </p:cNvPr>
          <p:cNvSpPr>
            <a:spLocks noChangeArrowheads="1"/>
          </p:cNvSpPr>
          <p:nvPr/>
        </p:nvSpPr>
        <p:spPr bwMode="auto">
          <a:xfrm>
            <a:off x="6839384" y="1566386"/>
            <a:ext cx="4325706" cy="1789590"/>
          </a:xfrm>
          <a:prstGeom prst="wedgeRectCallout">
            <a:avLst>
              <a:gd name="adj1" fmla="val 1657"/>
              <a:gd name="adj2" fmla="val 90074"/>
            </a:avLst>
          </a:prstGeom>
          <a:solidFill>
            <a:srgbClr val="CCFF33">
              <a:alpha val="70195"/>
            </a:srgb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pPr>
            <a:r>
              <a:rPr lang="tr-TR" altLang="tr-TR" sz="2000" b="1" dirty="0">
                <a:latin typeface="Arial" panose="020B0604020202020204" pitchFamily="34" charset="0"/>
              </a:rPr>
              <a:t>Tüm kaynakları çalışamasam bile, önemli bölümlere öncelik vererek sınava hazırlanabilirim, hiç olmazsa bu bölümlerden puan kazanırım.</a:t>
            </a:r>
          </a:p>
        </p:txBody>
      </p:sp>
      <p:pic>
        <p:nvPicPr>
          <p:cNvPr id="16390" name="8 İçerik Yer Tutucusu" descr="sınav.png">
            <a:extLst>
              <a:ext uri="{FF2B5EF4-FFF2-40B4-BE49-F238E27FC236}">
                <a16:creationId xmlns:a16="http://schemas.microsoft.com/office/drawing/2014/main" id="{CCB4D0F4-F892-B11A-FD73-6DCB5DA1438E}"/>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74825" y="4076701"/>
            <a:ext cx="4114800" cy="2284413"/>
          </a:xfrm>
        </p:spPr>
      </p:pic>
      <p:pic>
        <p:nvPicPr>
          <p:cNvPr id="16391" name="9 Resim" descr="images (5).jpg">
            <a:extLst>
              <a:ext uri="{FF2B5EF4-FFF2-40B4-BE49-F238E27FC236}">
                <a16:creationId xmlns:a16="http://schemas.microsoft.com/office/drawing/2014/main" id="{8688B92C-CABC-E366-67F4-7D3E123BB2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35864" y="4437063"/>
            <a:ext cx="1952625" cy="205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4A3123E-467D-30E6-FA38-CBCF370FD1DF}"/>
              </a:ext>
            </a:extLst>
          </p:cNvPr>
          <p:cNvSpPr>
            <a:spLocks noGrp="1" noChangeArrowheads="1"/>
          </p:cNvSpPr>
          <p:nvPr>
            <p:ph type="title" idx="4294967295"/>
          </p:nvPr>
        </p:nvSpPr>
        <p:spPr>
          <a:xfrm>
            <a:off x="1524000" y="277814"/>
            <a:ext cx="8915400" cy="712787"/>
          </a:xfrm>
        </p:spPr>
        <p:txBody>
          <a:bodyPr rtlCol="0">
            <a:normAutofit fontScale="90000"/>
          </a:bodyPr>
          <a:lstStyle/>
          <a:p>
            <a:pPr>
              <a:defRPr/>
            </a:pPr>
            <a:r>
              <a:rPr lang="tr-TR" sz="3200" b="1" dirty="0">
                <a:solidFill>
                  <a:srgbClr val="FF0000"/>
                </a:solidFill>
                <a:effectLst>
                  <a:outerShdw blurRad="38100" dist="38100" dir="2700000" algn="tl">
                    <a:srgbClr val="000000">
                      <a:alpha val="43137"/>
                    </a:srgbClr>
                  </a:outerShdw>
                </a:effectLst>
              </a:rPr>
              <a:t>DÜŞÜNCE  BİÇİMİNİ  OLUMLU  YÖNDE  DEĞİŞTİRMEK</a:t>
            </a:r>
          </a:p>
        </p:txBody>
      </p:sp>
      <p:sp>
        <p:nvSpPr>
          <p:cNvPr id="17411" name="Rectangle 4">
            <a:extLst>
              <a:ext uri="{FF2B5EF4-FFF2-40B4-BE49-F238E27FC236}">
                <a16:creationId xmlns:a16="http://schemas.microsoft.com/office/drawing/2014/main" id="{6AE9B2A9-79F2-C8E3-37AF-DDE43CA7F345}"/>
              </a:ext>
            </a:extLst>
          </p:cNvPr>
          <p:cNvSpPr>
            <a:spLocks noChangeArrowheads="1"/>
          </p:cNvSpPr>
          <p:nvPr/>
        </p:nvSpPr>
        <p:spPr bwMode="auto">
          <a:xfrm>
            <a:off x="1524001" y="2565400"/>
            <a:ext cx="3103563" cy="16256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tr-TR" altLang="tr-TR" b="1"/>
          </a:p>
          <a:p>
            <a:pPr algn="ctr" eaLnBrk="1" hangingPunct="1"/>
            <a:r>
              <a:rPr lang="tr-TR" altLang="tr-TR" b="1">
                <a:solidFill>
                  <a:schemeClr val="bg1"/>
                </a:solidFill>
              </a:rPr>
              <a:t>Bu sınavı mutlaka </a:t>
            </a:r>
          </a:p>
          <a:p>
            <a:pPr algn="ctr" eaLnBrk="1" hangingPunct="1"/>
            <a:r>
              <a:rPr lang="tr-TR" altLang="tr-TR" b="1">
                <a:solidFill>
                  <a:schemeClr val="bg1"/>
                </a:solidFill>
              </a:rPr>
              <a:t>kazanmak ve </a:t>
            </a:r>
          </a:p>
          <a:p>
            <a:pPr algn="ctr" eaLnBrk="1" hangingPunct="1"/>
            <a:r>
              <a:rPr lang="tr-TR" altLang="tr-TR" b="1">
                <a:solidFill>
                  <a:schemeClr val="bg1"/>
                </a:solidFill>
              </a:rPr>
              <a:t>İstediğim okula girmek </a:t>
            </a:r>
          </a:p>
          <a:p>
            <a:pPr algn="ctr" eaLnBrk="1" hangingPunct="1"/>
            <a:r>
              <a:rPr lang="tr-TR" altLang="tr-TR" b="1">
                <a:solidFill>
                  <a:schemeClr val="bg1"/>
                </a:solidFill>
              </a:rPr>
              <a:t>zorundayım</a:t>
            </a:r>
          </a:p>
          <a:p>
            <a:pPr algn="ctr" eaLnBrk="1" hangingPunct="1"/>
            <a:endParaRPr lang="tr-TR" altLang="tr-TR" b="1"/>
          </a:p>
        </p:txBody>
      </p:sp>
      <p:sp>
        <p:nvSpPr>
          <p:cNvPr id="17412" name="Rectangle 5">
            <a:extLst>
              <a:ext uri="{FF2B5EF4-FFF2-40B4-BE49-F238E27FC236}">
                <a16:creationId xmlns:a16="http://schemas.microsoft.com/office/drawing/2014/main" id="{F250D24D-B30E-7890-C26D-59DFF4FDC610}"/>
              </a:ext>
            </a:extLst>
          </p:cNvPr>
          <p:cNvSpPr>
            <a:spLocks noChangeArrowheads="1"/>
          </p:cNvSpPr>
          <p:nvPr/>
        </p:nvSpPr>
        <p:spPr bwMode="auto">
          <a:xfrm>
            <a:off x="6934200" y="2611438"/>
            <a:ext cx="3429000" cy="1655762"/>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b="1">
                <a:solidFill>
                  <a:schemeClr val="bg1"/>
                </a:solidFill>
              </a:rPr>
              <a:t>Sınavda başarılı olmak ve</a:t>
            </a:r>
          </a:p>
          <a:p>
            <a:pPr algn="ctr" eaLnBrk="1" hangingPunct="1"/>
            <a:r>
              <a:rPr lang="tr-TR" altLang="tr-TR" b="1">
                <a:solidFill>
                  <a:schemeClr val="bg1"/>
                </a:solidFill>
              </a:rPr>
              <a:t> şu okullardan birine</a:t>
            </a:r>
          </a:p>
          <a:p>
            <a:pPr algn="ctr" eaLnBrk="1" hangingPunct="1"/>
            <a:r>
              <a:rPr lang="tr-TR" altLang="tr-TR" b="1">
                <a:solidFill>
                  <a:schemeClr val="bg1"/>
                </a:solidFill>
              </a:rPr>
              <a:t> girmek istiyorum</a:t>
            </a:r>
          </a:p>
          <a:p>
            <a:pPr algn="ctr" eaLnBrk="1" hangingPunct="1"/>
            <a:endParaRPr lang="tr-TR" altLang="tr-TR">
              <a:solidFill>
                <a:schemeClr val="bg1"/>
              </a:solidFill>
            </a:endParaRPr>
          </a:p>
        </p:txBody>
      </p:sp>
      <p:sp>
        <p:nvSpPr>
          <p:cNvPr id="17413" name="Rectangle 6">
            <a:extLst>
              <a:ext uri="{FF2B5EF4-FFF2-40B4-BE49-F238E27FC236}">
                <a16:creationId xmlns:a16="http://schemas.microsoft.com/office/drawing/2014/main" id="{CD0D0BAD-9125-DFD8-464A-1F60CA10223C}"/>
              </a:ext>
            </a:extLst>
          </p:cNvPr>
          <p:cNvSpPr>
            <a:spLocks noChangeArrowheads="1"/>
          </p:cNvSpPr>
          <p:nvPr/>
        </p:nvSpPr>
        <p:spPr bwMode="auto">
          <a:xfrm>
            <a:off x="1524000" y="4668838"/>
            <a:ext cx="3105150" cy="1655762"/>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b="1">
                <a:solidFill>
                  <a:schemeClr val="bg1"/>
                </a:solidFill>
              </a:rPr>
              <a:t>Kazanamazsam </a:t>
            </a:r>
          </a:p>
          <a:p>
            <a:pPr algn="ctr" eaLnBrk="1" hangingPunct="1"/>
            <a:r>
              <a:rPr lang="tr-TR" altLang="tr-TR" b="1">
                <a:solidFill>
                  <a:schemeClr val="bg1"/>
                </a:solidFill>
              </a:rPr>
              <a:t>ailemin</a:t>
            </a:r>
          </a:p>
          <a:p>
            <a:pPr algn="ctr" eaLnBrk="1" hangingPunct="1"/>
            <a:r>
              <a:rPr lang="tr-TR" altLang="tr-TR" b="1">
                <a:solidFill>
                  <a:schemeClr val="bg1"/>
                </a:solidFill>
              </a:rPr>
              <a:t>yüzüne nasıl bakarım.</a:t>
            </a:r>
          </a:p>
          <a:p>
            <a:pPr algn="ctr" eaLnBrk="1" hangingPunct="1"/>
            <a:endParaRPr lang="tr-TR" altLang="tr-TR">
              <a:solidFill>
                <a:schemeClr val="bg1"/>
              </a:solidFill>
            </a:endParaRPr>
          </a:p>
        </p:txBody>
      </p:sp>
      <p:sp>
        <p:nvSpPr>
          <p:cNvPr id="17414" name="Rectangle 7">
            <a:extLst>
              <a:ext uri="{FF2B5EF4-FFF2-40B4-BE49-F238E27FC236}">
                <a16:creationId xmlns:a16="http://schemas.microsoft.com/office/drawing/2014/main" id="{DB0C11B1-B0D0-7196-5B68-17EE05678B8C}"/>
              </a:ext>
            </a:extLst>
          </p:cNvPr>
          <p:cNvSpPr>
            <a:spLocks noChangeArrowheads="1"/>
          </p:cNvSpPr>
          <p:nvPr/>
        </p:nvSpPr>
        <p:spPr bwMode="auto">
          <a:xfrm>
            <a:off x="6816725" y="4572000"/>
            <a:ext cx="3600450" cy="1752597"/>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dirty="0">
                <a:solidFill>
                  <a:schemeClr val="bg1"/>
                </a:solidFill>
              </a:rPr>
              <a:t> </a:t>
            </a:r>
            <a:r>
              <a:rPr lang="tr-TR" altLang="tr-TR" b="1" dirty="0">
                <a:solidFill>
                  <a:schemeClr val="bg1"/>
                </a:solidFill>
              </a:rPr>
              <a:t>Kazanmak için elimden </a:t>
            </a:r>
          </a:p>
          <a:p>
            <a:pPr algn="ctr" eaLnBrk="1" hangingPunct="1"/>
            <a:r>
              <a:rPr lang="tr-TR" altLang="tr-TR" b="1" dirty="0">
                <a:solidFill>
                  <a:schemeClr val="bg1"/>
                </a:solidFill>
              </a:rPr>
              <a:t>geleni yapıyorum.</a:t>
            </a:r>
          </a:p>
          <a:p>
            <a:pPr algn="ctr" eaLnBrk="1" hangingPunct="1"/>
            <a:r>
              <a:rPr lang="tr-TR" altLang="tr-TR" b="1" dirty="0">
                <a:solidFill>
                  <a:schemeClr val="bg1"/>
                </a:solidFill>
              </a:rPr>
              <a:t>Kazanamazsam bile ailem </a:t>
            </a:r>
          </a:p>
          <a:p>
            <a:pPr algn="ctr" eaLnBrk="1" hangingPunct="1"/>
            <a:r>
              <a:rPr lang="tr-TR" altLang="tr-TR" b="1" dirty="0">
                <a:solidFill>
                  <a:schemeClr val="bg1"/>
                </a:solidFill>
              </a:rPr>
              <a:t>bana aynı değeri verecektir.</a:t>
            </a:r>
          </a:p>
          <a:p>
            <a:pPr algn="ctr" eaLnBrk="1" hangingPunct="1"/>
            <a:endParaRPr lang="tr-TR" altLang="tr-TR" dirty="0">
              <a:solidFill>
                <a:schemeClr val="bg1"/>
              </a:solidFill>
            </a:endParaRPr>
          </a:p>
        </p:txBody>
      </p:sp>
      <p:sp>
        <p:nvSpPr>
          <p:cNvPr id="17415" name="Rectangle 12">
            <a:extLst>
              <a:ext uri="{FF2B5EF4-FFF2-40B4-BE49-F238E27FC236}">
                <a16:creationId xmlns:a16="http://schemas.microsoft.com/office/drawing/2014/main" id="{257E935E-6B0B-1A32-451B-7FAC70EE562A}"/>
              </a:ext>
            </a:extLst>
          </p:cNvPr>
          <p:cNvSpPr>
            <a:spLocks noChangeArrowheads="1"/>
          </p:cNvSpPr>
          <p:nvPr/>
        </p:nvSpPr>
        <p:spPr bwMode="auto">
          <a:xfrm>
            <a:off x="5113338" y="3151189"/>
            <a:ext cx="1058862" cy="503237"/>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b="1">
                <a:solidFill>
                  <a:schemeClr val="bg1"/>
                </a:solidFill>
              </a:rPr>
              <a:t>Yerine</a:t>
            </a:r>
            <a:endParaRPr lang="tr-TR" altLang="tr-TR">
              <a:solidFill>
                <a:schemeClr val="bg1"/>
              </a:solidFill>
            </a:endParaRPr>
          </a:p>
        </p:txBody>
      </p:sp>
      <p:sp>
        <p:nvSpPr>
          <p:cNvPr id="17416" name="Rectangle 13">
            <a:extLst>
              <a:ext uri="{FF2B5EF4-FFF2-40B4-BE49-F238E27FC236}">
                <a16:creationId xmlns:a16="http://schemas.microsoft.com/office/drawing/2014/main" id="{FA12C79C-9ACC-E973-4E8F-44A134AF851A}"/>
              </a:ext>
            </a:extLst>
          </p:cNvPr>
          <p:cNvSpPr>
            <a:spLocks noChangeArrowheads="1"/>
          </p:cNvSpPr>
          <p:nvPr/>
        </p:nvSpPr>
        <p:spPr bwMode="auto">
          <a:xfrm>
            <a:off x="5189538" y="5283200"/>
            <a:ext cx="1058862" cy="4318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b="1">
                <a:solidFill>
                  <a:schemeClr val="bg1"/>
                </a:solidFill>
              </a:rPr>
              <a:t>Yerine</a:t>
            </a:r>
            <a:endParaRPr lang="tr-TR" altLang="tr-TR">
              <a:solidFill>
                <a:schemeClr val="bg1"/>
              </a:solidFill>
            </a:endParaRPr>
          </a:p>
        </p:txBody>
      </p:sp>
      <p:sp>
        <p:nvSpPr>
          <p:cNvPr id="17417" name="Text Box 19">
            <a:extLst>
              <a:ext uri="{FF2B5EF4-FFF2-40B4-BE49-F238E27FC236}">
                <a16:creationId xmlns:a16="http://schemas.microsoft.com/office/drawing/2014/main" id="{127FD5AB-49CA-0929-A9D2-02DEF293D542}"/>
              </a:ext>
            </a:extLst>
          </p:cNvPr>
          <p:cNvSpPr txBox="1">
            <a:spLocks noChangeArrowheads="1"/>
          </p:cNvSpPr>
          <p:nvPr/>
        </p:nvSpPr>
        <p:spPr bwMode="auto">
          <a:xfrm>
            <a:off x="1752600" y="1600201"/>
            <a:ext cx="3048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tr-TR" altLang="tr-TR" sz="2800" b="1">
                <a:solidFill>
                  <a:srgbClr val="FF0000"/>
                </a:solidFill>
              </a:rPr>
              <a:t>Yanlış Düşünce </a:t>
            </a:r>
          </a:p>
        </p:txBody>
      </p:sp>
      <p:sp>
        <p:nvSpPr>
          <p:cNvPr id="17418" name="Rectangle 20">
            <a:extLst>
              <a:ext uri="{FF2B5EF4-FFF2-40B4-BE49-F238E27FC236}">
                <a16:creationId xmlns:a16="http://schemas.microsoft.com/office/drawing/2014/main" id="{73C69954-EFA8-DD14-F8CA-A65E5DA5F7C2}"/>
              </a:ext>
            </a:extLst>
          </p:cNvPr>
          <p:cNvSpPr>
            <a:spLocks noChangeArrowheads="1"/>
          </p:cNvSpPr>
          <p:nvPr/>
        </p:nvSpPr>
        <p:spPr bwMode="auto">
          <a:xfrm>
            <a:off x="5113338" y="1600200"/>
            <a:ext cx="1058862" cy="50323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b="1">
                <a:solidFill>
                  <a:schemeClr val="bg1"/>
                </a:solidFill>
              </a:rPr>
              <a:t>Yerine</a:t>
            </a:r>
            <a:endParaRPr lang="tr-TR" altLang="tr-TR">
              <a:solidFill>
                <a:schemeClr val="bg1"/>
              </a:solidFill>
            </a:endParaRPr>
          </a:p>
        </p:txBody>
      </p:sp>
      <p:sp>
        <p:nvSpPr>
          <p:cNvPr id="17419" name="Line 22">
            <a:extLst>
              <a:ext uri="{FF2B5EF4-FFF2-40B4-BE49-F238E27FC236}">
                <a16:creationId xmlns:a16="http://schemas.microsoft.com/office/drawing/2014/main" id="{6ED1864C-40B1-9470-0A47-482304F68843}"/>
              </a:ext>
            </a:extLst>
          </p:cNvPr>
          <p:cNvSpPr>
            <a:spLocks noChangeShapeType="1"/>
          </p:cNvSpPr>
          <p:nvPr/>
        </p:nvSpPr>
        <p:spPr bwMode="auto">
          <a:xfrm>
            <a:off x="4648200" y="18288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20" name="Line 23">
            <a:extLst>
              <a:ext uri="{FF2B5EF4-FFF2-40B4-BE49-F238E27FC236}">
                <a16:creationId xmlns:a16="http://schemas.microsoft.com/office/drawing/2014/main" id="{90040D19-5EF8-818D-ED8B-3B69E2C5D8DB}"/>
              </a:ext>
            </a:extLst>
          </p:cNvPr>
          <p:cNvSpPr>
            <a:spLocks noChangeShapeType="1"/>
          </p:cNvSpPr>
          <p:nvPr/>
        </p:nvSpPr>
        <p:spPr bwMode="auto">
          <a:xfrm>
            <a:off x="6324600" y="18288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21" name="Line 24">
            <a:extLst>
              <a:ext uri="{FF2B5EF4-FFF2-40B4-BE49-F238E27FC236}">
                <a16:creationId xmlns:a16="http://schemas.microsoft.com/office/drawing/2014/main" id="{13C32F36-F85F-3AE0-32A2-59A4485A89E1}"/>
              </a:ext>
            </a:extLst>
          </p:cNvPr>
          <p:cNvSpPr>
            <a:spLocks noChangeShapeType="1"/>
          </p:cNvSpPr>
          <p:nvPr/>
        </p:nvSpPr>
        <p:spPr bwMode="auto">
          <a:xfrm>
            <a:off x="4572000" y="34290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22" name="Line 25">
            <a:extLst>
              <a:ext uri="{FF2B5EF4-FFF2-40B4-BE49-F238E27FC236}">
                <a16:creationId xmlns:a16="http://schemas.microsoft.com/office/drawing/2014/main" id="{F5798671-177F-8F37-FDC1-DEC8D7A3CE43}"/>
              </a:ext>
            </a:extLst>
          </p:cNvPr>
          <p:cNvSpPr>
            <a:spLocks noChangeShapeType="1"/>
          </p:cNvSpPr>
          <p:nvPr/>
        </p:nvSpPr>
        <p:spPr bwMode="auto">
          <a:xfrm>
            <a:off x="6248400" y="34290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23" name="Line 26">
            <a:extLst>
              <a:ext uri="{FF2B5EF4-FFF2-40B4-BE49-F238E27FC236}">
                <a16:creationId xmlns:a16="http://schemas.microsoft.com/office/drawing/2014/main" id="{8B00F86C-AD87-425E-84CE-D50F48D6344F}"/>
              </a:ext>
            </a:extLst>
          </p:cNvPr>
          <p:cNvSpPr>
            <a:spLocks noChangeShapeType="1"/>
          </p:cNvSpPr>
          <p:nvPr/>
        </p:nvSpPr>
        <p:spPr bwMode="auto">
          <a:xfrm>
            <a:off x="4572000" y="55626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24" name="Line 27">
            <a:extLst>
              <a:ext uri="{FF2B5EF4-FFF2-40B4-BE49-F238E27FC236}">
                <a16:creationId xmlns:a16="http://schemas.microsoft.com/office/drawing/2014/main" id="{6CDA079A-9EDD-9C97-F996-BDAD8A6199EF}"/>
              </a:ext>
            </a:extLst>
          </p:cNvPr>
          <p:cNvSpPr>
            <a:spLocks noChangeShapeType="1"/>
          </p:cNvSpPr>
          <p:nvPr/>
        </p:nvSpPr>
        <p:spPr bwMode="auto">
          <a:xfrm>
            <a:off x="6324600" y="54864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8" name="17 Dikdörtgen">
            <a:extLst>
              <a:ext uri="{FF2B5EF4-FFF2-40B4-BE49-F238E27FC236}">
                <a16:creationId xmlns:a16="http://schemas.microsoft.com/office/drawing/2014/main" id="{EDBEDE1E-9B65-7381-7965-09BA5B313CE5}"/>
              </a:ext>
            </a:extLst>
          </p:cNvPr>
          <p:cNvSpPr/>
          <p:nvPr/>
        </p:nvSpPr>
        <p:spPr>
          <a:xfrm>
            <a:off x="6888164" y="1643064"/>
            <a:ext cx="3335337" cy="523875"/>
          </a:xfrm>
          <a:prstGeom prst="rect">
            <a:avLst/>
          </a:prstGeom>
        </p:spPr>
        <p:txBody>
          <a:bodyPr>
            <a:spAutoFit/>
          </a:bodyPr>
          <a:lstStyle/>
          <a:p>
            <a:pPr>
              <a:defRPr/>
            </a:pPr>
            <a:r>
              <a:rPr lang="tr-TR" sz="2800" b="1" dirty="0">
                <a:effectLst>
                  <a:outerShdw blurRad="38100" dist="38100" dir="2700000" algn="tl">
                    <a:srgbClr val="000000"/>
                  </a:outerShdw>
                </a:effectLst>
              </a:rPr>
              <a:t>       </a:t>
            </a:r>
            <a:r>
              <a:rPr lang="tr-TR" sz="2800" b="1" dirty="0">
                <a:solidFill>
                  <a:srgbClr val="FF0000"/>
                </a:solidFill>
              </a:rPr>
              <a:t>Doğru Düşünce</a:t>
            </a:r>
          </a:p>
        </p:txBody>
      </p:sp>
      <p:sp>
        <p:nvSpPr>
          <p:cNvPr id="17426" name="Line 25">
            <a:extLst>
              <a:ext uri="{FF2B5EF4-FFF2-40B4-BE49-F238E27FC236}">
                <a16:creationId xmlns:a16="http://schemas.microsoft.com/office/drawing/2014/main" id="{43A0D0AE-E68F-D4FB-F0CB-C8BB3BAA301A}"/>
              </a:ext>
            </a:extLst>
          </p:cNvPr>
          <p:cNvSpPr>
            <a:spLocks noChangeShapeType="1"/>
          </p:cNvSpPr>
          <p:nvPr/>
        </p:nvSpPr>
        <p:spPr bwMode="auto">
          <a:xfrm>
            <a:off x="2640013" y="981075"/>
            <a:ext cx="6324600" cy="0"/>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tr-TR"/>
          </a:p>
        </p:txBody>
      </p:sp>
      <p:sp>
        <p:nvSpPr>
          <p:cNvPr id="17427" name="Line 27">
            <a:extLst>
              <a:ext uri="{FF2B5EF4-FFF2-40B4-BE49-F238E27FC236}">
                <a16:creationId xmlns:a16="http://schemas.microsoft.com/office/drawing/2014/main" id="{70208F27-F243-FE38-8AD8-55B62CCBF42C}"/>
              </a:ext>
            </a:extLst>
          </p:cNvPr>
          <p:cNvSpPr>
            <a:spLocks noChangeShapeType="1"/>
          </p:cNvSpPr>
          <p:nvPr/>
        </p:nvSpPr>
        <p:spPr bwMode="auto">
          <a:xfrm>
            <a:off x="2640013" y="1052513"/>
            <a:ext cx="0" cy="457200"/>
          </a:xfrm>
          <a:prstGeom prst="line">
            <a:avLst/>
          </a:prstGeom>
          <a:noFill/>
          <a:ln w="76200" cap="sq">
            <a:solidFill>
              <a:schemeClr val="accent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tr-TR"/>
          </a:p>
        </p:txBody>
      </p:sp>
      <p:sp>
        <p:nvSpPr>
          <p:cNvPr id="17428" name="Line 27">
            <a:extLst>
              <a:ext uri="{FF2B5EF4-FFF2-40B4-BE49-F238E27FC236}">
                <a16:creationId xmlns:a16="http://schemas.microsoft.com/office/drawing/2014/main" id="{7985A622-95E8-B4D4-45D5-9C5F46E9EE4B}"/>
              </a:ext>
            </a:extLst>
          </p:cNvPr>
          <p:cNvSpPr>
            <a:spLocks noChangeShapeType="1"/>
          </p:cNvSpPr>
          <p:nvPr/>
        </p:nvSpPr>
        <p:spPr bwMode="auto">
          <a:xfrm>
            <a:off x="8975725" y="981075"/>
            <a:ext cx="0" cy="457200"/>
          </a:xfrm>
          <a:prstGeom prst="line">
            <a:avLst/>
          </a:prstGeom>
          <a:noFill/>
          <a:ln w="76200" cap="sq">
            <a:solidFill>
              <a:schemeClr val="accent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84DA220-4138-65CA-9332-D4A4ACCFDBE6}"/>
              </a:ext>
            </a:extLst>
          </p:cNvPr>
          <p:cNvSpPr>
            <a:spLocks noGrp="1" noChangeArrowheads="1"/>
          </p:cNvSpPr>
          <p:nvPr>
            <p:ph type="title" idx="4294967295"/>
          </p:nvPr>
        </p:nvSpPr>
        <p:spPr>
          <a:xfrm>
            <a:off x="1524000" y="274638"/>
            <a:ext cx="8229600" cy="6178550"/>
          </a:xfrm>
        </p:spPr>
        <p:txBody>
          <a:bodyPr/>
          <a:lstStyle/>
          <a:p>
            <a:pPr eaLnBrk="1" hangingPunct="1"/>
            <a:r>
              <a:rPr lang="tr-TR" altLang="tr-TR"/>
              <a:t>   </a:t>
            </a:r>
          </a:p>
        </p:txBody>
      </p:sp>
      <p:sp>
        <p:nvSpPr>
          <p:cNvPr id="18435" name="Rectangle 19">
            <a:extLst>
              <a:ext uri="{FF2B5EF4-FFF2-40B4-BE49-F238E27FC236}">
                <a16:creationId xmlns:a16="http://schemas.microsoft.com/office/drawing/2014/main" id="{E5AAF39A-B1F1-7DC4-671B-EB054BE0E9C2}"/>
              </a:ext>
            </a:extLst>
          </p:cNvPr>
          <p:cNvSpPr>
            <a:spLocks noChangeArrowheads="1"/>
          </p:cNvSpPr>
          <p:nvPr/>
        </p:nvSpPr>
        <p:spPr bwMode="auto">
          <a:xfrm>
            <a:off x="1524000" y="274638"/>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b="1">
                <a:solidFill>
                  <a:srgbClr val="FF0000"/>
                </a:solidFill>
              </a:rPr>
              <a:t>DÜŞÜNCE BİÇİMİNİ OLUMLU</a:t>
            </a:r>
            <a:r>
              <a:rPr lang="tr-TR" altLang="tr-TR" sz="2800" b="1">
                <a:solidFill>
                  <a:srgbClr val="FF0000"/>
                </a:solidFill>
              </a:rPr>
              <a:t> YÖNDE DEĞİŞTİRMEK</a:t>
            </a:r>
          </a:p>
        </p:txBody>
      </p:sp>
      <p:sp>
        <p:nvSpPr>
          <p:cNvPr id="18452" name="Rectangle 20">
            <a:extLst>
              <a:ext uri="{FF2B5EF4-FFF2-40B4-BE49-F238E27FC236}">
                <a16:creationId xmlns:a16="http://schemas.microsoft.com/office/drawing/2014/main" id="{099F70DA-1069-522B-7230-CD5F5BD235EB}"/>
              </a:ext>
            </a:extLst>
          </p:cNvPr>
          <p:cNvSpPr>
            <a:spLocks noChangeArrowheads="1"/>
          </p:cNvSpPr>
          <p:nvPr/>
        </p:nvSpPr>
        <p:spPr bwMode="auto">
          <a:xfrm>
            <a:off x="1981200" y="1341439"/>
            <a:ext cx="8229600" cy="4784725"/>
          </a:xfrm>
          <a:prstGeom prst="rect">
            <a:avLst/>
          </a:prstGeom>
          <a:noFill/>
          <a:ln w="9525">
            <a:noFill/>
            <a:miter lim="800000"/>
            <a:headEnd/>
            <a:tailEnd/>
          </a:ln>
          <a:effectLst/>
        </p:spPr>
        <p:txBody>
          <a:bodyPr/>
          <a:lstStyle/>
          <a:p>
            <a:pPr marL="342900" indent="-342900">
              <a:spcBef>
                <a:spcPct val="20000"/>
              </a:spcBef>
              <a:buClr>
                <a:schemeClr val="hlink"/>
              </a:buClr>
              <a:buSzPct val="60000"/>
              <a:defRPr/>
            </a:pPr>
            <a:endParaRPr lang="tr-TR" sz="3200" b="1" u="sng" dirty="0">
              <a:solidFill>
                <a:srgbClr val="FF0000"/>
              </a:solidFill>
              <a:effectLst>
                <a:outerShdw blurRad="38100" dist="38100" dir="2700000" algn="tl">
                  <a:srgbClr val="000000"/>
                </a:outerShdw>
              </a:effectLst>
            </a:endParaRPr>
          </a:p>
          <a:p>
            <a:pPr marL="342900" indent="-342900">
              <a:spcBef>
                <a:spcPct val="20000"/>
              </a:spcBef>
              <a:buClr>
                <a:schemeClr val="hlink"/>
              </a:buClr>
              <a:buSzPct val="60000"/>
              <a:defRPr/>
            </a:pPr>
            <a:r>
              <a:rPr lang="tr-TR" sz="3200" b="1" dirty="0">
                <a:solidFill>
                  <a:srgbClr val="FF0000"/>
                </a:solidFill>
              </a:rPr>
              <a:t>Yanlış Düşünce                  Doğru Düşünce</a:t>
            </a:r>
          </a:p>
        </p:txBody>
      </p:sp>
      <p:sp>
        <p:nvSpPr>
          <p:cNvPr id="18437" name="Rectangle 21">
            <a:extLst>
              <a:ext uri="{FF2B5EF4-FFF2-40B4-BE49-F238E27FC236}">
                <a16:creationId xmlns:a16="http://schemas.microsoft.com/office/drawing/2014/main" id="{8E379A1C-0C7C-56F9-DAE2-7A35C955A63F}"/>
              </a:ext>
            </a:extLst>
          </p:cNvPr>
          <p:cNvSpPr>
            <a:spLocks noChangeArrowheads="1"/>
          </p:cNvSpPr>
          <p:nvPr/>
        </p:nvSpPr>
        <p:spPr bwMode="auto">
          <a:xfrm>
            <a:off x="1992313" y="2565401"/>
            <a:ext cx="3167062" cy="158432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tr-TR" altLang="tr-TR"/>
          </a:p>
          <a:p>
            <a:pPr algn="ctr" eaLnBrk="1" hangingPunct="1"/>
            <a:r>
              <a:rPr lang="tr-TR" altLang="tr-TR">
                <a:solidFill>
                  <a:schemeClr val="bg1"/>
                </a:solidFill>
              </a:rPr>
              <a:t>Sınavda başarısız </a:t>
            </a:r>
          </a:p>
          <a:p>
            <a:pPr algn="ctr" eaLnBrk="1" hangingPunct="1"/>
            <a:r>
              <a:rPr lang="tr-TR" altLang="tr-TR">
                <a:solidFill>
                  <a:schemeClr val="bg1"/>
                </a:solidFill>
              </a:rPr>
              <a:t>olursam,</a:t>
            </a:r>
          </a:p>
          <a:p>
            <a:pPr algn="ctr" eaLnBrk="1" hangingPunct="1"/>
            <a:r>
              <a:rPr lang="tr-TR" altLang="tr-TR">
                <a:solidFill>
                  <a:schemeClr val="bg1"/>
                </a:solidFill>
              </a:rPr>
              <a:t> hayatta da</a:t>
            </a:r>
          </a:p>
          <a:p>
            <a:pPr algn="ctr" eaLnBrk="1" hangingPunct="1"/>
            <a:r>
              <a:rPr lang="tr-TR" altLang="tr-TR">
                <a:solidFill>
                  <a:schemeClr val="bg1"/>
                </a:solidFill>
              </a:rPr>
              <a:t>başarısız olurum.  </a:t>
            </a:r>
          </a:p>
          <a:p>
            <a:pPr algn="ctr" eaLnBrk="1" hangingPunct="1"/>
            <a:endParaRPr lang="tr-TR" altLang="tr-TR"/>
          </a:p>
        </p:txBody>
      </p:sp>
      <p:sp>
        <p:nvSpPr>
          <p:cNvPr id="18438" name="Rectangle 22">
            <a:extLst>
              <a:ext uri="{FF2B5EF4-FFF2-40B4-BE49-F238E27FC236}">
                <a16:creationId xmlns:a16="http://schemas.microsoft.com/office/drawing/2014/main" id="{4F3CEBB2-0CDE-15F6-9D3F-F1A2670CDEF2}"/>
              </a:ext>
            </a:extLst>
          </p:cNvPr>
          <p:cNvSpPr>
            <a:spLocks noChangeArrowheads="1"/>
          </p:cNvSpPr>
          <p:nvPr/>
        </p:nvSpPr>
        <p:spPr bwMode="auto">
          <a:xfrm>
            <a:off x="6527800" y="2492376"/>
            <a:ext cx="3600450" cy="1655763"/>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a:solidFill>
                  <a:schemeClr val="bg1"/>
                </a:solidFill>
              </a:rPr>
              <a:t>Kazanamazsam önümde </a:t>
            </a:r>
          </a:p>
          <a:p>
            <a:pPr algn="ctr" eaLnBrk="1" hangingPunct="1"/>
            <a:r>
              <a:rPr lang="tr-TR" altLang="tr-TR">
                <a:solidFill>
                  <a:schemeClr val="bg1"/>
                </a:solidFill>
              </a:rPr>
              <a:t>başka seçenekler de var  </a:t>
            </a:r>
          </a:p>
          <a:p>
            <a:pPr algn="ctr" eaLnBrk="1" hangingPunct="1"/>
            <a:r>
              <a:rPr lang="tr-TR" altLang="tr-TR">
                <a:solidFill>
                  <a:schemeClr val="bg1"/>
                </a:solidFill>
              </a:rPr>
              <a:t>onları değerlendiririm</a:t>
            </a:r>
          </a:p>
        </p:txBody>
      </p:sp>
      <p:sp>
        <p:nvSpPr>
          <p:cNvPr id="18439" name="Rectangle 23">
            <a:extLst>
              <a:ext uri="{FF2B5EF4-FFF2-40B4-BE49-F238E27FC236}">
                <a16:creationId xmlns:a16="http://schemas.microsoft.com/office/drawing/2014/main" id="{57093C3E-EB57-980B-AC40-53DF825480E0}"/>
              </a:ext>
            </a:extLst>
          </p:cNvPr>
          <p:cNvSpPr>
            <a:spLocks noChangeArrowheads="1"/>
          </p:cNvSpPr>
          <p:nvPr/>
        </p:nvSpPr>
        <p:spPr bwMode="auto">
          <a:xfrm>
            <a:off x="1992314" y="4797426"/>
            <a:ext cx="3095625" cy="1439863"/>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a:solidFill>
                  <a:schemeClr val="bg1"/>
                </a:solidFill>
              </a:rPr>
              <a:t>Kazanamazsam  </a:t>
            </a:r>
          </a:p>
          <a:p>
            <a:pPr algn="ctr" eaLnBrk="1" hangingPunct="1"/>
            <a:r>
              <a:rPr lang="tr-TR" altLang="tr-TR">
                <a:solidFill>
                  <a:schemeClr val="bg1"/>
                </a:solidFill>
              </a:rPr>
              <a:t>herkes</a:t>
            </a:r>
          </a:p>
          <a:p>
            <a:pPr algn="ctr" eaLnBrk="1" hangingPunct="1"/>
            <a:r>
              <a:rPr lang="tr-TR" altLang="tr-TR">
                <a:solidFill>
                  <a:schemeClr val="bg1"/>
                </a:solidFill>
              </a:rPr>
              <a:t> benimle dalga geçer</a:t>
            </a:r>
          </a:p>
          <a:p>
            <a:pPr algn="ctr" eaLnBrk="1" hangingPunct="1"/>
            <a:endParaRPr lang="tr-TR" altLang="tr-TR">
              <a:solidFill>
                <a:schemeClr val="bg1"/>
              </a:solidFill>
            </a:endParaRPr>
          </a:p>
        </p:txBody>
      </p:sp>
      <p:sp>
        <p:nvSpPr>
          <p:cNvPr id="18440" name="Rectangle 24">
            <a:extLst>
              <a:ext uri="{FF2B5EF4-FFF2-40B4-BE49-F238E27FC236}">
                <a16:creationId xmlns:a16="http://schemas.microsoft.com/office/drawing/2014/main" id="{D27E0F0A-752D-35ED-DB00-D61CD4DD175A}"/>
              </a:ext>
            </a:extLst>
          </p:cNvPr>
          <p:cNvSpPr>
            <a:spLocks noChangeArrowheads="1"/>
          </p:cNvSpPr>
          <p:nvPr/>
        </p:nvSpPr>
        <p:spPr bwMode="auto">
          <a:xfrm>
            <a:off x="6600825" y="4797425"/>
            <a:ext cx="3600450" cy="151288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a:solidFill>
                  <a:schemeClr val="bg1"/>
                </a:solidFill>
              </a:rPr>
              <a:t>Bu kişiliğimi </a:t>
            </a:r>
          </a:p>
          <a:p>
            <a:pPr algn="ctr" eaLnBrk="1" hangingPunct="1"/>
            <a:r>
              <a:rPr lang="tr-TR" altLang="tr-TR">
                <a:solidFill>
                  <a:schemeClr val="bg1"/>
                </a:solidFill>
              </a:rPr>
              <a:t>ölçen bir sınav değil.</a:t>
            </a:r>
          </a:p>
          <a:p>
            <a:pPr algn="ctr" eaLnBrk="1" hangingPunct="1"/>
            <a:r>
              <a:rPr lang="tr-TR" altLang="tr-TR">
                <a:solidFill>
                  <a:schemeClr val="bg1"/>
                </a:solidFill>
              </a:rPr>
              <a:t> Sadece bilgimi ölçer.</a:t>
            </a:r>
          </a:p>
          <a:p>
            <a:pPr algn="ctr" eaLnBrk="1" hangingPunct="1"/>
            <a:endParaRPr lang="tr-TR" altLang="tr-TR"/>
          </a:p>
        </p:txBody>
      </p:sp>
      <p:sp>
        <p:nvSpPr>
          <p:cNvPr id="18441" name="Line 25">
            <a:extLst>
              <a:ext uri="{FF2B5EF4-FFF2-40B4-BE49-F238E27FC236}">
                <a16:creationId xmlns:a16="http://schemas.microsoft.com/office/drawing/2014/main" id="{538A8E7B-4669-6C9D-1029-E55DD2611B7F}"/>
              </a:ext>
            </a:extLst>
          </p:cNvPr>
          <p:cNvSpPr>
            <a:spLocks noChangeShapeType="1"/>
          </p:cNvSpPr>
          <p:nvPr/>
        </p:nvSpPr>
        <p:spPr bwMode="auto">
          <a:xfrm>
            <a:off x="2424113" y="1268413"/>
            <a:ext cx="6324600" cy="0"/>
          </a:xfrm>
          <a:prstGeom prst="line">
            <a:avLst/>
          </a:prstGeom>
          <a:noFill/>
          <a:ln w="7620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tr-TR"/>
          </a:p>
        </p:txBody>
      </p:sp>
      <p:sp>
        <p:nvSpPr>
          <p:cNvPr id="18442" name="Line 26">
            <a:extLst>
              <a:ext uri="{FF2B5EF4-FFF2-40B4-BE49-F238E27FC236}">
                <a16:creationId xmlns:a16="http://schemas.microsoft.com/office/drawing/2014/main" id="{34C1D383-08C5-AB87-8892-FFCE66EE7F5F}"/>
              </a:ext>
            </a:extLst>
          </p:cNvPr>
          <p:cNvSpPr>
            <a:spLocks noChangeShapeType="1"/>
          </p:cNvSpPr>
          <p:nvPr/>
        </p:nvSpPr>
        <p:spPr bwMode="auto">
          <a:xfrm>
            <a:off x="8832850" y="1268413"/>
            <a:ext cx="0" cy="457200"/>
          </a:xfrm>
          <a:prstGeom prst="line">
            <a:avLst/>
          </a:prstGeom>
          <a:noFill/>
          <a:ln w="76200" cap="sq">
            <a:solidFill>
              <a:schemeClr val="accent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tr-TR"/>
          </a:p>
        </p:txBody>
      </p:sp>
      <p:sp>
        <p:nvSpPr>
          <p:cNvPr id="18443" name="Line 27">
            <a:extLst>
              <a:ext uri="{FF2B5EF4-FFF2-40B4-BE49-F238E27FC236}">
                <a16:creationId xmlns:a16="http://schemas.microsoft.com/office/drawing/2014/main" id="{D7A8A6C5-01B9-BD59-BA43-6B638BCE5A0D}"/>
              </a:ext>
            </a:extLst>
          </p:cNvPr>
          <p:cNvSpPr>
            <a:spLocks noChangeShapeType="1"/>
          </p:cNvSpPr>
          <p:nvPr/>
        </p:nvSpPr>
        <p:spPr bwMode="auto">
          <a:xfrm>
            <a:off x="2351088" y="1268413"/>
            <a:ext cx="0" cy="457200"/>
          </a:xfrm>
          <a:prstGeom prst="line">
            <a:avLst/>
          </a:prstGeom>
          <a:noFill/>
          <a:ln w="76200" cap="sq">
            <a:solidFill>
              <a:schemeClr val="accent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tr-TR"/>
          </a:p>
        </p:txBody>
      </p:sp>
      <p:sp>
        <p:nvSpPr>
          <p:cNvPr id="18444" name="Rectangle 28">
            <a:extLst>
              <a:ext uri="{FF2B5EF4-FFF2-40B4-BE49-F238E27FC236}">
                <a16:creationId xmlns:a16="http://schemas.microsoft.com/office/drawing/2014/main" id="{A4001AE0-F3DE-F9D9-C20E-9AD2625E888B}"/>
              </a:ext>
            </a:extLst>
          </p:cNvPr>
          <p:cNvSpPr>
            <a:spLocks noChangeArrowheads="1"/>
          </p:cNvSpPr>
          <p:nvPr/>
        </p:nvSpPr>
        <p:spPr bwMode="auto">
          <a:xfrm>
            <a:off x="5303838" y="2781300"/>
            <a:ext cx="1058862" cy="50323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tr-TR" altLang="tr-TR" b="1">
              <a:solidFill>
                <a:srgbClr val="008080"/>
              </a:solidFill>
            </a:endParaRPr>
          </a:p>
          <a:p>
            <a:pPr algn="ctr" eaLnBrk="1" hangingPunct="1"/>
            <a:r>
              <a:rPr lang="tr-TR" altLang="tr-TR" b="1">
                <a:solidFill>
                  <a:schemeClr val="bg1"/>
                </a:solidFill>
              </a:rPr>
              <a:t>Yerine</a:t>
            </a:r>
          </a:p>
          <a:p>
            <a:pPr algn="ctr" eaLnBrk="1" hangingPunct="1"/>
            <a:endParaRPr lang="tr-TR" altLang="tr-TR"/>
          </a:p>
        </p:txBody>
      </p:sp>
      <p:sp>
        <p:nvSpPr>
          <p:cNvPr id="18445" name="Rectangle 29">
            <a:extLst>
              <a:ext uri="{FF2B5EF4-FFF2-40B4-BE49-F238E27FC236}">
                <a16:creationId xmlns:a16="http://schemas.microsoft.com/office/drawing/2014/main" id="{74DA15B0-91B5-8551-33E3-4677A052D5D5}"/>
              </a:ext>
            </a:extLst>
          </p:cNvPr>
          <p:cNvSpPr>
            <a:spLocks noChangeArrowheads="1"/>
          </p:cNvSpPr>
          <p:nvPr/>
        </p:nvSpPr>
        <p:spPr bwMode="auto">
          <a:xfrm>
            <a:off x="5303838" y="5373688"/>
            <a:ext cx="1058862" cy="4318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tr-TR" altLang="tr-TR" b="1">
                <a:solidFill>
                  <a:schemeClr val="bg1"/>
                </a:solidFill>
              </a:rPr>
              <a:t> </a:t>
            </a:r>
          </a:p>
          <a:p>
            <a:pPr algn="ctr" eaLnBrk="1" hangingPunct="1"/>
            <a:r>
              <a:rPr lang="tr-TR" altLang="tr-TR" b="1">
                <a:solidFill>
                  <a:schemeClr val="bg1"/>
                </a:solidFill>
              </a:rPr>
              <a:t>Yerine</a:t>
            </a:r>
          </a:p>
          <a:p>
            <a:pPr algn="ctr" eaLnBrk="1" hangingPunct="1"/>
            <a:endParaRPr lang="tr-TR" altLang="tr-TR"/>
          </a:p>
        </p:txBody>
      </p:sp>
      <p:sp>
        <p:nvSpPr>
          <p:cNvPr id="18446" name="Line 30">
            <a:extLst>
              <a:ext uri="{FF2B5EF4-FFF2-40B4-BE49-F238E27FC236}">
                <a16:creationId xmlns:a16="http://schemas.microsoft.com/office/drawing/2014/main" id="{F63CC113-381E-FB86-22F3-33F148F32F91}"/>
              </a:ext>
            </a:extLst>
          </p:cNvPr>
          <p:cNvSpPr>
            <a:spLocks noChangeShapeType="1"/>
          </p:cNvSpPr>
          <p:nvPr/>
        </p:nvSpPr>
        <p:spPr bwMode="auto">
          <a:xfrm flipV="1">
            <a:off x="5159376" y="3068639"/>
            <a:ext cx="144463"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8447" name="Line 31">
            <a:extLst>
              <a:ext uri="{FF2B5EF4-FFF2-40B4-BE49-F238E27FC236}">
                <a16:creationId xmlns:a16="http://schemas.microsoft.com/office/drawing/2014/main" id="{A44F0905-3781-6ACB-64E2-FDC187DB9B1E}"/>
              </a:ext>
            </a:extLst>
          </p:cNvPr>
          <p:cNvSpPr>
            <a:spLocks noChangeShapeType="1"/>
          </p:cNvSpPr>
          <p:nvPr/>
        </p:nvSpPr>
        <p:spPr bwMode="auto">
          <a:xfrm flipV="1">
            <a:off x="5159375" y="5661025"/>
            <a:ext cx="71438" cy="714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8448" name="Line 32">
            <a:extLst>
              <a:ext uri="{FF2B5EF4-FFF2-40B4-BE49-F238E27FC236}">
                <a16:creationId xmlns:a16="http://schemas.microsoft.com/office/drawing/2014/main" id="{9A7EFE24-5B31-3FD6-5D86-70043293D16B}"/>
              </a:ext>
            </a:extLst>
          </p:cNvPr>
          <p:cNvSpPr>
            <a:spLocks noChangeShapeType="1"/>
          </p:cNvSpPr>
          <p:nvPr/>
        </p:nvSpPr>
        <p:spPr bwMode="auto">
          <a:xfrm>
            <a:off x="6311901" y="3068638"/>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8449" name="Line 33">
            <a:extLst>
              <a:ext uri="{FF2B5EF4-FFF2-40B4-BE49-F238E27FC236}">
                <a16:creationId xmlns:a16="http://schemas.microsoft.com/office/drawing/2014/main" id="{D5B7BA72-BBCF-28F1-0319-BB140FD7780B}"/>
              </a:ext>
            </a:extLst>
          </p:cNvPr>
          <p:cNvSpPr>
            <a:spLocks noChangeShapeType="1"/>
          </p:cNvSpPr>
          <p:nvPr/>
        </p:nvSpPr>
        <p:spPr bwMode="auto">
          <a:xfrm flipV="1">
            <a:off x="6383339" y="5589588"/>
            <a:ext cx="2174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23568" name="Rectangle 23561">
            <a:extLst>
              <a:ext uri="{FF2B5EF4-FFF2-40B4-BE49-F238E27FC236}">
                <a16:creationId xmlns:a16="http://schemas.microsoft.com/office/drawing/2014/main" id="{BA2EA6A6-CD0C-4CFD-8EC2-AA44F9870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458" name="Rectangle 2">
            <a:extLst>
              <a:ext uri="{FF2B5EF4-FFF2-40B4-BE49-F238E27FC236}">
                <a16:creationId xmlns:a16="http://schemas.microsoft.com/office/drawing/2014/main" id="{E08C776B-E71C-D1BE-73C0-3EC1C73AD0FD}"/>
              </a:ext>
            </a:extLst>
          </p:cNvPr>
          <p:cNvSpPr>
            <a:spLocks noGrp="1" noChangeArrowheads="1"/>
          </p:cNvSpPr>
          <p:nvPr>
            <p:ph type="title"/>
          </p:nvPr>
        </p:nvSpPr>
        <p:spPr>
          <a:xfrm>
            <a:off x="7558564" y="609600"/>
            <a:ext cx="3912583" cy="1356360"/>
          </a:xfrm>
        </p:spPr>
        <p:txBody>
          <a:bodyPr>
            <a:normAutofit/>
          </a:bodyPr>
          <a:lstStyle/>
          <a:p>
            <a:pPr eaLnBrk="1" hangingPunct="1"/>
            <a:r>
              <a:rPr lang="tr-TR" altLang="tr-TR" sz="3600" b="1" dirty="0">
                <a:latin typeface="Comic Sans MS" panose="030F0702030302020204" pitchFamily="66" charset="0"/>
              </a:rPr>
              <a:t>Bedensel Uygulamalar</a:t>
            </a:r>
          </a:p>
        </p:txBody>
      </p:sp>
      <p:pic>
        <p:nvPicPr>
          <p:cNvPr id="19461" name="Picture 4" descr="bd06528_">
            <a:extLst>
              <a:ext uri="{FF2B5EF4-FFF2-40B4-BE49-F238E27FC236}">
                <a16:creationId xmlns:a16="http://schemas.microsoft.com/office/drawing/2014/main" id="{A0E4619C-F2E2-EE4D-D084-11670B0F3AC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16832" y="857675"/>
            <a:ext cx="4356040" cy="5140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a:extLst>
              <a:ext uri="{FF2B5EF4-FFF2-40B4-BE49-F238E27FC236}">
                <a16:creationId xmlns:a16="http://schemas.microsoft.com/office/drawing/2014/main" id="{7522123E-1AA9-D210-D2D3-966C1E15EF87}"/>
              </a:ext>
            </a:extLst>
          </p:cNvPr>
          <p:cNvSpPr>
            <a:spLocks noGrp="1" noChangeArrowheads="1"/>
          </p:cNvSpPr>
          <p:nvPr>
            <p:ph idx="1"/>
          </p:nvPr>
        </p:nvSpPr>
        <p:spPr>
          <a:xfrm>
            <a:off x="6458857" y="2220686"/>
            <a:ext cx="5617029" cy="4165600"/>
          </a:xfrm>
        </p:spPr>
        <p:txBody>
          <a:bodyPr>
            <a:normAutofit/>
          </a:bodyPr>
          <a:lstStyle/>
          <a:p>
            <a:pPr eaLnBrk="1" hangingPunct="1">
              <a:buFontTx/>
              <a:buNone/>
            </a:pPr>
            <a:r>
              <a:rPr lang="tr-TR" altLang="tr-TR" sz="1600" dirty="0">
                <a:latin typeface="Comic Sans MS" panose="030F0702030302020204" pitchFamily="66" charset="0"/>
              </a:rPr>
              <a:t>   </a:t>
            </a:r>
            <a:r>
              <a:rPr lang="tr-TR" altLang="tr-TR" sz="3200" dirty="0">
                <a:latin typeface="Comic Sans MS" panose="030F0702030302020204" pitchFamily="66" charset="0"/>
              </a:rPr>
              <a:t>1- Doğru Nefes Alıp Verme</a:t>
            </a:r>
          </a:p>
          <a:p>
            <a:pPr eaLnBrk="1" hangingPunct="1">
              <a:buFontTx/>
              <a:buNone/>
            </a:pPr>
            <a:endParaRPr lang="tr-TR" altLang="tr-TR" sz="3200" dirty="0">
              <a:latin typeface="Comic Sans MS" panose="030F0702030302020204" pitchFamily="66" charset="0"/>
            </a:endParaRPr>
          </a:p>
          <a:p>
            <a:pPr eaLnBrk="1" hangingPunct="1">
              <a:buFontTx/>
              <a:buNone/>
            </a:pPr>
            <a:r>
              <a:rPr lang="tr-TR" altLang="tr-TR" sz="3200" dirty="0">
                <a:latin typeface="Comic Sans MS" panose="030F0702030302020204" pitchFamily="66" charset="0"/>
              </a:rPr>
              <a:t>   2-  Gevşeme Tekniği</a:t>
            </a:r>
          </a:p>
          <a:p>
            <a:pPr eaLnBrk="1" hangingPunct="1">
              <a:buFontTx/>
              <a:buNone/>
            </a:pPr>
            <a:endParaRPr lang="tr-TR" altLang="tr-TR" sz="1600" dirty="0"/>
          </a:p>
        </p:txBody>
      </p:sp>
      <p:sp>
        <p:nvSpPr>
          <p:cNvPr id="23557" name="4 Slayt Numarası Yer Tutucusu">
            <a:extLst>
              <a:ext uri="{FF2B5EF4-FFF2-40B4-BE49-F238E27FC236}">
                <a16:creationId xmlns:a16="http://schemas.microsoft.com/office/drawing/2014/main" id="{D60946D8-4174-C157-B251-67B8DFA8B3B2}"/>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87C70C0B-75ED-4DFA-9248-CE20BD8FA409}" type="slidenum">
              <a:rPr lang="tr-TR" altLang="tr-TR" sz="1900"/>
              <a:pPr eaLnBrk="1" hangingPunct="1">
                <a:lnSpc>
                  <a:spcPct val="90000"/>
                </a:lnSpc>
                <a:spcAft>
                  <a:spcPts val="600"/>
                </a:spcAft>
              </a:pPr>
              <a:t>18</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24583" name="Rectangle 24585">
            <a:extLst>
              <a:ext uri="{FF2B5EF4-FFF2-40B4-BE49-F238E27FC236}">
                <a16:creationId xmlns:a16="http://schemas.microsoft.com/office/drawing/2014/main" id="{E3DC42C2-6B58-404C-B339-2C72808A5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0482" name="Rectangle 2">
            <a:extLst>
              <a:ext uri="{FF2B5EF4-FFF2-40B4-BE49-F238E27FC236}">
                <a16:creationId xmlns:a16="http://schemas.microsoft.com/office/drawing/2014/main" id="{8757C5F4-5D10-7B30-AB23-4BD5FBAD118E}"/>
              </a:ext>
            </a:extLst>
          </p:cNvPr>
          <p:cNvSpPr>
            <a:spLocks noGrp="1" noChangeArrowheads="1"/>
          </p:cNvSpPr>
          <p:nvPr>
            <p:ph type="title"/>
          </p:nvPr>
        </p:nvSpPr>
        <p:spPr>
          <a:xfrm>
            <a:off x="4441783" y="269047"/>
            <a:ext cx="6693061" cy="1138839"/>
          </a:xfrm>
        </p:spPr>
        <p:txBody>
          <a:bodyPr>
            <a:normAutofit/>
          </a:bodyPr>
          <a:lstStyle/>
          <a:p>
            <a:pPr eaLnBrk="1" hangingPunct="1"/>
            <a:r>
              <a:rPr lang="tr-TR" altLang="tr-TR" b="1" dirty="0">
                <a:solidFill>
                  <a:srgbClr val="FFFFFF"/>
                </a:solidFill>
                <a:latin typeface="Comic Sans MS" panose="030F0702030302020204" pitchFamily="66" charset="0"/>
              </a:rPr>
              <a:t>Doğru Nefes</a:t>
            </a:r>
          </a:p>
        </p:txBody>
      </p:sp>
      <p:pic>
        <p:nvPicPr>
          <p:cNvPr id="20485" name="5 Resim" descr="indir (1).jpg">
            <a:extLst>
              <a:ext uri="{FF2B5EF4-FFF2-40B4-BE49-F238E27FC236}">
                <a16:creationId xmlns:a16="http://schemas.microsoft.com/office/drawing/2014/main" id="{BAD1E866-668F-487C-172E-90A227467C94}"/>
              </a:ext>
            </a:extLst>
          </p:cNvPr>
          <p:cNvPicPr>
            <a:picLocks noChangeAspect="1"/>
          </p:cNvPicPr>
          <p:nvPr/>
        </p:nvPicPr>
        <p:blipFill rotWithShape="1">
          <a:blip r:embed="rId2">
            <a:extLst>
              <a:ext uri="{28A0092B-C50C-407E-A947-70E740481C1C}">
                <a14:useLocalDpi xmlns:a14="http://schemas.microsoft.com/office/drawing/2010/main" val="0"/>
              </a:ext>
            </a:extLst>
          </a:blip>
          <a:srcRect l="9495" r="4582" b="2"/>
          <a:stretch/>
        </p:blipFill>
        <p:spPr bwMode="auto">
          <a:xfrm>
            <a:off x="232861" y="243840"/>
            <a:ext cx="3646837" cy="63779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a:extLst>
              <a:ext uri="{FF2B5EF4-FFF2-40B4-BE49-F238E27FC236}">
                <a16:creationId xmlns:a16="http://schemas.microsoft.com/office/drawing/2014/main" id="{C696DCF2-80BC-A146-6962-FDECB2D52C9E}"/>
              </a:ext>
            </a:extLst>
          </p:cNvPr>
          <p:cNvSpPr>
            <a:spLocks noGrp="1" noChangeArrowheads="1"/>
          </p:cNvSpPr>
          <p:nvPr>
            <p:ph idx="1"/>
          </p:nvPr>
        </p:nvSpPr>
        <p:spPr>
          <a:xfrm>
            <a:off x="4034971" y="1553029"/>
            <a:ext cx="7692572" cy="4862285"/>
          </a:xfrm>
        </p:spPr>
        <p:txBody>
          <a:bodyPr>
            <a:noAutofit/>
          </a:bodyPr>
          <a:lstStyle/>
          <a:p>
            <a:pPr>
              <a:buFont typeface="Wingdings" panose="05000000000000000000" pitchFamily="2" charset="2"/>
              <a:buChar char="ü"/>
            </a:pPr>
            <a:r>
              <a:rPr lang="tr-TR" altLang="tr-TR" sz="1800" b="1" dirty="0">
                <a:solidFill>
                  <a:srgbClr val="FFFFFF"/>
                </a:solidFill>
              </a:rPr>
              <a:t>Gözlerinizi yavaşça kapayın. Sağ elinizi göbeğinizin üzerine ,sol elinizi de göğsünüzün üzerine koyun. Nefes alıp verirken sol eliniz göğsünüzün inip kalktığını hissedin. Burnunuzdan yavaşça nefes alın.</a:t>
            </a:r>
          </a:p>
          <a:p>
            <a:pPr>
              <a:buFont typeface="Wingdings" panose="05000000000000000000" pitchFamily="2" charset="2"/>
              <a:buChar char="ü"/>
            </a:pPr>
            <a:r>
              <a:rPr lang="tr-TR" altLang="tr-TR" sz="1800" b="1" dirty="0">
                <a:solidFill>
                  <a:srgbClr val="FFFFFF"/>
                </a:solidFill>
              </a:rPr>
              <a:t>4 saniye boyunca nefesinizi tutun.</a:t>
            </a:r>
          </a:p>
          <a:p>
            <a:pPr>
              <a:buFont typeface="Wingdings" panose="05000000000000000000" pitchFamily="2" charset="2"/>
              <a:buChar char="ü"/>
            </a:pPr>
            <a:r>
              <a:rPr lang="tr-TR" altLang="tr-TR" sz="1800" b="1" dirty="0">
                <a:solidFill>
                  <a:srgbClr val="FFFFFF"/>
                </a:solidFill>
              </a:rPr>
              <a:t>Ardından 4 saniye boyunca aldığınız nefesi verin.</a:t>
            </a:r>
          </a:p>
          <a:p>
            <a:pPr>
              <a:buFont typeface="Wingdings" panose="05000000000000000000" pitchFamily="2" charset="2"/>
              <a:buChar char="ü"/>
            </a:pPr>
            <a:r>
              <a:rPr lang="tr-TR" altLang="tr-TR" sz="1800" b="1" dirty="0">
                <a:solidFill>
                  <a:srgbClr val="FFFFFF"/>
                </a:solidFill>
              </a:rPr>
              <a:t>Nefesinizi 4 saniyede yavaşça alın.</a:t>
            </a:r>
          </a:p>
          <a:p>
            <a:pPr>
              <a:buFont typeface="Wingdings" panose="05000000000000000000" pitchFamily="2" charset="2"/>
              <a:buChar char="ü"/>
            </a:pPr>
            <a:r>
              <a:rPr lang="tr-TR" altLang="tr-TR" sz="1800" b="1" dirty="0">
                <a:solidFill>
                  <a:srgbClr val="FFFFFF"/>
                </a:solidFill>
              </a:rPr>
              <a:t>4 saniye boyunca nefesinizi tutun.</a:t>
            </a:r>
          </a:p>
          <a:p>
            <a:pPr>
              <a:buFont typeface="Wingdings" panose="05000000000000000000" pitchFamily="2" charset="2"/>
              <a:buChar char="ü"/>
            </a:pPr>
            <a:r>
              <a:rPr lang="tr-TR" altLang="tr-TR" sz="1800" b="1" dirty="0">
                <a:solidFill>
                  <a:srgbClr val="FFFFFF"/>
                </a:solidFill>
              </a:rPr>
              <a:t>Ardından 4 saniye boyunca aldığınız nefesi verin.</a:t>
            </a:r>
          </a:p>
          <a:p>
            <a:pPr marL="45720" indent="0">
              <a:buNone/>
            </a:pPr>
            <a:r>
              <a:rPr lang="tr-TR" altLang="tr-TR" sz="1800" b="1" dirty="0">
                <a:solidFill>
                  <a:srgbClr val="FFFFFF"/>
                </a:solidFill>
              </a:rPr>
              <a:t>   Nefesi verdikten sonra ise 4 saniye bekleyip, aşamalara yeniden       başlayın.</a:t>
            </a:r>
          </a:p>
          <a:p>
            <a:pPr>
              <a:buFont typeface="Wingdings" panose="05000000000000000000" pitchFamily="2" charset="2"/>
              <a:buChar char="ü"/>
            </a:pPr>
            <a:r>
              <a:rPr lang="tr-TR" altLang="tr-TR" sz="1800" b="1" dirty="0">
                <a:solidFill>
                  <a:srgbClr val="FFFFFF"/>
                </a:solidFill>
              </a:rPr>
              <a:t>Nefes </a:t>
            </a:r>
            <a:r>
              <a:rPr lang="tr-TR" altLang="tr-TR" sz="1800" b="1" u="sng" dirty="0">
                <a:solidFill>
                  <a:srgbClr val="FFFFFF"/>
                </a:solidFill>
              </a:rPr>
              <a:t>burundan</a:t>
            </a:r>
            <a:r>
              <a:rPr lang="tr-TR" altLang="tr-TR" sz="1800" b="1" dirty="0">
                <a:solidFill>
                  <a:srgbClr val="FFFFFF"/>
                </a:solidFill>
              </a:rPr>
              <a:t> alınmalı ve </a:t>
            </a:r>
            <a:r>
              <a:rPr lang="tr-TR" altLang="tr-TR" sz="1800" b="1" u="sng" dirty="0">
                <a:solidFill>
                  <a:srgbClr val="FFFFFF"/>
                </a:solidFill>
              </a:rPr>
              <a:t>ağızdan</a:t>
            </a:r>
            <a:r>
              <a:rPr lang="tr-TR" altLang="tr-TR" sz="1800" b="1" dirty="0">
                <a:solidFill>
                  <a:srgbClr val="FFFFFF"/>
                </a:solidFill>
              </a:rPr>
              <a:t> verilmelidir.</a:t>
            </a:r>
          </a:p>
        </p:txBody>
      </p:sp>
      <p:sp>
        <p:nvSpPr>
          <p:cNvPr id="24581" name="4 Slayt Numarası Yer Tutucusu">
            <a:extLst>
              <a:ext uri="{FF2B5EF4-FFF2-40B4-BE49-F238E27FC236}">
                <a16:creationId xmlns:a16="http://schemas.microsoft.com/office/drawing/2014/main" id="{417A7C79-87BF-ADBD-4455-CBB1F9068D0C}"/>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38E2812E-D2CA-4CC7-9FD2-357257F78301}" type="slidenum">
              <a:rPr lang="tr-TR" altLang="tr-TR" sz="1900">
                <a:solidFill>
                  <a:srgbClr val="FFFFFF"/>
                </a:solidFill>
              </a:rPr>
              <a:pPr eaLnBrk="1" hangingPunct="1">
                <a:lnSpc>
                  <a:spcPct val="90000"/>
                </a:lnSpc>
                <a:spcAft>
                  <a:spcPts val="600"/>
                </a:spcAft>
              </a:pPr>
              <a:t>19</a:t>
            </a:fld>
            <a:endParaRPr lang="tr-TR" altLang="tr-TR" sz="1900">
              <a:solidFill>
                <a:srgbClr val="FFFFFF"/>
              </a:solidFill>
            </a:endParaRPr>
          </a:p>
        </p:txBody>
      </p:sp>
      <p:sp>
        <p:nvSpPr>
          <p:cNvPr id="24584" name="Rectangle 24587">
            <a:extLst>
              <a:ext uri="{FF2B5EF4-FFF2-40B4-BE49-F238E27FC236}">
                <a16:creationId xmlns:a16="http://schemas.microsoft.com/office/drawing/2014/main" id="{FCF82941-5589-49BF-B6B1-76122B2D0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a:extLst>
              <a:ext uri="{FF2B5EF4-FFF2-40B4-BE49-F238E27FC236}">
                <a16:creationId xmlns:a16="http://schemas.microsoft.com/office/drawing/2014/main" id="{C9707124-5DCF-DDE0-A06F-E5E620D2712D}"/>
              </a:ext>
            </a:extLst>
          </p:cNvPr>
          <p:cNvSpPr>
            <a:spLocks noGrp="1"/>
          </p:cNvSpPr>
          <p:nvPr>
            <p:ph type="title"/>
          </p:nvPr>
        </p:nvSpPr>
        <p:spPr>
          <a:xfrm>
            <a:off x="1343026" y="274638"/>
            <a:ext cx="8867775" cy="1143000"/>
          </a:xfrm>
        </p:spPr>
        <p:txBody>
          <a:bodyPr/>
          <a:lstStyle/>
          <a:p>
            <a:pPr eaLnBrk="1" hangingPunct="1"/>
            <a:r>
              <a:rPr lang="tr-TR" altLang="tr-TR" b="1">
                <a:solidFill>
                  <a:srgbClr val="FF0000"/>
                </a:solidFill>
                <a:latin typeface="Comic Sans MS" panose="030F0702030302020204" pitchFamily="66" charset="0"/>
              </a:rPr>
              <a:t>Kaygı nedir?</a:t>
            </a:r>
            <a:endParaRPr lang="tr-TR" altLang="tr-TR"/>
          </a:p>
        </p:txBody>
      </p:sp>
      <p:graphicFrame>
        <p:nvGraphicFramePr>
          <p:cNvPr id="3079" name="2 İçerik Yer Tutucusu">
            <a:extLst>
              <a:ext uri="{FF2B5EF4-FFF2-40B4-BE49-F238E27FC236}">
                <a16:creationId xmlns:a16="http://schemas.microsoft.com/office/drawing/2014/main" id="{0DD4D1D8-216E-2C24-887C-342D3730739C}"/>
              </a:ext>
            </a:extLst>
          </p:cNvPr>
          <p:cNvGraphicFramePr>
            <a:graphicFrameLocks noGrp="1"/>
          </p:cNvGraphicFramePr>
          <p:nvPr>
            <p:ph idx="1"/>
            <p:extLst>
              <p:ext uri="{D42A27DB-BD31-4B8C-83A1-F6EECF244321}">
                <p14:modId xmlns:p14="http://schemas.microsoft.com/office/powerpoint/2010/main" val="1574507121"/>
              </p:ext>
            </p:extLst>
          </p:nvPr>
        </p:nvGraphicFramePr>
        <p:xfrm>
          <a:off x="1163781" y="1417638"/>
          <a:ext cx="6317674" cy="4713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Slayt Numarası Yer Tutucusu">
            <a:extLst>
              <a:ext uri="{FF2B5EF4-FFF2-40B4-BE49-F238E27FC236}">
                <a16:creationId xmlns:a16="http://schemas.microsoft.com/office/drawing/2014/main" id="{FFDE1774-43F3-0E39-2FF3-A5B33E1C6E9D}"/>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619E580-4069-485B-8C0C-2C66527E1031}" type="slidenum">
              <a:rPr lang="tr-TR" altLang="tr-TR" sz="1200" smtClean="0">
                <a:solidFill>
                  <a:srgbClr val="898989"/>
                </a:solidFill>
              </a:rPr>
              <a:pPr eaLnBrk="1" hangingPunct="1"/>
              <a:t>2</a:t>
            </a:fld>
            <a:endParaRPr lang="tr-TR" altLang="tr-TR" sz="1200">
              <a:solidFill>
                <a:srgbClr val="898989"/>
              </a:solidFill>
            </a:endParaRPr>
          </a:p>
        </p:txBody>
      </p:sp>
      <p:pic>
        <p:nvPicPr>
          <p:cNvPr id="3077" name="4 Resim" descr="images (1).jpg">
            <a:extLst>
              <a:ext uri="{FF2B5EF4-FFF2-40B4-BE49-F238E27FC236}">
                <a16:creationId xmlns:a16="http://schemas.microsoft.com/office/drawing/2014/main" id="{76D98C0A-12E6-397F-3A1A-29C2A81A24D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451274" y="1717964"/>
            <a:ext cx="3451080" cy="4142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410" name="Rectangle 8">
            <a:extLst>
              <a:ext uri="{FF2B5EF4-FFF2-40B4-BE49-F238E27FC236}">
                <a16:creationId xmlns:a16="http://schemas.microsoft.com/office/drawing/2014/main" id="{93872A9B-D455-50A6-236B-36585C4809A1}"/>
              </a:ext>
            </a:extLst>
          </p:cNvPr>
          <p:cNvSpPr>
            <a:spLocks noGrp="1" noChangeArrowheads="1"/>
          </p:cNvSpPr>
          <p:nvPr>
            <p:ph type="title"/>
          </p:nvPr>
        </p:nvSpPr>
        <p:spPr>
          <a:xfrm>
            <a:off x="1752600" y="596971"/>
            <a:ext cx="9875520" cy="1356360"/>
          </a:xfrm>
        </p:spPr>
        <p:txBody>
          <a:bodyPr rtlCol="0">
            <a:normAutofit/>
          </a:bodyPr>
          <a:lstStyle/>
          <a:p>
            <a:pPr>
              <a:defRPr/>
            </a:pPr>
            <a:r>
              <a:rPr lang="tr-TR" sz="4800" b="1" dirty="0">
                <a:effectLst>
                  <a:outerShdw blurRad="38100" dist="38100" dir="2700000" algn="tl">
                    <a:srgbClr val="C0C0C0"/>
                  </a:outerShdw>
                </a:effectLst>
              </a:rPr>
              <a:t>Gevşeme Tekniği</a:t>
            </a:r>
          </a:p>
        </p:txBody>
      </p:sp>
      <p:sp>
        <p:nvSpPr>
          <p:cNvPr id="25617" name="Rectangle 9">
            <a:extLst>
              <a:ext uri="{FF2B5EF4-FFF2-40B4-BE49-F238E27FC236}">
                <a16:creationId xmlns:a16="http://schemas.microsoft.com/office/drawing/2014/main" id="{79C0E18B-11E9-1B0C-4BE9-6C2434CE2DE1}"/>
              </a:ext>
            </a:extLst>
          </p:cNvPr>
          <p:cNvSpPr>
            <a:spLocks noGrp="1" noChangeArrowheads="1"/>
          </p:cNvSpPr>
          <p:nvPr>
            <p:ph idx="1"/>
          </p:nvPr>
        </p:nvSpPr>
        <p:spPr>
          <a:xfrm>
            <a:off x="563880" y="1694350"/>
            <a:ext cx="7400632" cy="4531553"/>
          </a:xfrm>
        </p:spPr>
        <p:txBody>
          <a:bodyPr>
            <a:normAutofit/>
          </a:bodyPr>
          <a:lstStyle/>
          <a:p>
            <a:pPr eaLnBrk="1" hangingPunct="1"/>
            <a:endParaRPr lang="tr-TR" altLang="tr-TR" sz="2400" dirty="0">
              <a:latin typeface="Comic Sans MS" panose="030F0702030302020204" pitchFamily="66" charset="0"/>
            </a:endParaRPr>
          </a:p>
          <a:p>
            <a:pPr eaLnBrk="1" hangingPunct="1"/>
            <a:r>
              <a:rPr lang="tr-TR" altLang="tr-TR" sz="2400" dirty="0"/>
              <a:t>Yerinize iyice ve rahatça yerleşin. </a:t>
            </a:r>
          </a:p>
          <a:p>
            <a:pPr eaLnBrk="1" hangingPunct="1"/>
            <a:r>
              <a:rPr lang="tr-TR" altLang="tr-TR" sz="2400" dirty="0"/>
              <a:t>El ve ayak kaslarınızı yavaşça kasın, yapabildiğiniz kadar sıkın. 10’a kadar sayın.</a:t>
            </a:r>
          </a:p>
          <a:p>
            <a:pPr eaLnBrk="1" hangingPunct="1"/>
            <a:r>
              <a:rPr lang="tr-TR" altLang="tr-TR" sz="2400" dirty="0"/>
              <a:t>Bütün kaslarınızı yavaşça gevşetin. Gerginliğin akışına odaklanın, kaslarınızın gevşek ve esnek oluşunu hissedin.</a:t>
            </a:r>
          </a:p>
          <a:p>
            <a:pPr eaLnBrk="1" hangingPunct="1"/>
            <a:r>
              <a:rPr lang="tr-TR" altLang="tr-TR" sz="2400" dirty="0"/>
              <a:t>Bu gevşek konumda bir süre bekleyin, derin ve yavaş nefes alın.</a:t>
            </a:r>
          </a:p>
          <a:p>
            <a:pPr eaLnBrk="1" hangingPunct="1"/>
            <a:r>
              <a:rPr lang="tr-TR" altLang="tr-TR" sz="2400" dirty="0"/>
              <a:t>İçinizden "rahatla ve bırak" deyin ve derin soluk alın.</a:t>
            </a:r>
          </a:p>
          <a:p>
            <a:pPr eaLnBrk="1" hangingPunct="1"/>
            <a:endParaRPr lang="tr-TR" altLang="tr-TR" dirty="0"/>
          </a:p>
        </p:txBody>
      </p:sp>
      <p:pic>
        <p:nvPicPr>
          <p:cNvPr id="21509" name="5 Resim" descr="indir (2).jpg">
            <a:extLst>
              <a:ext uri="{FF2B5EF4-FFF2-40B4-BE49-F238E27FC236}">
                <a16:creationId xmlns:a16="http://schemas.microsoft.com/office/drawing/2014/main" id="{8486059C-0B03-7D92-07D6-1C50BCEBAE30}"/>
              </a:ext>
            </a:extLst>
          </p:cNvPr>
          <p:cNvPicPr>
            <a:picLocks noChangeAspect="1"/>
          </p:cNvPicPr>
          <p:nvPr/>
        </p:nvPicPr>
        <p:blipFill rotWithShape="1">
          <a:blip r:embed="rId2">
            <a:extLst>
              <a:ext uri="{28A0092B-C50C-407E-A947-70E740481C1C}">
                <a14:useLocalDpi xmlns:a14="http://schemas.microsoft.com/office/drawing/2010/main" val="0"/>
              </a:ext>
            </a:extLst>
          </a:blip>
          <a:srcRect l="29999" r="28856"/>
          <a:stretch/>
        </p:blipFill>
        <p:spPr bwMode="auto">
          <a:xfrm>
            <a:off x="8606972" y="2057398"/>
            <a:ext cx="3342936" cy="40623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4 Slayt Numarası Yer Tutucusu">
            <a:extLst>
              <a:ext uri="{FF2B5EF4-FFF2-40B4-BE49-F238E27FC236}">
                <a16:creationId xmlns:a16="http://schemas.microsoft.com/office/drawing/2014/main" id="{307922B8-83E3-7172-06EA-D118B70E4D5A}"/>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BEE25C50-87E0-468B-8CC8-DA628C63CFFB}" type="slidenum">
              <a:rPr lang="tr-TR" altLang="tr-TR" sz="1900"/>
              <a:pPr eaLnBrk="1" hangingPunct="1">
                <a:lnSpc>
                  <a:spcPct val="90000"/>
                </a:lnSpc>
                <a:spcAft>
                  <a:spcPts val="600"/>
                </a:spcAft>
              </a:pPr>
              <a:t>20</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45" name="Rectangle 22535">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546" name="Rectangle 22537">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2530" name="1 Başlık">
            <a:extLst>
              <a:ext uri="{FF2B5EF4-FFF2-40B4-BE49-F238E27FC236}">
                <a16:creationId xmlns:a16="http://schemas.microsoft.com/office/drawing/2014/main" id="{8C083993-030D-2FC0-D09A-250460503853}"/>
              </a:ext>
            </a:extLst>
          </p:cNvPr>
          <p:cNvSpPr>
            <a:spLocks noGrp="1"/>
          </p:cNvSpPr>
          <p:nvPr>
            <p:ph type="title"/>
          </p:nvPr>
        </p:nvSpPr>
        <p:spPr>
          <a:xfrm>
            <a:off x="1143000" y="609600"/>
            <a:ext cx="9875520" cy="1356360"/>
          </a:xfrm>
        </p:spPr>
        <p:txBody>
          <a:bodyPr>
            <a:normAutofit/>
          </a:bodyPr>
          <a:lstStyle/>
          <a:p>
            <a:r>
              <a:rPr lang="tr-TR" altLang="tr-TR" b="1" dirty="0">
                <a:solidFill>
                  <a:srgbClr val="FFFFFF"/>
                </a:solidFill>
              </a:rPr>
              <a:t>GÜVENLİ YER EGZERSİZİ</a:t>
            </a:r>
          </a:p>
        </p:txBody>
      </p:sp>
      <p:sp useBgFill="1">
        <p:nvSpPr>
          <p:cNvPr id="22547" name="Rectangle 22539">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1" name="2 İçerik Yer Tutucusu">
            <a:extLst>
              <a:ext uri="{FF2B5EF4-FFF2-40B4-BE49-F238E27FC236}">
                <a16:creationId xmlns:a16="http://schemas.microsoft.com/office/drawing/2014/main" id="{831AA2DA-4574-C529-9B28-DFFC7BE67BE9}"/>
              </a:ext>
            </a:extLst>
          </p:cNvPr>
          <p:cNvSpPr>
            <a:spLocks noGrp="1"/>
          </p:cNvSpPr>
          <p:nvPr>
            <p:ph idx="1"/>
          </p:nvPr>
        </p:nvSpPr>
        <p:spPr>
          <a:xfrm>
            <a:off x="653144" y="2529840"/>
            <a:ext cx="11059886" cy="4328160"/>
          </a:xfrm>
        </p:spPr>
        <p:txBody>
          <a:bodyPr>
            <a:normAutofit/>
          </a:bodyPr>
          <a:lstStyle/>
          <a:p>
            <a:r>
              <a:rPr lang="tr-TR" altLang="tr-TR" sz="2800" dirty="0"/>
              <a:t>Gözlerinizi kapatın.</a:t>
            </a:r>
          </a:p>
          <a:p>
            <a:r>
              <a:rPr lang="tr-TR" altLang="tr-TR" sz="2800" dirty="0"/>
              <a:t>Kendinizi rahat ve güvende hissettiğiniz bir yer hayal edin. Bu yer daha önce gittiğiniz, bildiğiniz bir yer olabileceği gibi hayali bir yer de olabilir. Önemli olan kendinizi rahat hissedeceğiniz bir yer olması.</a:t>
            </a:r>
          </a:p>
          <a:p>
            <a:r>
              <a:rPr lang="tr-TR" altLang="tr-TR" sz="2800" dirty="0"/>
              <a:t>Güvenli yerinizi gözünüzün önüne getirin ve orada olduğunuzu düşünün. Burası sizin güvenli ve özel yeriniz.</a:t>
            </a:r>
          </a:p>
          <a:p>
            <a:pPr>
              <a:buFont typeface="Arial" panose="020B0604020202020204" pitchFamily="34" charset="0"/>
              <a:buNone/>
            </a:pPr>
            <a:br>
              <a:rPr lang="tr-TR" altLang="tr-TR" dirty="0">
                <a:solidFill>
                  <a:schemeClr val="tx1"/>
                </a:solidFill>
              </a:rPr>
            </a:br>
            <a:endParaRPr lang="tr-TR" altLang="tr-TR" dirty="0">
              <a:solidFill>
                <a:schemeClr val="tx1"/>
              </a:solidFill>
            </a:endParaRPr>
          </a:p>
        </p:txBody>
      </p:sp>
      <p:sp>
        <p:nvSpPr>
          <p:cNvPr id="4" name="3 Slayt Numarası Yer Tutucusu">
            <a:extLst>
              <a:ext uri="{FF2B5EF4-FFF2-40B4-BE49-F238E27FC236}">
                <a16:creationId xmlns:a16="http://schemas.microsoft.com/office/drawing/2014/main" id="{8154CD51-EC53-5EA8-D973-6BDBD91409AF}"/>
              </a:ext>
            </a:extLst>
          </p:cNvPr>
          <p:cNvSpPr>
            <a:spLocks noGrp="1"/>
          </p:cNvSpPr>
          <p:nvPr>
            <p:ph type="sldNum" sz="quarter" idx="12"/>
          </p:nvPr>
        </p:nvSpPr>
        <p:spPr>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0CA41D9A-5F61-419B-B198-740BA5056B4B}" type="slidenum">
              <a:rPr lang="tr-TR" altLang="tr-TR" sz="1900"/>
              <a:pPr eaLnBrk="1" hangingPunct="1">
                <a:lnSpc>
                  <a:spcPct val="90000"/>
                </a:lnSpc>
                <a:spcAft>
                  <a:spcPts val="600"/>
                </a:spcAft>
              </a:pPr>
              <a:t>21</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3570" name="Rectangle 23569">
            <a:extLst>
              <a:ext uri="{FF2B5EF4-FFF2-40B4-BE49-F238E27FC236}">
                <a16:creationId xmlns:a16="http://schemas.microsoft.com/office/drawing/2014/main" id="{B086532B-5A3E-44A5-A0C2-22A0DB316C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3554" name="2 İçerik Yer Tutucusu">
            <a:extLst>
              <a:ext uri="{FF2B5EF4-FFF2-40B4-BE49-F238E27FC236}">
                <a16:creationId xmlns:a16="http://schemas.microsoft.com/office/drawing/2014/main" id="{DBA0E358-7BEB-F018-1307-1CCE3F5CEC2F}"/>
              </a:ext>
            </a:extLst>
          </p:cNvPr>
          <p:cNvSpPr>
            <a:spLocks noGrp="1"/>
          </p:cNvSpPr>
          <p:nvPr>
            <p:ph idx="1"/>
          </p:nvPr>
        </p:nvSpPr>
        <p:spPr>
          <a:xfrm>
            <a:off x="748144" y="581891"/>
            <a:ext cx="6952833" cy="5514109"/>
          </a:xfrm>
        </p:spPr>
        <p:txBody>
          <a:bodyPr>
            <a:normAutofit/>
          </a:bodyPr>
          <a:lstStyle/>
          <a:p>
            <a:r>
              <a:rPr lang="tr-TR" altLang="tr-TR" sz="3200"/>
              <a:t>Orada olmasını istediğiniz her şeyi orada hayal edebilirsiniz. Kendinizi orada görebiliyor musunuz?</a:t>
            </a:r>
          </a:p>
          <a:p>
            <a:r>
              <a:rPr lang="tr-TR" altLang="tr-TR" sz="3200"/>
              <a:t>Çevrenize bakın. Neler görüyorsunuz? Ayrıntılara bakın ve o ayrıntıların neden orada olduğunu düşünün.</a:t>
            </a:r>
          </a:p>
          <a:p>
            <a:r>
              <a:rPr lang="tr-TR" altLang="tr-TR" sz="3200"/>
              <a:t>Değişik renkleri fark edin. Uzanarak onlara dokunduğunuzu hayal edin. Bu size neler hissettiriyor?</a:t>
            </a:r>
          </a:p>
          <a:p>
            <a:r>
              <a:rPr lang="tr-TR" altLang="tr-TR" sz="3200"/>
              <a:t>Şimdi uzaklara bakın. Neler görüyorsunuz?</a:t>
            </a:r>
            <a:endParaRPr lang="tr-TR" altLang="tr-TR" sz="3200" dirty="0"/>
          </a:p>
        </p:txBody>
      </p:sp>
      <p:pic>
        <p:nvPicPr>
          <p:cNvPr id="23567" name="Graphic 23566" descr="Thought bubble">
            <a:extLst>
              <a:ext uri="{FF2B5EF4-FFF2-40B4-BE49-F238E27FC236}">
                <a16:creationId xmlns:a16="http://schemas.microsoft.com/office/drawing/2014/main" id="{508F4669-B382-464B-3116-0871A7107B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85610" y="1860302"/>
            <a:ext cx="3135414" cy="3135414"/>
          </a:xfrm>
          <a:prstGeom prst="rect">
            <a:avLst/>
          </a:prstGeom>
        </p:spPr>
      </p:pic>
      <p:sp>
        <p:nvSpPr>
          <p:cNvPr id="4" name="3 Slayt Numarası Yer Tutucusu">
            <a:extLst>
              <a:ext uri="{FF2B5EF4-FFF2-40B4-BE49-F238E27FC236}">
                <a16:creationId xmlns:a16="http://schemas.microsoft.com/office/drawing/2014/main" id="{87D28464-C300-35C4-63FA-E72EA4484A33}"/>
              </a:ext>
            </a:extLst>
          </p:cNvPr>
          <p:cNvSpPr>
            <a:spLocks noGrp="1"/>
          </p:cNvSpPr>
          <p:nvPr>
            <p:ph type="sldNum" sz="quarter" idx="12"/>
          </p:nvPr>
        </p:nvSpPr>
        <p:spPr>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B95DBFEF-A09D-4A2E-8BFC-2B7EB833C7A0}" type="slidenum">
              <a:rPr lang="tr-TR" altLang="tr-TR" sz="1900"/>
              <a:pPr eaLnBrk="1" hangingPunct="1">
                <a:lnSpc>
                  <a:spcPct val="90000"/>
                </a:lnSpc>
                <a:spcAft>
                  <a:spcPts val="600"/>
                </a:spcAft>
              </a:pPr>
              <a:t>22</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İçerik Yer Tutucusu">
            <a:extLst>
              <a:ext uri="{FF2B5EF4-FFF2-40B4-BE49-F238E27FC236}">
                <a16:creationId xmlns:a16="http://schemas.microsoft.com/office/drawing/2014/main" id="{8AE6EC71-FD7E-F3DE-3FF0-4F841D8D3A53}"/>
              </a:ext>
            </a:extLst>
          </p:cNvPr>
          <p:cNvSpPr>
            <a:spLocks noGrp="1"/>
          </p:cNvSpPr>
          <p:nvPr>
            <p:ph idx="1"/>
          </p:nvPr>
        </p:nvSpPr>
        <p:spPr>
          <a:xfrm>
            <a:off x="498764" y="748145"/>
            <a:ext cx="11139054" cy="5475683"/>
          </a:xfrm>
        </p:spPr>
        <p:txBody>
          <a:bodyPr>
            <a:normAutofit/>
          </a:bodyPr>
          <a:lstStyle/>
          <a:p>
            <a:r>
              <a:rPr lang="tr-TR" altLang="tr-TR" sz="2800" dirty="0"/>
              <a:t>Çıplak ayakla yere bastığınızı hayal edin. Yere basmak size neler hissettiriyor?</a:t>
            </a:r>
          </a:p>
          <a:p>
            <a:r>
              <a:rPr lang="tr-TR" altLang="tr-TR" sz="2800" dirty="0"/>
              <a:t> Yavaş yavaş yürüyün ve etrafınızdakileri fark edin. Neye benziyorlar ve size ne hissettiriyorlar? Neler duyabiliyorsunuz? Yüzünüzde güneş ılıklığını, rüzgarın değmesini vb. hissedebiliyor musunuz?</a:t>
            </a:r>
          </a:p>
          <a:p>
            <a:r>
              <a:rPr lang="tr-TR" altLang="tr-TR" sz="2800" dirty="0"/>
              <a:t>Nasıl bir koku alıyorsunuz?</a:t>
            </a:r>
          </a:p>
          <a:p>
            <a:r>
              <a:rPr lang="tr-TR" altLang="tr-TR" sz="2800" dirty="0"/>
              <a:t>Şimdi de çok sevdiğiniz birinin ya da bir kahramanın güvenli yerinizde sizinle birlikte olduğunu hayal edin. Bu kişi size her türlü yardımı yapabilecek, sizi koruyabilecek güçlü biri. Onunla birlikte güvenli yerinizde dolaştığınızı hayal edin.</a:t>
            </a:r>
          </a:p>
          <a:p>
            <a:endParaRPr lang="tr-TR" altLang="tr-TR" dirty="0"/>
          </a:p>
          <a:p>
            <a:endParaRPr lang="tr-TR" altLang="tr-TR" dirty="0"/>
          </a:p>
        </p:txBody>
      </p:sp>
      <p:sp>
        <p:nvSpPr>
          <p:cNvPr id="4" name="3 Slayt Numarası Yer Tutucusu">
            <a:extLst>
              <a:ext uri="{FF2B5EF4-FFF2-40B4-BE49-F238E27FC236}">
                <a16:creationId xmlns:a16="http://schemas.microsoft.com/office/drawing/2014/main" id="{4DEC90FD-F3A6-8DD8-2031-DD50A91DB7DF}"/>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49A0B28-775A-4100-A31E-67BA079F8787}" type="slidenum">
              <a:rPr lang="tr-TR" altLang="tr-TR" sz="1200">
                <a:solidFill>
                  <a:srgbClr val="898989"/>
                </a:solidFill>
              </a:rPr>
              <a:pPr eaLnBrk="1" hangingPunct="1"/>
              <a:t>23</a:t>
            </a:fld>
            <a:endParaRPr lang="tr-TR" altLang="tr-TR"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a:extLst>
              <a:ext uri="{FF2B5EF4-FFF2-40B4-BE49-F238E27FC236}">
                <a16:creationId xmlns:a16="http://schemas.microsoft.com/office/drawing/2014/main" id="{47CE4607-5D34-4DE3-2CA6-DBA45C220265}"/>
              </a:ext>
            </a:extLst>
          </p:cNvPr>
          <p:cNvSpPr>
            <a:spLocks noGrp="1"/>
          </p:cNvSpPr>
          <p:nvPr>
            <p:ph idx="1"/>
          </p:nvPr>
        </p:nvSpPr>
        <p:spPr>
          <a:xfrm>
            <a:off x="346363" y="651164"/>
            <a:ext cx="11374581" cy="5763491"/>
          </a:xfrm>
        </p:spPr>
        <p:txBody>
          <a:bodyPr/>
          <a:lstStyle/>
          <a:p>
            <a:r>
              <a:rPr lang="tr-TR" altLang="tr-TR" sz="3200" dirty="0"/>
              <a:t>Hayalinizde etrafınıza tekrar iyice bakın.</a:t>
            </a:r>
          </a:p>
          <a:p>
            <a:r>
              <a:rPr lang="tr-TR" altLang="tr-TR" sz="3200" dirty="0"/>
              <a:t>Hayalinizdeki bu yere bir isim verin.</a:t>
            </a:r>
          </a:p>
          <a:p>
            <a:r>
              <a:rPr lang="tr-TR" altLang="tr-TR" sz="3200" dirty="0"/>
              <a:t>Güvenli ve rahat ortamınızı yavaşça keşfederken, rahatlama hissinin keyfini çıkarın. Hazır olduğunuzda, gözlerinizi yavaşça açın ve şimdiye dönün.</a:t>
            </a:r>
          </a:p>
          <a:p>
            <a:r>
              <a:rPr lang="tr-TR" altLang="tr-TR" sz="3200" dirty="0"/>
              <a:t>Her zaman burası sizin güvenli yeriniz olacak, mutlu ve rahat hissetmek istediğiniz zamanlarda burada olduğunuzu hayal edin. Daha sonra kendinizi gergin ve kaygılı hissettiğiniz durumlarda bu yeri ve ona verdiğiniz ismi tekrar hayal ederek kendinizi rahatlatabilirsiniz.</a:t>
            </a:r>
          </a:p>
          <a:p>
            <a:pPr marL="45720" indent="0">
              <a:buNone/>
            </a:pPr>
            <a:endParaRPr lang="tr-TR" altLang="tr-TR" dirty="0"/>
          </a:p>
        </p:txBody>
      </p:sp>
      <p:sp>
        <p:nvSpPr>
          <p:cNvPr id="4" name="3 Slayt Numarası Yer Tutucusu">
            <a:extLst>
              <a:ext uri="{FF2B5EF4-FFF2-40B4-BE49-F238E27FC236}">
                <a16:creationId xmlns:a16="http://schemas.microsoft.com/office/drawing/2014/main" id="{7DDD7BB9-1365-F219-914B-13C127FFEAC9}"/>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1C18F76-7068-4264-B710-3AA4D3ED07C7}" type="slidenum">
              <a:rPr lang="tr-TR" altLang="tr-TR" sz="1200">
                <a:solidFill>
                  <a:srgbClr val="898989"/>
                </a:solidFill>
              </a:rPr>
              <a:pPr eaLnBrk="1" hangingPunct="1"/>
              <a:t>24</a:t>
            </a:fld>
            <a:endParaRPr lang="tr-TR" altLang="tr-TR"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27654" name="Rectangle 27656">
            <a:extLst>
              <a:ext uri="{FF2B5EF4-FFF2-40B4-BE49-F238E27FC236}">
                <a16:creationId xmlns:a16="http://schemas.microsoft.com/office/drawing/2014/main" id="{BA2EA6A6-CD0C-4CFD-8EC2-AA44F9870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26628" name="Picture 4" descr="bd00173_">
            <a:extLst>
              <a:ext uri="{FF2B5EF4-FFF2-40B4-BE49-F238E27FC236}">
                <a16:creationId xmlns:a16="http://schemas.microsoft.com/office/drawing/2014/main" id="{A97DAB4D-26A2-A927-6160-A85F1B0DAD4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62670" y="857675"/>
            <a:ext cx="3464363" cy="5140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6" name="Rectangle 3">
            <a:extLst>
              <a:ext uri="{FF2B5EF4-FFF2-40B4-BE49-F238E27FC236}">
                <a16:creationId xmlns:a16="http://schemas.microsoft.com/office/drawing/2014/main" id="{5D8EF175-B91A-C0EF-BE34-CEC364CF44F2}"/>
              </a:ext>
            </a:extLst>
          </p:cNvPr>
          <p:cNvSpPr>
            <a:spLocks noGrp="1" noChangeArrowheads="1"/>
          </p:cNvSpPr>
          <p:nvPr>
            <p:ph idx="1"/>
          </p:nvPr>
        </p:nvSpPr>
        <p:spPr>
          <a:xfrm>
            <a:off x="6564970" y="2057400"/>
            <a:ext cx="4906178" cy="4038600"/>
          </a:xfrm>
        </p:spPr>
        <p:txBody>
          <a:bodyPr>
            <a:normAutofit/>
          </a:bodyPr>
          <a:lstStyle/>
          <a:p>
            <a:pPr eaLnBrk="1" hangingPunct="1">
              <a:buFontTx/>
              <a:buNone/>
            </a:pPr>
            <a:r>
              <a:rPr lang="tr-TR" altLang="tr-TR" sz="3600" dirty="0">
                <a:latin typeface="Comic Sans MS" panose="030F0702030302020204" pitchFamily="66" charset="0"/>
              </a:rPr>
              <a:t>Geç kaldığını düşünme</a:t>
            </a:r>
          </a:p>
          <a:p>
            <a:pPr eaLnBrk="1" hangingPunct="1">
              <a:buFontTx/>
              <a:buNone/>
            </a:pPr>
            <a:r>
              <a:rPr lang="tr-TR" altLang="tr-TR" sz="3600" dirty="0">
                <a:latin typeface="Comic Sans MS" panose="030F0702030302020204" pitchFamily="66" charset="0"/>
              </a:rPr>
              <a:t>Hemen şimdi başla!</a:t>
            </a:r>
          </a:p>
          <a:p>
            <a:pPr eaLnBrk="1" hangingPunct="1">
              <a:buFontTx/>
              <a:buNone/>
            </a:pPr>
            <a:r>
              <a:rPr lang="tr-TR" altLang="tr-TR" sz="3600" dirty="0">
                <a:latin typeface="Comic Sans MS" panose="030F0702030302020204" pitchFamily="66" charset="0"/>
              </a:rPr>
              <a:t>Başlamak bitirmenin yarısıdır!</a:t>
            </a:r>
          </a:p>
        </p:txBody>
      </p:sp>
      <p:sp>
        <p:nvSpPr>
          <p:cNvPr id="27652" name="3 Slayt Numarası Yer Tutucusu">
            <a:extLst>
              <a:ext uri="{FF2B5EF4-FFF2-40B4-BE49-F238E27FC236}">
                <a16:creationId xmlns:a16="http://schemas.microsoft.com/office/drawing/2014/main" id="{2683A064-E1B9-642B-1CB9-0925C4C6961A}"/>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BC781F49-48F0-48C6-B9A3-23CBC523F16A}" type="slidenum">
              <a:rPr lang="tr-TR" altLang="tr-TR" sz="1900"/>
              <a:pPr eaLnBrk="1" hangingPunct="1">
                <a:lnSpc>
                  <a:spcPct val="90000"/>
                </a:lnSpc>
                <a:spcAft>
                  <a:spcPts val="600"/>
                </a:spcAft>
              </a:pPr>
              <a:t>25</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27659" name="Rectangle 27656">
            <a:extLst>
              <a:ext uri="{FF2B5EF4-FFF2-40B4-BE49-F238E27FC236}">
                <a16:creationId xmlns:a16="http://schemas.microsoft.com/office/drawing/2014/main" id="{E9271C28-7496-4447-8541-7B39F5E94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27652" name="Picture 4" descr="bd06675_">
            <a:extLst>
              <a:ext uri="{FF2B5EF4-FFF2-40B4-BE49-F238E27FC236}">
                <a16:creationId xmlns:a16="http://schemas.microsoft.com/office/drawing/2014/main" id="{9608AB52-8A06-FB71-1878-92E99B4D65D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88175" y="857675"/>
            <a:ext cx="4161493" cy="51406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3">
            <a:extLst>
              <a:ext uri="{FF2B5EF4-FFF2-40B4-BE49-F238E27FC236}">
                <a16:creationId xmlns:a16="http://schemas.microsoft.com/office/drawing/2014/main" id="{BE46BC6A-029A-4FC8-B692-E50CB9D97591}"/>
              </a:ext>
            </a:extLst>
          </p:cNvPr>
          <p:cNvSpPr>
            <a:spLocks noGrp="1" noChangeArrowheads="1"/>
          </p:cNvSpPr>
          <p:nvPr>
            <p:ph idx="1"/>
          </p:nvPr>
        </p:nvSpPr>
        <p:spPr>
          <a:xfrm>
            <a:off x="5721927" y="1122218"/>
            <a:ext cx="5889502" cy="5101610"/>
          </a:xfrm>
        </p:spPr>
        <p:txBody>
          <a:bodyPr>
            <a:normAutofit/>
          </a:bodyPr>
          <a:lstStyle/>
          <a:p>
            <a:pPr eaLnBrk="1" hangingPunct="1">
              <a:buFontTx/>
              <a:buNone/>
            </a:pPr>
            <a:endParaRPr lang="tr-TR" altLang="tr-TR" sz="2000" dirty="0">
              <a:latin typeface="Comic Sans MS" panose="030F0702030302020204" pitchFamily="66" charset="0"/>
            </a:endParaRPr>
          </a:p>
          <a:p>
            <a:pPr eaLnBrk="1" hangingPunct="1">
              <a:buFontTx/>
              <a:buNone/>
            </a:pPr>
            <a:r>
              <a:rPr lang="tr-TR" altLang="tr-TR" sz="3200" b="1" dirty="0">
                <a:latin typeface="Comic Sans MS" panose="030F0702030302020204" pitchFamily="66" charset="0"/>
              </a:rPr>
              <a:t>   Kendini Yönetirsen,</a:t>
            </a:r>
          </a:p>
          <a:p>
            <a:pPr eaLnBrk="1" hangingPunct="1">
              <a:buFontTx/>
              <a:buNone/>
            </a:pPr>
            <a:r>
              <a:rPr lang="tr-TR" altLang="tr-TR" sz="3200" b="1" dirty="0">
                <a:latin typeface="Comic Sans MS" panose="030F0702030302020204" pitchFamily="66" charset="0"/>
              </a:rPr>
              <a:t>   Dünyayı Yönetecek </a:t>
            </a:r>
          </a:p>
          <a:p>
            <a:pPr eaLnBrk="1" hangingPunct="1">
              <a:buFontTx/>
              <a:buNone/>
            </a:pPr>
            <a:r>
              <a:rPr lang="tr-TR" altLang="tr-TR" sz="3200" b="1" dirty="0">
                <a:latin typeface="Comic Sans MS" panose="030F0702030302020204" pitchFamily="66" charset="0"/>
              </a:rPr>
              <a:t>   Gücü de Bulursun!</a:t>
            </a:r>
          </a:p>
          <a:p>
            <a:pPr eaLnBrk="1" hangingPunct="1">
              <a:buFont typeface="Arial" panose="020B0604020202020204" pitchFamily="34" charset="0"/>
              <a:buNone/>
            </a:pPr>
            <a:r>
              <a:rPr lang="tr-TR" altLang="tr-TR" sz="3200" b="1" dirty="0">
                <a:latin typeface="Comic Sans MS" panose="030F0702030302020204" pitchFamily="66" charset="0"/>
              </a:rPr>
              <a:t>                     	    			</a:t>
            </a:r>
            <a:r>
              <a:rPr lang="tr-TR" altLang="tr-TR" sz="3200" b="1">
                <a:latin typeface="Comic Sans MS" panose="030F0702030302020204" pitchFamily="66" charset="0"/>
              </a:rPr>
              <a:t>	</a:t>
            </a:r>
            <a:endParaRPr lang="tr-TR" altLang="tr-TR" sz="3200" b="1" dirty="0">
              <a:latin typeface="Comic Sans MS" panose="030F0702030302020204" pitchFamily="66" charset="0"/>
            </a:endParaRPr>
          </a:p>
          <a:p>
            <a:pPr eaLnBrk="1" hangingPunct="1">
              <a:buFontTx/>
              <a:buNone/>
            </a:pPr>
            <a:endParaRPr lang="tr-TR" altLang="tr-TR" sz="2000" b="1" dirty="0">
              <a:latin typeface="Comic Sans MS" panose="030F0702030302020204" pitchFamily="66" charset="0"/>
            </a:endParaRPr>
          </a:p>
          <a:p>
            <a:pPr eaLnBrk="1" hangingPunct="1">
              <a:buFontTx/>
              <a:buNone/>
            </a:pPr>
            <a:endParaRPr lang="tr-TR" altLang="tr-TR" sz="2000" b="1" dirty="0">
              <a:latin typeface="Comic Sans MS" panose="030F0702030302020204" pitchFamily="66" charset="0"/>
            </a:endParaRPr>
          </a:p>
          <a:p>
            <a:pPr eaLnBrk="1" hangingPunct="1">
              <a:buFontTx/>
              <a:buNone/>
            </a:pPr>
            <a:r>
              <a:rPr lang="tr-TR" altLang="tr-TR" sz="2000" b="1" dirty="0">
                <a:latin typeface="Comic Sans MS" panose="030F0702030302020204" pitchFamily="66" charset="0"/>
              </a:rPr>
              <a:t>                      PSİKOLOJİK DANIŞMAN</a:t>
            </a:r>
          </a:p>
          <a:p>
            <a:pPr eaLnBrk="1" hangingPunct="1">
              <a:buFontTx/>
              <a:buNone/>
            </a:pPr>
            <a:r>
              <a:rPr lang="tr-TR" altLang="tr-TR" sz="2000" b="1" dirty="0">
                <a:latin typeface="Comic Sans MS" panose="030F0702030302020204" pitchFamily="66" charset="0"/>
              </a:rPr>
              <a:t>                          AMİNE AYAYNA                      </a:t>
            </a:r>
          </a:p>
        </p:txBody>
      </p:sp>
      <p:sp>
        <p:nvSpPr>
          <p:cNvPr id="18436" name="3 Slayt Numarası Yer Tutucusu">
            <a:extLst>
              <a:ext uri="{FF2B5EF4-FFF2-40B4-BE49-F238E27FC236}">
                <a16:creationId xmlns:a16="http://schemas.microsoft.com/office/drawing/2014/main" id="{CA3CDA3E-F976-0AA3-4FA8-A0A83FE38A4A}"/>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9C35F8A2-14DA-4B88-9657-15C0305F1F42}" type="slidenum">
              <a:rPr lang="tr-TR" altLang="tr-TR" sz="1900"/>
              <a:pPr eaLnBrk="1" hangingPunct="1">
                <a:lnSpc>
                  <a:spcPct val="90000"/>
                </a:lnSpc>
                <a:spcAft>
                  <a:spcPts val="600"/>
                </a:spcAft>
              </a:pPr>
              <a:t>26</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12298" name="Rectangle 12297">
            <a:extLst>
              <a:ext uri="{FF2B5EF4-FFF2-40B4-BE49-F238E27FC236}">
                <a16:creationId xmlns:a16="http://schemas.microsoft.com/office/drawing/2014/main" id="{E9271C28-7496-4447-8541-7B39F5E94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4098" name="Rectangle 2">
            <a:extLst>
              <a:ext uri="{FF2B5EF4-FFF2-40B4-BE49-F238E27FC236}">
                <a16:creationId xmlns:a16="http://schemas.microsoft.com/office/drawing/2014/main" id="{B4F81992-AAF9-F76F-3FFA-DBBAD89B236D}"/>
              </a:ext>
            </a:extLst>
          </p:cNvPr>
          <p:cNvSpPr>
            <a:spLocks noGrp="1" noChangeArrowheads="1"/>
          </p:cNvSpPr>
          <p:nvPr>
            <p:ph type="title"/>
          </p:nvPr>
        </p:nvSpPr>
        <p:spPr>
          <a:xfrm>
            <a:off x="6106704" y="609600"/>
            <a:ext cx="5364444" cy="1356360"/>
          </a:xfrm>
        </p:spPr>
        <p:txBody>
          <a:bodyPr rtlCol="0">
            <a:normAutofit/>
          </a:bodyPr>
          <a:lstStyle/>
          <a:p>
            <a:pPr>
              <a:defRPr/>
            </a:pPr>
            <a:r>
              <a:rPr lang="tr-TR">
                <a:latin typeface="Comic Sans MS" pitchFamily="66" charset="0"/>
              </a:rPr>
              <a:t> Sınav kaygısı nedir?</a:t>
            </a:r>
          </a:p>
        </p:txBody>
      </p:sp>
      <p:pic>
        <p:nvPicPr>
          <p:cNvPr id="4101" name="5 Resim" descr="images (2).jpg">
            <a:extLst>
              <a:ext uri="{FF2B5EF4-FFF2-40B4-BE49-F238E27FC236}">
                <a16:creationId xmlns:a16="http://schemas.microsoft.com/office/drawing/2014/main" id="{EB740CDC-9FC6-3BEE-0F30-A1EEB73F8A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872064" y="1717965"/>
            <a:ext cx="4750006" cy="30881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D4FBAE4A-4E8E-D6BB-E20B-8CDCEB21EB46}"/>
              </a:ext>
            </a:extLst>
          </p:cNvPr>
          <p:cNvSpPr>
            <a:spLocks noGrp="1" noChangeArrowheads="1"/>
          </p:cNvSpPr>
          <p:nvPr>
            <p:ph idx="1"/>
          </p:nvPr>
        </p:nvSpPr>
        <p:spPr>
          <a:xfrm>
            <a:off x="6093460" y="1895302"/>
            <a:ext cx="5364444" cy="4038600"/>
          </a:xfrm>
        </p:spPr>
        <p:txBody>
          <a:bodyPr>
            <a:normAutofit/>
          </a:bodyPr>
          <a:lstStyle/>
          <a:p>
            <a:pPr eaLnBrk="1" hangingPunct="1">
              <a:buFontTx/>
              <a:buNone/>
            </a:pPr>
            <a:r>
              <a:rPr lang="tr-TR" altLang="tr-TR" dirty="0">
                <a:latin typeface="Comic Sans MS" panose="030F0702030302020204" pitchFamily="66" charset="0"/>
                <a:cs typeface="Times New Roman" panose="02020603050405020304" pitchFamily="18" charset="0"/>
              </a:rPr>
              <a:t>                                                                                                         </a:t>
            </a:r>
            <a:r>
              <a:rPr lang="tr-TR" altLang="tr-TR" sz="2800" dirty="0">
                <a:latin typeface="Comic Sans MS" panose="030F0702030302020204" pitchFamily="66" charset="0"/>
                <a:cs typeface="Times New Roman" panose="02020603050405020304" pitchFamily="18" charset="0"/>
              </a:rPr>
              <a:t>Sınav öncesinde öğrenilen bilginin, </a:t>
            </a:r>
            <a:r>
              <a:rPr lang="tr-TR" altLang="tr-TR" sz="2800" dirty="0">
                <a:latin typeface="Comic Sans MS" panose="030F0702030302020204" pitchFamily="66" charset="0"/>
              </a:rPr>
              <a:t>s</a:t>
            </a:r>
            <a:r>
              <a:rPr lang="tr-TR" altLang="tr-TR" sz="2800" dirty="0">
                <a:latin typeface="Comic Sans MS" panose="030F0702030302020204" pitchFamily="66" charset="0"/>
                <a:cs typeface="Times New Roman" panose="02020603050405020304" pitchFamily="18" charset="0"/>
              </a:rPr>
              <a:t>ınav sırasında kullanılmasına engel olan </a:t>
            </a:r>
            <a:r>
              <a:rPr lang="tr-TR" altLang="tr-TR" sz="2800" dirty="0">
                <a:latin typeface="Comic Sans MS" panose="030F0702030302020204" pitchFamily="66" charset="0"/>
              </a:rPr>
              <a:t>ve </a:t>
            </a:r>
            <a:r>
              <a:rPr lang="tr-TR" altLang="tr-TR" sz="2800" dirty="0">
                <a:latin typeface="Comic Sans MS" panose="030F0702030302020204" pitchFamily="66" charset="0"/>
                <a:cs typeface="Times New Roman" panose="02020603050405020304" pitchFamily="18" charset="0"/>
              </a:rPr>
              <a:t>başarının düşmesine yol açan yoğun kaygı</a:t>
            </a:r>
            <a:r>
              <a:rPr lang="tr-TR" altLang="tr-TR" sz="2800" dirty="0">
                <a:latin typeface="Comic Sans MS" panose="030F0702030302020204" pitchFamily="66" charset="0"/>
              </a:rPr>
              <a:t>dır</a:t>
            </a:r>
            <a:r>
              <a:rPr lang="tr-TR" altLang="tr-TR" dirty="0">
                <a:latin typeface="Comic Sans MS" panose="030F0702030302020204" pitchFamily="66" charset="0"/>
              </a:rPr>
              <a:t>.</a:t>
            </a:r>
          </a:p>
        </p:txBody>
      </p:sp>
      <p:sp>
        <p:nvSpPr>
          <p:cNvPr id="12293" name="4 Slayt Numarası Yer Tutucusu">
            <a:extLst>
              <a:ext uri="{FF2B5EF4-FFF2-40B4-BE49-F238E27FC236}">
                <a16:creationId xmlns:a16="http://schemas.microsoft.com/office/drawing/2014/main" id="{5B4D5A4C-7D04-B09E-7E84-3E8BEDECC641}"/>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804951BD-A5EA-4855-9658-68E2FEB0FCF4}" type="slidenum">
              <a:rPr lang="tr-TR" altLang="tr-TR" sz="1900"/>
              <a:pPr eaLnBrk="1" hangingPunct="1">
                <a:lnSpc>
                  <a:spcPct val="90000"/>
                </a:lnSpc>
                <a:spcAft>
                  <a:spcPts val="600"/>
                </a:spcAft>
              </a:pPr>
              <a:t>3</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5122" name="4 Dikdörtgen">
            <a:extLst>
              <a:ext uri="{FF2B5EF4-FFF2-40B4-BE49-F238E27FC236}">
                <a16:creationId xmlns:a16="http://schemas.microsoft.com/office/drawing/2014/main" id="{DA99B2A2-EA00-B7B3-330B-6AEA3F122EE8}"/>
              </a:ext>
            </a:extLst>
          </p:cNvPr>
          <p:cNvSpPr>
            <a:spLocks noChangeArrowheads="1"/>
          </p:cNvSpPr>
          <p:nvPr/>
        </p:nvSpPr>
        <p:spPr bwMode="auto">
          <a:xfrm>
            <a:off x="1143000" y="2057400"/>
            <a:ext cx="6693061" cy="4038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914400" eaLnBrk="1" hangingPunct="1">
              <a:lnSpc>
                <a:spcPct val="90000"/>
              </a:lnSpc>
              <a:spcAft>
                <a:spcPts val="600"/>
              </a:spcAft>
              <a:buClr>
                <a:schemeClr val="accent1"/>
              </a:buClr>
              <a:buSzPct val="80000"/>
            </a:pPr>
            <a:r>
              <a:rPr lang="en-US" altLang="tr-TR" sz="2800" b="1" dirty="0">
                <a:solidFill>
                  <a:schemeClr val="accent1"/>
                </a:solidFill>
                <a:latin typeface="+mn-lt"/>
              </a:rPr>
              <a:t>          </a:t>
            </a:r>
            <a:r>
              <a:rPr lang="en-US" altLang="tr-TR" sz="3200" b="1" dirty="0" err="1">
                <a:solidFill>
                  <a:schemeClr val="accent1"/>
                </a:solidFill>
                <a:latin typeface="+mn-lt"/>
              </a:rPr>
              <a:t>Sınav</a:t>
            </a:r>
            <a:r>
              <a:rPr lang="en-US" altLang="tr-TR" sz="3200" b="1" dirty="0">
                <a:solidFill>
                  <a:schemeClr val="accent1"/>
                </a:solidFill>
                <a:latin typeface="+mn-lt"/>
              </a:rPr>
              <a:t> </a:t>
            </a:r>
            <a:r>
              <a:rPr lang="en-US" altLang="tr-TR" sz="3200" b="1" dirty="0" err="1">
                <a:solidFill>
                  <a:schemeClr val="accent1"/>
                </a:solidFill>
                <a:latin typeface="+mn-lt"/>
              </a:rPr>
              <a:t>Kaygısı</a:t>
            </a:r>
            <a:r>
              <a:rPr lang="en-US" altLang="tr-TR" sz="3200" b="1" dirty="0">
                <a:solidFill>
                  <a:schemeClr val="accent1"/>
                </a:solidFill>
                <a:latin typeface="+mn-lt"/>
              </a:rPr>
              <a:t>;</a:t>
            </a:r>
          </a:p>
          <a:p>
            <a:pPr defTabSz="914400" eaLnBrk="1" hangingPunct="1">
              <a:lnSpc>
                <a:spcPct val="90000"/>
              </a:lnSpc>
              <a:spcAft>
                <a:spcPts val="600"/>
              </a:spcAft>
              <a:buClr>
                <a:schemeClr val="accent1"/>
              </a:buClr>
              <a:buSzPct val="80000"/>
            </a:pPr>
            <a:r>
              <a:rPr lang="en-US" altLang="tr-TR" sz="2800" dirty="0">
                <a:solidFill>
                  <a:schemeClr val="accent1"/>
                </a:solidFill>
                <a:latin typeface="+mn-lt"/>
              </a:rPr>
              <a:t>Her </a:t>
            </a:r>
            <a:r>
              <a:rPr lang="en-US" altLang="tr-TR" sz="2800" dirty="0" err="1">
                <a:solidFill>
                  <a:schemeClr val="accent1"/>
                </a:solidFill>
                <a:latin typeface="+mn-lt"/>
              </a:rPr>
              <a:t>yaş</a:t>
            </a:r>
            <a:r>
              <a:rPr lang="en-US" altLang="tr-TR" sz="2800" dirty="0">
                <a:solidFill>
                  <a:schemeClr val="accent1"/>
                </a:solidFill>
                <a:latin typeface="+mn-lt"/>
              </a:rPr>
              <a:t> </a:t>
            </a:r>
            <a:r>
              <a:rPr lang="en-US" altLang="tr-TR" sz="2800" dirty="0" err="1">
                <a:solidFill>
                  <a:schemeClr val="accent1"/>
                </a:solidFill>
                <a:latin typeface="+mn-lt"/>
              </a:rPr>
              <a:t>grubundan</a:t>
            </a:r>
            <a:r>
              <a:rPr lang="en-US" altLang="tr-TR" sz="2800" dirty="0">
                <a:solidFill>
                  <a:schemeClr val="accent1"/>
                </a:solidFill>
                <a:latin typeface="+mn-lt"/>
              </a:rPr>
              <a:t> </a:t>
            </a:r>
            <a:r>
              <a:rPr lang="en-US" altLang="tr-TR" sz="2800" dirty="0" err="1">
                <a:solidFill>
                  <a:schemeClr val="accent1"/>
                </a:solidFill>
                <a:latin typeface="+mn-lt"/>
              </a:rPr>
              <a:t>öğrencinin</a:t>
            </a:r>
            <a:r>
              <a:rPr lang="en-US" altLang="tr-TR" sz="2800" dirty="0">
                <a:solidFill>
                  <a:schemeClr val="accent1"/>
                </a:solidFill>
                <a:latin typeface="+mn-lt"/>
              </a:rPr>
              <a:t> </a:t>
            </a:r>
            <a:r>
              <a:rPr lang="en-US" altLang="tr-TR" sz="2800" dirty="0" err="1">
                <a:solidFill>
                  <a:schemeClr val="accent1"/>
                </a:solidFill>
                <a:latin typeface="+mn-lt"/>
              </a:rPr>
              <a:t>yaşadığı</a:t>
            </a:r>
            <a:r>
              <a:rPr lang="en-US" altLang="tr-TR" sz="2800" dirty="0">
                <a:solidFill>
                  <a:schemeClr val="accent1"/>
                </a:solidFill>
                <a:latin typeface="+mn-lt"/>
              </a:rPr>
              <a:t> </a:t>
            </a:r>
            <a:r>
              <a:rPr lang="en-US" altLang="tr-TR" sz="2800" dirty="0" err="1">
                <a:solidFill>
                  <a:schemeClr val="accent1"/>
                </a:solidFill>
                <a:latin typeface="+mn-lt"/>
              </a:rPr>
              <a:t>bir</a:t>
            </a:r>
            <a:r>
              <a:rPr lang="en-US" altLang="tr-TR" sz="2800" dirty="0">
                <a:solidFill>
                  <a:schemeClr val="accent1"/>
                </a:solidFill>
                <a:latin typeface="+mn-lt"/>
              </a:rPr>
              <a:t> </a:t>
            </a:r>
            <a:r>
              <a:rPr lang="en-US" altLang="tr-TR" sz="2800" dirty="0" err="1">
                <a:solidFill>
                  <a:schemeClr val="accent1"/>
                </a:solidFill>
                <a:latin typeface="+mn-lt"/>
              </a:rPr>
              <a:t>problemdir</a:t>
            </a:r>
            <a:r>
              <a:rPr lang="en-US" altLang="tr-TR" sz="2800" dirty="0">
                <a:solidFill>
                  <a:schemeClr val="accent1"/>
                </a:solidFill>
                <a:latin typeface="+mn-lt"/>
              </a:rPr>
              <a:t>.                                               </a:t>
            </a:r>
          </a:p>
          <a:p>
            <a:pPr defTabSz="914400" eaLnBrk="1" hangingPunct="1">
              <a:lnSpc>
                <a:spcPct val="90000"/>
              </a:lnSpc>
              <a:spcAft>
                <a:spcPts val="600"/>
              </a:spcAft>
              <a:buClr>
                <a:schemeClr val="accent1"/>
              </a:buClr>
              <a:buSzPct val="80000"/>
            </a:pPr>
            <a:r>
              <a:rPr lang="en-US" altLang="tr-TR" sz="2800" dirty="0" err="1">
                <a:solidFill>
                  <a:schemeClr val="accent1"/>
                </a:solidFill>
                <a:latin typeface="+mn-lt"/>
              </a:rPr>
              <a:t>Ancak</a:t>
            </a:r>
            <a:r>
              <a:rPr lang="en-US" altLang="tr-TR" sz="2800" dirty="0">
                <a:solidFill>
                  <a:schemeClr val="accent1"/>
                </a:solidFill>
                <a:latin typeface="+mn-lt"/>
              </a:rPr>
              <a:t>, </a:t>
            </a:r>
            <a:r>
              <a:rPr lang="en-US" altLang="tr-TR" sz="2800" u="sng" dirty="0" err="1">
                <a:solidFill>
                  <a:schemeClr val="accent1"/>
                </a:solidFill>
                <a:latin typeface="+mn-lt"/>
              </a:rPr>
              <a:t>aşılamayacak</a:t>
            </a:r>
            <a:r>
              <a:rPr lang="en-US" altLang="tr-TR" sz="2800" dirty="0">
                <a:solidFill>
                  <a:schemeClr val="accent1"/>
                </a:solidFill>
                <a:latin typeface="+mn-lt"/>
              </a:rPr>
              <a:t> </a:t>
            </a:r>
            <a:r>
              <a:rPr lang="en-US" altLang="tr-TR" sz="2800" dirty="0" err="1">
                <a:solidFill>
                  <a:schemeClr val="accent1"/>
                </a:solidFill>
                <a:latin typeface="+mn-lt"/>
              </a:rPr>
              <a:t>bir</a:t>
            </a:r>
            <a:r>
              <a:rPr lang="en-US" altLang="tr-TR" sz="2800" dirty="0">
                <a:solidFill>
                  <a:schemeClr val="accent1"/>
                </a:solidFill>
                <a:latin typeface="+mn-lt"/>
              </a:rPr>
              <a:t> problem </a:t>
            </a:r>
            <a:r>
              <a:rPr lang="en-US" altLang="tr-TR" sz="2800" u="sng" dirty="0" err="1">
                <a:solidFill>
                  <a:schemeClr val="accent1"/>
                </a:solidFill>
                <a:latin typeface="+mn-lt"/>
              </a:rPr>
              <a:t>değildir</a:t>
            </a:r>
            <a:r>
              <a:rPr lang="en-US" altLang="tr-TR" sz="2800" dirty="0">
                <a:solidFill>
                  <a:schemeClr val="accent1"/>
                </a:solidFill>
                <a:latin typeface="+mn-lt"/>
              </a:rPr>
              <a:t>! </a:t>
            </a:r>
          </a:p>
        </p:txBody>
      </p:sp>
      <p:pic>
        <p:nvPicPr>
          <p:cNvPr id="5124" name="4 Resim" descr="sınav.png">
            <a:extLst>
              <a:ext uri="{FF2B5EF4-FFF2-40B4-BE49-F238E27FC236}">
                <a16:creationId xmlns:a16="http://schemas.microsoft.com/office/drawing/2014/main" id="{A46FF86E-E9E0-8903-DCF4-6A34481C3BC1}"/>
              </a:ext>
            </a:extLst>
          </p:cNvPr>
          <p:cNvPicPr>
            <a:picLocks noChangeAspect="1"/>
          </p:cNvPicPr>
          <p:nvPr/>
        </p:nvPicPr>
        <p:blipFill rotWithShape="1">
          <a:blip r:embed="rId2">
            <a:extLst>
              <a:ext uri="{28A0092B-C50C-407E-A947-70E740481C1C}">
                <a14:useLocalDpi xmlns:a14="http://schemas.microsoft.com/office/drawing/2010/main" val="0"/>
              </a:ext>
            </a:extLst>
          </a:blip>
          <a:srcRect l="30645" r="33619" b="1"/>
          <a:stretch/>
        </p:blipFill>
        <p:spPr bwMode="auto">
          <a:xfrm>
            <a:off x="8310622" y="243840"/>
            <a:ext cx="3646837" cy="63779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3 Slayt Numarası Yer Tutucusu">
            <a:extLst>
              <a:ext uri="{FF2B5EF4-FFF2-40B4-BE49-F238E27FC236}">
                <a16:creationId xmlns:a16="http://schemas.microsoft.com/office/drawing/2014/main" id="{443C08CC-E4E5-1C56-CFA3-DC315AD02B57}"/>
              </a:ext>
            </a:extLst>
          </p:cNvPr>
          <p:cNvSpPr>
            <a:spLocks noGrp="1"/>
          </p:cNvSpPr>
          <p:nvPr>
            <p:ph type="sldNum" sz="quarter" idx="12"/>
          </p:nvPr>
        </p:nvSpPr>
        <p:spPr bwMode="auto">
          <a:xfrm>
            <a:off x="9329530" y="6223828"/>
            <a:ext cx="1706217" cy="365125"/>
          </a:xfrm>
        </p:spPr>
        <p:txBody>
          <a:bodyPr vert="horz" lIns="91440" tIns="45720" rIns="91440" bIns="45720" rtlCol="0" anchor="ct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914400" eaLnBrk="1" hangingPunct="1">
              <a:spcAft>
                <a:spcPts val="600"/>
              </a:spcAft>
            </a:pPr>
            <a:fld id="{E43C35A1-3EBC-41A1-BCCC-BACF50163142}" type="slidenum">
              <a:rPr lang="en-US" altLang="tr-TR" sz="1200">
                <a:solidFill>
                  <a:srgbClr val="FFFFFF"/>
                </a:solidFill>
                <a:latin typeface="+mn-lt"/>
              </a:rPr>
              <a:pPr defTabSz="914400" eaLnBrk="1" hangingPunct="1">
                <a:spcAft>
                  <a:spcPts val="600"/>
                </a:spcAft>
              </a:pPr>
              <a:t>4</a:t>
            </a:fld>
            <a:endParaRPr lang="en-US" altLang="tr-TR" sz="1200">
              <a:solidFill>
                <a:srgbClr val="FFFFFF"/>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B8FA294-1110-6998-6072-F49606055CF1}"/>
              </a:ext>
            </a:extLst>
          </p:cNvPr>
          <p:cNvSpPr>
            <a:spLocks noGrp="1" noChangeArrowheads="1"/>
          </p:cNvSpPr>
          <p:nvPr>
            <p:ph type="title"/>
          </p:nvPr>
        </p:nvSpPr>
        <p:spPr>
          <a:xfrm>
            <a:off x="1524001" y="285750"/>
            <a:ext cx="8893175" cy="685800"/>
          </a:xfrm>
        </p:spPr>
        <p:txBody>
          <a:bodyPr rtlCol="0">
            <a:noAutofit/>
          </a:bodyPr>
          <a:lstStyle/>
          <a:p>
            <a:pPr>
              <a:defRPr/>
            </a:pPr>
            <a:r>
              <a:rPr lang="tr-TR" sz="4800">
                <a:solidFill>
                  <a:srgbClr val="FF0000"/>
                </a:solidFill>
                <a:effectLst>
                  <a:outerShdw blurRad="38100" dist="38100" dir="2700000" algn="tl">
                    <a:srgbClr val="C0C0C0"/>
                  </a:outerShdw>
                </a:effectLst>
                <a:latin typeface="Comic Sans MS" pitchFamily="66" charset="0"/>
                <a:cs typeface="Times New Roman" pitchFamily="18" charset="0"/>
              </a:rPr>
              <a:t>Sınav Kaygısının Belirtileri</a:t>
            </a:r>
            <a:r>
              <a:rPr lang="tr-TR" sz="4800">
                <a:solidFill>
                  <a:srgbClr val="FF0000"/>
                </a:solidFill>
                <a:effectLst>
                  <a:outerShdw blurRad="38100" dist="38100" dir="2700000" algn="tl">
                    <a:srgbClr val="C0C0C0"/>
                  </a:outerShdw>
                </a:effectLst>
              </a:rPr>
              <a:t> </a:t>
            </a:r>
            <a:endParaRPr lang="tr-TR" sz="4800" dirty="0">
              <a:solidFill>
                <a:srgbClr val="FF0000"/>
              </a:solidFill>
              <a:effectLst>
                <a:outerShdw blurRad="38100" dist="38100" dir="2700000" algn="tl">
                  <a:srgbClr val="C0C0C0"/>
                </a:outerShdw>
              </a:effectLst>
            </a:endParaRPr>
          </a:p>
        </p:txBody>
      </p:sp>
      <p:graphicFrame>
        <p:nvGraphicFramePr>
          <p:cNvPr id="14342" name="Rectangle 3">
            <a:extLst>
              <a:ext uri="{FF2B5EF4-FFF2-40B4-BE49-F238E27FC236}">
                <a16:creationId xmlns:a16="http://schemas.microsoft.com/office/drawing/2014/main" id="{D2F4DB20-7018-A205-CE4A-C6A62F2EEE37}"/>
              </a:ext>
            </a:extLst>
          </p:cNvPr>
          <p:cNvGraphicFramePr>
            <a:graphicFrameLocks noGrp="1"/>
          </p:cNvGraphicFramePr>
          <p:nvPr>
            <p:ph idx="1"/>
            <p:extLst>
              <p:ext uri="{D42A27DB-BD31-4B8C-83A1-F6EECF244321}">
                <p14:modId xmlns:p14="http://schemas.microsoft.com/office/powerpoint/2010/main" val="811737614"/>
              </p:ext>
            </p:extLst>
          </p:nvPr>
        </p:nvGraphicFramePr>
        <p:xfrm>
          <a:off x="1011383" y="971550"/>
          <a:ext cx="5795963" cy="561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0" name="3 Slayt Numarası Yer Tutucusu">
            <a:extLst>
              <a:ext uri="{FF2B5EF4-FFF2-40B4-BE49-F238E27FC236}">
                <a16:creationId xmlns:a16="http://schemas.microsoft.com/office/drawing/2014/main" id="{AB51660D-6CD2-F326-C1A8-4109A48B51E9}"/>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455FDD7-43F3-4358-AF96-B306C0583E4F}" type="slidenum">
              <a:rPr lang="tr-TR" altLang="tr-TR" sz="1200" smtClean="0">
                <a:solidFill>
                  <a:srgbClr val="898989"/>
                </a:solidFill>
              </a:rPr>
              <a:pPr eaLnBrk="1" hangingPunct="1"/>
              <a:t>5</a:t>
            </a:fld>
            <a:endParaRPr lang="tr-TR" altLang="tr-TR" sz="1200">
              <a:solidFill>
                <a:srgbClr val="898989"/>
              </a:solidFill>
            </a:endParaRPr>
          </a:p>
        </p:txBody>
      </p:sp>
      <p:pic>
        <p:nvPicPr>
          <p:cNvPr id="6149" name="4 Resim" descr="images.png">
            <a:extLst>
              <a:ext uri="{FF2B5EF4-FFF2-40B4-BE49-F238E27FC236}">
                <a16:creationId xmlns:a16="http://schemas.microsoft.com/office/drawing/2014/main" id="{E0F8F246-5823-E18A-8B4D-06C83BF40B9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104063" y="1268413"/>
            <a:ext cx="338455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15376" name="Rectangle 15369">
            <a:extLst>
              <a:ext uri="{FF2B5EF4-FFF2-40B4-BE49-F238E27FC236}">
                <a16:creationId xmlns:a16="http://schemas.microsoft.com/office/drawing/2014/main" id="{E3DC42C2-6B58-404C-B339-2C72808A5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7170" name="Rectangle 1026">
            <a:extLst>
              <a:ext uri="{FF2B5EF4-FFF2-40B4-BE49-F238E27FC236}">
                <a16:creationId xmlns:a16="http://schemas.microsoft.com/office/drawing/2014/main" id="{36F3ABF1-9041-CAF6-36E8-B9066304074D}"/>
              </a:ext>
            </a:extLst>
          </p:cNvPr>
          <p:cNvSpPr>
            <a:spLocks noGrp="1" noChangeArrowheads="1"/>
          </p:cNvSpPr>
          <p:nvPr>
            <p:ph type="title"/>
          </p:nvPr>
        </p:nvSpPr>
        <p:spPr>
          <a:xfrm>
            <a:off x="4441783" y="609600"/>
            <a:ext cx="6693061" cy="1356360"/>
          </a:xfrm>
        </p:spPr>
        <p:txBody>
          <a:bodyPr>
            <a:normAutofit/>
          </a:bodyPr>
          <a:lstStyle/>
          <a:p>
            <a:pPr eaLnBrk="1" hangingPunct="1"/>
            <a:r>
              <a:rPr lang="tr-TR" altLang="tr-TR" b="1">
                <a:solidFill>
                  <a:srgbClr val="FFFFFF"/>
                </a:solidFill>
                <a:latin typeface="Comic Sans MS" panose="030F0702030302020204" pitchFamily="66" charset="0"/>
                <a:cs typeface="Times New Roman" panose="02020603050405020304" pitchFamily="18" charset="0"/>
              </a:rPr>
              <a:t>Sınav Kaygısının Sebep Olduğu Duygular</a:t>
            </a:r>
            <a:r>
              <a:rPr lang="tr-TR" altLang="tr-TR" b="1">
                <a:solidFill>
                  <a:srgbClr val="FFFFFF"/>
                </a:solidFill>
              </a:rPr>
              <a:t> </a:t>
            </a:r>
          </a:p>
        </p:txBody>
      </p:sp>
      <p:pic>
        <p:nvPicPr>
          <p:cNvPr id="3074" name="Picture 2" descr="Sınav Kaygısı - Uzm. Psk. Günsu Aşıla Ceylaner">
            <a:extLst>
              <a:ext uri="{FF2B5EF4-FFF2-40B4-BE49-F238E27FC236}">
                <a16:creationId xmlns:a16="http://schemas.microsoft.com/office/drawing/2014/main" id="{D152DD96-0857-A98D-A5A2-4D9DF0132B1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682" r="27149" b="2"/>
          <a:stretch/>
        </p:blipFill>
        <p:spPr bwMode="auto">
          <a:xfrm>
            <a:off x="232861" y="243840"/>
            <a:ext cx="4089757" cy="6377939"/>
          </a:xfrm>
          <a:prstGeom prst="rect">
            <a:avLst/>
          </a:prstGeom>
          <a:noFill/>
          <a:extLst>
            <a:ext uri="{909E8E84-426E-40DD-AFC4-6F175D3DCCD1}">
              <a14:hiddenFill xmlns:a14="http://schemas.microsoft.com/office/drawing/2010/main">
                <a:solidFill>
                  <a:srgbClr val="FFFFFF"/>
                </a:solidFill>
              </a14:hiddenFill>
            </a:ext>
          </a:extLst>
        </p:spPr>
      </p:pic>
      <p:sp>
        <p:nvSpPr>
          <p:cNvPr id="7171" name="Rectangle 1027">
            <a:extLst>
              <a:ext uri="{FF2B5EF4-FFF2-40B4-BE49-F238E27FC236}">
                <a16:creationId xmlns:a16="http://schemas.microsoft.com/office/drawing/2014/main" id="{BBAD0A5E-21C5-A75B-3A05-667A950D30DC}"/>
              </a:ext>
            </a:extLst>
          </p:cNvPr>
          <p:cNvSpPr>
            <a:spLocks noGrp="1" noChangeArrowheads="1"/>
          </p:cNvSpPr>
          <p:nvPr>
            <p:ph idx="1"/>
          </p:nvPr>
        </p:nvSpPr>
        <p:spPr>
          <a:xfrm>
            <a:off x="4791398" y="2028093"/>
            <a:ext cx="6693061" cy="4531553"/>
          </a:xfrm>
        </p:spPr>
        <p:txBody>
          <a:bodyPr>
            <a:noAutofit/>
          </a:bodyPr>
          <a:lstStyle/>
          <a:p>
            <a:pPr eaLnBrk="1" hangingPunct="1"/>
            <a:r>
              <a:rPr lang="tr-TR" altLang="tr-TR" sz="2800" dirty="0">
                <a:solidFill>
                  <a:srgbClr val="FFFFFF"/>
                </a:solidFill>
                <a:latin typeface="Comic Sans MS" panose="030F0702030302020204" pitchFamily="66" charset="0"/>
              </a:rPr>
              <a:t>Endişe, </a:t>
            </a:r>
          </a:p>
          <a:p>
            <a:pPr eaLnBrk="1" hangingPunct="1"/>
            <a:r>
              <a:rPr lang="tr-TR" altLang="tr-TR" sz="2800" dirty="0">
                <a:solidFill>
                  <a:srgbClr val="FFFFFF"/>
                </a:solidFill>
                <a:latin typeface="Comic Sans MS" panose="030F0702030302020204" pitchFamily="66" charset="0"/>
              </a:rPr>
              <a:t>Mutsuzluk, </a:t>
            </a:r>
          </a:p>
          <a:p>
            <a:pPr eaLnBrk="1" hangingPunct="1"/>
            <a:r>
              <a:rPr lang="tr-TR" altLang="tr-TR" sz="2800" dirty="0">
                <a:solidFill>
                  <a:srgbClr val="FFFFFF"/>
                </a:solidFill>
                <a:latin typeface="Comic Sans MS" panose="030F0702030302020204" pitchFamily="66" charset="0"/>
              </a:rPr>
              <a:t>Huzursuzluk, </a:t>
            </a:r>
          </a:p>
          <a:p>
            <a:pPr eaLnBrk="1" hangingPunct="1"/>
            <a:r>
              <a:rPr lang="tr-TR" altLang="tr-TR" sz="2800" dirty="0">
                <a:solidFill>
                  <a:srgbClr val="FFFFFF"/>
                </a:solidFill>
                <a:latin typeface="Comic Sans MS" panose="030F0702030302020204" pitchFamily="66" charset="0"/>
              </a:rPr>
              <a:t>Öfke-Kızgınlık, </a:t>
            </a:r>
          </a:p>
          <a:p>
            <a:pPr eaLnBrk="1" hangingPunct="1"/>
            <a:r>
              <a:rPr lang="tr-TR" altLang="tr-TR" sz="2800" dirty="0">
                <a:solidFill>
                  <a:srgbClr val="FFFFFF"/>
                </a:solidFill>
                <a:latin typeface="Comic Sans MS" panose="030F0702030302020204" pitchFamily="66" charset="0"/>
              </a:rPr>
              <a:t>Korku, </a:t>
            </a:r>
          </a:p>
          <a:p>
            <a:pPr eaLnBrk="1" hangingPunct="1"/>
            <a:r>
              <a:rPr lang="tr-TR" altLang="tr-TR" sz="2800" dirty="0">
                <a:solidFill>
                  <a:srgbClr val="FFFFFF"/>
                </a:solidFill>
                <a:latin typeface="Comic Sans MS" panose="030F0702030302020204" pitchFamily="66" charset="0"/>
              </a:rPr>
              <a:t>Hayal kırıklığı, </a:t>
            </a:r>
          </a:p>
          <a:p>
            <a:pPr eaLnBrk="1" hangingPunct="1"/>
            <a:r>
              <a:rPr lang="tr-TR" altLang="tr-TR" sz="2800" dirty="0">
                <a:solidFill>
                  <a:srgbClr val="FFFFFF"/>
                </a:solidFill>
                <a:latin typeface="Comic Sans MS" panose="030F0702030302020204" pitchFamily="66" charset="0"/>
              </a:rPr>
              <a:t>Ümitsizlik, </a:t>
            </a:r>
          </a:p>
          <a:p>
            <a:pPr eaLnBrk="1" hangingPunct="1"/>
            <a:r>
              <a:rPr lang="tr-TR" altLang="tr-TR" sz="2800" dirty="0">
                <a:solidFill>
                  <a:srgbClr val="FFFFFF"/>
                </a:solidFill>
                <a:latin typeface="Comic Sans MS" panose="030F0702030302020204" pitchFamily="66" charset="0"/>
              </a:rPr>
              <a:t>Mahcubiyet, </a:t>
            </a:r>
          </a:p>
        </p:txBody>
      </p:sp>
      <p:sp>
        <p:nvSpPr>
          <p:cNvPr id="15365" name="4 Slayt Numarası Yer Tutucusu">
            <a:extLst>
              <a:ext uri="{FF2B5EF4-FFF2-40B4-BE49-F238E27FC236}">
                <a16:creationId xmlns:a16="http://schemas.microsoft.com/office/drawing/2014/main" id="{F68C26ED-AEEC-0498-A1E1-8224E9EBD99B}"/>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9853E1F9-8643-4ED4-8D27-6F61BC58F4A4}" type="slidenum">
              <a:rPr lang="tr-TR" altLang="tr-TR" sz="1900">
                <a:solidFill>
                  <a:srgbClr val="FFFFFF"/>
                </a:solidFill>
              </a:rPr>
              <a:pPr eaLnBrk="1" hangingPunct="1">
                <a:lnSpc>
                  <a:spcPct val="90000"/>
                </a:lnSpc>
                <a:spcAft>
                  <a:spcPts val="600"/>
                </a:spcAft>
              </a:pPr>
              <a:t>6</a:t>
            </a:fld>
            <a:endParaRPr lang="tr-TR" altLang="tr-TR" sz="1900">
              <a:solidFill>
                <a:srgbClr val="FFFFFF"/>
              </a:solidFill>
            </a:endParaRPr>
          </a:p>
        </p:txBody>
      </p:sp>
      <p:sp>
        <p:nvSpPr>
          <p:cNvPr id="15372" name="Rectangle 15371">
            <a:extLst>
              <a:ext uri="{FF2B5EF4-FFF2-40B4-BE49-F238E27FC236}">
                <a16:creationId xmlns:a16="http://schemas.microsoft.com/office/drawing/2014/main" id="{FCF82941-5589-49BF-B6B1-76122B2D0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87F7BF7-A760-0E54-C563-2D03B9196B57}"/>
              </a:ext>
            </a:extLst>
          </p:cNvPr>
          <p:cNvSpPr>
            <a:spLocks noGrp="1" noChangeArrowheads="1"/>
          </p:cNvSpPr>
          <p:nvPr>
            <p:ph type="title"/>
          </p:nvPr>
        </p:nvSpPr>
        <p:spPr>
          <a:xfrm>
            <a:off x="1524000" y="198438"/>
            <a:ext cx="9144000" cy="1143000"/>
          </a:xfrm>
        </p:spPr>
        <p:txBody>
          <a:bodyPr rtlCol="0">
            <a:normAutofit/>
          </a:bodyPr>
          <a:lstStyle/>
          <a:p>
            <a:pPr>
              <a:defRPr/>
            </a:pPr>
            <a:r>
              <a:rPr lang="tr-TR" sz="4000" b="1">
                <a:solidFill>
                  <a:srgbClr val="FF0000"/>
                </a:solidFill>
                <a:effectLst>
                  <a:outerShdw blurRad="38100" dist="38100" dir="2700000" algn="tl">
                    <a:srgbClr val="C0C0C0"/>
                  </a:outerShdw>
                </a:effectLst>
                <a:latin typeface="Comic Sans MS" pitchFamily="66" charset="0"/>
                <a:cs typeface="Arial" charset="0"/>
              </a:rPr>
              <a:t>Sınav Kaygısının Nedenleri</a:t>
            </a:r>
            <a:br>
              <a:rPr lang="tr-TR" sz="3200">
                <a:solidFill>
                  <a:srgbClr val="000000"/>
                </a:solidFill>
                <a:effectLst>
                  <a:outerShdw blurRad="38100" dist="38100" dir="2700000" algn="tl">
                    <a:srgbClr val="C0C0C0"/>
                  </a:outerShdw>
                </a:effectLst>
                <a:latin typeface="Arial" charset="0"/>
                <a:cs typeface="Arial" charset="0"/>
              </a:rPr>
            </a:br>
            <a:endParaRPr lang="tr-TR" sz="3200" dirty="0">
              <a:solidFill>
                <a:srgbClr val="000000"/>
              </a:solidFill>
              <a:effectLst>
                <a:outerShdw blurRad="38100" dist="38100" dir="2700000" algn="tl">
                  <a:srgbClr val="C0C0C0"/>
                </a:outerShdw>
              </a:effectLst>
              <a:cs typeface="Times New Roman" pitchFamily="18" charset="0"/>
            </a:endParaRPr>
          </a:p>
        </p:txBody>
      </p:sp>
      <p:graphicFrame>
        <p:nvGraphicFramePr>
          <p:cNvPr id="16390" name="Rectangle 3">
            <a:extLst>
              <a:ext uri="{FF2B5EF4-FFF2-40B4-BE49-F238E27FC236}">
                <a16:creationId xmlns:a16="http://schemas.microsoft.com/office/drawing/2014/main" id="{85FE7406-BB0C-F6F7-6353-0754EC8BF2C2}"/>
              </a:ext>
            </a:extLst>
          </p:cNvPr>
          <p:cNvGraphicFramePr>
            <a:graphicFrameLocks noGrp="1"/>
          </p:cNvGraphicFramePr>
          <p:nvPr>
            <p:ph idx="1"/>
            <p:extLst>
              <p:ext uri="{D42A27DB-BD31-4B8C-83A1-F6EECF244321}">
                <p14:modId xmlns:p14="http://schemas.microsoft.com/office/powerpoint/2010/main" val="52369170"/>
              </p:ext>
            </p:extLst>
          </p:nvPr>
        </p:nvGraphicFramePr>
        <p:xfrm>
          <a:off x="845127" y="1263322"/>
          <a:ext cx="7412181" cy="5325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3 Slayt Numarası Yer Tutucusu">
            <a:extLst>
              <a:ext uri="{FF2B5EF4-FFF2-40B4-BE49-F238E27FC236}">
                <a16:creationId xmlns:a16="http://schemas.microsoft.com/office/drawing/2014/main" id="{EF8491F4-322D-1F2B-CBD9-211F3EA4580E}"/>
              </a:ext>
            </a:extLst>
          </p:cNvPr>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D04ADA6-5DD6-47AD-A20D-789C6B426017}" type="slidenum">
              <a:rPr lang="tr-TR" altLang="tr-TR" sz="1200" smtClean="0">
                <a:solidFill>
                  <a:srgbClr val="898989"/>
                </a:solidFill>
              </a:rPr>
              <a:pPr eaLnBrk="1" hangingPunct="1"/>
              <a:t>7</a:t>
            </a:fld>
            <a:endParaRPr lang="tr-TR" altLang="tr-TR" sz="1200">
              <a:solidFill>
                <a:srgbClr val="898989"/>
              </a:solidFill>
            </a:endParaRPr>
          </a:p>
        </p:txBody>
      </p:sp>
      <p:pic>
        <p:nvPicPr>
          <p:cNvPr id="8197" name="5 Resim" descr="shutterstock_65831797-620x400.jpg">
            <a:extLst>
              <a:ext uri="{FF2B5EF4-FFF2-40B4-BE49-F238E27FC236}">
                <a16:creationId xmlns:a16="http://schemas.microsoft.com/office/drawing/2014/main" id="{C0E51E9E-5AF9-5BCE-D0E6-A5F0D1D3D948}"/>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578853" y="429058"/>
            <a:ext cx="3278183" cy="613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17455" name="Rectangle 17454">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7457" name="Rectangle 17456">
            <a:extLst>
              <a:ext uri="{FF2B5EF4-FFF2-40B4-BE49-F238E27FC236}">
                <a16:creationId xmlns:a16="http://schemas.microsoft.com/office/drawing/2014/main" id="{9998D094-42B2-42BA-AA14-E8FBE073A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7459" name="Straight Connector 17458">
            <a:extLst>
              <a:ext uri="{FF2B5EF4-FFF2-40B4-BE49-F238E27FC236}">
                <a16:creationId xmlns:a16="http://schemas.microsoft.com/office/drawing/2014/main" id="{8465D64B-59F4-4BDC-B833-A17EF1E04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7461" name="Rectangle 17460">
            <a:extLst>
              <a:ext uri="{FF2B5EF4-FFF2-40B4-BE49-F238E27FC236}">
                <a16:creationId xmlns:a16="http://schemas.microsoft.com/office/drawing/2014/main" id="{E7818327-9D44-4214-BEC7-F7463A8BDE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tx1">
              <a:lumMod val="85000"/>
              <a:lumOff val="15000"/>
            </a:scheme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pic>
        <p:nvPicPr>
          <p:cNvPr id="8194" name="Picture 2" descr="D20Haber - Denizli Haberleri – Merkezefendi Belediyesi'nden YKS öncesi  sınav rehberlik ve danışmanlık hizmeti">
            <a:extLst>
              <a:ext uri="{FF2B5EF4-FFF2-40B4-BE49-F238E27FC236}">
                <a16:creationId xmlns:a16="http://schemas.microsoft.com/office/drawing/2014/main" id="{77542B1E-2C10-B2E4-0FAE-E44A2A2712EE}"/>
              </a:ext>
            </a:extLst>
          </p:cNvPr>
          <p:cNvPicPr>
            <a:picLocks noChangeAspect="1" noChangeArrowheads="1"/>
          </p:cNvPicPr>
          <p:nvPr/>
        </p:nvPicPr>
        <p:blipFill rotWithShape="1">
          <a:blip r:embed="rId2">
            <a:alphaModFix amt="25000"/>
            <a:extLst>
              <a:ext uri="{28A0092B-C50C-407E-A947-70E740481C1C}">
                <a14:useLocalDpi xmlns:a14="http://schemas.microsoft.com/office/drawing/2010/main" val="0"/>
              </a:ext>
            </a:extLst>
          </a:blip>
          <a:srcRect t="8232" b="1768"/>
          <a:stretch/>
        </p:blipFill>
        <p:spPr bwMode="auto">
          <a:xfrm>
            <a:off x="20" y="3809"/>
            <a:ext cx="12191980" cy="6858000"/>
          </a:xfrm>
          <a:prstGeom prst="rect">
            <a:avLst/>
          </a:prstGeom>
          <a:noFill/>
          <a:extLst>
            <a:ext uri="{909E8E84-426E-40DD-AFC4-6F175D3DCCD1}">
              <a14:hiddenFill xmlns:a14="http://schemas.microsoft.com/office/drawing/2010/main">
                <a:solidFill>
                  <a:srgbClr val="FFFFFF"/>
                </a:solidFill>
              </a14:hiddenFill>
            </a:ext>
          </a:extLst>
        </p:spPr>
      </p:pic>
      <p:cxnSp>
        <p:nvCxnSpPr>
          <p:cNvPr id="17463" name="Straight Connector 17462">
            <a:extLst>
              <a:ext uri="{FF2B5EF4-FFF2-40B4-BE49-F238E27FC236}">
                <a16:creationId xmlns:a16="http://schemas.microsoft.com/office/drawing/2014/main" id="{F896B7D9-8894-4E5C-8DCF-35BECF8D36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4338" name="Rectangle 2">
            <a:extLst>
              <a:ext uri="{FF2B5EF4-FFF2-40B4-BE49-F238E27FC236}">
                <a16:creationId xmlns:a16="http://schemas.microsoft.com/office/drawing/2014/main" id="{48C0AEBD-D594-4435-4AFC-C39F6CCEA17F}"/>
              </a:ext>
            </a:extLst>
          </p:cNvPr>
          <p:cNvSpPr>
            <a:spLocks noGrp="1" noChangeArrowheads="1"/>
          </p:cNvSpPr>
          <p:nvPr>
            <p:ph type="title"/>
          </p:nvPr>
        </p:nvSpPr>
        <p:spPr>
          <a:xfrm>
            <a:off x="1109980" y="882376"/>
            <a:ext cx="9966960" cy="2926080"/>
          </a:xfrm>
        </p:spPr>
        <p:txBody>
          <a:bodyPr vert="horz" lIns="91440" tIns="45720" rIns="91440" bIns="45720" rtlCol="0" anchor="b">
            <a:normAutofit/>
          </a:bodyPr>
          <a:lstStyle/>
          <a:p>
            <a:pPr algn="ctr">
              <a:lnSpc>
                <a:spcPct val="85000"/>
              </a:lnSpc>
              <a:defRPr/>
            </a:pPr>
            <a:br>
              <a:rPr lang="en-US" sz="2900" b="1" cap="all" dirty="0">
                <a:solidFill>
                  <a:srgbClr val="FFFFFF"/>
                </a:solidFill>
                <a:effectLst>
                  <a:outerShdw blurRad="38100" dist="38100" dir="2700000" algn="tl">
                    <a:srgbClr val="C0C0C0"/>
                  </a:outerShdw>
                </a:effectLst>
              </a:rPr>
            </a:br>
            <a:br>
              <a:rPr lang="en-US" sz="2900" b="1" cap="all" dirty="0">
                <a:solidFill>
                  <a:srgbClr val="FFFFFF"/>
                </a:solidFill>
                <a:effectLst>
                  <a:outerShdw blurRad="38100" dist="38100" dir="2700000" algn="tl">
                    <a:srgbClr val="C0C0C0"/>
                  </a:outerShdw>
                </a:effectLst>
              </a:rPr>
            </a:br>
            <a:br>
              <a:rPr lang="en-US" sz="2900" b="1" cap="all" dirty="0">
                <a:solidFill>
                  <a:srgbClr val="FFFFFF"/>
                </a:solidFill>
                <a:effectLst>
                  <a:outerShdw blurRad="38100" dist="38100" dir="2700000" algn="tl">
                    <a:srgbClr val="C0C0C0"/>
                  </a:outerShdw>
                </a:effectLst>
              </a:rPr>
            </a:br>
            <a:br>
              <a:rPr lang="en-US" sz="2900" b="1" cap="all" dirty="0">
                <a:solidFill>
                  <a:srgbClr val="FFFFFF"/>
                </a:solidFill>
                <a:effectLst>
                  <a:outerShdw blurRad="38100" dist="38100" dir="2700000" algn="tl">
                    <a:srgbClr val="C0C0C0"/>
                  </a:outerShdw>
                </a:effectLst>
              </a:rPr>
            </a:br>
            <a:br>
              <a:rPr lang="en-US" sz="2900" b="1" cap="all" dirty="0">
                <a:solidFill>
                  <a:srgbClr val="FFFFFF"/>
                </a:solidFill>
                <a:effectLst>
                  <a:outerShdw blurRad="38100" dist="38100" dir="2700000" algn="tl">
                    <a:srgbClr val="C0C0C0"/>
                  </a:outerShdw>
                </a:effectLst>
              </a:rPr>
            </a:br>
            <a:r>
              <a:rPr lang="en-US" sz="2900" b="1" cap="all" dirty="0">
                <a:solidFill>
                  <a:srgbClr val="FFFFFF"/>
                </a:solidFill>
                <a:effectLst>
                  <a:outerShdw blurRad="38100" dist="38100" dir="2700000" algn="tl">
                    <a:srgbClr val="C0C0C0"/>
                  </a:outerShdw>
                </a:effectLst>
              </a:rPr>
              <a:t>SINAV KAYGISI İLE </a:t>
            </a:r>
            <a:br>
              <a:rPr lang="en-US" sz="2900" b="1" cap="all" dirty="0">
                <a:solidFill>
                  <a:srgbClr val="FFFFFF"/>
                </a:solidFill>
                <a:effectLst>
                  <a:outerShdw blurRad="38100" dist="38100" dir="2700000" algn="tl">
                    <a:srgbClr val="C0C0C0"/>
                  </a:outerShdw>
                </a:effectLst>
              </a:rPr>
            </a:br>
            <a:r>
              <a:rPr lang="en-US" sz="2900" b="1" cap="all" dirty="0">
                <a:solidFill>
                  <a:srgbClr val="FFFFFF"/>
                </a:solidFill>
                <a:effectLst>
                  <a:outerShdw blurRad="38100" dist="38100" dir="2700000" algn="tl">
                    <a:srgbClr val="C0C0C0"/>
                  </a:outerShdw>
                </a:effectLst>
              </a:rPr>
              <a:t>BAŞA ÇIKMA </a:t>
            </a:r>
            <a:r>
              <a:rPr lang="en-US" sz="2900" b="1" cap="all" dirty="0" err="1">
                <a:solidFill>
                  <a:srgbClr val="FFFFFF"/>
                </a:solidFill>
                <a:effectLst>
                  <a:outerShdw blurRad="38100" dist="38100" dir="2700000" algn="tl">
                    <a:srgbClr val="C0C0C0"/>
                  </a:outerShdw>
                </a:effectLst>
              </a:rPr>
              <a:t>yolları</a:t>
            </a:r>
            <a:r>
              <a:rPr lang="en-US" sz="2900" b="1" cap="all" dirty="0">
                <a:solidFill>
                  <a:srgbClr val="FFFFFF"/>
                </a:solidFill>
                <a:effectLst>
                  <a:outerShdw blurRad="38100" dist="38100" dir="2700000" algn="tl">
                    <a:srgbClr val="C0C0C0"/>
                  </a:outerShdw>
                </a:effectLst>
              </a:rPr>
              <a:t> </a:t>
            </a:r>
          </a:p>
        </p:txBody>
      </p:sp>
      <p:sp>
        <p:nvSpPr>
          <p:cNvPr id="17412" name="3 Slayt Numarası Yer Tutucusu">
            <a:extLst>
              <a:ext uri="{FF2B5EF4-FFF2-40B4-BE49-F238E27FC236}">
                <a16:creationId xmlns:a16="http://schemas.microsoft.com/office/drawing/2014/main" id="{FBA3D743-BB61-0FB0-7D5D-385A143EA3BC}"/>
              </a:ext>
            </a:extLst>
          </p:cNvPr>
          <p:cNvSpPr>
            <a:spLocks noGrp="1"/>
          </p:cNvSpPr>
          <p:nvPr>
            <p:ph type="sldNum" sz="quarter" idx="12"/>
          </p:nvPr>
        </p:nvSpPr>
        <p:spPr bwMode="auto">
          <a:xfrm>
            <a:off x="9329530" y="6223828"/>
            <a:ext cx="1706217" cy="365125"/>
          </a:xfrm>
        </p:spPr>
        <p:txBody>
          <a:bodyPr vert="horz" lIns="91440" tIns="45720" rIns="91440" bIns="45720" rtlCol="0" anchor="ct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914400" eaLnBrk="1" hangingPunct="1">
              <a:spcAft>
                <a:spcPts val="600"/>
              </a:spcAft>
            </a:pPr>
            <a:fld id="{089E9437-AD8B-432C-B235-A809E9AD6FCE}" type="slidenum">
              <a:rPr lang="en-US" altLang="tr-TR" sz="1200">
                <a:solidFill>
                  <a:srgbClr val="FFFFFF"/>
                </a:solidFill>
                <a:latin typeface="+mn-lt"/>
              </a:rPr>
              <a:pPr defTabSz="914400" eaLnBrk="1" hangingPunct="1">
                <a:spcAft>
                  <a:spcPts val="600"/>
                </a:spcAft>
              </a:pPr>
              <a:t>8</a:t>
            </a:fld>
            <a:endParaRPr lang="en-US" altLang="tr-TR" sz="1200">
              <a:solidFill>
                <a:srgbClr val="FFFFFF"/>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14338"/>
                                        </p:tgtEl>
                                        <p:attrNameLst>
                                          <p:attrName>style.visibility</p:attrName>
                                        </p:attrNameLst>
                                      </p:cBhvr>
                                      <p:to>
                                        <p:strVal val="visible"/>
                                      </p:to>
                                    </p:set>
                                    <p:animEffect transition="in" filter="fade">
                                      <p:cBhvr>
                                        <p:cTn id="7" dur="4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19466" name="Rectangle 19465">
            <a:extLst>
              <a:ext uri="{FF2B5EF4-FFF2-40B4-BE49-F238E27FC236}">
                <a16:creationId xmlns:a16="http://schemas.microsoft.com/office/drawing/2014/main" id="{E9271C28-7496-4447-8541-7B39F5E94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242" name="Rectangle 2">
            <a:extLst>
              <a:ext uri="{FF2B5EF4-FFF2-40B4-BE49-F238E27FC236}">
                <a16:creationId xmlns:a16="http://schemas.microsoft.com/office/drawing/2014/main" id="{1B88D6AE-C657-6DB8-DD13-E92A8FB4C9F3}"/>
              </a:ext>
            </a:extLst>
          </p:cNvPr>
          <p:cNvSpPr>
            <a:spLocks noGrp="1" noChangeArrowheads="1"/>
          </p:cNvSpPr>
          <p:nvPr>
            <p:ph type="title"/>
          </p:nvPr>
        </p:nvSpPr>
        <p:spPr>
          <a:xfrm>
            <a:off x="6106704" y="609600"/>
            <a:ext cx="5364444" cy="1356360"/>
          </a:xfrm>
        </p:spPr>
        <p:txBody>
          <a:bodyPr>
            <a:normAutofit/>
          </a:bodyPr>
          <a:lstStyle/>
          <a:p>
            <a:pPr eaLnBrk="1" hangingPunct="1"/>
            <a:r>
              <a:rPr lang="tr-TR" altLang="tr-TR">
                <a:latin typeface="Comic Sans MS" panose="030F0702030302020204" pitchFamily="66" charset="0"/>
                <a:cs typeface="Times New Roman" panose="02020603050405020304" pitchFamily="18" charset="0"/>
              </a:rPr>
              <a:t>Sınavdan Önce</a:t>
            </a:r>
            <a:r>
              <a:rPr lang="tr-TR" altLang="tr-TR">
                <a:latin typeface="Comic Sans MS" panose="030F0702030302020204" pitchFamily="66" charset="0"/>
              </a:rPr>
              <a:t>;</a:t>
            </a:r>
          </a:p>
        </p:txBody>
      </p:sp>
      <p:pic>
        <p:nvPicPr>
          <p:cNvPr id="10245" name="5 Resim" descr="5bbb5be966a97cb8f7c46b07.jpg">
            <a:extLst>
              <a:ext uri="{FF2B5EF4-FFF2-40B4-BE49-F238E27FC236}">
                <a16:creationId xmlns:a16="http://schemas.microsoft.com/office/drawing/2014/main" id="{33AE4180-772E-E3F4-C6D4-C38AE51485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1140" y="2057400"/>
            <a:ext cx="5234640" cy="370609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a:extLst>
              <a:ext uri="{FF2B5EF4-FFF2-40B4-BE49-F238E27FC236}">
                <a16:creationId xmlns:a16="http://schemas.microsoft.com/office/drawing/2014/main" id="{4F8BD533-EEF0-0C6A-086D-54EE44443296}"/>
              </a:ext>
            </a:extLst>
          </p:cNvPr>
          <p:cNvSpPr>
            <a:spLocks noGrp="1" noChangeArrowheads="1"/>
          </p:cNvSpPr>
          <p:nvPr>
            <p:ph idx="1"/>
          </p:nvPr>
        </p:nvSpPr>
        <p:spPr>
          <a:xfrm>
            <a:off x="6106703" y="2057400"/>
            <a:ext cx="5364444" cy="4038600"/>
          </a:xfrm>
        </p:spPr>
        <p:txBody>
          <a:bodyPr>
            <a:normAutofit/>
          </a:bodyPr>
          <a:lstStyle/>
          <a:p>
            <a:pPr eaLnBrk="1" hangingPunct="1"/>
            <a:r>
              <a:rPr lang="tr-TR" altLang="tr-TR">
                <a:latin typeface="Comic Sans MS" panose="030F0702030302020204" pitchFamily="66" charset="0"/>
              </a:rPr>
              <a:t>S</a:t>
            </a:r>
            <a:r>
              <a:rPr lang="tr-TR" altLang="tr-TR">
                <a:latin typeface="Comic Sans MS" panose="030F0702030302020204" pitchFamily="66" charset="0"/>
                <a:ea typeface="Batang" panose="02030600000101010101" pitchFamily="18" charset="-127"/>
              </a:rPr>
              <a:t>ınava </a:t>
            </a:r>
            <a:r>
              <a:rPr lang="tr-TR" altLang="tr-TR">
                <a:latin typeface="Comic Sans MS" panose="030F0702030302020204" pitchFamily="66" charset="0"/>
              </a:rPr>
              <a:t>tam </a:t>
            </a:r>
            <a:r>
              <a:rPr lang="tr-TR" altLang="tr-TR">
                <a:latin typeface="Comic Sans MS" panose="030F0702030302020204" pitchFamily="66" charset="0"/>
                <a:ea typeface="Batang" panose="02030600000101010101" pitchFamily="18" charset="-127"/>
              </a:rPr>
              <a:t>çalışmış olarak girin</a:t>
            </a:r>
            <a:r>
              <a:rPr lang="tr-TR" altLang="tr-TR">
                <a:latin typeface="Comic Sans MS" panose="030F0702030302020204" pitchFamily="66" charset="0"/>
              </a:rPr>
              <a:t>.</a:t>
            </a:r>
          </a:p>
          <a:p>
            <a:pPr eaLnBrk="1" hangingPunct="1"/>
            <a:r>
              <a:rPr lang="tr-TR" altLang="tr-TR">
                <a:latin typeface="Comic Sans MS" panose="030F0702030302020204" pitchFamily="66" charset="0"/>
                <a:ea typeface="Batang" panose="02030600000101010101" pitchFamily="18" charset="-127"/>
              </a:rPr>
              <a:t>Sınavdan önceki gece iyi uyuyun</a:t>
            </a:r>
            <a:r>
              <a:rPr lang="tr-TR" altLang="tr-TR">
                <a:latin typeface="Comic Sans MS" panose="030F0702030302020204" pitchFamily="66" charset="0"/>
              </a:rPr>
              <a:t>.</a:t>
            </a:r>
          </a:p>
          <a:p>
            <a:pPr eaLnBrk="1" hangingPunct="1"/>
            <a:r>
              <a:rPr lang="tr-TR" altLang="tr-TR">
                <a:latin typeface="Comic Sans MS" panose="030F0702030302020204" pitchFamily="66" charset="0"/>
                <a:ea typeface="Batang" panose="02030600000101010101" pitchFamily="18" charset="-127"/>
              </a:rPr>
              <a:t>Aç karnına sınava girmeyin.</a:t>
            </a:r>
            <a:endParaRPr lang="tr-TR" altLang="tr-TR">
              <a:latin typeface="Comic Sans MS" panose="030F0702030302020204" pitchFamily="66" charset="0"/>
            </a:endParaRPr>
          </a:p>
          <a:p>
            <a:pPr eaLnBrk="1" hangingPunct="1"/>
            <a:r>
              <a:rPr lang="tr-TR" altLang="tr-TR">
                <a:latin typeface="Comic Sans MS" panose="030F0702030302020204" pitchFamily="66" charset="0"/>
                <a:ea typeface="Batang" panose="02030600000101010101" pitchFamily="18" charset="-127"/>
              </a:rPr>
              <a:t>Son ana kadar asla ders çalışmayın</a:t>
            </a:r>
            <a:r>
              <a:rPr lang="tr-TR" altLang="tr-TR">
                <a:latin typeface="Comic Sans MS" panose="030F0702030302020204" pitchFamily="66" charset="0"/>
              </a:rPr>
              <a:t>.</a:t>
            </a:r>
          </a:p>
          <a:p>
            <a:pPr eaLnBrk="1" hangingPunct="1"/>
            <a:r>
              <a:rPr lang="tr-TR" altLang="tr-TR">
                <a:latin typeface="Comic Sans MS" panose="030F0702030302020204" pitchFamily="66" charset="0"/>
                <a:ea typeface="Batang" panose="02030600000101010101" pitchFamily="18" charset="-127"/>
              </a:rPr>
              <a:t>Sınavdan hemen önce gevşemeye çalışın</a:t>
            </a:r>
            <a:r>
              <a:rPr lang="tr-TR" altLang="tr-TR">
                <a:latin typeface="Comic Sans MS" panose="030F0702030302020204" pitchFamily="66" charset="0"/>
              </a:rPr>
              <a:t>.</a:t>
            </a:r>
          </a:p>
          <a:p>
            <a:pPr eaLnBrk="1" hangingPunct="1"/>
            <a:r>
              <a:rPr lang="tr-TR" altLang="tr-TR">
                <a:latin typeface="Comic Sans MS" panose="030F0702030302020204" pitchFamily="66" charset="0"/>
              </a:rPr>
              <a:t>Zihninizde geçmişteki başarısızlıkları değil başarılarınızı vurgulayın.</a:t>
            </a:r>
          </a:p>
          <a:p>
            <a:pPr eaLnBrk="1" hangingPunct="1"/>
            <a:r>
              <a:rPr lang="tr-TR" altLang="tr-TR">
                <a:latin typeface="Comic Sans MS" panose="030F0702030302020204" pitchFamily="66" charset="0"/>
                <a:cs typeface="Arial" panose="020B0604020202020204" pitchFamily="34" charset="0"/>
              </a:rPr>
              <a:t>Sınava kendinize güvenerek girin</a:t>
            </a:r>
            <a:r>
              <a:rPr lang="tr-TR" altLang="tr-TR">
                <a:latin typeface="Comic Sans MS" panose="030F0702030302020204" pitchFamily="66" charset="0"/>
              </a:rPr>
              <a:t>.</a:t>
            </a:r>
          </a:p>
        </p:txBody>
      </p:sp>
      <p:sp>
        <p:nvSpPr>
          <p:cNvPr id="19461" name="4 Slayt Numarası Yer Tutucusu">
            <a:extLst>
              <a:ext uri="{FF2B5EF4-FFF2-40B4-BE49-F238E27FC236}">
                <a16:creationId xmlns:a16="http://schemas.microsoft.com/office/drawing/2014/main" id="{EBD61AE9-8C07-4535-09A1-941A234EDFDD}"/>
              </a:ext>
            </a:extLst>
          </p:cNvPr>
          <p:cNvSpPr>
            <a:spLocks noGrp="1"/>
          </p:cNvSpPr>
          <p:nvPr>
            <p:ph type="sldNum" sz="quarter" idx="12"/>
          </p:nvPr>
        </p:nvSpPr>
        <p:spPr bwMode="auto">
          <a:xfrm>
            <a:off x="9329530" y="6223828"/>
            <a:ext cx="1706217" cy="365125"/>
          </a:xfrm>
        </p:spPr>
        <p:txBody>
          <a:bodyPr>
            <a:norm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Aft>
                <a:spcPts val="600"/>
              </a:spcAft>
            </a:pPr>
            <a:fld id="{D5850B5C-90C0-4D19-8459-FDBFF4314F36}" type="slidenum">
              <a:rPr lang="tr-TR" altLang="tr-TR" sz="1900"/>
              <a:pPr eaLnBrk="1" hangingPunct="1">
                <a:lnSpc>
                  <a:spcPct val="90000"/>
                </a:lnSpc>
                <a:spcAft>
                  <a:spcPts val="600"/>
                </a:spcAft>
              </a:pPr>
              <a:t>9</a:t>
            </a:fld>
            <a:endParaRPr lang="tr-TR" altLang="tr-TR" sz="19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Temel">
  <a:themeElements>
    <a:clrScheme name="Temel">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Tem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mel">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TotalTime>
  <Words>1038</Words>
  <Application>Microsoft Office PowerPoint</Application>
  <PresentationFormat>Geniş ekran</PresentationFormat>
  <Paragraphs>191</Paragraphs>
  <Slides>26</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26</vt:i4>
      </vt:variant>
    </vt:vector>
  </HeadingPairs>
  <TitlesOfParts>
    <vt:vector size="34" baseType="lpstr">
      <vt:lpstr>Arial</vt:lpstr>
      <vt:lpstr>Calibri</vt:lpstr>
      <vt:lpstr>Comic Sans MS</vt:lpstr>
      <vt:lpstr>Corbel</vt:lpstr>
      <vt:lpstr>Georgia</vt:lpstr>
      <vt:lpstr>Times New Roman</vt:lpstr>
      <vt:lpstr>Wingdings</vt:lpstr>
      <vt:lpstr>Temel</vt:lpstr>
      <vt:lpstr>               SINAV KAYGISI ve  BAŞA ÇIKMA YOLLARI</vt:lpstr>
      <vt:lpstr>Kaygı nedir?</vt:lpstr>
      <vt:lpstr> Sınav kaygısı nedir?</vt:lpstr>
      <vt:lpstr>PowerPoint Sunusu</vt:lpstr>
      <vt:lpstr>Sınav Kaygısının Belirtileri </vt:lpstr>
      <vt:lpstr>Sınav Kaygısının Sebep Olduğu Duygular </vt:lpstr>
      <vt:lpstr>Sınav Kaygısının Nedenleri </vt:lpstr>
      <vt:lpstr>     SINAV KAYGISI İLE  BAŞA ÇIKMA yolları </vt:lpstr>
      <vt:lpstr>Sınavdan Önce;</vt:lpstr>
      <vt:lpstr>Sınav Süresince;</vt:lpstr>
      <vt:lpstr>Kaygı İle Başa Çıkma Yolları</vt:lpstr>
      <vt:lpstr>Olumlu Düşünceler </vt:lpstr>
      <vt:lpstr>                  YARARSIZ  VE YARARLI DÜŞÜNCELER</vt:lpstr>
      <vt:lpstr>               YARARSIZ  VE YARARLI DÜŞÜNCELER</vt:lpstr>
      <vt:lpstr>YARARSIZ  VE YARARLI DÜŞÜNCELER   </vt:lpstr>
      <vt:lpstr>DÜŞÜNCE  BİÇİMİNİ  OLUMLU  YÖNDE  DEĞİŞTİRMEK</vt:lpstr>
      <vt:lpstr>   </vt:lpstr>
      <vt:lpstr>Bedensel Uygulamalar</vt:lpstr>
      <vt:lpstr>Doğru Nefes</vt:lpstr>
      <vt:lpstr>Gevşeme Tekniği</vt:lpstr>
      <vt:lpstr>GÜVENLİ YER EGZERSİZİ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SINAV KAYGISI ve  BAŞA ÇIKMA YOLLARI</dc:title>
  <dc:creator>amine ayayna</dc:creator>
  <cp:lastModifiedBy>amine ayayna</cp:lastModifiedBy>
  <cp:revision>1</cp:revision>
  <dcterms:created xsi:type="dcterms:W3CDTF">2022-08-14T14:03:09Z</dcterms:created>
  <dcterms:modified xsi:type="dcterms:W3CDTF">2022-08-17T20:29:28Z</dcterms:modified>
</cp:coreProperties>
</file>