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1" r:id="rId2"/>
    <p:sldId id="282" r:id="rId3"/>
    <p:sldId id="283"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04668E-D703-4284-AA0C-D564C516830A}" v="48" dt="2022-08-15T09:38:07.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ne ayayna" userId="cddbf2c6051a112c" providerId="LiveId" clId="{E804668E-D703-4284-AA0C-D564C516830A}"/>
    <pc:docChg chg="undo custSel modSld modMainMaster">
      <pc:chgData name="amine ayayna" userId="cddbf2c6051a112c" providerId="LiveId" clId="{E804668E-D703-4284-AA0C-D564C516830A}" dt="2022-08-17T20:31:08.894" v="200" actId="113"/>
      <pc:docMkLst>
        <pc:docMk/>
      </pc:docMkLst>
      <pc:sldChg chg="addSp delSp modSp mod modTransition">
        <pc:chgData name="amine ayayna" userId="cddbf2c6051a112c" providerId="LiveId" clId="{E804668E-D703-4284-AA0C-D564C516830A}" dt="2022-08-15T09:38:07.934" v="108" actId="21"/>
        <pc:sldMkLst>
          <pc:docMk/>
          <pc:sldMk cId="2980085614" sldId="281"/>
        </pc:sldMkLst>
        <pc:spChg chg="mod">
          <ac:chgData name="amine ayayna" userId="cddbf2c6051a112c" providerId="LiveId" clId="{E804668E-D703-4284-AA0C-D564C516830A}" dt="2022-08-13T13:12:49.470" v="35" actId="14100"/>
          <ac:spMkLst>
            <pc:docMk/>
            <pc:sldMk cId="2980085614" sldId="281"/>
            <ac:spMk id="2" creationId="{0E48A098-06B4-4246-84C5-B17FA30D1530}"/>
          </ac:spMkLst>
        </pc:spChg>
        <pc:spChg chg="add mod">
          <ac:chgData name="amine ayayna" userId="cddbf2c6051a112c" providerId="LiveId" clId="{E804668E-D703-4284-AA0C-D564C516830A}" dt="2022-08-13T13:12:12.622" v="31" actId="1076"/>
          <ac:spMkLst>
            <pc:docMk/>
            <pc:sldMk cId="2980085614" sldId="281"/>
            <ac:spMk id="5" creationId="{F71BCBF0-C1B3-D8EF-F502-B73249309DC9}"/>
          </ac:spMkLst>
        </pc:spChg>
        <pc:picChg chg="add mod">
          <ac:chgData name="amine ayayna" userId="cddbf2c6051a112c" providerId="LiveId" clId="{E804668E-D703-4284-AA0C-D564C516830A}" dt="2022-08-15T09:37:41.701" v="107" actId="1076"/>
          <ac:picMkLst>
            <pc:docMk/>
            <pc:sldMk cId="2980085614" sldId="281"/>
            <ac:picMk id="3" creationId="{E274E75E-E293-6789-B028-21B36D9E705B}"/>
          </ac:picMkLst>
        </pc:picChg>
        <pc:picChg chg="add del mod">
          <ac:chgData name="amine ayayna" userId="cddbf2c6051a112c" providerId="LiveId" clId="{E804668E-D703-4284-AA0C-D564C516830A}" dt="2022-08-15T09:38:07.934" v="108" actId="21"/>
          <ac:picMkLst>
            <pc:docMk/>
            <pc:sldMk cId="2980085614" sldId="281"/>
            <ac:picMk id="4" creationId="{514330FA-88EA-AAC2-1FD3-3DE20671B1E7}"/>
          </ac:picMkLst>
        </pc:picChg>
        <pc:picChg chg="mod">
          <ac:chgData name="amine ayayna" userId="cddbf2c6051a112c" providerId="LiveId" clId="{E804668E-D703-4284-AA0C-D564C516830A}" dt="2022-08-13T13:12:39.031" v="33" actId="1076"/>
          <ac:picMkLst>
            <pc:docMk/>
            <pc:sldMk cId="2980085614" sldId="281"/>
            <ac:picMk id="6" creationId="{7056C210-BC31-4082-A678-0F15B797CAFF}"/>
          </ac:picMkLst>
        </pc:picChg>
      </pc:sldChg>
      <pc:sldChg chg="addSp modSp modTransition">
        <pc:chgData name="amine ayayna" userId="cddbf2c6051a112c" providerId="LiveId" clId="{E804668E-D703-4284-AA0C-D564C516830A}" dt="2022-08-14T17:58:54.847" v="101"/>
        <pc:sldMkLst>
          <pc:docMk/>
          <pc:sldMk cId="3874785950" sldId="282"/>
        </pc:sldMkLst>
        <pc:picChg chg="add mod">
          <ac:chgData name="amine ayayna" userId="cddbf2c6051a112c" providerId="LiveId" clId="{E804668E-D703-4284-AA0C-D564C516830A}" dt="2022-08-13T13:13:18.037" v="39" actId="14100"/>
          <ac:picMkLst>
            <pc:docMk/>
            <pc:sldMk cId="3874785950" sldId="282"/>
            <ac:picMk id="4" creationId="{5847635B-6520-D00C-021E-5696665DE9CD}"/>
          </ac:picMkLst>
        </pc:picChg>
      </pc:sldChg>
      <pc:sldChg chg="addSp modSp modTransition">
        <pc:chgData name="amine ayayna" userId="cddbf2c6051a112c" providerId="LiveId" clId="{E804668E-D703-4284-AA0C-D564C516830A}" dt="2022-08-14T17:58:54.847" v="101"/>
        <pc:sldMkLst>
          <pc:docMk/>
          <pc:sldMk cId="3250663081" sldId="283"/>
        </pc:sldMkLst>
        <pc:picChg chg="add mod">
          <ac:chgData name="amine ayayna" userId="cddbf2c6051a112c" providerId="LiveId" clId="{E804668E-D703-4284-AA0C-D564C516830A}" dt="2022-08-13T13:13:27.774" v="40"/>
          <ac:picMkLst>
            <pc:docMk/>
            <pc:sldMk cId="3250663081" sldId="283"/>
            <ac:picMk id="4" creationId="{B0E74BD9-9CFF-728D-965C-D96D57BCFF20}"/>
          </ac:picMkLst>
        </pc:picChg>
      </pc:sldChg>
      <pc:sldChg chg="addSp delSp modSp mod modTransition setBg setClrOvrMap">
        <pc:chgData name="amine ayayna" userId="cddbf2c6051a112c" providerId="LiveId" clId="{E804668E-D703-4284-AA0C-D564C516830A}" dt="2022-08-17T20:31:08.894" v="200" actId="113"/>
        <pc:sldMkLst>
          <pc:docMk/>
          <pc:sldMk cId="2603499676" sldId="284"/>
        </pc:sldMkLst>
        <pc:spChg chg="del mod">
          <ac:chgData name="amine ayayna" userId="cddbf2c6051a112c" providerId="LiveId" clId="{E804668E-D703-4284-AA0C-D564C516830A}" dt="2022-08-13T13:28:02.982" v="65" actId="478"/>
          <ac:spMkLst>
            <pc:docMk/>
            <pc:sldMk cId="2603499676" sldId="284"/>
            <ac:spMk id="2" creationId="{A395B96E-4DEC-FF6C-55DC-644A0252FC24}"/>
          </ac:spMkLst>
        </pc:spChg>
        <pc:spChg chg="mod ord">
          <ac:chgData name="amine ayayna" userId="cddbf2c6051a112c" providerId="LiveId" clId="{E804668E-D703-4284-AA0C-D564C516830A}" dt="2022-08-17T20:31:08.894" v="200" actId="113"/>
          <ac:spMkLst>
            <pc:docMk/>
            <pc:sldMk cId="2603499676" sldId="284"/>
            <ac:spMk id="3" creationId="{E31751FB-9956-A800-1BAC-DFDB09D09849}"/>
          </ac:spMkLst>
        </pc:spChg>
        <pc:spChg chg="add del">
          <ac:chgData name="amine ayayna" userId="cddbf2c6051a112c" providerId="LiveId" clId="{E804668E-D703-4284-AA0C-D564C516830A}" dt="2022-08-13T13:31:28.385" v="79" actId="26606"/>
          <ac:spMkLst>
            <pc:docMk/>
            <pc:sldMk cId="2603499676" sldId="284"/>
            <ac:spMk id="1035" creationId="{3F088236-D655-4F88-B238-E16762358025}"/>
          </ac:spMkLst>
        </pc:spChg>
        <pc:spChg chg="add del">
          <ac:chgData name="amine ayayna" userId="cddbf2c6051a112c" providerId="LiveId" clId="{E804668E-D703-4284-AA0C-D564C516830A}" dt="2022-08-13T13:31:28.385" v="79" actId="26606"/>
          <ac:spMkLst>
            <pc:docMk/>
            <pc:sldMk cId="2603499676" sldId="284"/>
            <ac:spMk id="1037" creationId="{3DAC0C92-199E-475C-9390-119A9B027276}"/>
          </ac:spMkLst>
        </pc:spChg>
        <pc:spChg chg="add del">
          <ac:chgData name="amine ayayna" userId="cddbf2c6051a112c" providerId="LiveId" clId="{E804668E-D703-4284-AA0C-D564C516830A}" dt="2022-08-13T13:31:28.385" v="79" actId="26606"/>
          <ac:spMkLst>
            <pc:docMk/>
            <pc:sldMk cId="2603499676" sldId="284"/>
            <ac:spMk id="1039" creationId="{C4CFB339-0ED8-4FE2-9EF1-6D1375B8499B}"/>
          </ac:spMkLst>
        </pc:spChg>
        <pc:spChg chg="add del">
          <ac:chgData name="amine ayayna" userId="cddbf2c6051a112c" providerId="LiveId" clId="{E804668E-D703-4284-AA0C-D564C516830A}" dt="2022-08-13T13:31:28.385" v="79" actId="26606"/>
          <ac:spMkLst>
            <pc:docMk/>
            <pc:sldMk cId="2603499676" sldId="284"/>
            <ac:spMk id="1041" creationId="{31896C80-2069-4431-9C19-83B913734490}"/>
          </ac:spMkLst>
        </pc:spChg>
        <pc:spChg chg="add del">
          <ac:chgData name="amine ayayna" userId="cddbf2c6051a112c" providerId="LiveId" clId="{E804668E-D703-4284-AA0C-D564C516830A}" dt="2022-08-13T13:31:28.385" v="79" actId="26606"/>
          <ac:spMkLst>
            <pc:docMk/>
            <pc:sldMk cId="2603499676" sldId="284"/>
            <ac:spMk id="1043" creationId="{BF120A21-0841-4823-B0C4-28AEBCEF9B78}"/>
          </ac:spMkLst>
        </pc:spChg>
        <pc:spChg chg="add del">
          <ac:chgData name="amine ayayna" userId="cddbf2c6051a112c" providerId="LiveId" clId="{E804668E-D703-4284-AA0C-D564C516830A}" dt="2022-08-13T13:31:28.385" v="79" actId="26606"/>
          <ac:spMkLst>
            <pc:docMk/>
            <pc:sldMk cId="2603499676" sldId="284"/>
            <ac:spMk id="1045" creationId="{DBB05BAE-BBD3-4289-899F-A6851503C6B0}"/>
          </ac:spMkLst>
        </pc:spChg>
        <pc:spChg chg="add del">
          <ac:chgData name="amine ayayna" userId="cddbf2c6051a112c" providerId="LiveId" clId="{E804668E-D703-4284-AA0C-D564C516830A}" dt="2022-08-13T13:31:28.385" v="79" actId="26606"/>
          <ac:spMkLst>
            <pc:docMk/>
            <pc:sldMk cId="2603499676" sldId="284"/>
            <ac:spMk id="1047" creationId="{9874D11C-36F5-4BBE-A490-019A54E953B0}"/>
          </ac:spMkLst>
        </pc:spChg>
        <pc:spChg chg="add del">
          <ac:chgData name="amine ayayna" userId="cddbf2c6051a112c" providerId="LiveId" clId="{E804668E-D703-4284-AA0C-D564C516830A}" dt="2022-08-13T13:31:39.756" v="81" actId="26606"/>
          <ac:spMkLst>
            <pc:docMk/>
            <pc:sldMk cId="2603499676" sldId="284"/>
            <ac:spMk id="1049" creationId="{9F4444CE-BC8D-4D61-B303-4C05614E62AB}"/>
          </ac:spMkLst>
        </pc:spChg>
        <pc:spChg chg="add del">
          <ac:chgData name="amine ayayna" userId="cddbf2c6051a112c" providerId="LiveId" clId="{E804668E-D703-4284-AA0C-D564C516830A}" dt="2022-08-13T13:31:39.756" v="81" actId="26606"/>
          <ac:spMkLst>
            <pc:docMk/>
            <pc:sldMk cId="2603499676" sldId="284"/>
            <ac:spMk id="1050" creationId="{62423CA5-E2E1-4789-B759-9906C1C94063}"/>
          </ac:spMkLst>
        </pc:spChg>
        <pc:spChg chg="add del">
          <ac:chgData name="amine ayayna" userId="cddbf2c6051a112c" providerId="LiveId" clId="{E804668E-D703-4284-AA0C-D564C516830A}" dt="2022-08-13T13:31:39.756" v="81" actId="26606"/>
          <ac:spMkLst>
            <pc:docMk/>
            <pc:sldMk cId="2603499676" sldId="284"/>
            <ac:spMk id="1051" creationId="{73772B81-181F-48B7-8826-4D9686D15DF5}"/>
          </ac:spMkLst>
        </pc:spChg>
        <pc:spChg chg="add del">
          <ac:chgData name="amine ayayna" userId="cddbf2c6051a112c" providerId="LiveId" clId="{E804668E-D703-4284-AA0C-D564C516830A}" dt="2022-08-13T13:31:39.756" v="81" actId="26606"/>
          <ac:spMkLst>
            <pc:docMk/>
            <pc:sldMk cId="2603499676" sldId="284"/>
            <ac:spMk id="1052" creationId="{B2205F6E-03C6-4E92-877C-E2482F6599AA}"/>
          </ac:spMkLst>
        </pc:spChg>
        <pc:spChg chg="add del">
          <ac:chgData name="amine ayayna" userId="cddbf2c6051a112c" providerId="LiveId" clId="{E804668E-D703-4284-AA0C-D564C516830A}" dt="2022-08-13T13:31:46.018" v="83" actId="26606"/>
          <ac:spMkLst>
            <pc:docMk/>
            <pc:sldMk cId="2603499676" sldId="284"/>
            <ac:spMk id="1054" creationId="{D94A7024-D948-494D-8920-BBA2DA07D15B}"/>
          </ac:spMkLst>
        </pc:spChg>
        <pc:spChg chg="add del">
          <ac:chgData name="amine ayayna" userId="cddbf2c6051a112c" providerId="LiveId" clId="{E804668E-D703-4284-AA0C-D564C516830A}" dt="2022-08-13T13:31:57.573" v="85" actId="26606"/>
          <ac:spMkLst>
            <pc:docMk/>
            <pc:sldMk cId="2603499676" sldId="284"/>
            <ac:spMk id="1056" creationId="{2A4588C6-4069-4731-BFB4-10F1E6D37842}"/>
          </ac:spMkLst>
        </pc:spChg>
        <pc:spChg chg="add del">
          <ac:chgData name="amine ayayna" userId="cddbf2c6051a112c" providerId="LiveId" clId="{E804668E-D703-4284-AA0C-D564C516830A}" dt="2022-08-13T13:31:57.573" v="85" actId="26606"/>
          <ac:spMkLst>
            <pc:docMk/>
            <pc:sldMk cId="2603499676" sldId="284"/>
            <ac:spMk id="1057" creationId="{23370524-0FE7-41B4-ABCF-7FB26B6CF1F6}"/>
          </ac:spMkLst>
        </pc:spChg>
        <pc:spChg chg="add del">
          <ac:chgData name="amine ayayna" userId="cddbf2c6051a112c" providerId="LiveId" clId="{E804668E-D703-4284-AA0C-D564C516830A}" dt="2022-08-13T13:31:57.573" v="85" actId="26606"/>
          <ac:spMkLst>
            <pc:docMk/>
            <pc:sldMk cId="2603499676" sldId="284"/>
            <ac:spMk id="1060" creationId="{4E93B92B-0DD5-4277-9D69-972ABADC3559}"/>
          </ac:spMkLst>
        </pc:spChg>
        <pc:spChg chg="add del">
          <ac:chgData name="amine ayayna" userId="cddbf2c6051a112c" providerId="LiveId" clId="{E804668E-D703-4284-AA0C-D564C516830A}" dt="2022-08-13T13:31:57.573" v="85" actId="26606"/>
          <ac:spMkLst>
            <pc:docMk/>
            <pc:sldMk cId="2603499676" sldId="284"/>
            <ac:spMk id="1061" creationId="{7CE87768-354E-4E3F-8202-9F387CF50590}"/>
          </ac:spMkLst>
        </pc:spChg>
        <pc:spChg chg="add del">
          <ac:chgData name="amine ayayna" userId="cddbf2c6051a112c" providerId="LiveId" clId="{E804668E-D703-4284-AA0C-D564C516830A}" dt="2022-08-13T13:31:57.573" v="85" actId="26606"/>
          <ac:spMkLst>
            <pc:docMk/>
            <pc:sldMk cId="2603499676" sldId="284"/>
            <ac:spMk id="1062" creationId="{09E5B98F-BD75-4A30-BF72-0A91074702FC}"/>
          </ac:spMkLst>
        </pc:spChg>
        <pc:spChg chg="add del">
          <ac:chgData name="amine ayayna" userId="cddbf2c6051a112c" providerId="LiveId" clId="{E804668E-D703-4284-AA0C-D564C516830A}" dt="2022-08-13T13:31:57.573" v="85" actId="26606"/>
          <ac:spMkLst>
            <pc:docMk/>
            <pc:sldMk cId="2603499676" sldId="284"/>
            <ac:spMk id="1063" creationId="{8AAB91E3-41BE-4478-BF23-A24D43E146C5}"/>
          </ac:spMkLst>
        </pc:spChg>
        <pc:spChg chg="add del">
          <ac:chgData name="amine ayayna" userId="cddbf2c6051a112c" providerId="LiveId" clId="{E804668E-D703-4284-AA0C-D564C516830A}" dt="2022-08-13T13:31:57.573" v="85" actId="26606"/>
          <ac:spMkLst>
            <pc:docMk/>
            <pc:sldMk cId="2603499676" sldId="284"/>
            <ac:spMk id="1064" creationId="{96DFC7EA-8516-41F1-8ED9-C0A8E1E0862A}"/>
          </ac:spMkLst>
        </pc:spChg>
        <pc:spChg chg="add del">
          <ac:chgData name="amine ayayna" userId="cddbf2c6051a112c" providerId="LiveId" clId="{E804668E-D703-4284-AA0C-D564C516830A}" dt="2022-08-13T13:31:57.573" v="85" actId="26606"/>
          <ac:spMkLst>
            <pc:docMk/>
            <pc:sldMk cId="2603499676" sldId="284"/>
            <ac:spMk id="1065" creationId="{E24E972C-8744-4CFA-B783-41EA3CC38199}"/>
          </ac:spMkLst>
        </pc:spChg>
        <pc:spChg chg="add del">
          <ac:chgData name="amine ayayna" userId="cddbf2c6051a112c" providerId="LiveId" clId="{E804668E-D703-4284-AA0C-D564C516830A}" dt="2022-08-13T13:31:57.573" v="85" actId="26606"/>
          <ac:spMkLst>
            <pc:docMk/>
            <pc:sldMk cId="2603499676" sldId="284"/>
            <ac:spMk id="1066" creationId="{C7C88F2E-E233-48BA-B85F-D06BA522B790}"/>
          </ac:spMkLst>
        </pc:spChg>
        <pc:spChg chg="add del">
          <ac:chgData name="amine ayayna" userId="cddbf2c6051a112c" providerId="LiveId" clId="{E804668E-D703-4284-AA0C-D564C516830A}" dt="2022-08-13T13:32:14.148" v="87" actId="26606"/>
          <ac:spMkLst>
            <pc:docMk/>
            <pc:sldMk cId="2603499676" sldId="284"/>
            <ac:spMk id="1068" creationId="{4A5A35EE-7AE1-4E24-8916-B0122B9740B7}"/>
          </ac:spMkLst>
        </pc:spChg>
        <pc:spChg chg="add">
          <ac:chgData name="amine ayayna" userId="cddbf2c6051a112c" providerId="LiveId" clId="{E804668E-D703-4284-AA0C-D564C516830A}" dt="2022-08-13T13:32:14.179" v="88" actId="26606"/>
          <ac:spMkLst>
            <pc:docMk/>
            <pc:sldMk cId="2603499676" sldId="284"/>
            <ac:spMk id="1078" creationId="{3F088236-D655-4F88-B238-E16762358025}"/>
          </ac:spMkLst>
        </pc:spChg>
        <pc:spChg chg="add">
          <ac:chgData name="amine ayayna" userId="cddbf2c6051a112c" providerId="LiveId" clId="{E804668E-D703-4284-AA0C-D564C516830A}" dt="2022-08-13T13:32:14.179" v="88" actId="26606"/>
          <ac:spMkLst>
            <pc:docMk/>
            <pc:sldMk cId="2603499676" sldId="284"/>
            <ac:spMk id="1079" creationId="{3DAC0C92-199E-475C-9390-119A9B027276}"/>
          </ac:spMkLst>
        </pc:spChg>
        <pc:spChg chg="add">
          <ac:chgData name="amine ayayna" userId="cddbf2c6051a112c" providerId="LiveId" clId="{E804668E-D703-4284-AA0C-D564C516830A}" dt="2022-08-13T13:32:14.179" v="88" actId="26606"/>
          <ac:spMkLst>
            <pc:docMk/>
            <pc:sldMk cId="2603499676" sldId="284"/>
            <ac:spMk id="1080" creationId="{C4CFB339-0ED8-4FE2-9EF1-6D1375B8499B}"/>
          </ac:spMkLst>
        </pc:spChg>
        <pc:spChg chg="add">
          <ac:chgData name="amine ayayna" userId="cddbf2c6051a112c" providerId="LiveId" clId="{E804668E-D703-4284-AA0C-D564C516830A}" dt="2022-08-13T13:32:14.179" v="88" actId="26606"/>
          <ac:spMkLst>
            <pc:docMk/>
            <pc:sldMk cId="2603499676" sldId="284"/>
            <ac:spMk id="1081" creationId="{31896C80-2069-4431-9C19-83B913734490}"/>
          </ac:spMkLst>
        </pc:spChg>
        <pc:spChg chg="add">
          <ac:chgData name="amine ayayna" userId="cddbf2c6051a112c" providerId="LiveId" clId="{E804668E-D703-4284-AA0C-D564C516830A}" dt="2022-08-13T13:32:14.179" v="88" actId="26606"/>
          <ac:spMkLst>
            <pc:docMk/>
            <pc:sldMk cId="2603499676" sldId="284"/>
            <ac:spMk id="1082" creationId="{BF120A21-0841-4823-B0C4-28AEBCEF9B78}"/>
          </ac:spMkLst>
        </pc:spChg>
        <pc:spChg chg="add">
          <ac:chgData name="amine ayayna" userId="cddbf2c6051a112c" providerId="LiveId" clId="{E804668E-D703-4284-AA0C-D564C516830A}" dt="2022-08-13T13:32:14.179" v="88" actId="26606"/>
          <ac:spMkLst>
            <pc:docMk/>
            <pc:sldMk cId="2603499676" sldId="284"/>
            <ac:spMk id="1083" creationId="{DBB05BAE-BBD3-4289-899F-A6851503C6B0}"/>
          </ac:spMkLst>
        </pc:spChg>
        <pc:spChg chg="add">
          <ac:chgData name="amine ayayna" userId="cddbf2c6051a112c" providerId="LiveId" clId="{E804668E-D703-4284-AA0C-D564C516830A}" dt="2022-08-13T13:32:14.179" v="88" actId="26606"/>
          <ac:spMkLst>
            <pc:docMk/>
            <pc:sldMk cId="2603499676" sldId="284"/>
            <ac:spMk id="1084" creationId="{9874D11C-36F5-4BBE-A490-019A54E953B0}"/>
          </ac:spMkLst>
        </pc:spChg>
        <pc:grpChg chg="add del">
          <ac:chgData name="amine ayayna" userId="cddbf2c6051a112c" providerId="LiveId" clId="{E804668E-D703-4284-AA0C-D564C516830A}" dt="2022-08-13T13:32:14.148" v="87" actId="26606"/>
          <ac:grpSpMkLst>
            <pc:docMk/>
            <pc:sldMk cId="2603499676" sldId="284"/>
            <ac:grpSpMk id="1069" creationId="{F3BC879B-A529-47C3-A6A5-914D67AAAA8C}"/>
          </ac:grpSpMkLst>
        </pc:grpChg>
        <pc:picChg chg="add mod">
          <ac:chgData name="amine ayayna" userId="cddbf2c6051a112c" providerId="LiveId" clId="{E804668E-D703-4284-AA0C-D564C516830A}" dt="2022-08-13T13:32:14.179" v="88" actId="26606"/>
          <ac:picMkLst>
            <pc:docMk/>
            <pc:sldMk cId="2603499676" sldId="284"/>
            <ac:picMk id="1026" creationId="{51995125-08EC-CC37-30D9-8F284776B538}"/>
          </ac:picMkLst>
        </pc:picChg>
        <pc:cxnChg chg="add del">
          <ac:chgData name="amine ayayna" userId="cddbf2c6051a112c" providerId="LiveId" clId="{E804668E-D703-4284-AA0C-D564C516830A}" dt="2022-08-13T13:31:28.385" v="79" actId="26606"/>
          <ac:cxnSpMkLst>
            <pc:docMk/>
            <pc:sldMk cId="2603499676" sldId="284"/>
            <ac:cxnSpMk id="1031" creationId="{64FA5DFF-7FE6-4855-84E6-DFA78EE978BD}"/>
          </ac:cxnSpMkLst>
        </pc:cxnChg>
        <pc:cxnChg chg="add del">
          <ac:chgData name="amine ayayna" userId="cddbf2c6051a112c" providerId="LiveId" clId="{E804668E-D703-4284-AA0C-D564C516830A}" dt="2022-08-13T13:31:28.385" v="79" actId="26606"/>
          <ac:cxnSpMkLst>
            <pc:docMk/>
            <pc:sldMk cId="2603499676" sldId="284"/>
            <ac:cxnSpMk id="1033" creationId="{2AFD8CBA-54A3-4363-991B-B9C631BBFA74}"/>
          </ac:cxnSpMkLst>
        </pc:cxnChg>
        <pc:cxnChg chg="add del">
          <ac:chgData name="amine ayayna" userId="cddbf2c6051a112c" providerId="LiveId" clId="{E804668E-D703-4284-AA0C-D564C516830A}" dt="2022-08-13T13:31:57.573" v="85" actId="26606"/>
          <ac:cxnSpMkLst>
            <pc:docMk/>
            <pc:sldMk cId="2603499676" sldId="284"/>
            <ac:cxnSpMk id="1058" creationId="{E0A9CA40-1F57-4A6D-ACDA-F720AA468CF6}"/>
          </ac:cxnSpMkLst>
        </pc:cxnChg>
        <pc:cxnChg chg="add del">
          <ac:chgData name="amine ayayna" userId="cddbf2c6051a112c" providerId="LiveId" clId="{E804668E-D703-4284-AA0C-D564C516830A}" dt="2022-08-13T13:31:57.573" v="85" actId="26606"/>
          <ac:cxnSpMkLst>
            <pc:docMk/>
            <pc:sldMk cId="2603499676" sldId="284"/>
            <ac:cxnSpMk id="1059" creationId="{B2A94EDB-B0FE-4678-8E69-0F137AE3BE6C}"/>
          </ac:cxnSpMkLst>
        </pc:cxnChg>
        <pc:cxnChg chg="add">
          <ac:chgData name="amine ayayna" userId="cddbf2c6051a112c" providerId="LiveId" clId="{E804668E-D703-4284-AA0C-D564C516830A}" dt="2022-08-13T13:32:14.179" v="88" actId="26606"/>
          <ac:cxnSpMkLst>
            <pc:docMk/>
            <pc:sldMk cId="2603499676" sldId="284"/>
            <ac:cxnSpMk id="1076" creationId="{64FA5DFF-7FE6-4855-84E6-DFA78EE978BD}"/>
          </ac:cxnSpMkLst>
        </pc:cxnChg>
        <pc:cxnChg chg="add">
          <ac:chgData name="amine ayayna" userId="cddbf2c6051a112c" providerId="LiveId" clId="{E804668E-D703-4284-AA0C-D564C516830A}" dt="2022-08-13T13:32:14.179" v="88" actId="26606"/>
          <ac:cxnSpMkLst>
            <pc:docMk/>
            <pc:sldMk cId="2603499676" sldId="284"/>
            <ac:cxnSpMk id="1077" creationId="{2AFD8CBA-54A3-4363-991B-B9C631BBFA74}"/>
          </ac:cxnSpMkLst>
        </pc:cxnChg>
      </pc:sldChg>
      <pc:sldChg chg="addSp modSp modTransition">
        <pc:chgData name="amine ayayna" userId="cddbf2c6051a112c" providerId="LiveId" clId="{E804668E-D703-4284-AA0C-D564C516830A}" dt="2022-08-14T17:58:54.847" v="101"/>
        <pc:sldMkLst>
          <pc:docMk/>
          <pc:sldMk cId="1110181939" sldId="285"/>
        </pc:sldMkLst>
        <pc:picChg chg="add mod">
          <ac:chgData name="amine ayayna" userId="cddbf2c6051a112c" providerId="LiveId" clId="{E804668E-D703-4284-AA0C-D564C516830A}" dt="2022-08-13T13:13:33.762" v="41"/>
          <ac:picMkLst>
            <pc:docMk/>
            <pc:sldMk cId="1110181939" sldId="285"/>
            <ac:picMk id="4" creationId="{D265FA70-BFE6-D9D6-C917-F6646B4F28BE}"/>
          </ac:picMkLst>
        </pc:picChg>
      </pc:sldChg>
      <pc:sldChg chg="addSp modSp modTransition">
        <pc:chgData name="amine ayayna" userId="cddbf2c6051a112c" providerId="LiveId" clId="{E804668E-D703-4284-AA0C-D564C516830A}" dt="2022-08-14T17:58:54.847" v="101"/>
        <pc:sldMkLst>
          <pc:docMk/>
          <pc:sldMk cId="1706008486" sldId="286"/>
        </pc:sldMkLst>
        <pc:picChg chg="add mod">
          <ac:chgData name="amine ayayna" userId="cddbf2c6051a112c" providerId="LiveId" clId="{E804668E-D703-4284-AA0C-D564C516830A}" dt="2022-08-13T13:13:38.623" v="42"/>
          <ac:picMkLst>
            <pc:docMk/>
            <pc:sldMk cId="1706008486" sldId="286"/>
            <ac:picMk id="4" creationId="{3569ECA3-423F-39D9-E66D-154953078218}"/>
          </ac:picMkLst>
        </pc:picChg>
      </pc:sldChg>
      <pc:sldChg chg="addSp modSp modTransition">
        <pc:chgData name="amine ayayna" userId="cddbf2c6051a112c" providerId="LiveId" clId="{E804668E-D703-4284-AA0C-D564C516830A}" dt="2022-08-14T17:58:54.847" v="101"/>
        <pc:sldMkLst>
          <pc:docMk/>
          <pc:sldMk cId="697717684" sldId="287"/>
        </pc:sldMkLst>
        <pc:picChg chg="add mod">
          <ac:chgData name="amine ayayna" userId="cddbf2c6051a112c" providerId="LiveId" clId="{E804668E-D703-4284-AA0C-D564C516830A}" dt="2022-08-13T13:13:48.897" v="43"/>
          <ac:picMkLst>
            <pc:docMk/>
            <pc:sldMk cId="697717684" sldId="287"/>
            <ac:picMk id="4" creationId="{BC3CF683-5ED2-0587-0DE6-14C66145FD07}"/>
          </ac:picMkLst>
        </pc:picChg>
      </pc:sldChg>
      <pc:sldChg chg="addSp modSp modTransition">
        <pc:chgData name="amine ayayna" userId="cddbf2c6051a112c" providerId="LiveId" clId="{E804668E-D703-4284-AA0C-D564C516830A}" dt="2022-08-14T17:58:54.847" v="101"/>
        <pc:sldMkLst>
          <pc:docMk/>
          <pc:sldMk cId="2151328351" sldId="288"/>
        </pc:sldMkLst>
        <pc:picChg chg="add mod">
          <ac:chgData name="amine ayayna" userId="cddbf2c6051a112c" providerId="LiveId" clId="{E804668E-D703-4284-AA0C-D564C516830A}" dt="2022-08-13T13:13:51.700" v="44"/>
          <ac:picMkLst>
            <pc:docMk/>
            <pc:sldMk cId="2151328351" sldId="288"/>
            <ac:picMk id="6" creationId="{62107159-4532-669B-90D9-D6B69AB7C56E}"/>
          </ac:picMkLst>
        </pc:picChg>
      </pc:sldChg>
      <pc:sldChg chg="addSp modSp modTransition">
        <pc:chgData name="amine ayayna" userId="cddbf2c6051a112c" providerId="LiveId" clId="{E804668E-D703-4284-AA0C-D564C516830A}" dt="2022-08-14T17:58:54.847" v="101"/>
        <pc:sldMkLst>
          <pc:docMk/>
          <pc:sldMk cId="885924860" sldId="289"/>
        </pc:sldMkLst>
        <pc:picChg chg="add mod">
          <ac:chgData name="amine ayayna" userId="cddbf2c6051a112c" providerId="LiveId" clId="{E804668E-D703-4284-AA0C-D564C516830A}" dt="2022-08-13T13:13:54.217" v="45"/>
          <ac:picMkLst>
            <pc:docMk/>
            <pc:sldMk cId="885924860" sldId="289"/>
            <ac:picMk id="4" creationId="{10078DFC-1DBF-D596-C018-689CE6E3A8BA}"/>
          </ac:picMkLst>
        </pc:picChg>
      </pc:sldChg>
      <pc:sldChg chg="addSp modSp modTransition">
        <pc:chgData name="amine ayayna" userId="cddbf2c6051a112c" providerId="LiveId" clId="{E804668E-D703-4284-AA0C-D564C516830A}" dt="2022-08-14T17:58:54.847" v="101"/>
        <pc:sldMkLst>
          <pc:docMk/>
          <pc:sldMk cId="2909982374" sldId="290"/>
        </pc:sldMkLst>
        <pc:picChg chg="add mod">
          <ac:chgData name="amine ayayna" userId="cddbf2c6051a112c" providerId="LiveId" clId="{E804668E-D703-4284-AA0C-D564C516830A}" dt="2022-08-13T13:14:02.519" v="46"/>
          <ac:picMkLst>
            <pc:docMk/>
            <pc:sldMk cId="2909982374" sldId="290"/>
            <ac:picMk id="4" creationId="{A06367BF-B546-8976-C829-36E26D0EDE65}"/>
          </ac:picMkLst>
        </pc:picChg>
      </pc:sldChg>
      <pc:sldChg chg="addSp modSp modTransition">
        <pc:chgData name="amine ayayna" userId="cddbf2c6051a112c" providerId="LiveId" clId="{E804668E-D703-4284-AA0C-D564C516830A}" dt="2022-08-14T17:58:54.847" v="101"/>
        <pc:sldMkLst>
          <pc:docMk/>
          <pc:sldMk cId="1994621694" sldId="291"/>
        </pc:sldMkLst>
        <pc:picChg chg="add mod">
          <ac:chgData name="amine ayayna" userId="cddbf2c6051a112c" providerId="LiveId" clId="{E804668E-D703-4284-AA0C-D564C516830A}" dt="2022-08-13T13:14:04.879" v="47"/>
          <ac:picMkLst>
            <pc:docMk/>
            <pc:sldMk cId="1994621694" sldId="291"/>
            <ac:picMk id="4" creationId="{D9336BF7-D938-81B1-F281-B8E41628A1CA}"/>
          </ac:picMkLst>
        </pc:picChg>
      </pc:sldChg>
      <pc:sldChg chg="addSp modSp modTransition">
        <pc:chgData name="amine ayayna" userId="cddbf2c6051a112c" providerId="LiveId" clId="{E804668E-D703-4284-AA0C-D564C516830A}" dt="2022-08-14T17:58:54.847" v="101"/>
        <pc:sldMkLst>
          <pc:docMk/>
          <pc:sldMk cId="3629565109" sldId="292"/>
        </pc:sldMkLst>
        <pc:picChg chg="add mod">
          <ac:chgData name="amine ayayna" userId="cddbf2c6051a112c" providerId="LiveId" clId="{E804668E-D703-4284-AA0C-D564C516830A}" dt="2022-08-13T13:14:07.082" v="48"/>
          <ac:picMkLst>
            <pc:docMk/>
            <pc:sldMk cId="3629565109" sldId="292"/>
            <ac:picMk id="4" creationId="{F578E6E5-9384-0392-D913-BFDEB742D4AF}"/>
          </ac:picMkLst>
        </pc:picChg>
      </pc:sldChg>
      <pc:sldChg chg="addSp modSp modTransition">
        <pc:chgData name="amine ayayna" userId="cddbf2c6051a112c" providerId="LiveId" clId="{E804668E-D703-4284-AA0C-D564C516830A}" dt="2022-08-14T17:58:54.847" v="101"/>
        <pc:sldMkLst>
          <pc:docMk/>
          <pc:sldMk cId="3680486347" sldId="293"/>
        </pc:sldMkLst>
        <pc:picChg chg="add mod">
          <ac:chgData name="amine ayayna" userId="cddbf2c6051a112c" providerId="LiveId" clId="{E804668E-D703-4284-AA0C-D564C516830A}" dt="2022-08-13T13:14:09.317" v="49"/>
          <ac:picMkLst>
            <pc:docMk/>
            <pc:sldMk cId="3680486347" sldId="293"/>
            <ac:picMk id="4" creationId="{4AB5A0CC-F90C-727F-76F0-7137EF3AD29F}"/>
          </ac:picMkLst>
        </pc:picChg>
      </pc:sldChg>
      <pc:sldChg chg="addSp modSp modTransition">
        <pc:chgData name="amine ayayna" userId="cddbf2c6051a112c" providerId="LiveId" clId="{E804668E-D703-4284-AA0C-D564C516830A}" dt="2022-08-14T17:58:54.847" v="101"/>
        <pc:sldMkLst>
          <pc:docMk/>
          <pc:sldMk cId="3540351161" sldId="294"/>
        </pc:sldMkLst>
        <pc:picChg chg="add mod">
          <ac:chgData name="amine ayayna" userId="cddbf2c6051a112c" providerId="LiveId" clId="{E804668E-D703-4284-AA0C-D564C516830A}" dt="2022-08-13T13:14:12.192" v="50"/>
          <ac:picMkLst>
            <pc:docMk/>
            <pc:sldMk cId="3540351161" sldId="294"/>
            <ac:picMk id="4" creationId="{25AADF19-76E0-57C1-3E14-71EBFDE3A87B}"/>
          </ac:picMkLst>
        </pc:picChg>
      </pc:sldChg>
      <pc:sldChg chg="addSp modSp modTransition">
        <pc:chgData name="amine ayayna" userId="cddbf2c6051a112c" providerId="LiveId" clId="{E804668E-D703-4284-AA0C-D564C516830A}" dt="2022-08-14T17:58:54.847" v="101"/>
        <pc:sldMkLst>
          <pc:docMk/>
          <pc:sldMk cId="4137112010" sldId="295"/>
        </pc:sldMkLst>
        <pc:picChg chg="add mod">
          <ac:chgData name="amine ayayna" userId="cddbf2c6051a112c" providerId="LiveId" clId="{E804668E-D703-4284-AA0C-D564C516830A}" dt="2022-08-13T13:14:18.054" v="51"/>
          <ac:picMkLst>
            <pc:docMk/>
            <pc:sldMk cId="4137112010" sldId="295"/>
            <ac:picMk id="4" creationId="{B4601C3B-13FC-BFAE-EEE0-5C289EAA93AD}"/>
          </ac:picMkLst>
        </pc:picChg>
      </pc:sldChg>
      <pc:sldChg chg="addSp modSp modTransition">
        <pc:chgData name="amine ayayna" userId="cddbf2c6051a112c" providerId="LiveId" clId="{E804668E-D703-4284-AA0C-D564C516830A}" dt="2022-08-14T17:58:54.847" v="101"/>
        <pc:sldMkLst>
          <pc:docMk/>
          <pc:sldMk cId="1240271674" sldId="296"/>
        </pc:sldMkLst>
        <pc:picChg chg="add mod">
          <ac:chgData name="amine ayayna" userId="cddbf2c6051a112c" providerId="LiveId" clId="{E804668E-D703-4284-AA0C-D564C516830A}" dt="2022-08-13T13:14:32.493" v="52"/>
          <ac:picMkLst>
            <pc:docMk/>
            <pc:sldMk cId="1240271674" sldId="296"/>
            <ac:picMk id="4" creationId="{4BF811A2-7277-1C2A-ABEC-AD995864BA61}"/>
          </ac:picMkLst>
        </pc:picChg>
      </pc:sldChg>
      <pc:sldChg chg="addSp modSp modTransition">
        <pc:chgData name="amine ayayna" userId="cddbf2c6051a112c" providerId="LiveId" clId="{E804668E-D703-4284-AA0C-D564C516830A}" dt="2022-08-14T17:58:54.847" v="101"/>
        <pc:sldMkLst>
          <pc:docMk/>
          <pc:sldMk cId="3792119201" sldId="297"/>
        </pc:sldMkLst>
        <pc:picChg chg="add mod">
          <ac:chgData name="amine ayayna" userId="cddbf2c6051a112c" providerId="LiveId" clId="{E804668E-D703-4284-AA0C-D564C516830A}" dt="2022-08-13T13:14:34.728" v="53"/>
          <ac:picMkLst>
            <pc:docMk/>
            <pc:sldMk cId="3792119201" sldId="297"/>
            <ac:picMk id="4" creationId="{16F38043-D911-E954-4FD8-509294CF6E4A}"/>
          </ac:picMkLst>
        </pc:picChg>
      </pc:sldChg>
      <pc:sldChg chg="addSp modSp modTransition">
        <pc:chgData name="amine ayayna" userId="cddbf2c6051a112c" providerId="LiveId" clId="{E804668E-D703-4284-AA0C-D564C516830A}" dt="2022-08-14T17:58:54.847" v="101"/>
        <pc:sldMkLst>
          <pc:docMk/>
          <pc:sldMk cId="3509133085" sldId="298"/>
        </pc:sldMkLst>
        <pc:picChg chg="add mod">
          <ac:chgData name="amine ayayna" userId="cddbf2c6051a112c" providerId="LiveId" clId="{E804668E-D703-4284-AA0C-D564C516830A}" dt="2022-08-13T13:14:36.917" v="54"/>
          <ac:picMkLst>
            <pc:docMk/>
            <pc:sldMk cId="3509133085" sldId="298"/>
            <ac:picMk id="4" creationId="{5589AC66-6A8F-C527-6714-365D195B2527}"/>
          </ac:picMkLst>
        </pc:picChg>
      </pc:sldChg>
      <pc:sldChg chg="addSp modSp modTransition">
        <pc:chgData name="amine ayayna" userId="cddbf2c6051a112c" providerId="LiveId" clId="{E804668E-D703-4284-AA0C-D564C516830A}" dt="2022-08-14T17:58:54.847" v="101"/>
        <pc:sldMkLst>
          <pc:docMk/>
          <pc:sldMk cId="1268201200" sldId="299"/>
        </pc:sldMkLst>
        <pc:picChg chg="add mod">
          <ac:chgData name="amine ayayna" userId="cddbf2c6051a112c" providerId="LiveId" clId="{E804668E-D703-4284-AA0C-D564C516830A}" dt="2022-08-13T13:14:39.324" v="55"/>
          <ac:picMkLst>
            <pc:docMk/>
            <pc:sldMk cId="1268201200" sldId="299"/>
            <ac:picMk id="4" creationId="{C732DECF-120F-1456-C13A-BA99B5518E96}"/>
          </ac:picMkLst>
        </pc:picChg>
      </pc:sldChg>
      <pc:sldChg chg="addSp modSp modTransition">
        <pc:chgData name="amine ayayna" userId="cddbf2c6051a112c" providerId="LiveId" clId="{E804668E-D703-4284-AA0C-D564C516830A}" dt="2022-08-14T17:58:54.847" v="101"/>
        <pc:sldMkLst>
          <pc:docMk/>
          <pc:sldMk cId="1305589208" sldId="300"/>
        </pc:sldMkLst>
        <pc:picChg chg="add mod">
          <ac:chgData name="amine ayayna" userId="cddbf2c6051a112c" providerId="LiveId" clId="{E804668E-D703-4284-AA0C-D564C516830A}" dt="2022-08-13T13:14:45.964" v="56"/>
          <ac:picMkLst>
            <pc:docMk/>
            <pc:sldMk cId="1305589208" sldId="300"/>
            <ac:picMk id="4" creationId="{D9E353BC-D2D8-5284-AB1A-CA711ADDC0D1}"/>
          </ac:picMkLst>
        </pc:picChg>
      </pc:sldChg>
      <pc:sldChg chg="addSp modSp modTransition">
        <pc:chgData name="amine ayayna" userId="cddbf2c6051a112c" providerId="LiveId" clId="{E804668E-D703-4284-AA0C-D564C516830A}" dt="2022-08-14T17:58:54.847" v="101"/>
        <pc:sldMkLst>
          <pc:docMk/>
          <pc:sldMk cId="980731950" sldId="301"/>
        </pc:sldMkLst>
        <pc:picChg chg="add mod">
          <ac:chgData name="amine ayayna" userId="cddbf2c6051a112c" providerId="LiveId" clId="{E804668E-D703-4284-AA0C-D564C516830A}" dt="2022-08-13T13:14:53.806" v="57"/>
          <ac:picMkLst>
            <pc:docMk/>
            <pc:sldMk cId="980731950" sldId="301"/>
            <ac:picMk id="4" creationId="{C9D370BC-D16A-77D1-BBD1-03201DB3D380}"/>
          </ac:picMkLst>
        </pc:picChg>
      </pc:sldChg>
      <pc:sldChg chg="addSp modSp modTransition">
        <pc:chgData name="amine ayayna" userId="cddbf2c6051a112c" providerId="LiveId" clId="{E804668E-D703-4284-AA0C-D564C516830A}" dt="2022-08-14T17:58:54.847" v="101"/>
        <pc:sldMkLst>
          <pc:docMk/>
          <pc:sldMk cId="1547322818" sldId="302"/>
        </pc:sldMkLst>
        <pc:picChg chg="add mod">
          <ac:chgData name="amine ayayna" userId="cddbf2c6051a112c" providerId="LiveId" clId="{E804668E-D703-4284-AA0C-D564C516830A}" dt="2022-08-13T13:14:55.900" v="58"/>
          <ac:picMkLst>
            <pc:docMk/>
            <pc:sldMk cId="1547322818" sldId="302"/>
            <ac:picMk id="6" creationId="{FCAF2BBA-62C4-E735-2028-06EBF5032243}"/>
          </ac:picMkLst>
        </pc:picChg>
      </pc:sldChg>
      <pc:sldChg chg="addSp modSp modTransition">
        <pc:chgData name="amine ayayna" userId="cddbf2c6051a112c" providerId="LiveId" clId="{E804668E-D703-4284-AA0C-D564C516830A}" dt="2022-08-14T17:58:54.847" v="101"/>
        <pc:sldMkLst>
          <pc:docMk/>
          <pc:sldMk cId="677147610" sldId="303"/>
        </pc:sldMkLst>
        <pc:picChg chg="add mod">
          <ac:chgData name="amine ayayna" userId="cddbf2c6051a112c" providerId="LiveId" clId="{E804668E-D703-4284-AA0C-D564C516830A}" dt="2022-08-13T13:14:57.979" v="59"/>
          <ac:picMkLst>
            <pc:docMk/>
            <pc:sldMk cId="677147610" sldId="303"/>
            <ac:picMk id="4" creationId="{7F6F8868-86FB-1FFA-0B7A-2E343106B346}"/>
          </ac:picMkLst>
        </pc:picChg>
      </pc:sldChg>
      <pc:sldChg chg="addSp modSp modTransition">
        <pc:chgData name="amine ayayna" userId="cddbf2c6051a112c" providerId="LiveId" clId="{E804668E-D703-4284-AA0C-D564C516830A}" dt="2022-08-14T17:58:54.847" v="101"/>
        <pc:sldMkLst>
          <pc:docMk/>
          <pc:sldMk cId="1080289830" sldId="304"/>
        </pc:sldMkLst>
        <pc:picChg chg="add mod">
          <ac:chgData name="amine ayayna" userId="cddbf2c6051a112c" providerId="LiveId" clId="{E804668E-D703-4284-AA0C-D564C516830A}" dt="2022-08-13T13:15:04.761" v="60"/>
          <ac:picMkLst>
            <pc:docMk/>
            <pc:sldMk cId="1080289830" sldId="304"/>
            <ac:picMk id="4" creationId="{12BF9896-B7F7-2DE7-ED6A-30BE76F1FEC0}"/>
          </ac:picMkLst>
        </pc:picChg>
      </pc:sldChg>
      <pc:sldChg chg="addSp delSp modSp modTransition">
        <pc:chgData name="amine ayayna" userId="cddbf2c6051a112c" providerId="LiveId" clId="{E804668E-D703-4284-AA0C-D564C516830A}" dt="2022-08-14T17:58:54.847" v="101"/>
        <pc:sldMkLst>
          <pc:docMk/>
          <pc:sldMk cId="2339211920" sldId="305"/>
        </pc:sldMkLst>
        <pc:picChg chg="add del mod">
          <ac:chgData name="amine ayayna" userId="cddbf2c6051a112c" providerId="LiveId" clId="{E804668E-D703-4284-AA0C-D564C516830A}" dt="2022-08-13T13:15:19.459" v="62" actId="478"/>
          <ac:picMkLst>
            <pc:docMk/>
            <pc:sldMk cId="2339211920" sldId="305"/>
            <ac:picMk id="4" creationId="{C9CC25C8-9B21-B667-21A2-BE86788F55B7}"/>
          </ac:picMkLst>
        </pc:picChg>
      </pc:sldChg>
      <pc:sldMasterChg chg="modTransition modSldLayout">
        <pc:chgData name="amine ayayna" userId="cddbf2c6051a112c" providerId="LiveId" clId="{E804668E-D703-4284-AA0C-D564C516830A}" dt="2022-08-14T17:58:54.847" v="101"/>
        <pc:sldMasterMkLst>
          <pc:docMk/>
          <pc:sldMasterMk cId="0" sldId="2147483648"/>
        </pc:sldMasterMkLst>
        <pc:sldLayoutChg chg="modTransition">
          <pc:chgData name="amine ayayna" userId="cddbf2c6051a112c" providerId="LiveId" clId="{E804668E-D703-4284-AA0C-D564C516830A}" dt="2022-08-14T17:58:54.847" v="101"/>
          <pc:sldLayoutMkLst>
            <pc:docMk/>
            <pc:sldMasterMk cId="0" sldId="2147483648"/>
            <pc:sldLayoutMk cId="0" sldId="2147483649"/>
          </pc:sldLayoutMkLst>
        </pc:sldLayoutChg>
        <pc:sldLayoutChg chg="modTransition">
          <pc:chgData name="amine ayayna" userId="cddbf2c6051a112c" providerId="LiveId" clId="{E804668E-D703-4284-AA0C-D564C516830A}" dt="2022-08-14T17:58:54.847" v="101"/>
          <pc:sldLayoutMkLst>
            <pc:docMk/>
            <pc:sldMasterMk cId="0" sldId="2147483648"/>
            <pc:sldLayoutMk cId="0" sldId="2147483651"/>
          </pc:sldLayoutMkLst>
        </pc:sldLayoutChg>
        <pc:sldLayoutChg chg="modTransition">
          <pc:chgData name="amine ayayna" userId="cddbf2c6051a112c" providerId="LiveId" clId="{E804668E-D703-4284-AA0C-D564C516830A}" dt="2022-08-14T17:58:54.847" v="101"/>
          <pc:sldLayoutMkLst>
            <pc:docMk/>
            <pc:sldMasterMk cId="0" sldId="2147483648"/>
            <pc:sldLayoutMk cId="0" sldId="2147483653"/>
          </pc:sldLayoutMkLst>
        </pc:sldLayoutChg>
        <pc:sldLayoutChg chg="modTransition">
          <pc:chgData name="amine ayayna" userId="cddbf2c6051a112c" providerId="LiveId" clId="{E804668E-D703-4284-AA0C-D564C516830A}" dt="2022-08-14T17:58:54.847" v="101"/>
          <pc:sldLayoutMkLst>
            <pc:docMk/>
            <pc:sldMasterMk cId="0" sldId="2147483648"/>
            <pc:sldLayoutMk cId="0" sldId="2147483654"/>
          </pc:sldLayoutMkLst>
        </pc:sldLayoutChg>
        <pc:sldLayoutChg chg="modTransition">
          <pc:chgData name="amine ayayna" userId="cddbf2c6051a112c" providerId="LiveId" clId="{E804668E-D703-4284-AA0C-D564C516830A}" dt="2022-08-14T17:58:54.847" v="101"/>
          <pc:sldLayoutMkLst>
            <pc:docMk/>
            <pc:sldMasterMk cId="0" sldId="2147483648"/>
            <pc:sldLayoutMk cId="0" sldId="2147483655"/>
          </pc:sldLayoutMkLst>
        </pc:sldLayoutChg>
        <pc:sldLayoutChg chg="modTransition">
          <pc:chgData name="amine ayayna" userId="cddbf2c6051a112c" providerId="LiveId" clId="{E804668E-D703-4284-AA0C-D564C516830A}" dt="2022-08-14T17:58:54.847" v="101"/>
          <pc:sldLayoutMkLst>
            <pc:docMk/>
            <pc:sldMasterMk cId="0" sldId="2147483648"/>
            <pc:sldLayoutMk cId="0" sldId="2147483657"/>
          </pc:sldLayoutMkLst>
        </pc:sldLayoutChg>
        <pc:sldLayoutChg chg="modTransition">
          <pc:chgData name="amine ayayna" userId="cddbf2c6051a112c" providerId="LiveId" clId="{E804668E-D703-4284-AA0C-D564C516830A}" dt="2022-08-14T17:58:54.847" v="101"/>
          <pc:sldLayoutMkLst>
            <pc:docMk/>
            <pc:sldMasterMk cId="0" sldId="2147483648"/>
            <pc:sldLayoutMk cId="0" sldId="2147483659"/>
          </pc:sldLayoutMkLst>
        </pc:sldLayoutChg>
        <pc:sldLayoutChg chg="modTransition">
          <pc:chgData name="amine ayayna" userId="cddbf2c6051a112c" providerId="LiveId" clId="{E804668E-D703-4284-AA0C-D564C516830A}" dt="2022-08-14T17:58:54.847" v="101"/>
          <pc:sldLayoutMkLst>
            <pc:docMk/>
            <pc:sldMasterMk cId="0" sldId="2147483648"/>
            <pc:sldLayoutMk cId="0" sldId="2147483660"/>
          </pc:sldLayoutMkLst>
        </pc:sldLayoutChg>
        <pc:sldLayoutChg chg="modTransition">
          <pc:chgData name="amine ayayna" userId="cddbf2c6051a112c" providerId="LiveId" clId="{E804668E-D703-4284-AA0C-D564C516830A}" dt="2022-08-14T17:58:54.847" v="101"/>
          <pc:sldLayoutMkLst>
            <pc:docMk/>
            <pc:sldMasterMk cId="0" sldId="2147483648"/>
            <pc:sldLayoutMk cId="0" sldId="2147483661"/>
          </pc:sldLayoutMkLst>
        </pc:sldLayoutChg>
        <pc:sldLayoutChg chg="modTransition">
          <pc:chgData name="amine ayayna" userId="cddbf2c6051a112c" providerId="LiveId" clId="{E804668E-D703-4284-AA0C-D564C516830A}" dt="2022-08-14T17:58:54.847" v="101"/>
          <pc:sldLayoutMkLst>
            <pc:docMk/>
            <pc:sldMasterMk cId="0" sldId="2147483648"/>
            <pc:sldLayoutMk cId="0" sldId="2147483662"/>
          </pc:sldLayoutMkLst>
        </pc:sldLayoutChg>
        <pc:sldLayoutChg chg="modTransition">
          <pc:chgData name="amine ayayna" userId="cddbf2c6051a112c" providerId="LiveId" clId="{E804668E-D703-4284-AA0C-D564C516830A}" dt="2022-08-14T17:58:54.847" v="101"/>
          <pc:sldLayoutMkLst>
            <pc:docMk/>
            <pc:sldMasterMk cId="0" sldId="2147483648"/>
            <pc:sldLayoutMk cId="0" sldId="2147483663"/>
          </pc:sldLayoutMkLst>
        </pc:sldLayoutChg>
        <pc:sldLayoutChg chg="modTransition">
          <pc:chgData name="amine ayayna" userId="cddbf2c6051a112c" providerId="LiveId" clId="{E804668E-D703-4284-AA0C-D564C516830A}" dt="2022-08-14T17:58:54.847" v="101"/>
          <pc:sldLayoutMkLst>
            <pc:docMk/>
            <pc:sldMasterMk cId="0" sldId="2147483648"/>
            <pc:sldLayoutMk cId="0" sldId="2147483664"/>
          </pc:sldLayoutMkLst>
        </pc:sldLayoutChg>
        <pc:sldLayoutChg chg="modTransition">
          <pc:chgData name="amine ayayna" userId="cddbf2c6051a112c" providerId="LiveId" clId="{E804668E-D703-4284-AA0C-D564C516830A}" dt="2022-08-14T17:58:54.847" v="101"/>
          <pc:sldLayoutMkLst>
            <pc:docMk/>
            <pc:sldMasterMk cId="0" sldId="2147483648"/>
            <pc:sldLayoutMk cId="0" sldId="2147483665"/>
          </pc:sldLayoutMkLst>
        </pc:sldLayoutChg>
        <pc:sldLayoutChg chg="modTransition">
          <pc:chgData name="amine ayayna" userId="cddbf2c6051a112c" providerId="LiveId" clId="{E804668E-D703-4284-AA0C-D564C516830A}" dt="2022-08-14T17:58:54.847" v="101"/>
          <pc:sldLayoutMkLst>
            <pc:docMk/>
            <pc:sldMasterMk cId="0" sldId="2147483648"/>
            <pc:sldLayoutMk cId="0" sldId="2147483666"/>
          </pc:sldLayoutMkLst>
        </pc:sldLayoutChg>
        <pc:sldLayoutChg chg="modTransition">
          <pc:chgData name="amine ayayna" userId="cddbf2c6051a112c" providerId="LiveId" clId="{E804668E-D703-4284-AA0C-D564C516830A}" dt="2022-08-14T17:58:54.847" v="101"/>
          <pc:sldLayoutMkLst>
            <pc:docMk/>
            <pc:sldMasterMk cId="0" sldId="2147483648"/>
            <pc:sldLayoutMk cId="0" sldId="2147483667"/>
          </pc:sldLayoutMkLst>
        </pc:sldLayoutChg>
        <pc:sldLayoutChg chg="modTransition">
          <pc:chgData name="amine ayayna" userId="cddbf2c6051a112c" providerId="LiveId" clId="{E804668E-D703-4284-AA0C-D564C516830A}" dt="2022-08-14T17:58:54.847" v="101"/>
          <pc:sldLayoutMkLst>
            <pc:docMk/>
            <pc:sldMasterMk cId="0" sldId="2147483648"/>
            <pc:sldLayoutMk cId="0" sldId="2147483668"/>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2A54C80-263E-416B-A8E0-580EDEADCBDC}" type="datetimeFigureOut">
              <a:rPr lang="en-US" dirty="0"/>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8/17/2022</a:t>
            </a:fld>
            <a:endParaRPr lang="en-US" dirty="0"/>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8/17/2022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ransition spd="slow">
    <p:randomBar dir="vert"/>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48A098-06B4-4246-84C5-B17FA30D1530}"/>
              </a:ext>
            </a:extLst>
          </p:cNvPr>
          <p:cNvSpPr>
            <a:spLocks noGrp="1"/>
          </p:cNvSpPr>
          <p:nvPr>
            <p:ph type="ctrTitle"/>
          </p:nvPr>
        </p:nvSpPr>
        <p:spPr>
          <a:xfrm>
            <a:off x="2022764" y="207817"/>
            <a:ext cx="7273637" cy="857435"/>
          </a:xfrm>
        </p:spPr>
        <p:txBody>
          <a:bodyPr/>
          <a:lstStyle/>
          <a:p>
            <a:pPr algn="ctr"/>
            <a:r>
              <a:rPr lang="tr-TR" sz="3600" dirty="0">
                <a:latin typeface="Arial Black" pitchFamily="34" charset="0"/>
              </a:rPr>
              <a:t>TEST ÇÖZME TEKNİKLERİ</a:t>
            </a:r>
          </a:p>
        </p:txBody>
      </p:sp>
      <p:pic>
        <p:nvPicPr>
          <p:cNvPr id="6" name="Resim 5" descr="metin içeren bir resim&#10;&#10;Yüksek güvenilirlikle oluşturulmuş açıklama">
            <a:extLst>
              <a:ext uri="{FF2B5EF4-FFF2-40B4-BE49-F238E27FC236}">
                <a16:creationId xmlns:a16="http://schemas.microsoft.com/office/drawing/2014/main" id="{7056C210-BC31-4082-A678-0F15B797C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764" y="1413164"/>
            <a:ext cx="7479833" cy="3699164"/>
          </a:xfrm>
          <a:prstGeom prst="rect">
            <a:avLst/>
          </a:prstGeom>
          <a:ln>
            <a:noFill/>
          </a:ln>
          <a:effectLst>
            <a:softEdge rad="112500"/>
          </a:effectLst>
        </p:spPr>
      </p:pic>
      <p:sp>
        <p:nvSpPr>
          <p:cNvPr id="8" name="Metin kutusu 7">
            <a:extLst>
              <a:ext uri="{FF2B5EF4-FFF2-40B4-BE49-F238E27FC236}">
                <a16:creationId xmlns:a16="http://schemas.microsoft.com/office/drawing/2014/main" id="{261173D1-DB5C-497B-BB95-7FD4F17E44A9}"/>
              </a:ext>
            </a:extLst>
          </p:cNvPr>
          <p:cNvSpPr txBox="1"/>
          <p:nvPr/>
        </p:nvSpPr>
        <p:spPr>
          <a:xfrm>
            <a:off x="5036096" y="6082145"/>
            <a:ext cx="131649" cy="314486"/>
          </a:xfrm>
          <a:prstGeom prst="rect">
            <a:avLst/>
          </a:prstGeom>
          <a:noFill/>
        </p:spPr>
        <p:txBody>
          <a:bodyPr wrap="square" rtlCol="0">
            <a:spAutoFit/>
          </a:bodyPr>
          <a:lstStyle/>
          <a:p>
            <a:endParaRPr lang="tr-TR" dirty="0">
              <a:solidFill>
                <a:schemeClr val="accent1">
                  <a:lumMod val="60000"/>
                  <a:lumOff val="40000"/>
                </a:schemeClr>
              </a:solidFill>
            </a:endParaRPr>
          </a:p>
        </p:txBody>
      </p:sp>
      <p:pic>
        <p:nvPicPr>
          <p:cNvPr id="3" name="Resim 4">
            <a:extLst>
              <a:ext uri="{FF2B5EF4-FFF2-40B4-BE49-F238E27FC236}">
                <a16:creationId xmlns:a16="http://schemas.microsoft.com/office/drawing/2014/main" id="{E274E75E-E293-6789-B028-21B36D9E70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22764" cy="174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a:extLst>
              <a:ext uri="{FF2B5EF4-FFF2-40B4-BE49-F238E27FC236}">
                <a16:creationId xmlns:a16="http://schemas.microsoft.com/office/drawing/2014/main" id="{F71BCBF0-C1B3-D8EF-F502-B73249309DC9}"/>
              </a:ext>
            </a:extLst>
          </p:cNvPr>
          <p:cNvSpPr txBox="1"/>
          <p:nvPr/>
        </p:nvSpPr>
        <p:spPr>
          <a:xfrm>
            <a:off x="2022764" y="5149459"/>
            <a:ext cx="7813963" cy="584775"/>
          </a:xfrm>
          <a:prstGeom prst="rect">
            <a:avLst/>
          </a:prstGeom>
          <a:noFill/>
        </p:spPr>
        <p:txBody>
          <a:bodyPr wrap="square">
            <a:spAutoFit/>
          </a:bodyPr>
          <a:lstStyle/>
          <a:p>
            <a:pPr eaLnBrk="1" hangingPunct="1">
              <a:defRPr/>
            </a:pPr>
            <a:r>
              <a:rPr lang="tr-TR" altLang="tr-TR" sz="3200" b="1" dirty="0">
                <a:solidFill>
                  <a:schemeClr val="accent1">
                    <a:lumMod val="75000"/>
                  </a:schemeClr>
                </a:solidFill>
              </a:rPr>
              <a:t>Batman Rehberlik ve Araştırma Merkezi</a:t>
            </a:r>
          </a:p>
        </p:txBody>
      </p:sp>
    </p:spTree>
    <p:extLst>
      <p:ext uri="{BB962C8B-B14F-4D97-AF65-F5344CB8AC3E}">
        <p14:creationId xmlns:p14="http://schemas.microsoft.com/office/powerpoint/2010/main" val="2980085614"/>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7AA108A-EC11-47E6-9599-96287220D56A}"/>
              </a:ext>
            </a:extLst>
          </p:cNvPr>
          <p:cNvSpPr>
            <a:spLocks noGrp="1"/>
          </p:cNvSpPr>
          <p:nvPr>
            <p:ph type="title"/>
          </p:nvPr>
        </p:nvSpPr>
        <p:spPr/>
        <p:txBody>
          <a:bodyPr>
            <a:normAutofit/>
          </a:bodyPr>
          <a:lstStyle/>
          <a:p>
            <a:r>
              <a:rPr lang="tr-TR" dirty="0"/>
              <a:t>YAPAMADIĞIN SORUYU BOŞ BIRAK</a:t>
            </a:r>
          </a:p>
        </p:txBody>
      </p:sp>
      <p:sp>
        <p:nvSpPr>
          <p:cNvPr id="3" name="İçerik Yer Tutucusu 2">
            <a:extLst>
              <a:ext uri="{FF2B5EF4-FFF2-40B4-BE49-F238E27FC236}">
                <a16:creationId xmlns:a16="http://schemas.microsoft.com/office/drawing/2014/main" id="{8FF945CA-C4C1-43A2-BE0E-7559E44A6589}"/>
              </a:ext>
            </a:extLst>
          </p:cNvPr>
          <p:cNvSpPr>
            <a:spLocks noGrp="1"/>
          </p:cNvSpPr>
          <p:nvPr>
            <p:ph idx="1"/>
          </p:nvPr>
        </p:nvSpPr>
        <p:spPr>
          <a:xfrm>
            <a:off x="775854" y="2324226"/>
            <a:ext cx="6012873" cy="3470312"/>
          </a:xfrm>
        </p:spPr>
        <p:txBody>
          <a:bodyPr>
            <a:normAutofit/>
          </a:bodyPr>
          <a:lstStyle/>
          <a:p>
            <a:r>
              <a:rPr lang="tr-TR" dirty="0"/>
              <a:t>TYT, AYT vb. sınavlar tüm soruların cevaplanması gereken sınavlar değildir.</a:t>
            </a:r>
          </a:p>
          <a:p>
            <a:pPr>
              <a:buNone/>
            </a:pPr>
            <a:endParaRPr lang="tr-TR" dirty="0"/>
          </a:p>
          <a:p>
            <a:r>
              <a:rPr lang="tr-TR" dirty="0"/>
              <a:t>Bilmediğimiz soruyu gelişi güzel cevaplandırmamız bize zarar verecektir.</a:t>
            </a:r>
          </a:p>
          <a:p>
            <a:pPr>
              <a:buNone/>
            </a:pPr>
            <a:endParaRPr lang="tr-TR" dirty="0"/>
          </a:p>
          <a:p>
            <a:r>
              <a:rPr lang="tr-TR" dirty="0"/>
              <a:t>UNUTMAYIN! </a:t>
            </a:r>
          </a:p>
          <a:p>
            <a:pPr marL="0" indent="0">
              <a:buNone/>
            </a:pPr>
            <a:r>
              <a:rPr lang="tr-TR" dirty="0"/>
              <a:t>1 soruyu yanlış yapmak yerine boş bırakmak bizi yüzlerce kişinin önüne geçirebilir.</a:t>
            </a:r>
          </a:p>
        </p:txBody>
      </p:sp>
      <p:pic>
        <p:nvPicPr>
          <p:cNvPr id="5" name="Resim 4">
            <a:extLst>
              <a:ext uri="{FF2B5EF4-FFF2-40B4-BE49-F238E27FC236}">
                <a16:creationId xmlns:a16="http://schemas.microsoft.com/office/drawing/2014/main" id="{B33A62B3-A90A-469A-8432-A7DD691DA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420" y="1930400"/>
            <a:ext cx="2320582" cy="3510228"/>
          </a:xfrm>
          <a:prstGeom prst="rect">
            <a:avLst/>
          </a:prstGeom>
        </p:spPr>
      </p:pic>
      <p:pic>
        <p:nvPicPr>
          <p:cNvPr id="4" name="Resim 4">
            <a:extLst>
              <a:ext uri="{FF2B5EF4-FFF2-40B4-BE49-F238E27FC236}">
                <a16:creationId xmlns:a16="http://schemas.microsoft.com/office/drawing/2014/main" id="{D9336BF7-D938-81B1-F281-B8E41628A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621694"/>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59DC9A-1453-4E6D-8DDE-990912D3FAC7}"/>
              </a:ext>
            </a:extLst>
          </p:cNvPr>
          <p:cNvSpPr>
            <a:spLocks noGrp="1"/>
          </p:cNvSpPr>
          <p:nvPr>
            <p:ph type="title"/>
          </p:nvPr>
        </p:nvSpPr>
        <p:spPr/>
        <p:txBody>
          <a:bodyPr/>
          <a:lstStyle/>
          <a:p>
            <a:r>
              <a:rPr lang="tr-TR" dirty="0"/>
              <a:t>ŞIKLARDAN GİTME YÖNTEMİ</a:t>
            </a:r>
          </a:p>
        </p:txBody>
      </p:sp>
      <p:sp>
        <p:nvSpPr>
          <p:cNvPr id="3" name="İçerik Yer Tutucusu 2">
            <a:extLst>
              <a:ext uri="{FF2B5EF4-FFF2-40B4-BE49-F238E27FC236}">
                <a16:creationId xmlns:a16="http://schemas.microsoft.com/office/drawing/2014/main" id="{12B1BB5C-F7E4-4027-9F03-4939505EE446}"/>
              </a:ext>
            </a:extLst>
          </p:cNvPr>
          <p:cNvSpPr>
            <a:spLocks noGrp="1"/>
          </p:cNvSpPr>
          <p:nvPr>
            <p:ph idx="1"/>
          </p:nvPr>
        </p:nvSpPr>
        <p:spPr>
          <a:xfrm>
            <a:off x="677334" y="2302525"/>
            <a:ext cx="6624011" cy="3679634"/>
          </a:xfrm>
        </p:spPr>
        <p:txBody>
          <a:bodyPr>
            <a:normAutofit/>
          </a:bodyPr>
          <a:lstStyle/>
          <a:p>
            <a:r>
              <a:rPr lang="tr-TR" dirty="0"/>
              <a:t>Cevap şıklarından yola çıkarak doğru şıkkı bulma şeklinde gerçekleştirilen yöntemde etkili bir test tekniğidir. </a:t>
            </a:r>
          </a:p>
          <a:p>
            <a:pPr>
              <a:buNone/>
            </a:pPr>
            <a:endParaRPr lang="tr-TR" dirty="0"/>
          </a:p>
          <a:p>
            <a:r>
              <a:rPr lang="tr-TR" dirty="0"/>
              <a:t>Yüzde yüz emin olmadığımız soruların şıklarını eleme yöntemiyle doğru cevaba gidebiliriz.</a:t>
            </a:r>
          </a:p>
          <a:p>
            <a:pPr>
              <a:buNone/>
            </a:pPr>
            <a:endParaRPr lang="tr-TR" dirty="0"/>
          </a:p>
          <a:p>
            <a:r>
              <a:rPr lang="tr-TR" dirty="0"/>
              <a:t>Şıklardan yola çıkarak ilerlediğimiz bir soruda iki yada daha fazla şıkkı eleyemiyorsak bu soruyu işaretlemememiz en azından sınav süresince tekrar geri dönmek üzere işaret koymamız yararımıza olacaktır.</a:t>
            </a:r>
          </a:p>
        </p:txBody>
      </p:sp>
      <p:pic>
        <p:nvPicPr>
          <p:cNvPr id="5" name="Resim 4" descr="metin içeren bir resim&#10;&#10;Çok yüksek güvenilirlikle oluşturulmuş açıklama">
            <a:extLst>
              <a:ext uri="{FF2B5EF4-FFF2-40B4-BE49-F238E27FC236}">
                <a16:creationId xmlns:a16="http://schemas.microsoft.com/office/drawing/2014/main" id="{B9CCD78E-44CE-4DA2-A473-D27493A6D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347" y="1797903"/>
            <a:ext cx="2405524" cy="4002258"/>
          </a:xfrm>
          <a:prstGeom prst="rect">
            <a:avLst/>
          </a:prstGeom>
        </p:spPr>
      </p:pic>
      <p:pic>
        <p:nvPicPr>
          <p:cNvPr id="4" name="Resim 4">
            <a:extLst>
              <a:ext uri="{FF2B5EF4-FFF2-40B4-BE49-F238E27FC236}">
                <a16:creationId xmlns:a16="http://schemas.microsoft.com/office/drawing/2014/main" id="{F578E6E5-9384-0392-D913-BFDEB742D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565109"/>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AFAEFA0-EB47-4891-A6EF-0126FB3CF153}"/>
              </a:ext>
            </a:extLst>
          </p:cNvPr>
          <p:cNvSpPr>
            <a:spLocks noGrp="1"/>
          </p:cNvSpPr>
          <p:nvPr>
            <p:ph type="title"/>
          </p:nvPr>
        </p:nvSpPr>
        <p:spPr/>
        <p:txBody>
          <a:bodyPr/>
          <a:lstStyle/>
          <a:p>
            <a:r>
              <a:rPr lang="tr-TR" dirty="0"/>
              <a:t>KONSANTRASYON!</a:t>
            </a:r>
          </a:p>
        </p:txBody>
      </p:sp>
      <p:sp>
        <p:nvSpPr>
          <p:cNvPr id="3" name="İçerik Yer Tutucusu 2">
            <a:extLst>
              <a:ext uri="{FF2B5EF4-FFF2-40B4-BE49-F238E27FC236}">
                <a16:creationId xmlns:a16="http://schemas.microsoft.com/office/drawing/2014/main" id="{E14826F6-F72D-413D-AD1A-965979003F8E}"/>
              </a:ext>
            </a:extLst>
          </p:cNvPr>
          <p:cNvSpPr>
            <a:spLocks noGrp="1"/>
          </p:cNvSpPr>
          <p:nvPr>
            <p:ph idx="1"/>
          </p:nvPr>
        </p:nvSpPr>
        <p:spPr>
          <a:xfrm>
            <a:off x="457200" y="2239064"/>
            <a:ext cx="6428509" cy="2993949"/>
          </a:xfrm>
        </p:spPr>
        <p:txBody>
          <a:bodyPr>
            <a:normAutofit/>
          </a:bodyPr>
          <a:lstStyle/>
          <a:p>
            <a:r>
              <a:rPr lang="tr-TR" dirty="0"/>
              <a:t>YKS gibi sınavlar psikolojik gerilimi olabilen sınavlardır. Bu nedenlerden dolayı sınav esnasında dikkatimiz dağılabilir, çözdüğümüz testin dışında aklımıza başka düşünceler gelebilir. </a:t>
            </a:r>
          </a:p>
          <a:p>
            <a:pPr>
              <a:buNone/>
            </a:pPr>
            <a:endParaRPr lang="tr-TR" dirty="0"/>
          </a:p>
          <a:p>
            <a:r>
              <a:rPr lang="tr-TR" dirty="0"/>
              <a:t>Bu sebeple teste başlamadan önce rahatlama egzersizleri yapmalı ve çözeceğimiz teste odaklanarak zihin yoğunluğumuzu o teste vermeliyiz. </a:t>
            </a:r>
          </a:p>
        </p:txBody>
      </p:sp>
      <p:pic>
        <p:nvPicPr>
          <p:cNvPr id="5" name="Resim 4">
            <a:extLst>
              <a:ext uri="{FF2B5EF4-FFF2-40B4-BE49-F238E27FC236}">
                <a16:creationId xmlns:a16="http://schemas.microsoft.com/office/drawing/2014/main" id="{6EB8A560-BA27-40E1-BED1-B53BF5A23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5709" y="1560723"/>
            <a:ext cx="2633032" cy="4687677"/>
          </a:xfrm>
          <a:prstGeom prst="rect">
            <a:avLst/>
          </a:prstGeom>
          <a:ln>
            <a:noFill/>
          </a:ln>
          <a:effectLst>
            <a:softEdge rad="112500"/>
          </a:effectLst>
        </p:spPr>
      </p:pic>
      <p:pic>
        <p:nvPicPr>
          <p:cNvPr id="4" name="Resim 4">
            <a:extLst>
              <a:ext uri="{FF2B5EF4-FFF2-40B4-BE49-F238E27FC236}">
                <a16:creationId xmlns:a16="http://schemas.microsoft.com/office/drawing/2014/main" id="{4AB5A0CC-F90C-727F-76F0-7137EF3AD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486347"/>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C76DA6-E962-4AF4-BB3D-93B7E04A618C}"/>
              </a:ext>
            </a:extLst>
          </p:cNvPr>
          <p:cNvSpPr>
            <a:spLocks noGrp="1"/>
          </p:cNvSpPr>
          <p:nvPr>
            <p:ph type="title"/>
          </p:nvPr>
        </p:nvSpPr>
        <p:spPr>
          <a:xfrm>
            <a:off x="2390216" y="973668"/>
            <a:ext cx="6571060" cy="706964"/>
          </a:xfrm>
        </p:spPr>
        <p:txBody>
          <a:bodyPr>
            <a:normAutofit fontScale="90000"/>
          </a:bodyPr>
          <a:lstStyle/>
          <a:p>
            <a:pPr algn="ctr"/>
            <a:r>
              <a:rPr lang="tr-TR" dirty="0"/>
              <a:t>HER TEST İÇİN FARKLI ÇÖZME YÖNTEMİ</a:t>
            </a:r>
          </a:p>
        </p:txBody>
      </p:sp>
      <p:sp>
        <p:nvSpPr>
          <p:cNvPr id="3" name="İçerik Yer Tutucusu 2">
            <a:extLst>
              <a:ext uri="{FF2B5EF4-FFF2-40B4-BE49-F238E27FC236}">
                <a16:creationId xmlns:a16="http://schemas.microsoft.com/office/drawing/2014/main" id="{D5A00E01-B659-4B93-BE26-5C0716E12687}"/>
              </a:ext>
            </a:extLst>
          </p:cNvPr>
          <p:cNvSpPr>
            <a:spLocks noGrp="1"/>
          </p:cNvSpPr>
          <p:nvPr>
            <p:ph idx="1"/>
          </p:nvPr>
        </p:nvSpPr>
        <p:spPr>
          <a:xfrm>
            <a:off x="1205345" y="2597144"/>
            <a:ext cx="8032298" cy="2612166"/>
          </a:xfrm>
        </p:spPr>
        <p:txBody>
          <a:bodyPr>
            <a:normAutofit/>
          </a:bodyPr>
          <a:lstStyle/>
          <a:p>
            <a:r>
              <a:rPr lang="tr-TR" sz="2000" dirty="0"/>
              <a:t>Her testin içeriği birbirinden farklıdır.</a:t>
            </a:r>
          </a:p>
          <a:p>
            <a:pPr>
              <a:buNone/>
            </a:pPr>
            <a:endParaRPr lang="tr-TR" sz="2000" dirty="0"/>
          </a:p>
          <a:p>
            <a:r>
              <a:rPr lang="tr-TR" sz="2000" dirty="0"/>
              <a:t>Bu yüzden çözdüğümüz testlerde testin kendisine göre test çözme yöntemi geliştirmemiz test çözme tekniğimizi güçlendirecek ve geliştirecektir.</a:t>
            </a:r>
          </a:p>
        </p:txBody>
      </p:sp>
      <p:pic>
        <p:nvPicPr>
          <p:cNvPr id="4" name="Resim 4">
            <a:extLst>
              <a:ext uri="{FF2B5EF4-FFF2-40B4-BE49-F238E27FC236}">
                <a16:creationId xmlns:a16="http://schemas.microsoft.com/office/drawing/2014/main" id="{25AADF19-76E0-57C1-3E14-71EBFDE3A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351161"/>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89FAB73-52AA-4FB9-8B0B-559E7956B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000" y="1707615"/>
            <a:ext cx="2850155" cy="374475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Unvan 1">
            <a:extLst>
              <a:ext uri="{FF2B5EF4-FFF2-40B4-BE49-F238E27FC236}">
                <a16:creationId xmlns:a16="http://schemas.microsoft.com/office/drawing/2014/main" id="{BF2710D9-BAA0-425F-860A-D07A4FAAC8F4}"/>
              </a:ext>
            </a:extLst>
          </p:cNvPr>
          <p:cNvSpPr>
            <a:spLocks noGrp="1"/>
          </p:cNvSpPr>
          <p:nvPr>
            <p:ph type="title"/>
          </p:nvPr>
        </p:nvSpPr>
        <p:spPr/>
        <p:txBody>
          <a:bodyPr/>
          <a:lstStyle/>
          <a:p>
            <a:r>
              <a:rPr lang="tr-TR" dirty="0"/>
              <a:t>KODLAMA YÖNTEMİ</a:t>
            </a:r>
          </a:p>
        </p:txBody>
      </p:sp>
      <p:sp>
        <p:nvSpPr>
          <p:cNvPr id="3" name="İçerik Yer Tutucusu 2">
            <a:extLst>
              <a:ext uri="{FF2B5EF4-FFF2-40B4-BE49-F238E27FC236}">
                <a16:creationId xmlns:a16="http://schemas.microsoft.com/office/drawing/2014/main" id="{18E48B46-5023-48FF-9915-304BB09AEAAD}"/>
              </a:ext>
            </a:extLst>
          </p:cNvPr>
          <p:cNvSpPr>
            <a:spLocks noGrp="1"/>
          </p:cNvSpPr>
          <p:nvPr>
            <p:ph idx="1"/>
          </p:nvPr>
        </p:nvSpPr>
        <p:spPr>
          <a:xfrm>
            <a:off x="677333" y="1707615"/>
            <a:ext cx="6402339" cy="4847931"/>
          </a:xfrm>
        </p:spPr>
        <p:txBody>
          <a:bodyPr>
            <a:noAutofit/>
          </a:bodyPr>
          <a:lstStyle/>
          <a:p>
            <a:r>
              <a:rPr lang="tr-TR" dirty="0"/>
              <a:t>Soruyu kitapçık üzerinde çözmek, o soruyla işimiz bittiği anlamına gelmez.</a:t>
            </a:r>
          </a:p>
          <a:p>
            <a:pPr>
              <a:buNone/>
            </a:pPr>
            <a:endParaRPr lang="tr-TR" dirty="0"/>
          </a:p>
          <a:p>
            <a:r>
              <a:rPr lang="tr-TR" dirty="0"/>
              <a:t>Testte kodlama da çok önemlidir.</a:t>
            </a:r>
          </a:p>
          <a:p>
            <a:pPr>
              <a:buNone/>
            </a:pPr>
            <a:endParaRPr lang="tr-TR" dirty="0"/>
          </a:p>
          <a:p>
            <a:r>
              <a:rPr lang="tr-TR" dirty="0"/>
              <a:t>Kodlama gruplandırılarak yapılabilir. Örneğin bir sayfadaki sorular bittiğinde (ortalama 4 soru). Bu zamandan kazanmamızı sağlar.</a:t>
            </a:r>
          </a:p>
          <a:p>
            <a:pPr>
              <a:buNone/>
            </a:pPr>
            <a:endParaRPr lang="tr-TR" dirty="0"/>
          </a:p>
          <a:p>
            <a:r>
              <a:rPr lang="tr-TR" dirty="0"/>
              <a:t>Ancak asla tüm testin sonuna bırakılmamalıdır.Çünkü;</a:t>
            </a:r>
          </a:p>
          <a:p>
            <a:pPr marL="0" indent="0">
              <a:buNone/>
            </a:pPr>
            <a:r>
              <a:rPr lang="tr-TR" dirty="0"/>
              <a:t>    Testlerin sonuna geldiğimizde dikkat dağınıklığı, yorgunluk vb. yaşayabiliriz. Bu sebeplerden ötürü optik form üzerinde kaydırma yapma ihtimalimiz olabilir.</a:t>
            </a:r>
          </a:p>
        </p:txBody>
      </p:sp>
      <p:pic>
        <p:nvPicPr>
          <p:cNvPr id="4" name="Resim 4">
            <a:extLst>
              <a:ext uri="{FF2B5EF4-FFF2-40B4-BE49-F238E27FC236}">
                <a16:creationId xmlns:a16="http://schemas.microsoft.com/office/drawing/2014/main" id="{B4601C3B-13FC-BFAE-EEE0-5C289EAA9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112010"/>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785287-767B-4323-9331-81FD7729172F}"/>
              </a:ext>
            </a:extLst>
          </p:cNvPr>
          <p:cNvSpPr>
            <a:spLocks noGrp="1"/>
          </p:cNvSpPr>
          <p:nvPr>
            <p:ph type="title"/>
          </p:nvPr>
        </p:nvSpPr>
        <p:spPr/>
        <p:txBody>
          <a:bodyPr/>
          <a:lstStyle/>
          <a:p>
            <a:r>
              <a:rPr lang="tr-TR" dirty="0"/>
              <a:t>HIZLI OKUMA TEKNİKLERİ</a:t>
            </a:r>
          </a:p>
        </p:txBody>
      </p:sp>
      <p:sp>
        <p:nvSpPr>
          <p:cNvPr id="3" name="İçerik Yer Tutucusu 2">
            <a:extLst>
              <a:ext uri="{FF2B5EF4-FFF2-40B4-BE49-F238E27FC236}">
                <a16:creationId xmlns:a16="http://schemas.microsoft.com/office/drawing/2014/main" id="{C4C05965-5F36-4DF9-B9D3-F34903DA64AE}"/>
              </a:ext>
            </a:extLst>
          </p:cNvPr>
          <p:cNvSpPr>
            <a:spLocks noGrp="1"/>
          </p:cNvSpPr>
          <p:nvPr>
            <p:ph idx="1"/>
          </p:nvPr>
        </p:nvSpPr>
        <p:spPr>
          <a:xfrm>
            <a:off x="526474" y="2051470"/>
            <a:ext cx="7633854" cy="4040858"/>
          </a:xfrm>
        </p:spPr>
        <p:txBody>
          <a:bodyPr>
            <a:noAutofit/>
          </a:bodyPr>
          <a:lstStyle/>
          <a:p>
            <a:r>
              <a:rPr lang="tr-TR" b="1" dirty="0"/>
              <a:t>Soruları okurken hızımızı kesecek davranışlarımız olabilir.</a:t>
            </a:r>
          </a:p>
          <a:p>
            <a:pPr marL="0" indent="0">
              <a:buNone/>
            </a:pPr>
            <a:r>
              <a:rPr lang="tr-TR" b="1" dirty="0"/>
              <a:t>Dudağımızı oynatmak, sesli okumak, okunan her ifadenin altını çizmek vb.</a:t>
            </a:r>
          </a:p>
          <a:p>
            <a:pPr marL="0" indent="0">
              <a:buNone/>
            </a:pPr>
            <a:endParaRPr lang="tr-TR" b="1" dirty="0"/>
          </a:p>
          <a:p>
            <a:r>
              <a:rPr lang="tr-TR" b="1" dirty="0"/>
              <a:t>Soru metnini okurken kelimeleri gruplandırarak okumalıyız. Hızlı okuma soruyu anlamamızı da kolaylaştıracaktır.</a:t>
            </a:r>
          </a:p>
          <a:p>
            <a:pPr>
              <a:buNone/>
            </a:pPr>
            <a:endParaRPr lang="tr-TR" b="1" dirty="0"/>
          </a:p>
          <a:p>
            <a:r>
              <a:rPr lang="tr-TR" b="1" dirty="0"/>
              <a:t>Sınava girmeden önce hızlı okuma teknikleri üzerinde çalışabilir ve hızlı okuma becerisi geliştirebiliriz.</a:t>
            </a:r>
          </a:p>
          <a:p>
            <a:pPr>
              <a:buNone/>
            </a:pPr>
            <a:endParaRPr lang="tr-TR" b="1" dirty="0"/>
          </a:p>
          <a:p>
            <a:r>
              <a:rPr lang="tr-TR" b="1" dirty="0"/>
              <a:t>Bu sayede test çözme esnasında hızlı okuma becerimizi kullanabiliriz.</a:t>
            </a:r>
          </a:p>
        </p:txBody>
      </p:sp>
      <p:pic>
        <p:nvPicPr>
          <p:cNvPr id="5" name="Resim 4" descr="saat, iç mekan, duvar, nesne içeren bir resim&#10;&#10;Çok yüksek güvenilirlikle oluşturulmuş açıklama">
            <a:extLst>
              <a:ext uri="{FF2B5EF4-FFF2-40B4-BE49-F238E27FC236}">
                <a16:creationId xmlns:a16="http://schemas.microsoft.com/office/drawing/2014/main" id="{3EE350ED-8F9A-4AD1-A8FA-2352F166E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5596" y="2051470"/>
            <a:ext cx="3219929" cy="4196931"/>
          </a:xfrm>
          <a:prstGeom prst="rect">
            <a:avLst/>
          </a:prstGeom>
        </p:spPr>
      </p:pic>
      <p:pic>
        <p:nvPicPr>
          <p:cNvPr id="4" name="Resim 4">
            <a:extLst>
              <a:ext uri="{FF2B5EF4-FFF2-40B4-BE49-F238E27FC236}">
                <a16:creationId xmlns:a16="http://schemas.microsoft.com/office/drawing/2014/main" id="{4BF811A2-7277-1C2A-ABEC-AD995864B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271674"/>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989450A-E705-4E19-9189-D0763866F1C5}"/>
              </a:ext>
            </a:extLst>
          </p:cNvPr>
          <p:cNvSpPr>
            <a:spLocks noGrp="1"/>
          </p:cNvSpPr>
          <p:nvPr>
            <p:ph type="title"/>
          </p:nvPr>
        </p:nvSpPr>
        <p:spPr/>
        <p:txBody>
          <a:bodyPr/>
          <a:lstStyle/>
          <a:p>
            <a:r>
              <a:rPr lang="tr-TR" dirty="0"/>
              <a:t>SORUYLA İNATLAŞMAYIN</a:t>
            </a:r>
          </a:p>
        </p:txBody>
      </p:sp>
      <p:sp>
        <p:nvSpPr>
          <p:cNvPr id="3" name="İçerik Yer Tutucusu 2">
            <a:extLst>
              <a:ext uri="{FF2B5EF4-FFF2-40B4-BE49-F238E27FC236}">
                <a16:creationId xmlns:a16="http://schemas.microsoft.com/office/drawing/2014/main" id="{8F838C3B-1468-44C9-B111-88C2A36DB7F7}"/>
              </a:ext>
            </a:extLst>
          </p:cNvPr>
          <p:cNvSpPr>
            <a:spLocks noGrp="1"/>
          </p:cNvSpPr>
          <p:nvPr>
            <p:ph idx="1"/>
          </p:nvPr>
        </p:nvSpPr>
        <p:spPr>
          <a:xfrm>
            <a:off x="677334" y="1930401"/>
            <a:ext cx="6729673" cy="3431308"/>
          </a:xfrm>
        </p:spPr>
        <p:txBody>
          <a:bodyPr>
            <a:normAutofit/>
          </a:bodyPr>
          <a:lstStyle/>
          <a:p>
            <a:r>
              <a:rPr lang="tr-TR" sz="2000" dirty="0"/>
              <a:t>Sınavda zaman kullanımını en zora sokan etkenlerden birisi de biraz bildiğimiz yada tereddüt ettiğimiz sorulardır. Bu soruyu hatırlamalıyım, mutlaka çözmeliyim tarzındaki düşünce ve tutumlarımız soru ile inatlaşmamız testin sonunda hüsrana uğramamıza sebep olabilir.</a:t>
            </a:r>
          </a:p>
        </p:txBody>
      </p:sp>
      <p:pic>
        <p:nvPicPr>
          <p:cNvPr id="5" name="Resim 4">
            <a:extLst>
              <a:ext uri="{FF2B5EF4-FFF2-40B4-BE49-F238E27FC236}">
                <a16:creationId xmlns:a16="http://schemas.microsoft.com/office/drawing/2014/main" id="{9CF27BEC-A935-4395-83AF-882560455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7030" y="3241964"/>
            <a:ext cx="2817224" cy="3616036"/>
          </a:xfrm>
          <a:prstGeom prst="rect">
            <a:avLst/>
          </a:prstGeom>
        </p:spPr>
      </p:pic>
      <p:pic>
        <p:nvPicPr>
          <p:cNvPr id="4" name="Resim 4">
            <a:extLst>
              <a:ext uri="{FF2B5EF4-FFF2-40B4-BE49-F238E27FC236}">
                <a16:creationId xmlns:a16="http://schemas.microsoft.com/office/drawing/2014/main" id="{16F38043-D911-E954-4FD8-509294CF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119201"/>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D06E57C-65FB-4D7E-9467-CBD43C004D4E}"/>
              </a:ext>
            </a:extLst>
          </p:cNvPr>
          <p:cNvSpPr>
            <a:spLocks noGrp="1"/>
          </p:cNvSpPr>
          <p:nvPr>
            <p:ph type="title"/>
          </p:nvPr>
        </p:nvSpPr>
        <p:spPr>
          <a:xfrm>
            <a:off x="2390216" y="973668"/>
            <a:ext cx="6571060" cy="706964"/>
          </a:xfrm>
        </p:spPr>
        <p:txBody>
          <a:bodyPr/>
          <a:lstStyle/>
          <a:p>
            <a:r>
              <a:rPr lang="tr-TR"/>
              <a:t>SORU İÇİNDEKİ İPUÇLARI</a:t>
            </a:r>
            <a:endParaRPr lang="tr-TR" dirty="0"/>
          </a:p>
        </p:txBody>
      </p:sp>
      <p:sp>
        <p:nvSpPr>
          <p:cNvPr id="3" name="İçerik Yer Tutucusu 2">
            <a:extLst>
              <a:ext uri="{FF2B5EF4-FFF2-40B4-BE49-F238E27FC236}">
                <a16:creationId xmlns:a16="http://schemas.microsoft.com/office/drawing/2014/main" id="{7DCC522E-958D-4CF7-9385-DC519086A149}"/>
              </a:ext>
            </a:extLst>
          </p:cNvPr>
          <p:cNvSpPr>
            <a:spLocks noGrp="1"/>
          </p:cNvSpPr>
          <p:nvPr>
            <p:ph idx="1"/>
          </p:nvPr>
        </p:nvSpPr>
        <p:spPr>
          <a:xfrm>
            <a:off x="568036" y="2712212"/>
            <a:ext cx="7070325" cy="3172119"/>
          </a:xfrm>
        </p:spPr>
        <p:txBody>
          <a:bodyPr>
            <a:noAutofit/>
          </a:bodyPr>
          <a:lstStyle/>
          <a:p>
            <a:r>
              <a:rPr lang="tr-TR" sz="2000" dirty="0"/>
              <a:t>Soru içerisindeki ipuçlarını önemseyip mutlaka etkili bir biçimde kullanmalıyız.Koyu puntolu kelimeler, tırnak içerisindeki cümleler, değildir, her zaman, zaman zaman, ayrı ayrı, benzer, iç içe, ana düşünce, yan düşünce vb.</a:t>
            </a:r>
          </a:p>
          <a:p>
            <a:pPr>
              <a:buNone/>
            </a:pPr>
            <a:endParaRPr lang="tr-TR" sz="2000" dirty="0"/>
          </a:p>
          <a:p>
            <a:r>
              <a:rPr lang="tr-TR" sz="2000" dirty="0"/>
              <a:t>Bu ipuçlarını dikkate almalı; altını çizmeliyiz. </a:t>
            </a:r>
          </a:p>
        </p:txBody>
      </p:sp>
      <p:pic>
        <p:nvPicPr>
          <p:cNvPr id="5" name="Resim 4">
            <a:extLst>
              <a:ext uri="{FF2B5EF4-FFF2-40B4-BE49-F238E27FC236}">
                <a16:creationId xmlns:a16="http://schemas.microsoft.com/office/drawing/2014/main" id="{43EA9D94-28A0-4A47-A3AE-32402C0EC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313" y="1982044"/>
            <a:ext cx="2071129" cy="3712175"/>
          </a:xfrm>
          <a:prstGeom prst="rect">
            <a:avLst/>
          </a:prstGeom>
        </p:spPr>
      </p:pic>
      <p:pic>
        <p:nvPicPr>
          <p:cNvPr id="4" name="Resim 4">
            <a:extLst>
              <a:ext uri="{FF2B5EF4-FFF2-40B4-BE49-F238E27FC236}">
                <a16:creationId xmlns:a16="http://schemas.microsoft.com/office/drawing/2014/main" id="{5589AC66-6A8F-C527-6714-365D195B2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13308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4A02444-986C-4547-A683-A984D0F6203A}"/>
              </a:ext>
            </a:extLst>
          </p:cNvPr>
          <p:cNvSpPr>
            <a:spLocks noGrp="1"/>
          </p:cNvSpPr>
          <p:nvPr>
            <p:ph type="title"/>
          </p:nvPr>
        </p:nvSpPr>
        <p:spPr/>
        <p:txBody>
          <a:bodyPr/>
          <a:lstStyle/>
          <a:p>
            <a:r>
              <a:rPr lang="tr-TR" dirty="0"/>
              <a:t>HER TESTTEN SONRA DİNLENİN</a:t>
            </a:r>
          </a:p>
        </p:txBody>
      </p:sp>
      <p:sp>
        <p:nvSpPr>
          <p:cNvPr id="3" name="İçerik Yer Tutucusu 2">
            <a:extLst>
              <a:ext uri="{FF2B5EF4-FFF2-40B4-BE49-F238E27FC236}">
                <a16:creationId xmlns:a16="http://schemas.microsoft.com/office/drawing/2014/main" id="{A39B74AA-81EA-4BD7-866E-2893E578CC70}"/>
              </a:ext>
            </a:extLst>
          </p:cNvPr>
          <p:cNvSpPr>
            <a:spLocks noGrp="1"/>
          </p:cNvSpPr>
          <p:nvPr>
            <p:ph idx="1"/>
          </p:nvPr>
        </p:nvSpPr>
        <p:spPr>
          <a:xfrm>
            <a:off x="677334" y="2098050"/>
            <a:ext cx="6319211" cy="3366317"/>
          </a:xfrm>
        </p:spPr>
        <p:txBody>
          <a:bodyPr>
            <a:normAutofit/>
          </a:bodyPr>
          <a:lstStyle/>
          <a:p>
            <a:r>
              <a:rPr lang="tr-TR" dirty="0"/>
              <a:t>Her testten sonra vücudumuzu ve zihnimizi 1-2 dakika dinlendirmeliyiz.</a:t>
            </a:r>
          </a:p>
          <a:p>
            <a:pPr marL="0" indent="0">
              <a:buNone/>
            </a:pPr>
            <a:r>
              <a:rPr lang="tr-TR" dirty="0"/>
              <a:t>Gözlerinizi dinlendirin, vücudunuzu hareket ettirin, başınızı kaldırın, derin nefes alın vb.</a:t>
            </a:r>
          </a:p>
          <a:p>
            <a:pPr marL="0" indent="0">
              <a:buNone/>
            </a:pPr>
            <a:endParaRPr lang="tr-TR" dirty="0"/>
          </a:p>
          <a:p>
            <a:r>
              <a:rPr lang="tr-TR" dirty="0"/>
              <a:t>Diğer teste geçtiğimizde dikkatimizi toplamış ve kan dolaşımımızı hızlandırmış şekilde başlamak bizim için bir kazanç olacaktır.</a:t>
            </a:r>
          </a:p>
          <a:p>
            <a:pPr marL="0" indent="0">
              <a:buNone/>
            </a:pPr>
            <a:endParaRPr lang="tr-TR" dirty="0"/>
          </a:p>
        </p:txBody>
      </p:sp>
      <p:pic>
        <p:nvPicPr>
          <p:cNvPr id="5" name="Resim 4">
            <a:extLst>
              <a:ext uri="{FF2B5EF4-FFF2-40B4-BE49-F238E27FC236}">
                <a16:creationId xmlns:a16="http://schemas.microsoft.com/office/drawing/2014/main" id="{E0115192-8C0A-406F-8C4C-F4ACE42423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6545" y="3709165"/>
            <a:ext cx="2815923" cy="3148835"/>
          </a:xfrm>
          <a:prstGeom prst="rect">
            <a:avLst/>
          </a:prstGeom>
        </p:spPr>
      </p:pic>
      <p:pic>
        <p:nvPicPr>
          <p:cNvPr id="4" name="Resim 4">
            <a:extLst>
              <a:ext uri="{FF2B5EF4-FFF2-40B4-BE49-F238E27FC236}">
                <a16:creationId xmlns:a16="http://schemas.microsoft.com/office/drawing/2014/main" id="{C732DECF-120F-1456-C13A-BA99B5518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201200"/>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EA5551-D5C2-4599-BB7A-868A4D1AF502}"/>
              </a:ext>
            </a:extLst>
          </p:cNvPr>
          <p:cNvSpPr>
            <a:spLocks noGrp="1"/>
          </p:cNvSpPr>
          <p:nvPr>
            <p:ph type="title"/>
          </p:nvPr>
        </p:nvSpPr>
        <p:spPr/>
        <p:txBody>
          <a:bodyPr/>
          <a:lstStyle/>
          <a:p>
            <a:r>
              <a:rPr lang="tr-TR" dirty="0"/>
              <a:t>ÇOK SORU ÇÖZÜN</a:t>
            </a:r>
          </a:p>
        </p:txBody>
      </p:sp>
      <p:sp>
        <p:nvSpPr>
          <p:cNvPr id="3" name="İçerik Yer Tutucusu 2">
            <a:extLst>
              <a:ext uri="{FF2B5EF4-FFF2-40B4-BE49-F238E27FC236}">
                <a16:creationId xmlns:a16="http://schemas.microsoft.com/office/drawing/2014/main" id="{7A834258-E17C-499F-95D7-F2A940A0AD90}"/>
              </a:ext>
            </a:extLst>
          </p:cNvPr>
          <p:cNvSpPr>
            <a:spLocks noGrp="1"/>
          </p:cNvSpPr>
          <p:nvPr>
            <p:ph idx="1"/>
          </p:nvPr>
        </p:nvSpPr>
        <p:spPr>
          <a:xfrm>
            <a:off x="540327" y="1991609"/>
            <a:ext cx="6536174" cy="3472757"/>
          </a:xfrm>
        </p:spPr>
        <p:txBody>
          <a:bodyPr>
            <a:normAutofit/>
          </a:bodyPr>
          <a:lstStyle/>
          <a:p>
            <a:r>
              <a:rPr lang="tr-TR" dirty="0"/>
              <a:t>Bir günde çözebileceğiniz soru sayısını belirleyin ve 2 haftada bir bu soru sayısını arttırın. </a:t>
            </a:r>
          </a:p>
          <a:p>
            <a:pPr>
              <a:buNone/>
            </a:pPr>
            <a:endParaRPr lang="tr-TR" dirty="0"/>
          </a:p>
          <a:p>
            <a:r>
              <a:rPr lang="tr-TR" dirty="0"/>
              <a:t>Böylece çok soru çözeceksiniz ve çok soru çözmek bize avantaj sağlayacaktır.</a:t>
            </a:r>
          </a:p>
          <a:p>
            <a:pPr>
              <a:buNone/>
            </a:pPr>
            <a:endParaRPr lang="tr-TR" dirty="0"/>
          </a:p>
          <a:p>
            <a:r>
              <a:rPr lang="tr-TR" dirty="0"/>
              <a:t>Çözdüğümüz bir çok soru sayesinde </a:t>
            </a:r>
            <a:r>
              <a:rPr lang="tr-TR" dirty="0" err="1"/>
              <a:t>YKS’de</a:t>
            </a:r>
            <a:r>
              <a:rPr lang="tr-TR" dirty="0"/>
              <a:t> çıkacak soru tiplerini yakalayabilir ve farklı tarzda gelen soru türlerini görebiliriz.</a:t>
            </a:r>
          </a:p>
        </p:txBody>
      </p:sp>
      <p:pic>
        <p:nvPicPr>
          <p:cNvPr id="5" name="Resim 4">
            <a:extLst>
              <a:ext uri="{FF2B5EF4-FFF2-40B4-BE49-F238E27FC236}">
                <a16:creationId xmlns:a16="http://schemas.microsoft.com/office/drawing/2014/main" id="{3BA0BD13-23A2-401C-87A7-C442BA8E6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9383" y="3429000"/>
            <a:ext cx="2892762" cy="3429001"/>
          </a:xfrm>
          <a:prstGeom prst="rect">
            <a:avLst/>
          </a:prstGeom>
        </p:spPr>
      </p:pic>
      <p:pic>
        <p:nvPicPr>
          <p:cNvPr id="4" name="Resim 4">
            <a:extLst>
              <a:ext uri="{FF2B5EF4-FFF2-40B4-BE49-F238E27FC236}">
                <a16:creationId xmlns:a16="http://schemas.microsoft.com/office/drawing/2014/main" id="{D9E353BC-D2D8-5284-AB1A-CA711ADDC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589208"/>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5CEB8BE-CA44-4B9D-8756-1A3FFBE16BB9}"/>
              </a:ext>
            </a:extLst>
          </p:cNvPr>
          <p:cNvSpPr>
            <a:spLocks noGrp="1"/>
          </p:cNvSpPr>
          <p:nvPr>
            <p:ph type="title"/>
          </p:nvPr>
        </p:nvSpPr>
        <p:spPr/>
        <p:txBody>
          <a:bodyPr/>
          <a:lstStyle/>
          <a:p>
            <a:r>
              <a:rPr lang="tr-TR" dirty="0"/>
              <a:t>TEST ÇÖZMEDE 3 ÖNEMLİ UNSUR</a:t>
            </a:r>
          </a:p>
        </p:txBody>
      </p:sp>
      <p:sp>
        <p:nvSpPr>
          <p:cNvPr id="3" name="İçerik Yer Tutucusu 2">
            <a:extLst>
              <a:ext uri="{FF2B5EF4-FFF2-40B4-BE49-F238E27FC236}">
                <a16:creationId xmlns:a16="http://schemas.microsoft.com/office/drawing/2014/main" id="{912A146B-15FB-4DEE-9783-126E6E3CE6E1}"/>
              </a:ext>
            </a:extLst>
          </p:cNvPr>
          <p:cNvSpPr>
            <a:spLocks noGrp="1"/>
          </p:cNvSpPr>
          <p:nvPr>
            <p:ph idx="1"/>
          </p:nvPr>
        </p:nvSpPr>
        <p:spPr>
          <a:xfrm>
            <a:off x="1801091" y="2299855"/>
            <a:ext cx="3851564" cy="3069509"/>
          </a:xfrm>
        </p:spPr>
        <p:txBody>
          <a:bodyPr>
            <a:normAutofit/>
          </a:bodyPr>
          <a:lstStyle/>
          <a:p>
            <a:r>
              <a:rPr lang="tr-TR" sz="3200" dirty="0"/>
              <a:t>BİLGİ</a:t>
            </a:r>
          </a:p>
          <a:p>
            <a:r>
              <a:rPr lang="tr-TR" sz="3200" dirty="0"/>
              <a:t>YORUM</a:t>
            </a:r>
          </a:p>
          <a:p>
            <a:r>
              <a:rPr lang="tr-TR" sz="3200" dirty="0"/>
              <a:t>HIZ</a:t>
            </a:r>
          </a:p>
        </p:txBody>
      </p:sp>
      <p:pic>
        <p:nvPicPr>
          <p:cNvPr id="5" name="Resim 4">
            <a:extLst>
              <a:ext uri="{FF2B5EF4-FFF2-40B4-BE49-F238E27FC236}">
                <a16:creationId xmlns:a16="http://schemas.microsoft.com/office/drawing/2014/main" id="{5E6E8EAE-D8F1-4064-AF55-6B7C62565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9347" y="2299855"/>
            <a:ext cx="2628199" cy="32848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Resim 4">
            <a:extLst>
              <a:ext uri="{FF2B5EF4-FFF2-40B4-BE49-F238E27FC236}">
                <a16:creationId xmlns:a16="http://schemas.microsoft.com/office/drawing/2014/main" id="{5847635B-6520-D00C-021E-5696665DE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785950"/>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22F4000-39E0-4275-83D6-A83A3A9C295E}"/>
              </a:ext>
            </a:extLst>
          </p:cNvPr>
          <p:cNvSpPr>
            <a:spLocks noGrp="1"/>
          </p:cNvSpPr>
          <p:nvPr>
            <p:ph type="title"/>
          </p:nvPr>
        </p:nvSpPr>
        <p:spPr/>
        <p:txBody>
          <a:bodyPr/>
          <a:lstStyle/>
          <a:p>
            <a:r>
              <a:rPr lang="tr-TR" dirty="0"/>
              <a:t>ÇIKMIŞ SORULARI ÇÖZÜN</a:t>
            </a:r>
          </a:p>
        </p:txBody>
      </p:sp>
      <p:sp>
        <p:nvSpPr>
          <p:cNvPr id="3" name="İçerik Yer Tutucusu 2">
            <a:extLst>
              <a:ext uri="{FF2B5EF4-FFF2-40B4-BE49-F238E27FC236}">
                <a16:creationId xmlns:a16="http://schemas.microsoft.com/office/drawing/2014/main" id="{4A8DC6CA-7EDF-41A8-AFD7-658212C44BDE}"/>
              </a:ext>
            </a:extLst>
          </p:cNvPr>
          <p:cNvSpPr>
            <a:spLocks noGrp="1"/>
          </p:cNvSpPr>
          <p:nvPr>
            <p:ph idx="1"/>
          </p:nvPr>
        </p:nvSpPr>
        <p:spPr>
          <a:xfrm>
            <a:off x="677334" y="2258459"/>
            <a:ext cx="6101712" cy="2825235"/>
          </a:xfrm>
        </p:spPr>
        <p:txBody>
          <a:bodyPr>
            <a:normAutofit/>
          </a:bodyPr>
          <a:lstStyle/>
          <a:p>
            <a:r>
              <a:rPr lang="tr-TR" sz="2000" dirty="0"/>
              <a:t>ÖSYM’nin önceki yıllarda sorduğu soruları çözmek, ÖSYM’nin soru tarzına yatkınlığımızı arttıracaktır.</a:t>
            </a:r>
          </a:p>
          <a:p>
            <a:pPr>
              <a:buNone/>
            </a:pPr>
            <a:endParaRPr lang="tr-TR" sz="2000" dirty="0"/>
          </a:p>
          <a:p>
            <a:r>
              <a:rPr lang="tr-TR" sz="2000" dirty="0"/>
              <a:t>Bu sayede ÖSYM’nin soru tarzına aşinalığımız olacak ve ÖSYM soru tarzını öğrenmiş olacağız. </a:t>
            </a:r>
          </a:p>
        </p:txBody>
      </p:sp>
      <p:pic>
        <p:nvPicPr>
          <p:cNvPr id="5" name="Resim 4" descr="küçük resim içeren bir resim&#10;&#10;Yüksek güvenilirlikle oluşturulmuş açıklama">
            <a:extLst>
              <a:ext uri="{FF2B5EF4-FFF2-40B4-BE49-F238E27FC236}">
                <a16:creationId xmlns:a16="http://schemas.microsoft.com/office/drawing/2014/main" id="{7567DEE7-DBBF-4AC8-B0BE-7FDE526B7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046" y="1714500"/>
            <a:ext cx="2794476" cy="3429000"/>
          </a:xfrm>
          <a:prstGeom prst="rect">
            <a:avLst/>
          </a:prstGeom>
        </p:spPr>
      </p:pic>
      <p:pic>
        <p:nvPicPr>
          <p:cNvPr id="4" name="Resim 4">
            <a:extLst>
              <a:ext uri="{FF2B5EF4-FFF2-40B4-BE49-F238E27FC236}">
                <a16:creationId xmlns:a16="http://schemas.microsoft.com/office/drawing/2014/main" id="{C9D370BC-D16A-77D1-BBD1-03201DB3D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731950"/>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E38EB89-EC00-4346-BA1C-8634FD0E1155}"/>
              </a:ext>
            </a:extLst>
          </p:cNvPr>
          <p:cNvSpPr>
            <a:spLocks noGrp="1"/>
          </p:cNvSpPr>
          <p:nvPr>
            <p:ph type="title"/>
          </p:nvPr>
        </p:nvSpPr>
        <p:spPr/>
        <p:txBody>
          <a:bodyPr/>
          <a:lstStyle/>
          <a:p>
            <a:r>
              <a:rPr lang="tr-TR" dirty="0"/>
              <a:t>KALEM KULLANIN</a:t>
            </a:r>
          </a:p>
        </p:txBody>
      </p:sp>
      <p:sp>
        <p:nvSpPr>
          <p:cNvPr id="3" name="İçerik Yer Tutucusu 2">
            <a:extLst>
              <a:ext uri="{FF2B5EF4-FFF2-40B4-BE49-F238E27FC236}">
                <a16:creationId xmlns:a16="http://schemas.microsoft.com/office/drawing/2014/main" id="{7EF479B3-89C2-4976-886C-992B2FB64E84}"/>
              </a:ext>
            </a:extLst>
          </p:cNvPr>
          <p:cNvSpPr>
            <a:spLocks noGrp="1"/>
          </p:cNvSpPr>
          <p:nvPr>
            <p:ph idx="1"/>
          </p:nvPr>
        </p:nvSpPr>
        <p:spPr>
          <a:xfrm>
            <a:off x="277091" y="2105892"/>
            <a:ext cx="7537540" cy="2928818"/>
          </a:xfrm>
        </p:spPr>
        <p:txBody>
          <a:bodyPr>
            <a:normAutofit/>
          </a:bodyPr>
          <a:lstStyle/>
          <a:p>
            <a:r>
              <a:rPr lang="tr-TR" sz="2000" dirty="0"/>
              <a:t>Soruları çözerken kalem kullanmamız, soru üzerindeki önemli gördüğümüz yerleri işaretlememiz dikkatimizi arttıracaktır.</a:t>
            </a:r>
          </a:p>
          <a:p>
            <a:pPr>
              <a:buNone/>
            </a:pPr>
            <a:endParaRPr lang="tr-TR" sz="2000" dirty="0"/>
          </a:p>
          <a:p>
            <a:r>
              <a:rPr lang="tr-TR" sz="2000" dirty="0"/>
              <a:t>Sayısal işlemleri zihinden yapmak yerine kalem kullanarak, yazarak yapmak hata yapma payımızı en aza indirecektir.</a:t>
            </a:r>
          </a:p>
        </p:txBody>
      </p:sp>
      <p:pic>
        <p:nvPicPr>
          <p:cNvPr id="4" name="Resim 3">
            <a:extLst>
              <a:ext uri="{FF2B5EF4-FFF2-40B4-BE49-F238E27FC236}">
                <a16:creationId xmlns:a16="http://schemas.microsoft.com/office/drawing/2014/main" id="{C89155E1-06B3-43F7-8786-BC2868FE3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5774" y="1831255"/>
            <a:ext cx="1828800" cy="3990975"/>
          </a:xfrm>
          <a:prstGeom prst="rect">
            <a:avLst/>
          </a:prstGeom>
        </p:spPr>
      </p:pic>
      <p:pic>
        <p:nvPicPr>
          <p:cNvPr id="6" name="Resim 4">
            <a:extLst>
              <a:ext uri="{FF2B5EF4-FFF2-40B4-BE49-F238E27FC236}">
                <a16:creationId xmlns:a16="http://schemas.microsoft.com/office/drawing/2014/main" id="{FCAF2BBA-62C4-E735-2028-06EBF5032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322818"/>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18F8FDB-0921-41A4-9852-4F9AD599AE32}"/>
              </a:ext>
            </a:extLst>
          </p:cNvPr>
          <p:cNvSpPr>
            <a:spLocks noGrp="1"/>
          </p:cNvSpPr>
          <p:nvPr>
            <p:ph type="title"/>
          </p:nvPr>
        </p:nvSpPr>
        <p:spPr/>
        <p:txBody>
          <a:bodyPr/>
          <a:lstStyle/>
          <a:p>
            <a:r>
              <a:rPr lang="tr-TR" dirty="0"/>
              <a:t>TEST ÇÖZME SIRASI</a:t>
            </a:r>
          </a:p>
        </p:txBody>
      </p:sp>
      <p:sp>
        <p:nvSpPr>
          <p:cNvPr id="3" name="İçerik Yer Tutucusu 2">
            <a:extLst>
              <a:ext uri="{FF2B5EF4-FFF2-40B4-BE49-F238E27FC236}">
                <a16:creationId xmlns:a16="http://schemas.microsoft.com/office/drawing/2014/main" id="{7889DC7B-1447-4D54-9894-3DD8AF663050}"/>
              </a:ext>
            </a:extLst>
          </p:cNvPr>
          <p:cNvSpPr>
            <a:spLocks noGrp="1"/>
          </p:cNvSpPr>
          <p:nvPr>
            <p:ph idx="1"/>
          </p:nvPr>
        </p:nvSpPr>
        <p:spPr>
          <a:xfrm>
            <a:off x="677334" y="2192357"/>
            <a:ext cx="6586455" cy="3384452"/>
          </a:xfrm>
        </p:spPr>
        <p:txBody>
          <a:bodyPr>
            <a:normAutofit/>
          </a:bodyPr>
          <a:lstStyle/>
          <a:p>
            <a:r>
              <a:rPr lang="tr-TR" sz="2000" dirty="0" err="1"/>
              <a:t>Standarta</a:t>
            </a:r>
            <a:r>
              <a:rPr lang="tr-TR" sz="2000" dirty="0"/>
              <a:t> bindirdiğimiz bir test çözme sıramız olmalı,</a:t>
            </a:r>
          </a:p>
          <a:p>
            <a:pPr marL="0" indent="0">
              <a:buNone/>
            </a:pPr>
            <a:r>
              <a:rPr lang="tr-TR" sz="2000" dirty="0"/>
              <a:t>Türkçe ile başlayabiliriz;</a:t>
            </a:r>
          </a:p>
          <a:p>
            <a:pPr marL="0" indent="0">
              <a:buNone/>
            </a:pPr>
            <a:r>
              <a:rPr lang="tr-TR" sz="2000" dirty="0"/>
              <a:t>Türkçe soruları uzun olduğu için sonraya bırakmak yorulan zihnimizle hata payımızı yükseltebilir.</a:t>
            </a:r>
          </a:p>
          <a:p>
            <a:pPr marL="0" indent="0">
              <a:buNone/>
            </a:pPr>
            <a:r>
              <a:rPr lang="tr-TR" sz="2000" dirty="0"/>
              <a:t>En güçlü olduğumuz test ile devam edebiliriz.</a:t>
            </a:r>
          </a:p>
          <a:p>
            <a:pPr marL="0" indent="0">
              <a:buNone/>
            </a:pPr>
            <a:r>
              <a:rPr lang="tr-TR" sz="2000" dirty="0"/>
              <a:t>En zayıf yada bize en düşük puanı getirecek testi ise en sona bırakabiliriz.</a:t>
            </a:r>
          </a:p>
        </p:txBody>
      </p:sp>
      <p:pic>
        <p:nvPicPr>
          <p:cNvPr id="5" name="Resim 4" descr="küçük resim içeren bir resim&#10;&#10;Yüksek güvenilirlikle oluşturulmuş açıklama">
            <a:extLst>
              <a:ext uri="{FF2B5EF4-FFF2-40B4-BE49-F238E27FC236}">
                <a16:creationId xmlns:a16="http://schemas.microsoft.com/office/drawing/2014/main" id="{54AE597C-E8EA-49A9-800D-C033F32F5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6747" y="2088095"/>
            <a:ext cx="2662997" cy="3384452"/>
          </a:xfrm>
          <a:prstGeom prst="rect">
            <a:avLst/>
          </a:prstGeom>
        </p:spPr>
      </p:pic>
      <p:pic>
        <p:nvPicPr>
          <p:cNvPr id="4" name="Resim 4">
            <a:extLst>
              <a:ext uri="{FF2B5EF4-FFF2-40B4-BE49-F238E27FC236}">
                <a16:creationId xmlns:a16="http://schemas.microsoft.com/office/drawing/2014/main" id="{7F6F8868-86FB-1FFA-0B7A-2E343106B3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147610"/>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küçük resim içeren bir resim&#10;&#10;Çok yüksek güvenilirlikle oluşturulmuş açıklama">
            <a:extLst>
              <a:ext uri="{FF2B5EF4-FFF2-40B4-BE49-F238E27FC236}">
                <a16:creationId xmlns:a16="http://schemas.microsoft.com/office/drawing/2014/main" id="{D6E2AF7E-6323-4B20-850A-1ABF238DC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091" y="3866921"/>
            <a:ext cx="2359553" cy="2991079"/>
          </a:xfrm>
          <a:prstGeom prst="rect">
            <a:avLst/>
          </a:prstGeom>
        </p:spPr>
      </p:pic>
      <p:sp>
        <p:nvSpPr>
          <p:cNvPr id="2" name="Unvan 1">
            <a:extLst>
              <a:ext uri="{FF2B5EF4-FFF2-40B4-BE49-F238E27FC236}">
                <a16:creationId xmlns:a16="http://schemas.microsoft.com/office/drawing/2014/main" id="{9BCF2375-8248-412A-9E2C-5F9C5BC1B890}"/>
              </a:ext>
            </a:extLst>
          </p:cNvPr>
          <p:cNvSpPr>
            <a:spLocks noGrp="1"/>
          </p:cNvSpPr>
          <p:nvPr>
            <p:ph type="title"/>
          </p:nvPr>
        </p:nvSpPr>
        <p:spPr/>
        <p:txBody>
          <a:bodyPr/>
          <a:lstStyle/>
          <a:p>
            <a:r>
              <a:rPr lang="tr-TR" dirty="0"/>
              <a:t>TURLU SORU ÇÖZME YÖNTEMİ</a:t>
            </a:r>
          </a:p>
        </p:txBody>
      </p:sp>
      <p:sp>
        <p:nvSpPr>
          <p:cNvPr id="3" name="İçerik Yer Tutucusu 2">
            <a:extLst>
              <a:ext uri="{FF2B5EF4-FFF2-40B4-BE49-F238E27FC236}">
                <a16:creationId xmlns:a16="http://schemas.microsoft.com/office/drawing/2014/main" id="{B8152717-FA51-4733-8554-382CE36D3B33}"/>
              </a:ext>
            </a:extLst>
          </p:cNvPr>
          <p:cNvSpPr>
            <a:spLocks noGrp="1"/>
          </p:cNvSpPr>
          <p:nvPr>
            <p:ph idx="1"/>
          </p:nvPr>
        </p:nvSpPr>
        <p:spPr>
          <a:xfrm>
            <a:off x="677334" y="1929360"/>
            <a:ext cx="7330593" cy="3204501"/>
          </a:xfrm>
        </p:spPr>
        <p:txBody>
          <a:bodyPr>
            <a:normAutofit lnSpcReduction="10000"/>
          </a:bodyPr>
          <a:lstStyle/>
          <a:p>
            <a:r>
              <a:rPr lang="tr-TR" dirty="0"/>
              <a:t>Turlu soru çözme yöntemi, sınavdaki soruların tümünü görmemizi sağlayan yöntemdir.</a:t>
            </a:r>
          </a:p>
          <a:p>
            <a:pPr>
              <a:buNone/>
            </a:pPr>
            <a:endParaRPr lang="tr-TR" dirty="0"/>
          </a:p>
          <a:p>
            <a:r>
              <a:rPr lang="tr-TR" dirty="0"/>
              <a:t>Bu yöntemde sorularda bekleme yani inatlaşma yoktur.</a:t>
            </a:r>
          </a:p>
          <a:p>
            <a:pPr>
              <a:buNone/>
            </a:pPr>
            <a:endParaRPr lang="tr-TR" dirty="0"/>
          </a:p>
          <a:p>
            <a:r>
              <a:rPr lang="tr-TR" dirty="0"/>
              <a:t>Çözülemeyen soru bir işaret ile belirtilir.</a:t>
            </a:r>
          </a:p>
          <a:p>
            <a:pPr>
              <a:buNone/>
            </a:pPr>
            <a:endParaRPr lang="tr-TR" dirty="0"/>
          </a:p>
          <a:p>
            <a:r>
              <a:rPr lang="tr-TR" dirty="0"/>
              <a:t>Tüm testler cevaplandıktan sonra, tekrar başa dönülür ve işaretlenmiş (çözülemeyen) sorulara tekrar bakılır. </a:t>
            </a:r>
          </a:p>
        </p:txBody>
      </p:sp>
      <p:pic>
        <p:nvPicPr>
          <p:cNvPr id="4" name="Resim 4">
            <a:extLst>
              <a:ext uri="{FF2B5EF4-FFF2-40B4-BE49-F238E27FC236}">
                <a16:creationId xmlns:a16="http://schemas.microsoft.com/office/drawing/2014/main" id="{12BF9896-B7F7-2DE7-ED6A-30BE76F1F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289830"/>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9A7A64E-4574-45D6-9C51-48690D309195}"/>
              </a:ext>
            </a:extLst>
          </p:cNvPr>
          <p:cNvSpPr>
            <a:spLocks noGrp="1"/>
          </p:cNvSpPr>
          <p:nvPr>
            <p:ph type="title"/>
          </p:nvPr>
        </p:nvSpPr>
        <p:spPr/>
        <p:txBody>
          <a:bodyPr/>
          <a:lstStyle/>
          <a:p>
            <a:r>
              <a:rPr lang="tr-TR" dirty="0"/>
              <a:t>ALBERT EİNSTEİN</a:t>
            </a:r>
          </a:p>
        </p:txBody>
      </p:sp>
      <p:sp>
        <p:nvSpPr>
          <p:cNvPr id="3" name="İçerik Yer Tutucusu 2">
            <a:extLst>
              <a:ext uri="{FF2B5EF4-FFF2-40B4-BE49-F238E27FC236}">
                <a16:creationId xmlns:a16="http://schemas.microsoft.com/office/drawing/2014/main" id="{388AAC01-E44F-44E9-BD1D-82D016CEAEF5}"/>
              </a:ext>
            </a:extLst>
          </p:cNvPr>
          <p:cNvSpPr>
            <a:spLocks noGrp="1"/>
          </p:cNvSpPr>
          <p:nvPr>
            <p:ph idx="1"/>
          </p:nvPr>
        </p:nvSpPr>
        <p:spPr>
          <a:xfrm>
            <a:off x="540328" y="1930400"/>
            <a:ext cx="6406770" cy="3438967"/>
          </a:xfrm>
        </p:spPr>
        <p:txBody>
          <a:bodyPr>
            <a:normAutofit/>
          </a:bodyPr>
          <a:lstStyle/>
          <a:p>
            <a:pPr marL="0" indent="0">
              <a:buNone/>
            </a:pPr>
            <a:r>
              <a:rPr lang="tr-TR" sz="2400" dirty="0"/>
              <a:t>Bana bir problem ve bir saat süre verilirse;</a:t>
            </a:r>
          </a:p>
          <a:p>
            <a:pPr marL="0" indent="0">
              <a:buNone/>
            </a:pPr>
            <a:r>
              <a:rPr lang="tr-TR" sz="2400" dirty="0"/>
              <a:t>45 dakikasını problemi anlamaya</a:t>
            </a:r>
          </a:p>
          <a:p>
            <a:pPr marL="0" indent="0">
              <a:buNone/>
            </a:pPr>
            <a:r>
              <a:rPr lang="tr-TR" sz="2400" dirty="0"/>
              <a:t>10 dakikasını problem hakkında çözüm üretmeye</a:t>
            </a:r>
          </a:p>
          <a:p>
            <a:pPr marL="0" indent="0">
              <a:buNone/>
            </a:pPr>
            <a:r>
              <a:rPr lang="tr-TR" sz="2400" dirty="0"/>
              <a:t>5 dakikasını da problemi çözmeye ayırırım.</a:t>
            </a:r>
          </a:p>
        </p:txBody>
      </p:sp>
      <p:pic>
        <p:nvPicPr>
          <p:cNvPr id="5" name="Resim 4" descr="küçük resim içeren bir resim&#10;&#10;Çok yüksek güvenilirlikle oluşturulmuş açıklama">
            <a:extLst>
              <a:ext uri="{FF2B5EF4-FFF2-40B4-BE49-F238E27FC236}">
                <a16:creationId xmlns:a16="http://schemas.microsoft.com/office/drawing/2014/main" id="{9874E412-E17D-44B2-AB50-73B66FA11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509" y="1565564"/>
            <a:ext cx="2309872" cy="3803803"/>
          </a:xfrm>
          <a:prstGeom prst="rect">
            <a:avLst/>
          </a:prstGeom>
        </p:spPr>
      </p:pic>
    </p:spTree>
    <p:extLst>
      <p:ext uri="{BB962C8B-B14F-4D97-AF65-F5344CB8AC3E}">
        <p14:creationId xmlns:p14="http://schemas.microsoft.com/office/powerpoint/2010/main" val="2339211920"/>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Okul Başarısızlığı - Akademik Başarı ve Yetenek - DoktorTakvimi.com">
            <a:extLst>
              <a:ext uri="{FF2B5EF4-FFF2-40B4-BE49-F238E27FC236}">
                <a16:creationId xmlns:a16="http://schemas.microsoft.com/office/drawing/2014/main" id="{51995125-08EC-CC37-30D9-8F284776B5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6" r="6460" b="-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E31751FB-9956-A800-1BAC-DFDB09D09849}"/>
              </a:ext>
            </a:extLst>
          </p:cNvPr>
          <p:cNvSpPr>
            <a:spLocks noGrp="1"/>
          </p:cNvSpPr>
          <p:nvPr>
            <p:ph idx="1"/>
          </p:nvPr>
        </p:nvSpPr>
        <p:spPr>
          <a:xfrm>
            <a:off x="235527" y="1107613"/>
            <a:ext cx="4641273" cy="5362460"/>
          </a:xfrm>
        </p:spPr>
        <p:txBody>
          <a:bodyPr>
            <a:normAutofit/>
          </a:bodyPr>
          <a:lstStyle/>
          <a:p>
            <a:pPr marL="228600" marR="0" indent="0">
              <a:spcBef>
                <a:spcPts val="0"/>
              </a:spcBef>
              <a:spcAft>
                <a:spcPts val="420"/>
              </a:spcAft>
              <a:buNone/>
            </a:pPr>
            <a:r>
              <a:rPr lang="tr-TR" sz="4000" b="1" kern="1400" dirty="0">
                <a:ln>
                  <a:noFill/>
                </a:ln>
                <a:effectLst/>
                <a:latin typeface="Monotype Corsiva" panose="03010101010201010101" pitchFamily="66" charset="0"/>
              </a:rPr>
              <a:t>Yarınlar yorgun ve bezgin kimselere değil, </a:t>
            </a:r>
            <a:endParaRPr lang="tr-TR" sz="4000" kern="1400" dirty="0">
              <a:ln>
                <a:noFill/>
              </a:ln>
              <a:effectLst/>
              <a:latin typeface="Comic Sans MS" panose="030F0702030302020204" pitchFamily="66" charset="0"/>
            </a:endParaRPr>
          </a:p>
          <a:p>
            <a:pPr marL="228600" marR="0" indent="0">
              <a:spcBef>
                <a:spcPts val="0"/>
              </a:spcBef>
              <a:spcAft>
                <a:spcPts val="420"/>
              </a:spcAft>
              <a:buNone/>
            </a:pPr>
            <a:r>
              <a:rPr lang="tr-TR" sz="4000" b="1" kern="1400" dirty="0">
                <a:ln>
                  <a:noFill/>
                </a:ln>
                <a:effectLst/>
                <a:latin typeface="Monotype Corsiva" panose="03010101010201010101" pitchFamily="66" charset="0"/>
              </a:rPr>
              <a:t>rahatını </a:t>
            </a:r>
            <a:r>
              <a:rPr lang="tr-TR" sz="4000" b="1" kern="1400" dirty="0" err="1">
                <a:ln>
                  <a:noFill/>
                </a:ln>
                <a:effectLst/>
                <a:latin typeface="Monotype Corsiva" panose="03010101010201010101" pitchFamily="66" charset="0"/>
              </a:rPr>
              <a:t>terkedebilen</a:t>
            </a:r>
            <a:r>
              <a:rPr lang="tr-TR" sz="4000" b="1" kern="1400" dirty="0">
                <a:ln>
                  <a:noFill/>
                </a:ln>
                <a:effectLst/>
                <a:latin typeface="Monotype Corsiva" panose="03010101010201010101" pitchFamily="66" charset="0"/>
              </a:rPr>
              <a:t> gayretli insanlara aittir.</a:t>
            </a:r>
          </a:p>
          <a:p>
            <a:pPr marL="228600" marR="0" indent="0">
              <a:spcBef>
                <a:spcPts val="0"/>
              </a:spcBef>
              <a:spcAft>
                <a:spcPts val="420"/>
              </a:spcAft>
              <a:buNone/>
            </a:pPr>
            <a:r>
              <a:rPr lang="tr-TR" sz="4000" b="1" kern="1400" dirty="0">
                <a:latin typeface="Monotype Corsiva" panose="03010101010201010101" pitchFamily="66" charset="0"/>
              </a:rPr>
              <a:t>            </a:t>
            </a:r>
            <a:r>
              <a:rPr lang="tr-TR" sz="2000" b="1" kern="1400" dirty="0">
                <a:latin typeface="Monotype Corsiva" panose="03010101010201010101" pitchFamily="66" charset="0"/>
              </a:rPr>
              <a:t> PSİKOLOJİK DANIŞMAN </a:t>
            </a:r>
          </a:p>
          <a:p>
            <a:pPr marL="228600" marR="0" indent="0">
              <a:spcBef>
                <a:spcPts val="0"/>
              </a:spcBef>
              <a:spcAft>
                <a:spcPts val="420"/>
              </a:spcAft>
              <a:buNone/>
            </a:pPr>
            <a:r>
              <a:rPr lang="tr-TR" sz="2000" b="1" kern="1400" dirty="0">
                <a:ln>
                  <a:noFill/>
                </a:ln>
                <a:effectLst/>
                <a:latin typeface="Monotype Corsiva" panose="03010101010201010101" pitchFamily="66" charset="0"/>
              </a:rPr>
              <a:t>                                  AMİNE AYAYNA</a:t>
            </a:r>
            <a:endParaRPr lang="tr-TR" sz="2000" b="1" kern="1400" dirty="0">
              <a:ln>
                <a:noFill/>
              </a:ln>
              <a:effectLst/>
              <a:latin typeface="Comic Sans MS" panose="030F0702030302020204" pitchFamily="66" charset="0"/>
            </a:endParaRPr>
          </a:p>
          <a:p>
            <a:pPr marL="0" marR="0" indent="0">
              <a:spcBef>
                <a:spcPts val="0"/>
              </a:spcBef>
              <a:spcAft>
                <a:spcPts val="420"/>
              </a:spcAft>
              <a:buNone/>
            </a:pPr>
            <a:endParaRPr lang="tr-TR" kern="1400" dirty="0">
              <a:ln>
                <a:noFill/>
              </a:ln>
              <a:effectLst/>
              <a:latin typeface="Comic Sans MS" panose="030F0702030302020204" pitchFamily="66" charset="0"/>
            </a:endParaRPr>
          </a:p>
          <a:p>
            <a:endParaRPr lang="tr-TR" dirty="0"/>
          </a:p>
        </p:txBody>
      </p:sp>
      <p:cxnSp>
        <p:nvCxnSpPr>
          <p:cNvPr id="1076" name="Straight Connector 103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77" name="Straight Connector 103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7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4"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0349967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B69C58F-AD9C-4FE3-8854-B6C9A08C7F97}"/>
              </a:ext>
            </a:extLst>
          </p:cNvPr>
          <p:cNvSpPr>
            <a:spLocks noGrp="1"/>
          </p:cNvSpPr>
          <p:nvPr>
            <p:ph type="title"/>
          </p:nvPr>
        </p:nvSpPr>
        <p:spPr/>
        <p:txBody>
          <a:bodyPr/>
          <a:lstStyle/>
          <a:p>
            <a:r>
              <a:rPr lang="tr-TR" dirty="0"/>
              <a:t>ÖNCE SORU KÖKÜ</a:t>
            </a:r>
          </a:p>
        </p:txBody>
      </p:sp>
      <p:sp>
        <p:nvSpPr>
          <p:cNvPr id="3" name="İçerik Yer Tutucusu 2">
            <a:extLst>
              <a:ext uri="{FF2B5EF4-FFF2-40B4-BE49-F238E27FC236}">
                <a16:creationId xmlns:a16="http://schemas.microsoft.com/office/drawing/2014/main" id="{2D930FB2-EA4C-42A7-AD84-245D1DBE78C1}"/>
              </a:ext>
            </a:extLst>
          </p:cNvPr>
          <p:cNvSpPr>
            <a:spLocks noGrp="1"/>
          </p:cNvSpPr>
          <p:nvPr>
            <p:ph idx="1"/>
          </p:nvPr>
        </p:nvSpPr>
        <p:spPr>
          <a:xfrm>
            <a:off x="677334" y="2160589"/>
            <a:ext cx="8596668" cy="4552443"/>
          </a:xfrm>
        </p:spPr>
        <p:txBody>
          <a:bodyPr>
            <a:normAutofit/>
          </a:bodyPr>
          <a:lstStyle/>
          <a:p>
            <a:r>
              <a:rPr lang="tr-TR" sz="2000" dirty="0"/>
              <a:t>Test sorularında ilk önce soru kökünün okunulup anlaşılması, sonra şıklara bakıp cevabın düşünülmesi gerekir. </a:t>
            </a:r>
          </a:p>
          <a:p>
            <a:r>
              <a:rPr lang="tr-TR" sz="2000" dirty="0"/>
              <a:t>İlk önce soru kökünü okuyup, bize sorulan sorunun cevabını aramak zamandan kazanmamızı sağlar.</a:t>
            </a:r>
          </a:p>
        </p:txBody>
      </p:sp>
      <p:pic>
        <p:nvPicPr>
          <p:cNvPr id="5" name="Resim 4" descr="metin içeren bir resim&#10;&#10;Yüksek güvenilirlikle oluşturulmuş açıklama">
            <a:extLst>
              <a:ext uri="{FF2B5EF4-FFF2-40B4-BE49-F238E27FC236}">
                <a16:creationId xmlns:a16="http://schemas.microsoft.com/office/drawing/2014/main" id="{7E5D59BB-CCD8-47E4-898B-3199121B7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515" y="4066958"/>
            <a:ext cx="4228862" cy="25629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Resim 4">
            <a:extLst>
              <a:ext uri="{FF2B5EF4-FFF2-40B4-BE49-F238E27FC236}">
                <a16:creationId xmlns:a16="http://schemas.microsoft.com/office/drawing/2014/main" id="{B0E74BD9-9CFF-728D-965C-D96D57BCF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663081"/>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F9D4891-4D60-4406-BF27-531C55D9E458}"/>
              </a:ext>
            </a:extLst>
          </p:cNvPr>
          <p:cNvSpPr>
            <a:spLocks noGrp="1"/>
          </p:cNvSpPr>
          <p:nvPr>
            <p:ph type="title"/>
          </p:nvPr>
        </p:nvSpPr>
        <p:spPr/>
        <p:txBody>
          <a:bodyPr/>
          <a:lstStyle/>
          <a:p>
            <a:r>
              <a:rPr lang="tr-TR" dirty="0"/>
              <a:t>SORU NE İSTİYOR?</a:t>
            </a:r>
          </a:p>
        </p:txBody>
      </p:sp>
      <p:sp>
        <p:nvSpPr>
          <p:cNvPr id="3" name="İçerik Yer Tutucusu 2">
            <a:extLst>
              <a:ext uri="{FF2B5EF4-FFF2-40B4-BE49-F238E27FC236}">
                <a16:creationId xmlns:a16="http://schemas.microsoft.com/office/drawing/2014/main" id="{91D0B58B-9EE7-4DB2-A29E-E1D289AB9DE2}"/>
              </a:ext>
            </a:extLst>
          </p:cNvPr>
          <p:cNvSpPr>
            <a:spLocks noGrp="1"/>
          </p:cNvSpPr>
          <p:nvPr>
            <p:ph idx="1"/>
          </p:nvPr>
        </p:nvSpPr>
        <p:spPr>
          <a:xfrm>
            <a:off x="1163783" y="2148290"/>
            <a:ext cx="6122040" cy="4363346"/>
          </a:xfrm>
        </p:spPr>
        <p:txBody>
          <a:bodyPr>
            <a:noAutofit/>
          </a:bodyPr>
          <a:lstStyle/>
          <a:p>
            <a:r>
              <a:rPr lang="tr-TR" sz="2000" dirty="0"/>
              <a:t>Sorunun bizden ne istediğini iyi anlamalıyız. Sorunun ne istediğini anladıktan sonra sorunun bizden istediğini (ne eksik, ne fazla) vermeliyiz.</a:t>
            </a:r>
          </a:p>
          <a:p>
            <a:pPr>
              <a:buNone/>
            </a:pPr>
            <a:endParaRPr lang="tr-TR" sz="2000" dirty="0"/>
          </a:p>
          <a:p>
            <a:r>
              <a:rPr lang="tr-TR" sz="2000" dirty="0"/>
              <a:t>Bazen soru bize çok kolay gelebilir. Cevabın bu kadar basit olamayacağını düşünebiliriz.</a:t>
            </a:r>
          </a:p>
          <a:p>
            <a:pPr>
              <a:buNone/>
            </a:pPr>
            <a:endParaRPr lang="tr-TR" sz="2000" dirty="0"/>
          </a:p>
          <a:p>
            <a:r>
              <a:rPr lang="tr-TR" sz="2000" dirty="0"/>
              <a:t>UNUTMAYIN! Her testte kolay, normal ve zor sorular yer almaktadır.</a:t>
            </a:r>
          </a:p>
        </p:txBody>
      </p:sp>
      <p:pic>
        <p:nvPicPr>
          <p:cNvPr id="5" name="Resim 4" descr="metin içeren bir resim&#10;&#10;Yüksek güvenilirlikle oluşturulmuş açıklama">
            <a:extLst>
              <a:ext uri="{FF2B5EF4-FFF2-40B4-BE49-F238E27FC236}">
                <a16:creationId xmlns:a16="http://schemas.microsoft.com/office/drawing/2014/main" id="{985B5907-5239-42D7-B711-4939F9A94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1351" y="1681018"/>
            <a:ext cx="2703304" cy="4089400"/>
          </a:xfrm>
          <a:prstGeom prst="rect">
            <a:avLst/>
          </a:prstGeom>
        </p:spPr>
      </p:pic>
      <p:pic>
        <p:nvPicPr>
          <p:cNvPr id="4" name="Resim 4">
            <a:extLst>
              <a:ext uri="{FF2B5EF4-FFF2-40B4-BE49-F238E27FC236}">
                <a16:creationId xmlns:a16="http://schemas.microsoft.com/office/drawing/2014/main" id="{D265FA70-BFE6-D9D6-C917-F6646B4F2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181939"/>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0948F47-496E-4F0B-9E12-57BE8FD8CC9B}"/>
              </a:ext>
            </a:extLst>
          </p:cNvPr>
          <p:cNvSpPr>
            <a:spLocks noGrp="1"/>
          </p:cNvSpPr>
          <p:nvPr>
            <p:ph type="title"/>
          </p:nvPr>
        </p:nvSpPr>
        <p:spPr/>
        <p:txBody>
          <a:bodyPr>
            <a:normAutofit/>
          </a:bodyPr>
          <a:lstStyle/>
          <a:p>
            <a:r>
              <a:rPr lang="tr-TR" dirty="0"/>
              <a:t>ÖNYARGIYLA YAKLAŞMAYIN!</a:t>
            </a:r>
          </a:p>
        </p:txBody>
      </p:sp>
      <p:sp>
        <p:nvSpPr>
          <p:cNvPr id="3" name="İçerik Yer Tutucusu 2">
            <a:extLst>
              <a:ext uri="{FF2B5EF4-FFF2-40B4-BE49-F238E27FC236}">
                <a16:creationId xmlns:a16="http://schemas.microsoft.com/office/drawing/2014/main" id="{73DD27B3-89F9-4F18-A3D6-CFB91471EB35}"/>
              </a:ext>
            </a:extLst>
          </p:cNvPr>
          <p:cNvSpPr>
            <a:spLocks noGrp="1"/>
          </p:cNvSpPr>
          <p:nvPr>
            <p:ph idx="1"/>
          </p:nvPr>
        </p:nvSpPr>
        <p:spPr>
          <a:xfrm>
            <a:off x="1246910" y="2082188"/>
            <a:ext cx="6058914" cy="4166212"/>
          </a:xfrm>
        </p:spPr>
        <p:txBody>
          <a:bodyPr>
            <a:noAutofit/>
          </a:bodyPr>
          <a:lstStyle/>
          <a:p>
            <a:r>
              <a:rPr lang="tr-TR" sz="2000" dirty="0"/>
              <a:t>Sorulara kesinlikle önyargı ile yaklaşmamamız gerekiyor.</a:t>
            </a:r>
          </a:p>
          <a:p>
            <a:pPr>
              <a:buNone/>
            </a:pPr>
            <a:endParaRPr lang="tr-TR" sz="2000" dirty="0"/>
          </a:p>
          <a:p>
            <a:r>
              <a:rPr lang="tr-TR" sz="2000" dirty="0"/>
              <a:t>Bu soru çok kolay cevap A şıkkı</a:t>
            </a:r>
          </a:p>
          <a:p>
            <a:pPr marL="0" indent="0">
              <a:buNone/>
            </a:pPr>
            <a:r>
              <a:rPr lang="tr-TR" sz="2000" dirty="0"/>
              <a:t>     Ya da</a:t>
            </a:r>
          </a:p>
          <a:p>
            <a:pPr marL="0" indent="0">
              <a:buNone/>
            </a:pPr>
            <a:endParaRPr lang="tr-TR" sz="2000" dirty="0"/>
          </a:p>
          <a:p>
            <a:r>
              <a:rPr lang="tr-TR" sz="2000" dirty="0"/>
              <a:t>Bu soru çok zor bunu yapamam.</a:t>
            </a:r>
          </a:p>
          <a:p>
            <a:pPr marL="0" indent="0">
              <a:buNone/>
            </a:pPr>
            <a:r>
              <a:rPr lang="tr-TR" sz="2000" dirty="0"/>
              <a:t>Gibi soru hakkında aceleci ve önyargılı düşünceler bize zaman kazandırmaktan çok kaybettirir. Yapabileceğimiz soruları es geçmemize sebep olabilir.</a:t>
            </a:r>
          </a:p>
        </p:txBody>
      </p:sp>
      <p:pic>
        <p:nvPicPr>
          <p:cNvPr id="5" name="Resim 4" descr="kişi, adam, takım, kıyafet içeren bir resim&#10;&#10;Çok yüksek güvenilirlikle oluşturulmuş açıklama">
            <a:extLst>
              <a:ext uri="{FF2B5EF4-FFF2-40B4-BE49-F238E27FC236}">
                <a16:creationId xmlns:a16="http://schemas.microsoft.com/office/drawing/2014/main" id="{1DF2D99F-CF29-4E25-8B27-F90AA3EEC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824" y="2082188"/>
            <a:ext cx="2891121" cy="3198404"/>
          </a:xfrm>
          <a:prstGeom prst="ellipse">
            <a:avLst/>
          </a:prstGeom>
          <a:ln>
            <a:noFill/>
          </a:ln>
          <a:effectLst>
            <a:softEdge rad="112500"/>
          </a:effectLst>
        </p:spPr>
      </p:pic>
      <p:pic>
        <p:nvPicPr>
          <p:cNvPr id="4" name="Resim 4">
            <a:extLst>
              <a:ext uri="{FF2B5EF4-FFF2-40B4-BE49-F238E27FC236}">
                <a16:creationId xmlns:a16="http://schemas.microsoft.com/office/drawing/2014/main" id="{3569ECA3-423F-39D9-E66D-154953078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00848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C61F6F4-F68B-47FA-96D5-D016B17D95A7}"/>
              </a:ext>
            </a:extLst>
          </p:cNvPr>
          <p:cNvSpPr>
            <a:spLocks noGrp="1"/>
          </p:cNvSpPr>
          <p:nvPr>
            <p:ph type="title"/>
          </p:nvPr>
        </p:nvSpPr>
        <p:spPr/>
        <p:txBody>
          <a:bodyPr>
            <a:normAutofit/>
          </a:bodyPr>
          <a:lstStyle/>
          <a:p>
            <a:r>
              <a:rPr lang="tr-TR" dirty="0"/>
              <a:t>OLUMSUZ İFADEYİ OLUMLU OKUMAK</a:t>
            </a:r>
          </a:p>
        </p:txBody>
      </p:sp>
      <p:sp>
        <p:nvSpPr>
          <p:cNvPr id="3" name="İçerik Yer Tutucusu 2">
            <a:extLst>
              <a:ext uri="{FF2B5EF4-FFF2-40B4-BE49-F238E27FC236}">
                <a16:creationId xmlns:a16="http://schemas.microsoft.com/office/drawing/2014/main" id="{818058F2-D88B-4587-818F-CDB035983598}"/>
              </a:ext>
            </a:extLst>
          </p:cNvPr>
          <p:cNvSpPr>
            <a:spLocks noGrp="1"/>
          </p:cNvSpPr>
          <p:nvPr>
            <p:ph idx="1"/>
          </p:nvPr>
        </p:nvSpPr>
        <p:spPr>
          <a:xfrm>
            <a:off x="1136073" y="2027105"/>
            <a:ext cx="5927081" cy="3997903"/>
          </a:xfrm>
        </p:spPr>
        <p:txBody>
          <a:bodyPr>
            <a:noAutofit/>
          </a:bodyPr>
          <a:lstStyle/>
          <a:p>
            <a:r>
              <a:rPr lang="tr-TR" dirty="0"/>
              <a:t>Hatalı okuma davranışı da önemli hatalar arasındadır.</a:t>
            </a:r>
          </a:p>
          <a:p>
            <a:pPr>
              <a:buNone/>
            </a:pPr>
            <a:endParaRPr lang="tr-TR" dirty="0"/>
          </a:p>
          <a:p>
            <a:r>
              <a:rPr lang="tr-TR" dirty="0"/>
              <a:t>İnsan beyni cümleyi olumlu okumaya daha yatkındır. Bu yüzden;</a:t>
            </a:r>
          </a:p>
          <a:p>
            <a:pPr marL="0" indent="0">
              <a:buNone/>
            </a:pPr>
            <a:r>
              <a:rPr lang="tr-TR" dirty="0"/>
              <a:t>Hangisi yanlıştır?</a:t>
            </a:r>
          </a:p>
          <a:p>
            <a:pPr marL="0" indent="0">
              <a:buNone/>
            </a:pPr>
            <a:r>
              <a:rPr lang="tr-TR" dirty="0"/>
              <a:t>Değildir?</a:t>
            </a:r>
          </a:p>
          <a:p>
            <a:pPr marL="0" indent="0">
              <a:buNone/>
            </a:pPr>
            <a:r>
              <a:rPr lang="tr-TR" dirty="0"/>
              <a:t>Vb. soruları yanlış okumamıza sebep olabilir.</a:t>
            </a:r>
          </a:p>
          <a:p>
            <a:pPr marL="0" indent="0">
              <a:buNone/>
            </a:pPr>
            <a:endParaRPr lang="tr-TR" dirty="0"/>
          </a:p>
          <a:p>
            <a:r>
              <a:rPr lang="tr-TR" dirty="0"/>
              <a:t>Bundan dolayı soruları acele etmeden, soru kökünü dikkatli ve </a:t>
            </a:r>
            <a:r>
              <a:rPr lang="tr-TR" b="1" dirty="0"/>
              <a:t>kalın, </a:t>
            </a:r>
            <a:r>
              <a:rPr lang="tr-TR" b="1" i="1" u="sng" dirty="0"/>
              <a:t>altı çizili</a:t>
            </a:r>
            <a:r>
              <a:rPr lang="tr-TR" i="1" dirty="0"/>
              <a:t> </a:t>
            </a:r>
            <a:r>
              <a:rPr lang="tr-TR" dirty="0"/>
              <a:t>kelimeleri dikkatli okumalıyız.</a:t>
            </a:r>
          </a:p>
        </p:txBody>
      </p:sp>
      <p:pic>
        <p:nvPicPr>
          <p:cNvPr id="5" name="Resim 4">
            <a:extLst>
              <a:ext uri="{FF2B5EF4-FFF2-40B4-BE49-F238E27FC236}">
                <a16:creationId xmlns:a16="http://schemas.microsoft.com/office/drawing/2014/main" id="{88D887BF-2C8D-4D5B-9FCA-803108BD7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3154" y="2413870"/>
            <a:ext cx="2912013" cy="3224371"/>
          </a:xfrm>
          <a:prstGeom prst="rect">
            <a:avLst/>
          </a:prstGeom>
        </p:spPr>
      </p:pic>
      <p:pic>
        <p:nvPicPr>
          <p:cNvPr id="4" name="Resim 4">
            <a:extLst>
              <a:ext uri="{FF2B5EF4-FFF2-40B4-BE49-F238E27FC236}">
                <a16:creationId xmlns:a16="http://schemas.microsoft.com/office/drawing/2014/main" id="{BC3CF683-5ED2-0587-0DE6-14C66145F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717684"/>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8676995-F40D-4E70-8D14-1194BCF0E7EC}"/>
              </a:ext>
            </a:extLst>
          </p:cNvPr>
          <p:cNvSpPr>
            <a:spLocks noGrp="1"/>
          </p:cNvSpPr>
          <p:nvPr>
            <p:ph type="title"/>
          </p:nvPr>
        </p:nvSpPr>
        <p:spPr/>
        <p:txBody>
          <a:bodyPr/>
          <a:lstStyle/>
          <a:p>
            <a:r>
              <a:rPr lang="tr-TR" dirty="0"/>
              <a:t>DENEME SINAVLARI</a:t>
            </a:r>
          </a:p>
        </p:txBody>
      </p:sp>
      <p:sp>
        <p:nvSpPr>
          <p:cNvPr id="3" name="İçerik Yer Tutucusu 2">
            <a:extLst>
              <a:ext uri="{FF2B5EF4-FFF2-40B4-BE49-F238E27FC236}">
                <a16:creationId xmlns:a16="http://schemas.microsoft.com/office/drawing/2014/main" id="{96E00191-4945-43C0-B728-35087D7981C8}"/>
              </a:ext>
            </a:extLst>
          </p:cNvPr>
          <p:cNvSpPr>
            <a:spLocks noGrp="1"/>
          </p:cNvSpPr>
          <p:nvPr>
            <p:ph idx="1"/>
          </p:nvPr>
        </p:nvSpPr>
        <p:spPr>
          <a:xfrm>
            <a:off x="1099294" y="3076970"/>
            <a:ext cx="4722969" cy="1216855"/>
          </a:xfrm>
        </p:spPr>
        <p:txBody>
          <a:bodyPr>
            <a:normAutofit/>
          </a:bodyPr>
          <a:lstStyle/>
          <a:p>
            <a:pPr algn="ctr"/>
            <a:r>
              <a:rPr lang="tr-TR" sz="2800" dirty="0"/>
              <a:t>DENEME SINAVLARINI ÖNEMSEYİN!</a:t>
            </a:r>
          </a:p>
        </p:txBody>
      </p:sp>
      <p:pic>
        <p:nvPicPr>
          <p:cNvPr id="4" name="Picture 2">
            <a:extLst>
              <a:ext uri="{FF2B5EF4-FFF2-40B4-BE49-F238E27FC236}">
                <a16:creationId xmlns:a16="http://schemas.microsoft.com/office/drawing/2014/main" id="{79803FCD-33EF-4F81-BA19-B3DAADD4FB44}"/>
              </a:ext>
            </a:extLst>
          </p:cNvPr>
          <p:cNvPicPr>
            <a:picLocks noChangeAspect="1" noChangeArrowheads="1"/>
          </p:cNvPicPr>
          <p:nvPr/>
        </p:nvPicPr>
        <p:blipFill>
          <a:blip r:embed="rId2" cstate="print"/>
          <a:stretch>
            <a:fillRect/>
          </a:stretch>
        </p:blipFill>
        <p:spPr bwMode="auto">
          <a:xfrm>
            <a:off x="6369739" y="995218"/>
            <a:ext cx="3406214" cy="4867564"/>
          </a:xfrm>
          <a:prstGeom prst="rect">
            <a:avLst/>
          </a:prstGeom>
          <a:ln>
            <a:noFill/>
          </a:ln>
          <a:effectLst>
            <a:softEdge rad="112500"/>
          </a:effectLst>
        </p:spPr>
      </p:pic>
      <p:pic>
        <p:nvPicPr>
          <p:cNvPr id="6" name="Resim 4">
            <a:extLst>
              <a:ext uri="{FF2B5EF4-FFF2-40B4-BE49-F238E27FC236}">
                <a16:creationId xmlns:a16="http://schemas.microsoft.com/office/drawing/2014/main" id="{62107159-4532-669B-90D9-D6B69AB7C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328351"/>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23C764A-51B5-4EF3-8923-F5B88BAAB6FD}"/>
              </a:ext>
            </a:extLst>
          </p:cNvPr>
          <p:cNvSpPr>
            <a:spLocks noGrp="1"/>
          </p:cNvSpPr>
          <p:nvPr>
            <p:ph type="title"/>
          </p:nvPr>
        </p:nvSpPr>
        <p:spPr/>
        <p:txBody>
          <a:bodyPr/>
          <a:lstStyle/>
          <a:p>
            <a:r>
              <a:rPr lang="tr-TR" dirty="0"/>
              <a:t>UZUN SORULAR</a:t>
            </a:r>
          </a:p>
        </p:txBody>
      </p:sp>
      <p:sp>
        <p:nvSpPr>
          <p:cNvPr id="3" name="İçerik Yer Tutucusu 2">
            <a:extLst>
              <a:ext uri="{FF2B5EF4-FFF2-40B4-BE49-F238E27FC236}">
                <a16:creationId xmlns:a16="http://schemas.microsoft.com/office/drawing/2014/main" id="{6338A23C-D83B-4F1F-A9C1-D64D88CAC309}"/>
              </a:ext>
            </a:extLst>
          </p:cNvPr>
          <p:cNvSpPr>
            <a:spLocks noGrp="1"/>
          </p:cNvSpPr>
          <p:nvPr>
            <p:ph idx="1"/>
          </p:nvPr>
        </p:nvSpPr>
        <p:spPr>
          <a:xfrm>
            <a:off x="1149927" y="2093206"/>
            <a:ext cx="5640135" cy="2456760"/>
          </a:xfrm>
        </p:spPr>
        <p:txBody>
          <a:bodyPr>
            <a:normAutofit/>
          </a:bodyPr>
          <a:lstStyle/>
          <a:p>
            <a:r>
              <a:rPr lang="tr-TR" sz="2200" dirty="0"/>
              <a:t>Soru metninin yada soru kökünün uzun olması bizim için daha fazla ipucu anlamına gelir. Bu yüzden uzun sorular zor olarak değil, daha kolay ve bize daha fazla ipucu sunan sorular olarak algılanmalıdır.</a:t>
            </a:r>
          </a:p>
        </p:txBody>
      </p:sp>
      <p:pic>
        <p:nvPicPr>
          <p:cNvPr id="5" name="Resim 4">
            <a:extLst>
              <a:ext uri="{FF2B5EF4-FFF2-40B4-BE49-F238E27FC236}">
                <a16:creationId xmlns:a16="http://schemas.microsoft.com/office/drawing/2014/main" id="{467E0486-0E79-49F1-A74C-ECCA47DCA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4188" y="1645822"/>
            <a:ext cx="3077660" cy="3566355"/>
          </a:xfrm>
          <a:prstGeom prst="rect">
            <a:avLst/>
          </a:prstGeom>
        </p:spPr>
      </p:pic>
      <p:pic>
        <p:nvPicPr>
          <p:cNvPr id="4" name="Resim 4">
            <a:extLst>
              <a:ext uri="{FF2B5EF4-FFF2-40B4-BE49-F238E27FC236}">
                <a16:creationId xmlns:a16="http://schemas.microsoft.com/office/drawing/2014/main" id="{10078DFC-1DBF-D596-C018-689CE6E3A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924860"/>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FCB0769-2B59-4F01-8C5A-1FD80AE37D03}"/>
              </a:ext>
            </a:extLst>
          </p:cNvPr>
          <p:cNvSpPr>
            <a:spLocks noGrp="1"/>
          </p:cNvSpPr>
          <p:nvPr>
            <p:ph type="title"/>
          </p:nvPr>
        </p:nvSpPr>
        <p:spPr>
          <a:xfrm>
            <a:off x="803565" y="973668"/>
            <a:ext cx="7038108" cy="706964"/>
          </a:xfrm>
        </p:spPr>
        <p:txBody>
          <a:bodyPr>
            <a:normAutofit/>
          </a:bodyPr>
          <a:lstStyle/>
          <a:p>
            <a:r>
              <a:rPr lang="tr-TR" dirty="0"/>
              <a:t>PARAGRAFTA ÖNCE SORUYU OKU</a:t>
            </a:r>
          </a:p>
        </p:txBody>
      </p:sp>
      <p:sp>
        <p:nvSpPr>
          <p:cNvPr id="3" name="İçerik Yer Tutucusu 2">
            <a:extLst>
              <a:ext uri="{FF2B5EF4-FFF2-40B4-BE49-F238E27FC236}">
                <a16:creationId xmlns:a16="http://schemas.microsoft.com/office/drawing/2014/main" id="{EDB684EA-1D21-4015-856E-C4188E32F1F6}"/>
              </a:ext>
            </a:extLst>
          </p:cNvPr>
          <p:cNvSpPr>
            <a:spLocks noGrp="1"/>
          </p:cNvSpPr>
          <p:nvPr>
            <p:ph idx="1"/>
          </p:nvPr>
        </p:nvSpPr>
        <p:spPr>
          <a:xfrm>
            <a:off x="498765" y="2492555"/>
            <a:ext cx="6594762" cy="3456554"/>
          </a:xfrm>
        </p:spPr>
        <p:txBody>
          <a:bodyPr>
            <a:normAutofit/>
          </a:bodyPr>
          <a:lstStyle/>
          <a:p>
            <a:r>
              <a:rPr lang="tr-TR" dirty="0"/>
              <a:t>Paragraf sorularında önce soruyu okumak bize ne sorulduğunu bilmemizi sağlar.</a:t>
            </a:r>
          </a:p>
          <a:p>
            <a:pPr>
              <a:buNone/>
            </a:pPr>
            <a:endParaRPr lang="tr-TR" dirty="0"/>
          </a:p>
          <a:p>
            <a:r>
              <a:rPr lang="tr-TR" dirty="0"/>
              <a:t>Ne sorulduğunu bilen zihin, paragrafı okurken bu soruya cevap arayacaktır.</a:t>
            </a:r>
          </a:p>
          <a:p>
            <a:pPr>
              <a:buNone/>
            </a:pPr>
            <a:endParaRPr lang="tr-TR" dirty="0"/>
          </a:p>
          <a:p>
            <a:r>
              <a:rPr lang="tr-TR" dirty="0"/>
              <a:t>Aynı zamanda soruyu paragraftan önce okumak, paragrafı bir kez daha okumamızı gerek bırakmayacağı için zamandan da kazanmamızı sağlayacaktır.</a:t>
            </a:r>
          </a:p>
        </p:txBody>
      </p:sp>
      <p:pic>
        <p:nvPicPr>
          <p:cNvPr id="5" name="Resim 4">
            <a:extLst>
              <a:ext uri="{FF2B5EF4-FFF2-40B4-BE49-F238E27FC236}">
                <a16:creationId xmlns:a16="http://schemas.microsoft.com/office/drawing/2014/main" id="{5563BD3B-83D3-41FE-B5BA-24C3D9962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218" y="1874704"/>
            <a:ext cx="2396778" cy="3464805"/>
          </a:xfrm>
          <a:prstGeom prst="rect">
            <a:avLst/>
          </a:prstGeom>
        </p:spPr>
      </p:pic>
      <p:pic>
        <p:nvPicPr>
          <p:cNvPr id="4" name="Resim 4">
            <a:extLst>
              <a:ext uri="{FF2B5EF4-FFF2-40B4-BE49-F238E27FC236}">
                <a16:creationId xmlns:a16="http://schemas.microsoft.com/office/drawing/2014/main" id="{A06367BF-B546-8976-C829-36E26D0ED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144" y="1"/>
            <a:ext cx="1537855" cy="148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982374"/>
      </p:ext>
    </p:extLst>
  </p:cSld>
  <p:clrMapOvr>
    <a:masterClrMapping/>
  </p:clrMapOvr>
  <p:transition spd="slow">
    <p:randomBar dir="vert"/>
  </p:transition>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TM02900688[[fn=Model]]</Template>
  <TotalTime>64</TotalTime>
  <Words>993</Words>
  <Application>Microsoft Office PowerPoint</Application>
  <PresentationFormat>Geniş ekran</PresentationFormat>
  <Paragraphs>129</Paragraphs>
  <Slides>25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Arial</vt:lpstr>
      <vt:lpstr>Arial Black</vt:lpstr>
      <vt:lpstr>Comic Sans MS</vt:lpstr>
      <vt:lpstr>Monotype Corsiva</vt:lpstr>
      <vt:lpstr>Trebuchet MS</vt:lpstr>
      <vt:lpstr>Wingdings 3</vt:lpstr>
      <vt:lpstr>Yüzeyler</vt:lpstr>
      <vt:lpstr>TEST ÇÖZME TEKNİKLERİ</vt:lpstr>
      <vt:lpstr>TEST ÇÖZMEDE 3 ÖNEMLİ UNSUR</vt:lpstr>
      <vt:lpstr>ÖNCE SORU KÖKÜ</vt:lpstr>
      <vt:lpstr>SORU NE İSTİYOR?</vt:lpstr>
      <vt:lpstr>ÖNYARGIYLA YAKLAŞMAYIN!</vt:lpstr>
      <vt:lpstr>OLUMSUZ İFADEYİ OLUMLU OKUMAK</vt:lpstr>
      <vt:lpstr>DENEME SINAVLARI</vt:lpstr>
      <vt:lpstr>UZUN SORULAR</vt:lpstr>
      <vt:lpstr>PARAGRAFTA ÖNCE SORUYU OKU</vt:lpstr>
      <vt:lpstr>YAPAMADIĞIN SORUYU BOŞ BIRAK</vt:lpstr>
      <vt:lpstr>ŞIKLARDAN GİTME YÖNTEMİ</vt:lpstr>
      <vt:lpstr>KONSANTRASYON!</vt:lpstr>
      <vt:lpstr>HER TEST İÇİN FARKLI ÇÖZME YÖNTEMİ</vt:lpstr>
      <vt:lpstr>KODLAMA YÖNTEMİ</vt:lpstr>
      <vt:lpstr>HIZLI OKUMA TEKNİKLERİ</vt:lpstr>
      <vt:lpstr>SORUYLA İNATLAŞMAYIN</vt:lpstr>
      <vt:lpstr>SORU İÇİNDEKİ İPUÇLARI</vt:lpstr>
      <vt:lpstr>HER TESTTEN SONRA DİNLENİN</vt:lpstr>
      <vt:lpstr>ÇOK SORU ÇÖZÜN</vt:lpstr>
      <vt:lpstr>ÇIKMIŞ SORULARI ÇÖZÜN</vt:lpstr>
      <vt:lpstr>KALEM KULLANIN</vt:lpstr>
      <vt:lpstr>TEST ÇÖZME SIRASI</vt:lpstr>
      <vt:lpstr>TURLU SORU ÇÖZME YÖNTEMİ</vt:lpstr>
      <vt:lpstr>ALBERT EİNSTEİN</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ÇÖZME TEKNİKLERİ</dc:title>
  <dc:creator>amine ayayna</dc:creator>
  <cp:lastModifiedBy>amine ayayna</cp:lastModifiedBy>
  <cp:revision>1</cp:revision>
  <dcterms:created xsi:type="dcterms:W3CDTF">2022-08-13T12:31:32Z</dcterms:created>
  <dcterms:modified xsi:type="dcterms:W3CDTF">2022-08-17T20:31:14Z</dcterms:modified>
</cp:coreProperties>
</file>