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71" r:id="rId3"/>
    <p:sldId id="259" r:id="rId4"/>
    <p:sldId id="260" r:id="rId5"/>
    <p:sldId id="269" r:id="rId6"/>
    <p:sldId id="257" r:id="rId7"/>
    <p:sldId id="277" r:id="rId8"/>
    <p:sldId id="278" r:id="rId9"/>
    <p:sldId id="279" r:id="rId10"/>
    <p:sldId id="261" r:id="rId11"/>
    <p:sldId id="280" r:id="rId12"/>
    <p:sldId id="262" r:id="rId13"/>
    <p:sldId id="281" r:id="rId14"/>
    <p:sldId id="270" r:id="rId15"/>
    <p:sldId id="266" r:id="rId16"/>
    <p:sldId id="282" r:id="rId17"/>
    <p:sldId id="283" r:id="rId18"/>
    <p:sldId id="263" r:id="rId19"/>
    <p:sldId id="289" r:id="rId20"/>
    <p:sldId id="290" r:id="rId21"/>
    <p:sldId id="284" r:id="rId22"/>
    <p:sldId id="285" r:id="rId23"/>
    <p:sldId id="286" r:id="rId24"/>
    <p:sldId id="287" r:id="rId25"/>
    <p:sldId id="288" r:id="rId26"/>
    <p:sldId id="275" r:id="rId27"/>
    <p:sldId id="272" r:id="rId28"/>
    <p:sldId id="274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61" autoAdjust="0"/>
  </p:normalViewPr>
  <p:slideViewPr>
    <p:cSldViewPr snapToGrid="0">
      <p:cViewPr>
        <p:scale>
          <a:sx n="70" d="100"/>
          <a:sy n="70" d="100"/>
        </p:scale>
        <p:origin x="113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F8044-33EF-4E33-A42D-2FCC9574DD98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D6F27-E00D-42B4-BE8E-1879930A47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8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</a:t>
            </a:r>
            <a:r>
              <a:rPr lang="tr-TR" baseline="0" dirty="0" smtClean="0"/>
              <a:t> SAYFASINDA KİŞİSEL FARKLILIKLARDAN, MESLEKLERİN İÇERDİĞİ KİŞİLİK VE KARAKTERİSTİK ÖZELLİKLERDEN VE HOLLAND’IN YILDIZINDAN BAHSEDİLEBİLİR.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49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 SAYFASINDA</a:t>
            </a:r>
            <a:r>
              <a:rPr lang="tr-TR" baseline="0" dirty="0" smtClean="0"/>
              <a:t> MESLEK SEÇİMİNE DAİR SAHADA AKTİF OLARAK ÇALIŞAN MESLEK ELEMANLARI İLE ÖĞRENCİLERİN GÖRÜŞMELER YAPILABİLECEĞİ VE MESLEKLER HAKKINDA BİLGİLER ALABİLECEKLERİ ANLATILABİLİR.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83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</a:t>
            </a:r>
            <a:r>
              <a:rPr lang="tr-TR" baseline="0" dirty="0" smtClean="0"/>
              <a:t> SAYFASINDA MESLEKLERE DAİR BİLGİLERE ÇEŞİTLİ KİTAP,DERGİ VE BROŞÜRLER ÜZERİNDEN DE ULAŞILABİLECEĞİ VE KONU İLE İLGİLİ MUTLAKA OKUMA YAPILMASI GEREKLİLİĞİ ANLATILABİLİR.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5392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 SAYFASINDA MESLEK</a:t>
            </a:r>
            <a:r>
              <a:rPr lang="tr-TR" baseline="0" dirty="0" smtClean="0"/>
              <a:t> SEÇİMİNDE DENEYİMİN VE İŞ BAŞINDA GÖZLEMİN ÖNEMİ VURGULANABİLİR. ÖĞRENCİLERE DÜŞÜNDÜKLERİ MESLEKLERİ YERİNDE İZLEME VE DENEYİMLEYEBİLME İMKANININ ÖNEMİNDEN BAHSEDİLEBİLİR.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273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 SAYFASINDA</a:t>
            </a:r>
            <a:r>
              <a:rPr lang="tr-TR" baseline="0" dirty="0" smtClean="0"/>
              <a:t> MESLEK ELEMANLARI İLE YAPILABİLECEK ÇEVRİMİÇİ TOPLANTILAR, YÜZYÜZE GÖRÜŞMELER YA DA YAPILABİLECEK ÇALIŞMALAR HAKKINDA BİLGİ VERİLEBİLİR.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774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BU SLAYT SAYFASINDA MESLEK</a:t>
            </a:r>
            <a:r>
              <a:rPr lang="tr-TR" baseline="0" dirty="0" smtClean="0"/>
              <a:t> SEÇİMİNDE DENEYİMİN VE İŞ BAŞINDA GÖZLEMİN ÖNEMİ VURGULANABİLİR. ÖĞRENCİLERE DÜŞÜNDÜKLERİ MESLEKLERİ YERİNDE İZLEME VE DENEYİMLEYEBİLME İMKANININ ÖNEMİNDEN BAHSEDİLEBİLİR.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958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 SAYFASINDA MESLEK</a:t>
            </a:r>
            <a:r>
              <a:rPr lang="tr-TR" baseline="0" dirty="0" smtClean="0"/>
              <a:t> ELEMANLARI İLE YAPILABİLECEK PANELLERDEN, OTURUMLARDAN VE BİLGİ ALMAK İÇİN SORU-CEVAP BÖLÜMLERİNİN ÖNEMİNDEN, MESLEK ELEMANLARININ DENEYİMLERİNİN ÖNEMİNDEN BAHSEDİLEBİLİR.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98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 SAYFASINDA</a:t>
            </a:r>
            <a:r>
              <a:rPr lang="tr-TR" baseline="0" dirty="0" smtClean="0"/>
              <a:t> KARİYER YELKENLİSİ MODELİNİN MESLEK SEÇİMİ ÜZERİNE ÖĞRENCİLERE UYGUN BİR KURAMSAL ÇERÇEVESİNDEN BAHSEDİLEBİLİR.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751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 SAYFASINDA HOLLAND’IN TİPOLOJİSİNDEN</a:t>
            </a:r>
            <a:r>
              <a:rPr lang="tr-TR" baseline="0" dirty="0" smtClean="0"/>
              <a:t> VE BİRBİRİ İLE BAĞLANTILI OLAN TİPLEMELERDEN BAHSEDİLEBİLİR.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3247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SLAYT</a:t>
            </a:r>
            <a:r>
              <a:rPr lang="tr-TR" baseline="0" dirty="0" smtClean="0"/>
              <a:t> SAYFASINDA KARİYER TEKERLEĞİ MODELİNDE BOŞLUKLARA MESLEK İLE İLGİLİ KARŞILIK GELEN BİLGİLERİ YAZDIKLARINDA TÜM SEÇENEKLERİ BİR BÜTÜN OLARAK GÖRMELERİNİN ÖNEMİNDEN BAHSEDİLEBİLİR.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60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14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 SAYFASINDA ÖĞRENCİLERİN BİR ÖNCEKİ SLAYTTA YER ALAN TİPOLOJİK KURAMDA YER ALAN ÇEŞİTLİ</a:t>
            </a:r>
            <a:r>
              <a:rPr lang="tr-TR" baseline="0" dirty="0" smtClean="0"/>
              <a:t> ÖZELLİKLERİ KENDİLERİ İÇİN DÜŞÜNMELERİ TEŞVİK EDİLEBİLİR VE SORU CEVAP BÖLÜMÜ YAPILABİLİR.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22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 SAYFASINDA MESLEK SEÇİMİNDE ÖNEMLİ OLAN FAKTÖRLER</a:t>
            </a:r>
            <a:r>
              <a:rPr lang="tr-TR" baseline="0" dirty="0" smtClean="0"/>
              <a:t> AÇIKLANABİLİR VE HER BİRİNE ÖRNEKLER VERİLEREK KONU DETAYLANDIRILABİLİR.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76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</a:t>
            </a:r>
            <a:r>
              <a:rPr lang="tr-TR" baseline="0" dirty="0" smtClean="0"/>
              <a:t> SLAYT SAYFASINDA MESLEK SEÇİMİNDE ÖNEMLİ OLAN BAŞ FAKTÖRLERİN TANIMLAMASI YAPILABİLİR VE GELİŞİM DÖNEMLERİNDE YETENEK, DEĞER VE İLGİNİN HANGİ DÖNEMLERDE GELİŞİM GÖSTERDİĞİ İLE İLGİLİ BİLGİ VERİLEBİLİR.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209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 SAYFASINDA</a:t>
            </a:r>
            <a:r>
              <a:rPr lang="tr-TR" baseline="0" dirty="0" smtClean="0"/>
              <a:t> DAHA ÖNCEKİ SLAYTLARDA VERİLEN BİLGİLER IŞIĞINDA ÖĞRENCİLERİN ÖZGÜRCE SEÇİMLER YAPABİLECEĞİ VE KENDİLERİNİ TANIMALARI İÇİN ÖNLERİNDEKİ ZAMANI İYİ DEĞERLENDİRMELERİ GEREKTİĞİ VURGULANARAK BİLGİ VE DENEYİM PAYLAŞIMI YAPILABİLİR.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31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</a:t>
            </a:r>
            <a:r>
              <a:rPr lang="tr-TR" baseline="0" dirty="0" smtClean="0"/>
              <a:t> SAYFASINDA MESLEKLERİN EKONOMİK ŞARTLARINI VE ÜLKEMİZDE EKONOMİK KONUMLARINDAN BAHSEDİLEBİLİR VE GELECEKTEKİ POPÜLER MESLEK ALANLARINDAN BAHSEDİLEBİLİR.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87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 SAYFASINDA ÖĞRENCİLERİN BİLGİ ALMAK İÇİN İŞKUR SİTESİNİ ZİYARET EDEBİLECEKLERİ VE İŞKURA BİZZAT GİDEREK MESLEK ENVANTERLERİNE KATILIM SAĞLAYABİLECEKLERİ ANLATILABİLİR.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574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 SAYFASINDA AKLINDA SORU İŞARETLERİ OLAN</a:t>
            </a:r>
            <a:r>
              <a:rPr lang="tr-TR" baseline="0" dirty="0" smtClean="0"/>
              <a:t> YA DA MESLEK SEÇİMİ VE ÖNEMİ KONUSUNDA DAHA AYRINTILI BİLGİ ALMAK İSTEYEN ÖĞRENCİLERİN</a:t>
            </a:r>
            <a:r>
              <a:rPr lang="tr-TR" dirty="0" smtClean="0"/>
              <a:t> OKUL PSİKOLOJİK</a:t>
            </a:r>
            <a:r>
              <a:rPr lang="tr-TR" baseline="0" dirty="0" smtClean="0"/>
              <a:t> DANIŞMANINA BAŞVURUDA BULUNABİLECEĞİ ANLATILABİLİR.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6F27-E00D-42B4-BE8E-1879930A47D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77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43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10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524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76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06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74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16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77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63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55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46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3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87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22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47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62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C9279C-2C8A-45D5-987F-76F5012AC261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734EC-50DF-4059-9F39-31029B737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66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Dikdörtgen 4"/>
          <p:cNvSpPr/>
          <p:nvPr/>
        </p:nvSpPr>
        <p:spPr>
          <a:xfrm>
            <a:off x="-129243" y="554551"/>
            <a:ext cx="51567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MESLEK SEÇİMİ</a:t>
            </a:r>
          </a:p>
          <a:p>
            <a:pPr algn="ctr"/>
            <a:r>
              <a:rPr lang="tr-TR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</a:t>
            </a:r>
          </a:p>
          <a:p>
            <a:pPr algn="ctr"/>
            <a:r>
              <a:rPr lang="tr-TR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ÖNEMİ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87" y="557744"/>
            <a:ext cx="1451446" cy="145144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868734" y="2031878"/>
            <a:ext cx="371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PSİKOLOJİK DANIŞMAN</a:t>
            </a:r>
          </a:p>
          <a:p>
            <a:pPr algn="ctr"/>
            <a:r>
              <a:rPr lang="tr-TR" sz="2400" b="1" dirty="0" smtClean="0"/>
              <a:t>M. ANIL ERDEM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8426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315" y="1554978"/>
            <a:ext cx="10293790" cy="5588206"/>
          </a:xfrm>
        </p:spPr>
        <p:txBody>
          <a:bodyPr>
            <a:noAutofit/>
          </a:bodyPr>
          <a:lstStyle/>
          <a:p>
            <a:r>
              <a:rPr lang="tr-TR" sz="2800" dirty="0" smtClean="0"/>
              <a:t>Meslek ve iş sahibi olmanın temelinde insanın doğuştan getirdiği yetenekleri, potansiyeli, gizil-güçleri vardır.</a:t>
            </a:r>
          </a:p>
          <a:p>
            <a:endParaRPr lang="tr-TR" sz="2800" dirty="0" smtClean="0"/>
          </a:p>
          <a:p>
            <a:r>
              <a:rPr lang="tr-TR" sz="2800" dirty="0" smtClean="0"/>
              <a:t>İşte sahip olduğumuz bu yetenekleri kullanma ve geliştirme olanağı sağlayacak alan, meslek alanlarıdır, işimizdir.</a:t>
            </a:r>
          </a:p>
        </p:txBody>
      </p:sp>
    </p:spTree>
    <p:extLst>
      <p:ext uri="{BB962C8B-B14F-4D97-AF65-F5344CB8AC3E}">
        <p14:creationId xmlns:p14="http://schemas.microsoft.com/office/powerpoint/2010/main" val="156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7528" y="1068309"/>
            <a:ext cx="10827945" cy="5569389"/>
          </a:xfrm>
        </p:spPr>
        <p:txBody>
          <a:bodyPr>
            <a:normAutofit/>
          </a:bodyPr>
          <a:lstStyle/>
          <a:p>
            <a:r>
              <a:rPr lang="tr-TR" sz="2800" dirty="0"/>
              <a:t>B</a:t>
            </a:r>
            <a:r>
              <a:rPr lang="tr-TR" sz="2800" dirty="0" smtClean="0"/>
              <a:t>u </a:t>
            </a:r>
            <a:r>
              <a:rPr lang="tr-TR" sz="2800" dirty="0"/>
              <a:t>yetenekleri ifade etme, güçlerimizi artırma fırsatı elde ederiz. Böylece birey var oluşunun anlamını yakalar</a:t>
            </a:r>
            <a:r>
              <a:rPr lang="tr-TR" sz="2800" dirty="0" smtClean="0"/>
              <a:t>.</a:t>
            </a: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/>
              <a:t>Kendisini bir iş </a:t>
            </a:r>
            <a:r>
              <a:rPr lang="tr-TR" sz="2800" dirty="0" smtClean="0"/>
              <a:t>yaptığı için </a:t>
            </a:r>
            <a:r>
              <a:rPr lang="tr-TR" sz="2800" dirty="0"/>
              <a:t>daha değerli ve önemli görür. K</a:t>
            </a:r>
            <a:r>
              <a:rPr lang="tr-TR" sz="2800" dirty="0" smtClean="0"/>
              <a:t>endine </a:t>
            </a:r>
            <a:r>
              <a:rPr lang="tr-TR" sz="2800" dirty="0"/>
              <a:t>saygısı ve güveni gelişir. </a:t>
            </a: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/>
              <a:t> İş etkinlikleri içinde biz başkalarıyla etkileşimde </a:t>
            </a:r>
            <a:r>
              <a:rPr lang="tr-TR" sz="2800" dirty="0" smtClean="0"/>
              <a:t>bulunur, </a:t>
            </a:r>
            <a:r>
              <a:rPr lang="tr-TR" sz="2800" dirty="0"/>
              <a:t>belli rol ve görevler yoluyla sosyal kimliğimizi kazanırız.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85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1585" y="760492"/>
            <a:ext cx="10675246" cy="5877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Mesleğin gerektirdiği faaliyetler, yapılan işin özellikleri...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Bu meslek ne gibi etkinlikleri kapsamaktadır?</a:t>
            </a:r>
          </a:p>
          <a:p>
            <a:endParaRPr lang="tr-TR" sz="2400" dirty="0" smtClean="0"/>
          </a:p>
          <a:p>
            <a:r>
              <a:rPr lang="tr-TR" sz="2400" dirty="0" smtClean="0"/>
              <a:t>Çalışma ortamı ve koşulları?</a:t>
            </a:r>
          </a:p>
          <a:p>
            <a:endParaRPr lang="tr-TR" sz="2400" dirty="0" smtClean="0"/>
          </a:p>
          <a:p>
            <a:r>
              <a:rPr lang="tr-TR" sz="2400" dirty="0" smtClean="0"/>
              <a:t>Bu meslekte çalışanlarda aranan nitelikler yaş, cinsiyet, boy, ağırlık, duyu organlarının hassaslığı gibi nitelikler yönünden bir sınırlama ya da tercih durumu var mı?</a:t>
            </a:r>
          </a:p>
          <a:p>
            <a:endParaRPr lang="tr-TR" sz="2400" dirty="0" smtClean="0"/>
          </a:p>
          <a:p>
            <a:r>
              <a:rPr lang="tr-TR" sz="2400" dirty="0" smtClean="0"/>
              <a:t>Yabancı dil bilme, bilgisayar kullanma vb. yeterlilikler gerektiriyor mu?</a:t>
            </a:r>
          </a:p>
        </p:txBody>
      </p:sp>
    </p:spTree>
    <p:extLst>
      <p:ext uri="{BB962C8B-B14F-4D97-AF65-F5344CB8AC3E}">
        <p14:creationId xmlns:p14="http://schemas.microsoft.com/office/powerpoint/2010/main" val="12605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4547" y="896293"/>
            <a:ext cx="10195413" cy="5578443"/>
          </a:xfrm>
        </p:spPr>
        <p:txBody>
          <a:bodyPr>
            <a:normAutofit/>
          </a:bodyPr>
          <a:lstStyle/>
          <a:p>
            <a:r>
              <a:rPr lang="tr-TR" sz="2400" dirty="0"/>
              <a:t>Mesleğe hazırlanma ve giriş nasıl olmaktadır? Meslek nasıl bir eğitim gerektiriyor? Eğitimi veren kurumlar, süresi, bu okullara giriş koşulları, okuldan sonra staj-uygulama gerekip gerekmediği</a:t>
            </a:r>
            <a:r>
              <a:rPr lang="tr-TR" sz="2400" dirty="0" smtClean="0"/>
              <a:t>...</a:t>
            </a:r>
          </a:p>
          <a:p>
            <a:endParaRPr lang="tr-TR" sz="2400" dirty="0"/>
          </a:p>
          <a:p>
            <a:r>
              <a:rPr lang="tr-TR" sz="2400" dirty="0"/>
              <a:t>Meslekte ilerleme ve kazanç durumu vb. </a:t>
            </a:r>
            <a:r>
              <a:rPr lang="tr-TR" sz="2400" dirty="0" smtClean="0"/>
              <a:t>mesleğin </a:t>
            </a:r>
            <a:r>
              <a:rPr lang="tr-TR" sz="2400" dirty="0"/>
              <a:t>başlangıçtaki kazanç ve statüsü nasıldır</a:t>
            </a:r>
            <a:r>
              <a:rPr lang="tr-TR" sz="2400" dirty="0" smtClean="0"/>
              <a:t>?</a:t>
            </a:r>
          </a:p>
          <a:p>
            <a:endParaRPr lang="tr-TR" sz="2400" dirty="0"/>
          </a:p>
          <a:p>
            <a:r>
              <a:rPr lang="tr-TR" sz="2400" dirty="0"/>
              <a:t>Meslek ömür boyu sürecek nitelikte </a:t>
            </a:r>
            <a:r>
              <a:rPr lang="tr-TR" sz="2400" dirty="0" smtClean="0"/>
              <a:t>midir? Emeklilik </a:t>
            </a:r>
            <a:r>
              <a:rPr lang="tr-TR" sz="2400" dirty="0"/>
              <a:t>koşulları nasıldır?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00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85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513" cy="6858000"/>
          </a:xfrm>
        </p:spPr>
      </p:pic>
    </p:spTree>
    <p:extLst>
      <p:ext uri="{BB962C8B-B14F-4D97-AF65-F5344CB8AC3E}">
        <p14:creationId xmlns:p14="http://schemas.microsoft.com/office/powerpoint/2010/main" val="32833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817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7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6229" cy="6858001"/>
          </a:xfrm>
        </p:spPr>
      </p:pic>
    </p:spTree>
    <p:extLst>
      <p:ext uri="{BB962C8B-B14F-4D97-AF65-F5344CB8AC3E}">
        <p14:creationId xmlns:p14="http://schemas.microsoft.com/office/powerpoint/2010/main" val="36463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5759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409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56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4053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9129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56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38" cy="6858000"/>
          </a:xfrm>
        </p:spPr>
      </p:pic>
    </p:spTree>
    <p:extLst>
      <p:ext uri="{BB962C8B-B14F-4D97-AF65-F5344CB8AC3E}">
        <p14:creationId xmlns:p14="http://schemas.microsoft.com/office/powerpoint/2010/main" val="36209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77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3138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579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89"/>
          </a:xfrm>
        </p:spPr>
      </p:pic>
    </p:spTree>
    <p:extLst>
      <p:ext uri="{BB962C8B-B14F-4D97-AF65-F5344CB8AC3E}">
        <p14:creationId xmlns:p14="http://schemas.microsoft.com/office/powerpoint/2010/main" val="31939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9500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Meslek nedir?</a:t>
            </a:r>
          </a:p>
          <a:p>
            <a:endParaRPr lang="tr-TR" sz="2800" dirty="0"/>
          </a:p>
          <a:p>
            <a:r>
              <a:rPr lang="tr-TR" sz="2800" dirty="0" smtClean="0"/>
              <a:t>Meslek; bir kimsenin hayatını kazanmak için yaptığı, kuralları toplumca belirlenmiş ve belli bir eğitimle kazanılan bilgi ve becerilere dayalı etkinlikler bütünü olarak tanımlanabilir (Kuzgun, 1994).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937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997813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Bir meslek edinmenin temelinde para kazanarak fizyolojik ihtiyaçları karşılamanın dışında sosyal ve psikolojik ihtiyaçların doyumu söz konusudur.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i="1" dirty="0" smtClean="0"/>
              <a:t>S. Freud bunu şöyle dile getirir: Sağlıklı insan sevebilen ve çalışabilen kişidir.</a:t>
            </a:r>
            <a:endParaRPr lang="tr-TR" sz="2800" i="1" dirty="0"/>
          </a:p>
        </p:txBody>
      </p:sp>
    </p:spTree>
    <p:extLst>
      <p:ext uri="{BB962C8B-B14F-4D97-AF65-F5344CB8AC3E}">
        <p14:creationId xmlns:p14="http://schemas.microsoft.com/office/powerpoint/2010/main" val="35235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9960023" cy="4195481"/>
          </a:xfrm>
        </p:spPr>
        <p:txBody>
          <a:bodyPr>
            <a:normAutofit/>
          </a:bodyPr>
          <a:lstStyle/>
          <a:p>
            <a:r>
              <a:rPr lang="tr-TR" sz="2800" i="1" dirty="0"/>
              <a:t>“Sevdiğiniz bir işi meslek edinirseniz, hayatta bir </a:t>
            </a:r>
            <a:r>
              <a:rPr lang="tr-TR" sz="2800" i="1" dirty="0" smtClean="0"/>
              <a:t>gün </a:t>
            </a:r>
            <a:r>
              <a:rPr lang="tr-TR" sz="2800" i="1" dirty="0"/>
              <a:t>dahi olsa işte çalışmış olmazsınız. Ben hayatta bir </a:t>
            </a:r>
            <a:r>
              <a:rPr lang="tr-TR" sz="2800" i="1" dirty="0" smtClean="0"/>
              <a:t>gün dahi </a:t>
            </a:r>
            <a:r>
              <a:rPr lang="tr-TR" sz="2800" i="1" dirty="0"/>
              <a:t>işte çalışmadım. Çalışmalarımın </a:t>
            </a:r>
            <a:r>
              <a:rPr lang="tr-TR" sz="2800" i="1" dirty="0" smtClean="0"/>
              <a:t>tümü sadece keyif </a:t>
            </a:r>
            <a:r>
              <a:rPr lang="tr-TR" sz="2800" i="1" dirty="0"/>
              <a:t>ve mutluluktan ibaretti. (Edison)”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888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238" y="116558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smtClean="0"/>
              <a:t>Mesleki Rehberlik Hizmetleri şu üç aşamada gerçekleştirilir: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smtClean="0"/>
              <a:t>I. Bireyi (öğrenciyi) tanıma</a:t>
            </a:r>
          </a:p>
          <a:p>
            <a:endParaRPr lang="tr-TR" sz="2800" dirty="0" smtClean="0"/>
          </a:p>
          <a:p>
            <a:r>
              <a:rPr lang="tr-TR" sz="2800" dirty="0" smtClean="0"/>
              <a:t>II. Meslek alanlarını tanıma</a:t>
            </a:r>
          </a:p>
          <a:p>
            <a:endParaRPr lang="tr-TR" sz="2800" dirty="0" smtClean="0"/>
          </a:p>
          <a:p>
            <a:r>
              <a:rPr lang="tr-TR" sz="2800" dirty="0" smtClean="0"/>
              <a:t>III. Bireyin kişisel nitelikleri ile mesleklerin gerektirdiği özellikler arasında bağlantıyı kurarak kendine uygun bir mesleği seçmesine yardım etme.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509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62939"/>
          </a:xfrm>
        </p:spPr>
      </p:pic>
    </p:spTree>
    <p:extLst>
      <p:ext uri="{BB962C8B-B14F-4D97-AF65-F5344CB8AC3E}">
        <p14:creationId xmlns:p14="http://schemas.microsoft.com/office/powerpoint/2010/main" val="19402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066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744</Words>
  <Application>Microsoft Office PowerPoint</Application>
  <PresentationFormat>Geniş ekran</PresentationFormat>
  <Paragraphs>76</Paragraphs>
  <Slides>28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32</cp:revision>
  <dcterms:created xsi:type="dcterms:W3CDTF">2022-03-14T07:07:40Z</dcterms:created>
  <dcterms:modified xsi:type="dcterms:W3CDTF">2022-10-18T07:01:55Z</dcterms:modified>
</cp:coreProperties>
</file>