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6" r:id="rId1"/>
    <p:sldMasterId id="2147483674" r:id="rId2"/>
    <p:sldMasterId id="2147483699" r:id="rId3"/>
  </p:sldMasterIdLst>
  <p:notesMasterIdLst>
    <p:notesMasterId r:id="rId34"/>
  </p:notesMasterIdLst>
  <p:sldIdLst>
    <p:sldId id="329" r:id="rId4"/>
    <p:sldId id="356" r:id="rId5"/>
    <p:sldId id="387" r:id="rId6"/>
    <p:sldId id="388" r:id="rId7"/>
    <p:sldId id="389" r:id="rId8"/>
    <p:sldId id="391" r:id="rId9"/>
    <p:sldId id="390" r:id="rId10"/>
    <p:sldId id="392" r:id="rId11"/>
    <p:sldId id="393" r:id="rId12"/>
    <p:sldId id="394" r:id="rId13"/>
    <p:sldId id="395" r:id="rId14"/>
    <p:sldId id="396" r:id="rId15"/>
    <p:sldId id="397" r:id="rId16"/>
    <p:sldId id="398" r:id="rId17"/>
    <p:sldId id="399" r:id="rId18"/>
    <p:sldId id="401" r:id="rId19"/>
    <p:sldId id="402" r:id="rId20"/>
    <p:sldId id="403" r:id="rId21"/>
    <p:sldId id="404" r:id="rId22"/>
    <p:sldId id="405" r:id="rId23"/>
    <p:sldId id="406" r:id="rId24"/>
    <p:sldId id="407" r:id="rId25"/>
    <p:sldId id="414" r:id="rId26"/>
    <p:sldId id="408" r:id="rId27"/>
    <p:sldId id="413" r:id="rId28"/>
    <p:sldId id="412" r:id="rId29"/>
    <p:sldId id="415" r:id="rId30"/>
    <p:sldId id="410" r:id="rId31"/>
    <p:sldId id="411" r:id="rId32"/>
    <p:sldId id="386" r:id="rId33"/>
  </p:sldIdLst>
  <p:sldSz cx="10691813" cy="7559675"/>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stafa YAYLAK" initials="MY" lastIdx="2" clrIdx="0">
    <p:extLst>
      <p:ext uri="{19B8F6BF-5375-455C-9EA6-DF929625EA0E}">
        <p15:presenceInfo xmlns:p15="http://schemas.microsoft.com/office/powerpoint/2012/main" userId="S-1-5-21-606747145-725345543-1801674531-65650" providerId="AD"/>
      </p:ext>
    </p:extLst>
  </p:cmAuthor>
  <p:cmAuthor id="2" name="Ayhan OZTURK01" initials="AO" lastIdx="4" clrIdx="1">
    <p:extLst>
      <p:ext uri="{19B8F6BF-5375-455C-9EA6-DF929625EA0E}">
        <p15:presenceInfo xmlns:p15="http://schemas.microsoft.com/office/powerpoint/2012/main" userId="S-1-5-21-606747145-725345543-1801674531-55353" providerId="AD"/>
      </p:ext>
    </p:extLst>
  </p:cmAuthor>
  <p:cmAuthor id="4" name="Yazar" initials="A" lastIdx="66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FBDEE0"/>
    <a:srgbClr val="F2E7DD"/>
    <a:srgbClr val="E8DCD0"/>
    <a:srgbClr val="FFFBF8"/>
    <a:srgbClr val="DA291C"/>
    <a:srgbClr val="D9C6BA"/>
    <a:srgbClr val="E1CDCC"/>
    <a:srgbClr val="DC8E77"/>
    <a:srgbClr val="A37F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27F97BB-C833-4FB7-BDE5-3F7075034690}" styleName="Tema Uygulanmış Stil 2 - Vurgu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4C1A8A3-306A-4EB7-A6B1-4F7E0EB9C5D6}" styleName="Orta Stil 3 - Vurgu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Açık Stil 3 - Vurgu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3" autoAdjust="0"/>
    <p:restoredTop sz="97446" autoAdjust="0"/>
  </p:normalViewPr>
  <p:slideViewPr>
    <p:cSldViewPr snapToGrid="0">
      <p:cViewPr varScale="1">
        <p:scale>
          <a:sx n="104" d="100"/>
          <a:sy n="104" d="100"/>
        </p:scale>
        <p:origin x="1242" y="120"/>
      </p:cViewPr>
      <p:guideLst>
        <p:guide orient="horz" pos="2381"/>
        <p:guide pos="3368"/>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09" d="100"/>
          <a:sy n="109" d="100"/>
        </p:scale>
        <p:origin x="5232" y="12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commentAuthors" Target="commentAuthor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45660" cy="498056"/>
          </a:xfrm>
          <a:prstGeom prst="rect">
            <a:avLst/>
          </a:prstGeom>
        </p:spPr>
        <p:txBody>
          <a:bodyPr vert="horz" lIns="91457" tIns="45730" rIns="91457" bIns="45730" rtlCol="0"/>
          <a:lstStyle>
            <a:lvl1pPr algn="l">
              <a:defRPr sz="1200"/>
            </a:lvl1pPr>
          </a:lstStyle>
          <a:p>
            <a:endParaRPr lang="tr-TR"/>
          </a:p>
        </p:txBody>
      </p:sp>
      <p:sp>
        <p:nvSpPr>
          <p:cNvPr id="3" name="Veri Yer Tutucusu 2"/>
          <p:cNvSpPr>
            <a:spLocks noGrp="1"/>
          </p:cNvSpPr>
          <p:nvPr>
            <p:ph type="dt" idx="1"/>
          </p:nvPr>
        </p:nvSpPr>
        <p:spPr>
          <a:xfrm>
            <a:off x="3850442" y="0"/>
            <a:ext cx="2945660" cy="498056"/>
          </a:xfrm>
          <a:prstGeom prst="rect">
            <a:avLst/>
          </a:prstGeom>
        </p:spPr>
        <p:txBody>
          <a:bodyPr vert="horz" lIns="91457" tIns="45730" rIns="91457" bIns="45730" rtlCol="0"/>
          <a:lstStyle>
            <a:lvl1pPr algn="r">
              <a:defRPr sz="1200"/>
            </a:lvl1pPr>
          </a:lstStyle>
          <a:p>
            <a:fld id="{690CC178-33A6-4230-9F3E-5AA43948B8A2}" type="datetimeFigureOut">
              <a:rPr lang="tr-TR" smtClean="0"/>
              <a:t>10.09.2025</a:t>
            </a:fld>
            <a:endParaRPr lang="tr-TR"/>
          </a:p>
        </p:txBody>
      </p:sp>
      <p:sp>
        <p:nvSpPr>
          <p:cNvPr id="4" name="Slayt Resmi Yer Tutucusu 3"/>
          <p:cNvSpPr>
            <a:spLocks noGrp="1" noRot="1" noChangeAspect="1"/>
          </p:cNvSpPr>
          <p:nvPr>
            <p:ph type="sldImg" idx="2"/>
          </p:nvPr>
        </p:nvSpPr>
        <p:spPr>
          <a:xfrm>
            <a:off x="1028700" y="1239838"/>
            <a:ext cx="4740275" cy="3351212"/>
          </a:xfrm>
          <a:prstGeom prst="rect">
            <a:avLst/>
          </a:prstGeom>
          <a:noFill/>
          <a:ln w="12700">
            <a:solidFill>
              <a:prstClr val="black"/>
            </a:solidFill>
          </a:ln>
        </p:spPr>
        <p:txBody>
          <a:bodyPr vert="horz" lIns="91457" tIns="45730" rIns="91457" bIns="45730" rtlCol="0" anchor="ctr"/>
          <a:lstStyle/>
          <a:p>
            <a:endParaRPr lang="tr-TR"/>
          </a:p>
        </p:txBody>
      </p:sp>
      <p:sp>
        <p:nvSpPr>
          <p:cNvPr id="5" name="Not Yer Tutucusu 4"/>
          <p:cNvSpPr>
            <a:spLocks noGrp="1"/>
          </p:cNvSpPr>
          <p:nvPr>
            <p:ph type="body" sz="quarter" idx="3"/>
          </p:nvPr>
        </p:nvSpPr>
        <p:spPr>
          <a:xfrm>
            <a:off x="679768" y="4777195"/>
            <a:ext cx="5438140" cy="3908613"/>
          </a:xfrm>
          <a:prstGeom prst="rect">
            <a:avLst/>
          </a:prstGeom>
        </p:spPr>
        <p:txBody>
          <a:bodyPr vert="horz" lIns="91457" tIns="45730" rIns="91457" bIns="4573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9428586"/>
            <a:ext cx="2945660" cy="498055"/>
          </a:xfrm>
          <a:prstGeom prst="rect">
            <a:avLst/>
          </a:prstGeom>
        </p:spPr>
        <p:txBody>
          <a:bodyPr vert="horz" lIns="91457" tIns="45730" rIns="91457" bIns="4573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2" y="9428586"/>
            <a:ext cx="2945660" cy="498055"/>
          </a:xfrm>
          <a:prstGeom prst="rect">
            <a:avLst/>
          </a:prstGeom>
        </p:spPr>
        <p:txBody>
          <a:bodyPr vert="horz" lIns="91457" tIns="45730" rIns="91457" bIns="45730" rtlCol="0" anchor="b"/>
          <a:lstStyle>
            <a:lvl1pPr algn="r">
              <a:defRPr sz="1200"/>
            </a:lvl1pPr>
          </a:lstStyle>
          <a:p>
            <a:fld id="{9B442DCC-CFEC-4D5E-85AF-B5136678DC19}" type="slidenum">
              <a:rPr lang="tr-TR" smtClean="0"/>
              <a:t>‹#›</a:t>
            </a:fld>
            <a:endParaRPr lang="tr-TR"/>
          </a:p>
        </p:txBody>
      </p:sp>
    </p:spTree>
    <p:extLst>
      <p:ext uri="{BB962C8B-B14F-4D97-AF65-F5344CB8AC3E}">
        <p14:creationId xmlns:p14="http://schemas.microsoft.com/office/powerpoint/2010/main" val="4168909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4.jpe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336477" y="1237197"/>
            <a:ext cx="8018860" cy="2631887"/>
          </a:xfrm>
        </p:spPr>
        <p:txBody>
          <a:bodyPr anchor="b"/>
          <a:lstStyle>
            <a:lvl1pPr algn="ctr">
              <a:defRPr sz="5262"/>
            </a:lvl1pPr>
          </a:lstStyle>
          <a:p>
            <a:r>
              <a:rPr lang="tr-TR"/>
              <a:t>Asıl başlık stili için tıklatın</a:t>
            </a:r>
          </a:p>
        </p:txBody>
      </p:sp>
      <p:sp>
        <p:nvSpPr>
          <p:cNvPr id="3" name="Alt Başlık 2"/>
          <p:cNvSpPr>
            <a:spLocks noGrp="1"/>
          </p:cNvSpPr>
          <p:nvPr>
            <p:ph type="subTitle" idx="1"/>
          </p:nvPr>
        </p:nvSpPr>
        <p:spPr>
          <a:xfrm>
            <a:off x="1336477" y="3970581"/>
            <a:ext cx="8018860" cy="1825171"/>
          </a:xfrm>
        </p:spPr>
        <p:txBody>
          <a:bodyPr/>
          <a:lstStyle>
            <a:lvl1pPr marL="0" indent="0" algn="ctr">
              <a:buNone/>
              <a:defRPr sz="2105"/>
            </a:lvl1pPr>
            <a:lvl2pPr marL="400957" indent="0" algn="ctr">
              <a:buNone/>
              <a:defRPr sz="1754"/>
            </a:lvl2pPr>
            <a:lvl3pPr marL="801915" indent="0" algn="ctr">
              <a:buNone/>
              <a:defRPr sz="1579"/>
            </a:lvl3pPr>
            <a:lvl4pPr marL="1202871" indent="0" algn="ctr">
              <a:buNone/>
              <a:defRPr sz="1403"/>
            </a:lvl4pPr>
            <a:lvl5pPr marL="1603828" indent="0" algn="ctr">
              <a:buNone/>
              <a:defRPr sz="1403"/>
            </a:lvl5pPr>
            <a:lvl6pPr marL="2004785" indent="0" algn="ctr">
              <a:buNone/>
              <a:defRPr sz="1403"/>
            </a:lvl6pPr>
            <a:lvl7pPr marL="2405743" indent="0" algn="ctr">
              <a:buNone/>
              <a:defRPr sz="1403"/>
            </a:lvl7pPr>
            <a:lvl8pPr marL="2806699" indent="0" algn="ctr">
              <a:buNone/>
              <a:defRPr sz="1403"/>
            </a:lvl8pPr>
            <a:lvl9pPr marL="3207656" indent="0" algn="ctr">
              <a:buNone/>
              <a:defRPr sz="1403"/>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FAFB5D21-3894-4AD5-99E4-9533216B8D4E}" type="datetimeFigureOut">
              <a:rPr lang="tr-TR" smtClean="0"/>
              <a:t>10.09.2025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22672404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AFB5D21-3894-4AD5-99E4-9533216B8D4E}" type="datetimeFigureOut">
              <a:rPr lang="tr-TR" smtClean="0"/>
              <a:t>10.09.2025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4382921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7651330" y="402484"/>
            <a:ext cx="2305422" cy="640647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735063" y="402484"/>
            <a:ext cx="6782619" cy="6406475"/>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AFB5D21-3894-4AD5-99E4-9533216B8D4E}" type="datetimeFigureOut">
              <a:rPr lang="tr-TR" smtClean="0"/>
              <a:t>10.09.2025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25986965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336477" y="1237197"/>
            <a:ext cx="8018860" cy="2631887"/>
          </a:xfrm>
        </p:spPr>
        <p:txBody>
          <a:bodyPr anchor="b"/>
          <a:lstStyle>
            <a:lvl1pPr algn="ctr">
              <a:defRPr sz="5262"/>
            </a:lvl1pPr>
          </a:lstStyle>
          <a:p>
            <a:r>
              <a:rPr lang="tr-TR"/>
              <a:t>Asıl başlık stili için tıklatın</a:t>
            </a:r>
          </a:p>
        </p:txBody>
      </p:sp>
      <p:sp>
        <p:nvSpPr>
          <p:cNvPr id="3" name="Alt Başlık 2"/>
          <p:cNvSpPr>
            <a:spLocks noGrp="1"/>
          </p:cNvSpPr>
          <p:nvPr>
            <p:ph type="subTitle" idx="1"/>
          </p:nvPr>
        </p:nvSpPr>
        <p:spPr>
          <a:xfrm>
            <a:off x="1336477" y="3970581"/>
            <a:ext cx="8018860" cy="1825171"/>
          </a:xfrm>
        </p:spPr>
        <p:txBody>
          <a:bodyPr/>
          <a:lstStyle>
            <a:lvl1pPr marL="0" indent="0" algn="ctr">
              <a:buNone/>
              <a:defRPr sz="2105"/>
            </a:lvl1pPr>
            <a:lvl2pPr marL="400957" indent="0" algn="ctr">
              <a:buNone/>
              <a:defRPr sz="1754"/>
            </a:lvl2pPr>
            <a:lvl3pPr marL="801915" indent="0" algn="ctr">
              <a:buNone/>
              <a:defRPr sz="1579"/>
            </a:lvl3pPr>
            <a:lvl4pPr marL="1202871" indent="0" algn="ctr">
              <a:buNone/>
              <a:defRPr sz="1403"/>
            </a:lvl4pPr>
            <a:lvl5pPr marL="1603828" indent="0" algn="ctr">
              <a:buNone/>
              <a:defRPr sz="1403"/>
            </a:lvl5pPr>
            <a:lvl6pPr marL="2004785" indent="0" algn="ctr">
              <a:buNone/>
              <a:defRPr sz="1403"/>
            </a:lvl6pPr>
            <a:lvl7pPr marL="2405743" indent="0" algn="ctr">
              <a:buNone/>
              <a:defRPr sz="1403"/>
            </a:lvl7pPr>
            <a:lvl8pPr marL="2806699" indent="0" algn="ctr">
              <a:buNone/>
              <a:defRPr sz="1403"/>
            </a:lvl8pPr>
            <a:lvl9pPr marL="3207656" indent="0" algn="ctr">
              <a:buNone/>
              <a:defRPr sz="1403"/>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A58EE09D-089E-468A-B62D-3CCEDF17FE8F}" type="datetimeFigureOut">
              <a:rPr lang="tr-TR" smtClean="0"/>
              <a:t>10.09.2025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11877786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58EE09D-089E-468A-B62D-3CCEDF17FE8F}" type="datetimeFigureOut">
              <a:rPr lang="tr-TR" smtClean="0"/>
              <a:t>10.09.2025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6495373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729494" y="1884672"/>
            <a:ext cx="9221689" cy="3144614"/>
          </a:xfrm>
        </p:spPr>
        <p:txBody>
          <a:bodyPr anchor="b"/>
          <a:lstStyle>
            <a:lvl1pPr>
              <a:defRPr sz="5262"/>
            </a:lvl1pPr>
          </a:lstStyle>
          <a:p>
            <a:r>
              <a:rPr lang="tr-TR"/>
              <a:t>Asıl başlık stili için tıklatın</a:t>
            </a:r>
          </a:p>
        </p:txBody>
      </p:sp>
      <p:sp>
        <p:nvSpPr>
          <p:cNvPr id="3" name="Metin Yer Tutucusu 2"/>
          <p:cNvSpPr>
            <a:spLocks noGrp="1"/>
          </p:cNvSpPr>
          <p:nvPr>
            <p:ph type="body" idx="1"/>
          </p:nvPr>
        </p:nvSpPr>
        <p:spPr>
          <a:xfrm>
            <a:off x="729494" y="5059037"/>
            <a:ext cx="9221689" cy="1653678"/>
          </a:xfrm>
        </p:spPr>
        <p:txBody>
          <a:bodyPr/>
          <a:lstStyle>
            <a:lvl1pPr marL="0" indent="0">
              <a:buNone/>
              <a:defRPr sz="2105">
                <a:solidFill>
                  <a:schemeClr val="tx1">
                    <a:tint val="75000"/>
                  </a:schemeClr>
                </a:solidFill>
              </a:defRPr>
            </a:lvl1pPr>
            <a:lvl2pPr marL="400957" indent="0">
              <a:buNone/>
              <a:defRPr sz="1754">
                <a:solidFill>
                  <a:schemeClr val="tx1">
                    <a:tint val="75000"/>
                  </a:schemeClr>
                </a:solidFill>
              </a:defRPr>
            </a:lvl2pPr>
            <a:lvl3pPr marL="801915" indent="0">
              <a:buNone/>
              <a:defRPr sz="1579">
                <a:solidFill>
                  <a:schemeClr val="tx1">
                    <a:tint val="75000"/>
                  </a:schemeClr>
                </a:solidFill>
              </a:defRPr>
            </a:lvl3pPr>
            <a:lvl4pPr marL="1202871" indent="0">
              <a:buNone/>
              <a:defRPr sz="1403">
                <a:solidFill>
                  <a:schemeClr val="tx1">
                    <a:tint val="75000"/>
                  </a:schemeClr>
                </a:solidFill>
              </a:defRPr>
            </a:lvl4pPr>
            <a:lvl5pPr marL="1603828" indent="0">
              <a:buNone/>
              <a:defRPr sz="1403">
                <a:solidFill>
                  <a:schemeClr val="tx1">
                    <a:tint val="75000"/>
                  </a:schemeClr>
                </a:solidFill>
              </a:defRPr>
            </a:lvl5pPr>
            <a:lvl6pPr marL="2004785" indent="0">
              <a:buNone/>
              <a:defRPr sz="1403">
                <a:solidFill>
                  <a:schemeClr val="tx1">
                    <a:tint val="75000"/>
                  </a:schemeClr>
                </a:solidFill>
              </a:defRPr>
            </a:lvl6pPr>
            <a:lvl7pPr marL="2405743" indent="0">
              <a:buNone/>
              <a:defRPr sz="1403">
                <a:solidFill>
                  <a:schemeClr val="tx1">
                    <a:tint val="75000"/>
                  </a:schemeClr>
                </a:solidFill>
              </a:defRPr>
            </a:lvl7pPr>
            <a:lvl8pPr marL="2806699" indent="0">
              <a:buNone/>
              <a:defRPr sz="1403">
                <a:solidFill>
                  <a:schemeClr val="tx1">
                    <a:tint val="75000"/>
                  </a:schemeClr>
                </a:solidFill>
              </a:defRPr>
            </a:lvl8pPr>
            <a:lvl9pPr marL="3207656" indent="0">
              <a:buNone/>
              <a:defRPr sz="1403">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A58EE09D-089E-468A-B62D-3CCEDF17FE8F}" type="datetimeFigureOut">
              <a:rPr lang="tr-TR" smtClean="0"/>
              <a:t>10.09.2025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29585147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735064" y="2012414"/>
            <a:ext cx="4544021" cy="4796544"/>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5412732" y="2012414"/>
            <a:ext cx="4544021" cy="4796544"/>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58EE09D-089E-468A-B62D-3CCEDF17FE8F}" type="datetimeFigureOut">
              <a:rPr lang="tr-TR" smtClean="0"/>
              <a:t>10.09.2025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25677692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736455" y="402485"/>
            <a:ext cx="9221689" cy="1461188"/>
          </a:xfrm>
        </p:spPr>
        <p:txBody>
          <a:bodyPr/>
          <a:lstStyle/>
          <a:p>
            <a:r>
              <a:rPr lang="tr-TR"/>
              <a:t>Asıl başlık stili için tıklatın</a:t>
            </a:r>
          </a:p>
        </p:txBody>
      </p:sp>
      <p:sp>
        <p:nvSpPr>
          <p:cNvPr id="3" name="Metin Yer Tutucusu 2"/>
          <p:cNvSpPr>
            <a:spLocks noGrp="1"/>
          </p:cNvSpPr>
          <p:nvPr>
            <p:ph type="body" idx="1"/>
          </p:nvPr>
        </p:nvSpPr>
        <p:spPr>
          <a:xfrm>
            <a:off x="736456" y="1853171"/>
            <a:ext cx="4523138" cy="908210"/>
          </a:xfrm>
        </p:spPr>
        <p:txBody>
          <a:bodyPr anchor="b"/>
          <a:lstStyle>
            <a:lvl1pPr marL="0" indent="0">
              <a:buNone/>
              <a:defRPr sz="2105" b="1"/>
            </a:lvl1pPr>
            <a:lvl2pPr marL="400957" indent="0">
              <a:buNone/>
              <a:defRPr sz="1754" b="1"/>
            </a:lvl2pPr>
            <a:lvl3pPr marL="801915" indent="0">
              <a:buNone/>
              <a:defRPr sz="1579" b="1"/>
            </a:lvl3pPr>
            <a:lvl4pPr marL="1202871" indent="0">
              <a:buNone/>
              <a:defRPr sz="1403" b="1"/>
            </a:lvl4pPr>
            <a:lvl5pPr marL="1603828" indent="0">
              <a:buNone/>
              <a:defRPr sz="1403" b="1"/>
            </a:lvl5pPr>
            <a:lvl6pPr marL="2004785" indent="0">
              <a:buNone/>
              <a:defRPr sz="1403" b="1"/>
            </a:lvl6pPr>
            <a:lvl7pPr marL="2405743" indent="0">
              <a:buNone/>
              <a:defRPr sz="1403" b="1"/>
            </a:lvl7pPr>
            <a:lvl8pPr marL="2806699" indent="0">
              <a:buNone/>
              <a:defRPr sz="1403" b="1"/>
            </a:lvl8pPr>
            <a:lvl9pPr marL="3207656" indent="0">
              <a:buNone/>
              <a:defRPr sz="1403" b="1"/>
            </a:lvl9pPr>
          </a:lstStyle>
          <a:p>
            <a:pPr lvl="0"/>
            <a:r>
              <a:rPr lang="tr-TR"/>
              <a:t>Asıl metin stillerini düzenle</a:t>
            </a:r>
          </a:p>
        </p:txBody>
      </p:sp>
      <p:sp>
        <p:nvSpPr>
          <p:cNvPr id="4" name="İçerik Yer Tutucusu 3"/>
          <p:cNvSpPr>
            <a:spLocks noGrp="1"/>
          </p:cNvSpPr>
          <p:nvPr>
            <p:ph sz="half" idx="2"/>
          </p:nvPr>
        </p:nvSpPr>
        <p:spPr>
          <a:xfrm>
            <a:off x="736456" y="2761381"/>
            <a:ext cx="4523138" cy="4061576"/>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5412731" y="1853171"/>
            <a:ext cx="4545413" cy="908210"/>
          </a:xfrm>
        </p:spPr>
        <p:txBody>
          <a:bodyPr anchor="b"/>
          <a:lstStyle>
            <a:lvl1pPr marL="0" indent="0">
              <a:buNone/>
              <a:defRPr sz="2105" b="1"/>
            </a:lvl1pPr>
            <a:lvl2pPr marL="400957" indent="0">
              <a:buNone/>
              <a:defRPr sz="1754" b="1"/>
            </a:lvl2pPr>
            <a:lvl3pPr marL="801915" indent="0">
              <a:buNone/>
              <a:defRPr sz="1579" b="1"/>
            </a:lvl3pPr>
            <a:lvl4pPr marL="1202871" indent="0">
              <a:buNone/>
              <a:defRPr sz="1403" b="1"/>
            </a:lvl4pPr>
            <a:lvl5pPr marL="1603828" indent="0">
              <a:buNone/>
              <a:defRPr sz="1403" b="1"/>
            </a:lvl5pPr>
            <a:lvl6pPr marL="2004785" indent="0">
              <a:buNone/>
              <a:defRPr sz="1403" b="1"/>
            </a:lvl6pPr>
            <a:lvl7pPr marL="2405743" indent="0">
              <a:buNone/>
              <a:defRPr sz="1403" b="1"/>
            </a:lvl7pPr>
            <a:lvl8pPr marL="2806699" indent="0">
              <a:buNone/>
              <a:defRPr sz="1403" b="1"/>
            </a:lvl8pPr>
            <a:lvl9pPr marL="3207656" indent="0">
              <a:buNone/>
              <a:defRPr sz="1403" b="1"/>
            </a:lvl9pPr>
          </a:lstStyle>
          <a:p>
            <a:pPr lvl="0"/>
            <a:r>
              <a:rPr lang="tr-TR"/>
              <a:t>Asıl metin stillerini düzenle</a:t>
            </a:r>
          </a:p>
        </p:txBody>
      </p:sp>
      <p:sp>
        <p:nvSpPr>
          <p:cNvPr id="6" name="İçerik Yer Tutucusu 5"/>
          <p:cNvSpPr>
            <a:spLocks noGrp="1"/>
          </p:cNvSpPr>
          <p:nvPr>
            <p:ph sz="quarter" idx="4"/>
          </p:nvPr>
        </p:nvSpPr>
        <p:spPr>
          <a:xfrm>
            <a:off x="5412731" y="2761381"/>
            <a:ext cx="4545413" cy="4061576"/>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58EE09D-089E-468A-B62D-3CCEDF17FE8F}" type="datetimeFigureOut">
              <a:rPr lang="tr-TR" smtClean="0"/>
              <a:t>10.09.2025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646587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58EE09D-089E-468A-B62D-3CCEDF17FE8F}" type="datetimeFigureOut">
              <a:rPr lang="tr-TR" smtClean="0"/>
              <a:t>10.09.2025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35345458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58EE09D-089E-468A-B62D-3CCEDF17FE8F}" type="datetimeFigureOut">
              <a:rPr lang="tr-TR" smtClean="0"/>
              <a:t>10.09.2025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36117709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736455" y="503978"/>
            <a:ext cx="3448388" cy="1763924"/>
          </a:xfrm>
        </p:spPr>
        <p:txBody>
          <a:bodyPr anchor="b"/>
          <a:lstStyle>
            <a:lvl1pPr>
              <a:defRPr sz="2806"/>
            </a:lvl1pPr>
          </a:lstStyle>
          <a:p>
            <a:r>
              <a:rPr lang="tr-TR"/>
              <a:t>Asıl başlık stili için tıklatın</a:t>
            </a:r>
          </a:p>
        </p:txBody>
      </p:sp>
      <p:sp>
        <p:nvSpPr>
          <p:cNvPr id="3" name="İçerik Yer Tutucusu 2"/>
          <p:cNvSpPr>
            <a:spLocks noGrp="1"/>
          </p:cNvSpPr>
          <p:nvPr>
            <p:ph idx="1"/>
          </p:nvPr>
        </p:nvSpPr>
        <p:spPr>
          <a:xfrm>
            <a:off x="4545413" y="1088457"/>
            <a:ext cx="5412730" cy="5372269"/>
          </a:xfrm>
        </p:spPr>
        <p:txBody>
          <a:bodyPr/>
          <a:lstStyle>
            <a:lvl1pPr>
              <a:defRPr sz="2806"/>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736455" y="2267902"/>
            <a:ext cx="3448388" cy="4201570"/>
          </a:xfrm>
        </p:spPr>
        <p:txBody>
          <a:bodyPr/>
          <a:lstStyle>
            <a:lvl1pPr marL="0" indent="0">
              <a:buNone/>
              <a:defRPr sz="1403"/>
            </a:lvl1pPr>
            <a:lvl2pPr marL="400957" indent="0">
              <a:buNone/>
              <a:defRPr sz="1228"/>
            </a:lvl2pPr>
            <a:lvl3pPr marL="801915" indent="0">
              <a:buNone/>
              <a:defRPr sz="1052"/>
            </a:lvl3pPr>
            <a:lvl4pPr marL="1202871" indent="0">
              <a:buNone/>
              <a:defRPr sz="877"/>
            </a:lvl4pPr>
            <a:lvl5pPr marL="1603828" indent="0">
              <a:buNone/>
              <a:defRPr sz="877"/>
            </a:lvl5pPr>
            <a:lvl6pPr marL="2004785" indent="0">
              <a:buNone/>
              <a:defRPr sz="877"/>
            </a:lvl6pPr>
            <a:lvl7pPr marL="2405743" indent="0">
              <a:buNone/>
              <a:defRPr sz="877"/>
            </a:lvl7pPr>
            <a:lvl8pPr marL="2806699" indent="0">
              <a:buNone/>
              <a:defRPr sz="877"/>
            </a:lvl8pPr>
            <a:lvl9pPr marL="3207656" indent="0">
              <a:buNone/>
              <a:defRPr sz="877"/>
            </a:lvl9pPr>
          </a:lstStyle>
          <a:p>
            <a:pPr lvl="0"/>
            <a:r>
              <a:rPr lang="tr-TR"/>
              <a:t>Asıl metin stillerini düzenle</a:t>
            </a:r>
          </a:p>
        </p:txBody>
      </p:sp>
      <p:sp>
        <p:nvSpPr>
          <p:cNvPr id="5" name="Veri Yer Tutucusu 4"/>
          <p:cNvSpPr>
            <a:spLocks noGrp="1"/>
          </p:cNvSpPr>
          <p:nvPr>
            <p:ph type="dt" sz="half" idx="10"/>
          </p:nvPr>
        </p:nvSpPr>
        <p:spPr/>
        <p:txBody>
          <a:bodyPr/>
          <a:lstStyle/>
          <a:p>
            <a:fld id="{A58EE09D-089E-468A-B62D-3CCEDF17FE8F}" type="datetimeFigureOut">
              <a:rPr lang="tr-TR" smtClean="0"/>
              <a:t>10.09.2025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10118358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AFB5D21-3894-4AD5-99E4-9533216B8D4E}" type="datetimeFigureOut">
              <a:rPr lang="tr-TR" smtClean="0"/>
              <a:t>10.09.2025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10756656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736455" y="503978"/>
            <a:ext cx="3448388" cy="1763924"/>
          </a:xfrm>
        </p:spPr>
        <p:txBody>
          <a:bodyPr anchor="b"/>
          <a:lstStyle>
            <a:lvl1pPr>
              <a:defRPr sz="2806"/>
            </a:lvl1pPr>
          </a:lstStyle>
          <a:p>
            <a:r>
              <a:rPr lang="tr-TR"/>
              <a:t>Asıl başlık stili için tıklatın</a:t>
            </a:r>
          </a:p>
        </p:txBody>
      </p:sp>
      <p:sp>
        <p:nvSpPr>
          <p:cNvPr id="3" name="Resim Yer Tutucusu 2"/>
          <p:cNvSpPr>
            <a:spLocks noGrp="1"/>
          </p:cNvSpPr>
          <p:nvPr>
            <p:ph type="pic" idx="1"/>
          </p:nvPr>
        </p:nvSpPr>
        <p:spPr>
          <a:xfrm>
            <a:off x="4545413" y="1088457"/>
            <a:ext cx="5412730" cy="5372269"/>
          </a:xfrm>
        </p:spPr>
        <p:txBody>
          <a:bodyPr/>
          <a:lstStyle>
            <a:lvl1pPr marL="0" indent="0">
              <a:buNone/>
              <a:defRPr sz="2806"/>
            </a:lvl1pPr>
            <a:lvl2pPr marL="400957" indent="0">
              <a:buNone/>
              <a:defRPr sz="2456"/>
            </a:lvl2pPr>
            <a:lvl3pPr marL="801915" indent="0">
              <a:buNone/>
              <a:defRPr sz="2105"/>
            </a:lvl3pPr>
            <a:lvl4pPr marL="1202871" indent="0">
              <a:buNone/>
              <a:defRPr sz="1754"/>
            </a:lvl4pPr>
            <a:lvl5pPr marL="1603828" indent="0">
              <a:buNone/>
              <a:defRPr sz="1754"/>
            </a:lvl5pPr>
            <a:lvl6pPr marL="2004785" indent="0">
              <a:buNone/>
              <a:defRPr sz="1754"/>
            </a:lvl6pPr>
            <a:lvl7pPr marL="2405743" indent="0">
              <a:buNone/>
              <a:defRPr sz="1754"/>
            </a:lvl7pPr>
            <a:lvl8pPr marL="2806699" indent="0">
              <a:buNone/>
              <a:defRPr sz="1754"/>
            </a:lvl8pPr>
            <a:lvl9pPr marL="3207656" indent="0">
              <a:buNone/>
              <a:defRPr sz="1754"/>
            </a:lvl9pPr>
          </a:lstStyle>
          <a:p>
            <a:endParaRPr lang="tr-TR"/>
          </a:p>
        </p:txBody>
      </p:sp>
      <p:sp>
        <p:nvSpPr>
          <p:cNvPr id="4" name="Metin Yer Tutucusu 3"/>
          <p:cNvSpPr>
            <a:spLocks noGrp="1"/>
          </p:cNvSpPr>
          <p:nvPr>
            <p:ph type="body" sz="half" idx="2"/>
          </p:nvPr>
        </p:nvSpPr>
        <p:spPr>
          <a:xfrm>
            <a:off x="736455" y="2267902"/>
            <a:ext cx="3448388" cy="4201570"/>
          </a:xfrm>
        </p:spPr>
        <p:txBody>
          <a:bodyPr/>
          <a:lstStyle>
            <a:lvl1pPr marL="0" indent="0">
              <a:buNone/>
              <a:defRPr sz="1403"/>
            </a:lvl1pPr>
            <a:lvl2pPr marL="400957" indent="0">
              <a:buNone/>
              <a:defRPr sz="1228"/>
            </a:lvl2pPr>
            <a:lvl3pPr marL="801915" indent="0">
              <a:buNone/>
              <a:defRPr sz="1052"/>
            </a:lvl3pPr>
            <a:lvl4pPr marL="1202871" indent="0">
              <a:buNone/>
              <a:defRPr sz="877"/>
            </a:lvl4pPr>
            <a:lvl5pPr marL="1603828" indent="0">
              <a:buNone/>
              <a:defRPr sz="877"/>
            </a:lvl5pPr>
            <a:lvl6pPr marL="2004785" indent="0">
              <a:buNone/>
              <a:defRPr sz="877"/>
            </a:lvl6pPr>
            <a:lvl7pPr marL="2405743" indent="0">
              <a:buNone/>
              <a:defRPr sz="877"/>
            </a:lvl7pPr>
            <a:lvl8pPr marL="2806699" indent="0">
              <a:buNone/>
              <a:defRPr sz="877"/>
            </a:lvl8pPr>
            <a:lvl9pPr marL="3207656" indent="0">
              <a:buNone/>
              <a:defRPr sz="877"/>
            </a:lvl9pPr>
          </a:lstStyle>
          <a:p>
            <a:pPr lvl="0"/>
            <a:r>
              <a:rPr lang="tr-TR"/>
              <a:t>Asıl metin stillerini düzenle</a:t>
            </a:r>
          </a:p>
        </p:txBody>
      </p:sp>
      <p:sp>
        <p:nvSpPr>
          <p:cNvPr id="5" name="Veri Yer Tutucusu 4"/>
          <p:cNvSpPr>
            <a:spLocks noGrp="1"/>
          </p:cNvSpPr>
          <p:nvPr>
            <p:ph type="dt" sz="half" idx="10"/>
          </p:nvPr>
        </p:nvSpPr>
        <p:spPr/>
        <p:txBody>
          <a:bodyPr/>
          <a:lstStyle/>
          <a:p>
            <a:fld id="{A58EE09D-089E-468A-B62D-3CCEDF17FE8F}" type="datetimeFigureOut">
              <a:rPr lang="tr-TR" smtClean="0"/>
              <a:t>10.09.2025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32120294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58EE09D-089E-468A-B62D-3CCEDF17FE8F}" type="datetimeFigureOut">
              <a:rPr lang="tr-TR" smtClean="0"/>
              <a:t>10.09.2025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27499150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7651330" y="402484"/>
            <a:ext cx="2305422" cy="640647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735063" y="402484"/>
            <a:ext cx="6782619" cy="6406475"/>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58EE09D-089E-468A-B62D-3CCEDF17FE8F}" type="datetimeFigureOut">
              <a:rPr lang="tr-TR" smtClean="0"/>
              <a:t>10.09.2025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40316825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tr-TR"/>
              <a:t>Asıl başlık stilini düzenlemek için tıklayın</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8C79877-88CB-424D-BB23-D8B0BAE46A27}" type="datetime1">
              <a:rPr lang="tr-TR" smtClean="0"/>
              <a:t>10.09.2025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28119631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D97E54E-4561-4C6F-B009-096C1A1C2C55}" type="datetime1">
              <a:rPr lang="tr-TR" smtClean="0"/>
              <a:t>10.09.2025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25357793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tr-TR"/>
              <a:t>Asıl başlık stilini düzenlemek için tıklayın</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98C5BA52-3AC8-43A7-93B3-75633840D4F1}" type="datetime1">
              <a:rPr lang="tr-TR" smtClean="0"/>
              <a:t>10.09.2025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30539385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3FAFE6A8-4621-4964-9419-232F4F035F7B}" type="datetime1">
              <a:rPr lang="tr-TR" smtClean="0"/>
              <a:t>10.09.2025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20899303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tr-TR"/>
              <a:t>Asıl metin stillerini düzenlemek için tıklayın</a:t>
            </a:r>
          </a:p>
        </p:txBody>
      </p:sp>
      <p:sp>
        <p:nvSpPr>
          <p:cNvPr id="4" name="Content Placeholder 3"/>
          <p:cNvSpPr>
            <a:spLocks noGrp="1"/>
          </p:cNvSpPr>
          <p:nvPr>
            <p:ph sz="half" idx="2"/>
          </p:nvPr>
        </p:nvSpPr>
        <p:spPr>
          <a:xfrm>
            <a:off x="736456" y="2761381"/>
            <a:ext cx="4523137" cy="406157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tr-TR"/>
              <a:t>Asıl metin stillerini düzenlemek için tıklayın</a:t>
            </a:r>
          </a:p>
        </p:txBody>
      </p:sp>
      <p:sp>
        <p:nvSpPr>
          <p:cNvPr id="6" name="Content Placeholder 5"/>
          <p:cNvSpPr>
            <a:spLocks noGrp="1"/>
          </p:cNvSpPr>
          <p:nvPr>
            <p:ph sz="quarter" idx="4"/>
          </p:nvPr>
        </p:nvSpPr>
        <p:spPr>
          <a:xfrm>
            <a:off x="5412731" y="2761381"/>
            <a:ext cx="4545413" cy="406157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0BA140B8-1B89-4711-B5E5-530DCF68A757}" type="datetime1">
              <a:rPr lang="tr-TR" smtClean="0"/>
              <a:t>10.09.2025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15298474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D964A286-1FB3-4697-B1D2-982B86BC169C}" type="datetime1">
              <a:rPr lang="tr-TR" smtClean="0"/>
              <a:t>10.09.2025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19529925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036D5-713E-449D-8929-65575B6F3768}" type="datetime1">
              <a:rPr lang="tr-TR" smtClean="0"/>
              <a:t>10.09.2025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11068809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729494" y="1884672"/>
            <a:ext cx="9221689" cy="3144614"/>
          </a:xfrm>
        </p:spPr>
        <p:txBody>
          <a:bodyPr anchor="b"/>
          <a:lstStyle>
            <a:lvl1pPr>
              <a:defRPr sz="5262"/>
            </a:lvl1pPr>
          </a:lstStyle>
          <a:p>
            <a:r>
              <a:rPr lang="tr-TR"/>
              <a:t>Asıl başlık stili için tıklatın</a:t>
            </a:r>
          </a:p>
        </p:txBody>
      </p:sp>
      <p:sp>
        <p:nvSpPr>
          <p:cNvPr id="3" name="Metin Yer Tutucusu 2"/>
          <p:cNvSpPr>
            <a:spLocks noGrp="1"/>
          </p:cNvSpPr>
          <p:nvPr>
            <p:ph type="body" idx="1"/>
          </p:nvPr>
        </p:nvSpPr>
        <p:spPr>
          <a:xfrm>
            <a:off x="729494" y="5059037"/>
            <a:ext cx="9221689" cy="1653678"/>
          </a:xfrm>
        </p:spPr>
        <p:txBody>
          <a:bodyPr/>
          <a:lstStyle>
            <a:lvl1pPr marL="0" indent="0">
              <a:buNone/>
              <a:defRPr sz="2105">
                <a:solidFill>
                  <a:schemeClr val="tx1">
                    <a:tint val="75000"/>
                  </a:schemeClr>
                </a:solidFill>
              </a:defRPr>
            </a:lvl1pPr>
            <a:lvl2pPr marL="400957" indent="0">
              <a:buNone/>
              <a:defRPr sz="1754">
                <a:solidFill>
                  <a:schemeClr val="tx1">
                    <a:tint val="75000"/>
                  </a:schemeClr>
                </a:solidFill>
              </a:defRPr>
            </a:lvl2pPr>
            <a:lvl3pPr marL="801915" indent="0">
              <a:buNone/>
              <a:defRPr sz="1579">
                <a:solidFill>
                  <a:schemeClr val="tx1">
                    <a:tint val="75000"/>
                  </a:schemeClr>
                </a:solidFill>
              </a:defRPr>
            </a:lvl3pPr>
            <a:lvl4pPr marL="1202871" indent="0">
              <a:buNone/>
              <a:defRPr sz="1403">
                <a:solidFill>
                  <a:schemeClr val="tx1">
                    <a:tint val="75000"/>
                  </a:schemeClr>
                </a:solidFill>
              </a:defRPr>
            </a:lvl4pPr>
            <a:lvl5pPr marL="1603828" indent="0">
              <a:buNone/>
              <a:defRPr sz="1403">
                <a:solidFill>
                  <a:schemeClr val="tx1">
                    <a:tint val="75000"/>
                  </a:schemeClr>
                </a:solidFill>
              </a:defRPr>
            </a:lvl5pPr>
            <a:lvl6pPr marL="2004785" indent="0">
              <a:buNone/>
              <a:defRPr sz="1403">
                <a:solidFill>
                  <a:schemeClr val="tx1">
                    <a:tint val="75000"/>
                  </a:schemeClr>
                </a:solidFill>
              </a:defRPr>
            </a:lvl6pPr>
            <a:lvl7pPr marL="2405743" indent="0">
              <a:buNone/>
              <a:defRPr sz="1403">
                <a:solidFill>
                  <a:schemeClr val="tx1">
                    <a:tint val="75000"/>
                  </a:schemeClr>
                </a:solidFill>
              </a:defRPr>
            </a:lvl7pPr>
            <a:lvl8pPr marL="2806699" indent="0">
              <a:buNone/>
              <a:defRPr sz="1403">
                <a:solidFill>
                  <a:schemeClr val="tx1">
                    <a:tint val="75000"/>
                  </a:schemeClr>
                </a:solidFill>
              </a:defRPr>
            </a:lvl8pPr>
            <a:lvl9pPr marL="3207656" indent="0">
              <a:buNone/>
              <a:defRPr sz="1403">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FAFB5D21-3894-4AD5-99E4-9533216B8D4E}" type="datetimeFigureOut">
              <a:rPr lang="tr-TR" smtClean="0"/>
              <a:t>10.09.2025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22589620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tr-TR"/>
              <a:t>Asıl başlık stilini düzenlemek için tıklayın</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350B4486-EC57-4BD7-8C6E-CBBB592BE50D}" type="datetime1">
              <a:rPr lang="tr-TR" smtClean="0"/>
              <a:t>10.09.2025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1909420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tr-TR"/>
              <a:t>Resim eklemek için simgeye tıklayın</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EA9B2C6F-7A6A-4F44-882A-42D955F9143F}" type="datetime1">
              <a:rPr lang="tr-TR" smtClean="0"/>
              <a:t>10.09.2025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517317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EB478A7-F4FF-4654-82C5-E312E63428DB}" type="datetime1">
              <a:rPr lang="tr-TR" smtClean="0"/>
              <a:t>10.09.2025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746343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B52797B-A557-4C3D-BA70-910C745B69B9}" type="datetime1">
              <a:rPr lang="tr-TR" smtClean="0"/>
              <a:t>10.09.2025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35238706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Özel Düzen">
    <p:bg>
      <p:bgPr>
        <a:pattFill prst="smConfetti">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25" name="object 6"/>
          <p:cNvPicPr/>
          <p:nvPr userDrawn="1"/>
        </p:nvPicPr>
        <p:blipFill rotWithShape="1">
          <a:blip r:embed="rId2" cstate="print"/>
          <a:srcRect l="89789" t="-51269" b="-1"/>
          <a:stretch/>
        </p:blipFill>
        <p:spPr>
          <a:xfrm>
            <a:off x="9723243" y="-112558"/>
            <a:ext cx="852113" cy="724149"/>
          </a:xfrm>
          <a:prstGeom prst="rect">
            <a:avLst/>
          </a:prstGeom>
        </p:spPr>
      </p:pic>
      <p:pic>
        <p:nvPicPr>
          <p:cNvPr id="19" name="Resim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1658"/>
            <a:ext cx="10733906" cy="7591335"/>
          </a:xfrm>
          <a:prstGeom prst="rect">
            <a:avLst/>
          </a:prstGeom>
        </p:spPr>
      </p:pic>
      <p:pic>
        <p:nvPicPr>
          <p:cNvPr id="2" name="Picture 2" descr="C:\Users\hddoga06\Desktop\EY_kurumsal_kimlik_2024\b_baskisal\2_diger_uygulamalar\11_power_point_sunum_formati\jpeg\tr_logo_yatay_beyaz.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131807" y="4148417"/>
            <a:ext cx="2428202" cy="649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1498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Özel Düzen">
    <p:bg>
      <p:bgPr>
        <a:pattFill prst="pct20">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2" name="Resim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62" y="0"/>
            <a:ext cx="10702336" cy="7569007"/>
          </a:xfrm>
          <a:prstGeom prst="rect">
            <a:avLst/>
          </a:prstGeom>
        </p:spPr>
      </p:pic>
      <p:sp>
        <p:nvSpPr>
          <p:cNvPr id="10" name="Unvan 32"/>
          <p:cNvSpPr txBox="1">
            <a:spLocks/>
          </p:cNvSpPr>
          <p:nvPr userDrawn="1"/>
        </p:nvSpPr>
        <p:spPr>
          <a:xfrm>
            <a:off x="6176442" y="7271158"/>
            <a:ext cx="3855466" cy="121830"/>
          </a:xfrm>
          <a:prstGeom prst="rect">
            <a:avLst/>
          </a:prstGeom>
        </p:spPr>
        <p:txBody>
          <a:bodyPr anchor="ctr"/>
          <a:lstStyle>
            <a:lvl1pPr algn="ctr" defTabSz="914400" rtl="0" eaLnBrk="1" latinLnBrk="0" hangingPunct="1">
              <a:lnSpc>
                <a:spcPct val="90000"/>
              </a:lnSpc>
              <a:spcBef>
                <a:spcPct val="0"/>
              </a:spcBef>
              <a:buNone/>
              <a:defRPr sz="2000" b="1" kern="1200">
                <a:solidFill>
                  <a:schemeClr val="bg1"/>
                </a:solidFill>
                <a:latin typeface="Myriad Pro" panose="020B0503030403020204" pitchFamily="34" charset="0"/>
                <a:ea typeface="+mj-ea"/>
                <a:cs typeface="+mj-cs"/>
              </a:defRPr>
            </a:lvl1pPr>
          </a:lstStyle>
          <a:p>
            <a:pPr algn="r"/>
            <a:r>
              <a:rPr lang="tr-TR" sz="1000" b="1" kern="1800" spc="18" baseline="0" dirty="0">
                <a:solidFill>
                  <a:schemeClr val="bg1">
                    <a:lumMod val="50000"/>
                  </a:schemeClr>
                </a:solidFill>
                <a:latin typeface="+mn-lt"/>
              </a:rPr>
              <a:t>Batman İl Milli Eğitim Müdürlüğü</a:t>
            </a:r>
            <a:endParaRPr lang="tr-TR" sz="1000" b="1" kern="1800" spc="18" dirty="0">
              <a:solidFill>
                <a:schemeClr val="bg1">
                  <a:lumMod val="50000"/>
                </a:schemeClr>
              </a:solidFill>
              <a:latin typeface="+mn-lt"/>
            </a:endParaRPr>
          </a:p>
        </p:txBody>
      </p:sp>
      <p:sp>
        <p:nvSpPr>
          <p:cNvPr id="6" name="TextBox 6"/>
          <p:cNvSpPr txBox="1"/>
          <p:nvPr userDrawn="1"/>
        </p:nvSpPr>
        <p:spPr>
          <a:xfrm>
            <a:off x="10032038" y="7189126"/>
            <a:ext cx="648440" cy="227306"/>
          </a:xfrm>
          <a:prstGeom prst="rect">
            <a:avLst/>
          </a:prstGeom>
          <a:noFill/>
        </p:spPr>
        <p:txBody>
          <a:bodyPr wrap="square" rtlCol="0">
            <a:spAutoFit/>
          </a:bodyPr>
          <a:lstStyle/>
          <a:p>
            <a:pPr algn="ctr"/>
            <a:r>
              <a:rPr lang="tr-TR" sz="877" b="0" dirty="0">
                <a:solidFill>
                  <a:schemeClr val="bg1"/>
                </a:solidFill>
              </a:rPr>
              <a:t>{  </a:t>
            </a:r>
            <a:fld id="{260E2A6B-A809-4840-BF14-8648BC0BDF87}" type="slidenum">
              <a:rPr lang="id-ID" sz="877" b="0" smtClean="0">
                <a:solidFill>
                  <a:schemeClr val="bg1"/>
                </a:solidFill>
              </a:rPr>
              <a:pPr algn="ctr"/>
              <a:t>‹#›</a:t>
            </a:fld>
            <a:r>
              <a:rPr lang="tr-TR" sz="877" b="0" dirty="0">
                <a:solidFill>
                  <a:schemeClr val="bg1"/>
                </a:solidFill>
              </a:rPr>
              <a:t>  }</a:t>
            </a:r>
            <a:endParaRPr lang="id-ID" sz="877" b="0" dirty="0">
              <a:solidFill>
                <a:schemeClr val="bg1"/>
              </a:solidFill>
            </a:endParaRPr>
          </a:p>
        </p:txBody>
      </p:sp>
      <p:pic>
        <p:nvPicPr>
          <p:cNvPr id="7" name="Resim 6">
            <a:hlinkClick r:id="rId3" action="ppaction://hlinksldjump"/>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4389" y="7100047"/>
            <a:ext cx="295638" cy="294090"/>
          </a:xfrm>
          <a:prstGeom prst="rect">
            <a:avLst/>
          </a:prstGeom>
        </p:spPr>
      </p:pic>
      <p:pic>
        <p:nvPicPr>
          <p:cNvPr id="8" name="Picture 2" descr="C:\Users\hddoga06\Desktop\EY_kurumsal_kimlik_2024\b_baskisal\2_diger_uygulamalar\11_power_point_sunum_formati\jpeg\tr_logo_yatay_beyaz.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54389" y="228600"/>
            <a:ext cx="1499503" cy="4381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hddoga06\Desktop\EY_kurumsal_kimlik_2024\b_baskisal\2_diger_uygulamalar\11_power_point_sunum_formati\jpeg\turkiye_yuzyili_logo_beyaz.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610281" y="228600"/>
            <a:ext cx="928794" cy="482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7192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Özel Düzen">
    <p:bg>
      <p:bgPr>
        <a:pattFill prst="smConfetti">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25" name="object 6"/>
          <p:cNvPicPr/>
          <p:nvPr userDrawn="1"/>
        </p:nvPicPr>
        <p:blipFill rotWithShape="1">
          <a:blip r:embed="rId2" cstate="print"/>
          <a:srcRect l="89789" t="-51269" b="-1"/>
          <a:stretch/>
        </p:blipFill>
        <p:spPr>
          <a:xfrm>
            <a:off x="9723243" y="-112558"/>
            <a:ext cx="852113" cy="724149"/>
          </a:xfrm>
          <a:prstGeom prst="rect">
            <a:avLst/>
          </a:prstGeom>
        </p:spPr>
      </p:pic>
      <p:pic>
        <p:nvPicPr>
          <p:cNvPr id="22" name="Resim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045" y="-31658"/>
            <a:ext cx="10733906" cy="7591335"/>
          </a:xfrm>
          <a:prstGeom prst="rect">
            <a:avLst/>
          </a:prstGeom>
        </p:spPr>
      </p:pic>
      <p:pic>
        <p:nvPicPr>
          <p:cNvPr id="5" name="Picture 2" descr="C:\Users\hddoga06\Desktop\EY_kurumsal_kimlik_2024\b_baskisal\2_diger_uygulamalar\11_power_point_sunum_formati\jpeg\tr_logo_yatay_beyaz.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131807" y="4121525"/>
            <a:ext cx="2428202" cy="676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7481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735064" y="2012414"/>
            <a:ext cx="4544021" cy="4796544"/>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5412732" y="2012414"/>
            <a:ext cx="4544021" cy="4796544"/>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FAFB5D21-3894-4AD5-99E4-9533216B8D4E}" type="datetimeFigureOut">
              <a:rPr lang="tr-TR" smtClean="0"/>
              <a:t>10.09.2025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14222292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736455" y="402485"/>
            <a:ext cx="9221689" cy="1461188"/>
          </a:xfrm>
        </p:spPr>
        <p:txBody>
          <a:bodyPr/>
          <a:lstStyle/>
          <a:p>
            <a:r>
              <a:rPr lang="tr-TR"/>
              <a:t>Asıl başlık stili için tıklatın</a:t>
            </a:r>
          </a:p>
        </p:txBody>
      </p:sp>
      <p:sp>
        <p:nvSpPr>
          <p:cNvPr id="3" name="Metin Yer Tutucusu 2"/>
          <p:cNvSpPr>
            <a:spLocks noGrp="1"/>
          </p:cNvSpPr>
          <p:nvPr>
            <p:ph type="body" idx="1"/>
          </p:nvPr>
        </p:nvSpPr>
        <p:spPr>
          <a:xfrm>
            <a:off x="736456" y="1853171"/>
            <a:ext cx="4523138" cy="908210"/>
          </a:xfrm>
        </p:spPr>
        <p:txBody>
          <a:bodyPr anchor="b"/>
          <a:lstStyle>
            <a:lvl1pPr marL="0" indent="0">
              <a:buNone/>
              <a:defRPr sz="2105" b="1"/>
            </a:lvl1pPr>
            <a:lvl2pPr marL="400957" indent="0">
              <a:buNone/>
              <a:defRPr sz="1754" b="1"/>
            </a:lvl2pPr>
            <a:lvl3pPr marL="801915" indent="0">
              <a:buNone/>
              <a:defRPr sz="1579" b="1"/>
            </a:lvl3pPr>
            <a:lvl4pPr marL="1202871" indent="0">
              <a:buNone/>
              <a:defRPr sz="1403" b="1"/>
            </a:lvl4pPr>
            <a:lvl5pPr marL="1603828" indent="0">
              <a:buNone/>
              <a:defRPr sz="1403" b="1"/>
            </a:lvl5pPr>
            <a:lvl6pPr marL="2004785" indent="0">
              <a:buNone/>
              <a:defRPr sz="1403" b="1"/>
            </a:lvl6pPr>
            <a:lvl7pPr marL="2405743" indent="0">
              <a:buNone/>
              <a:defRPr sz="1403" b="1"/>
            </a:lvl7pPr>
            <a:lvl8pPr marL="2806699" indent="0">
              <a:buNone/>
              <a:defRPr sz="1403" b="1"/>
            </a:lvl8pPr>
            <a:lvl9pPr marL="3207656" indent="0">
              <a:buNone/>
              <a:defRPr sz="1403" b="1"/>
            </a:lvl9pPr>
          </a:lstStyle>
          <a:p>
            <a:pPr lvl="0"/>
            <a:r>
              <a:rPr lang="tr-TR"/>
              <a:t>Asıl metin stillerini düzenle</a:t>
            </a:r>
          </a:p>
        </p:txBody>
      </p:sp>
      <p:sp>
        <p:nvSpPr>
          <p:cNvPr id="4" name="İçerik Yer Tutucusu 3"/>
          <p:cNvSpPr>
            <a:spLocks noGrp="1"/>
          </p:cNvSpPr>
          <p:nvPr>
            <p:ph sz="half" idx="2"/>
          </p:nvPr>
        </p:nvSpPr>
        <p:spPr>
          <a:xfrm>
            <a:off x="736456" y="2761381"/>
            <a:ext cx="4523138" cy="4061576"/>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5412731" y="1853171"/>
            <a:ext cx="4545413" cy="908210"/>
          </a:xfrm>
        </p:spPr>
        <p:txBody>
          <a:bodyPr anchor="b"/>
          <a:lstStyle>
            <a:lvl1pPr marL="0" indent="0">
              <a:buNone/>
              <a:defRPr sz="2105" b="1"/>
            </a:lvl1pPr>
            <a:lvl2pPr marL="400957" indent="0">
              <a:buNone/>
              <a:defRPr sz="1754" b="1"/>
            </a:lvl2pPr>
            <a:lvl3pPr marL="801915" indent="0">
              <a:buNone/>
              <a:defRPr sz="1579" b="1"/>
            </a:lvl3pPr>
            <a:lvl4pPr marL="1202871" indent="0">
              <a:buNone/>
              <a:defRPr sz="1403" b="1"/>
            </a:lvl4pPr>
            <a:lvl5pPr marL="1603828" indent="0">
              <a:buNone/>
              <a:defRPr sz="1403" b="1"/>
            </a:lvl5pPr>
            <a:lvl6pPr marL="2004785" indent="0">
              <a:buNone/>
              <a:defRPr sz="1403" b="1"/>
            </a:lvl6pPr>
            <a:lvl7pPr marL="2405743" indent="0">
              <a:buNone/>
              <a:defRPr sz="1403" b="1"/>
            </a:lvl7pPr>
            <a:lvl8pPr marL="2806699" indent="0">
              <a:buNone/>
              <a:defRPr sz="1403" b="1"/>
            </a:lvl8pPr>
            <a:lvl9pPr marL="3207656" indent="0">
              <a:buNone/>
              <a:defRPr sz="1403" b="1"/>
            </a:lvl9pPr>
          </a:lstStyle>
          <a:p>
            <a:pPr lvl="0"/>
            <a:r>
              <a:rPr lang="tr-TR"/>
              <a:t>Asıl metin stillerini düzenle</a:t>
            </a:r>
          </a:p>
        </p:txBody>
      </p:sp>
      <p:sp>
        <p:nvSpPr>
          <p:cNvPr id="6" name="İçerik Yer Tutucusu 5"/>
          <p:cNvSpPr>
            <a:spLocks noGrp="1"/>
          </p:cNvSpPr>
          <p:nvPr>
            <p:ph sz="quarter" idx="4"/>
          </p:nvPr>
        </p:nvSpPr>
        <p:spPr>
          <a:xfrm>
            <a:off x="5412731" y="2761381"/>
            <a:ext cx="4545413" cy="4061576"/>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FAFB5D21-3894-4AD5-99E4-9533216B8D4E}" type="datetimeFigureOut">
              <a:rPr lang="tr-TR" smtClean="0"/>
              <a:t>10.09.2025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5718630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FAFB5D21-3894-4AD5-99E4-9533216B8D4E}" type="datetimeFigureOut">
              <a:rPr lang="tr-TR" smtClean="0"/>
              <a:t>10.09.2025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813750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AFB5D21-3894-4AD5-99E4-9533216B8D4E}" type="datetimeFigureOut">
              <a:rPr lang="tr-TR" smtClean="0"/>
              <a:t>10.09.2025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38253217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736455" y="503978"/>
            <a:ext cx="3448388" cy="1763924"/>
          </a:xfrm>
        </p:spPr>
        <p:txBody>
          <a:bodyPr anchor="b"/>
          <a:lstStyle>
            <a:lvl1pPr>
              <a:defRPr sz="2806"/>
            </a:lvl1pPr>
          </a:lstStyle>
          <a:p>
            <a:r>
              <a:rPr lang="tr-TR"/>
              <a:t>Asıl başlık stili için tıklatın</a:t>
            </a:r>
          </a:p>
        </p:txBody>
      </p:sp>
      <p:sp>
        <p:nvSpPr>
          <p:cNvPr id="3" name="İçerik Yer Tutucusu 2"/>
          <p:cNvSpPr>
            <a:spLocks noGrp="1"/>
          </p:cNvSpPr>
          <p:nvPr>
            <p:ph idx="1"/>
          </p:nvPr>
        </p:nvSpPr>
        <p:spPr>
          <a:xfrm>
            <a:off x="4545413" y="1088457"/>
            <a:ext cx="5412730" cy="5372269"/>
          </a:xfrm>
        </p:spPr>
        <p:txBody>
          <a:bodyPr/>
          <a:lstStyle>
            <a:lvl1pPr>
              <a:defRPr sz="2806"/>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736455" y="2267902"/>
            <a:ext cx="3448388" cy="4201570"/>
          </a:xfrm>
        </p:spPr>
        <p:txBody>
          <a:bodyPr/>
          <a:lstStyle>
            <a:lvl1pPr marL="0" indent="0">
              <a:buNone/>
              <a:defRPr sz="1403"/>
            </a:lvl1pPr>
            <a:lvl2pPr marL="400957" indent="0">
              <a:buNone/>
              <a:defRPr sz="1228"/>
            </a:lvl2pPr>
            <a:lvl3pPr marL="801915" indent="0">
              <a:buNone/>
              <a:defRPr sz="1052"/>
            </a:lvl3pPr>
            <a:lvl4pPr marL="1202871" indent="0">
              <a:buNone/>
              <a:defRPr sz="877"/>
            </a:lvl4pPr>
            <a:lvl5pPr marL="1603828" indent="0">
              <a:buNone/>
              <a:defRPr sz="877"/>
            </a:lvl5pPr>
            <a:lvl6pPr marL="2004785" indent="0">
              <a:buNone/>
              <a:defRPr sz="877"/>
            </a:lvl6pPr>
            <a:lvl7pPr marL="2405743" indent="0">
              <a:buNone/>
              <a:defRPr sz="877"/>
            </a:lvl7pPr>
            <a:lvl8pPr marL="2806699" indent="0">
              <a:buNone/>
              <a:defRPr sz="877"/>
            </a:lvl8pPr>
            <a:lvl9pPr marL="3207656" indent="0">
              <a:buNone/>
              <a:defRPr sz="877"/>
            </a:lvl9pPr>
          </a:lstStyle>
          <a:p>
            <a:pPr lvl="0"/>
            <a:r>
              <a:rPr lang="tr-TR"/>
              <a:t>Asıl metin stillerini düzenle</a:t>
            </a:r>
          </a:p>
        </p:txBody>
      </p:sp>
      <p:sp>
        <p:nvSpPr>
          <p:cNvPr id="5" name="Veri Yer Tutucusu 4"/>
          <p:cNvSpPr>
            <a:spLocks noGrp="1"/>
          </p:cNvSpPr>
          <p:nvPr>
            <p:ph type="dt" sz="half" idx="10"/>
          </p:nvPr>
        </p:nvSpPr>
        <p:spPr/>
        <p:txBody>
          <a:bodyPr/>
          <a:lstStyle/>
          <a:p>
            <a:fld id="{FAFB5D21-3894-4AD5-99E4-9533216B8D4E}" type="datetimeFigureOut">
              <a:rPr lang="tr-TR" smtClean="0"/>
              <a:t>10.09.2025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9168539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736455" y="503978"/>
            <a:ext cx="3448388" cy="1763924"/>
          </a:xfrm>
        </p:spPr>
        <p:txBody>
          <a:bodyPr anchor="b"/>
          <a:lstStyle>
            <a:lvl1pPr>
              <a:defRPr sz="2806"/>
            </a:lvl1pPr>
          </a:lstStyle>
          <a:p>
            <a:r>
              <a:rPr lang="tr-TR"/>
              <a:t>Asıl başlık stili için tıklatın</a:t>
            </a:r>
          </a:p>
        </p:txBody>
      </p:sp>
      <p:sp>
        <p:nvSpPr>
          <p:cNvPr id="3" name="Resim Yer Tutucusu 2"/>
          <p:cNvSpPr>
            <a:spLocks noGrp="1"/>
          </p:cNvSpPr>
          <p:nvPr>
            <p:ph type="pic" idx="1"/>
          </p:nvPr>
        </p:nvSpPr>
        <p:spPr>
          <a:xfrm>
            <a:off x="4545413" y="1088457"/>
            <a:ext cx="5412730" cy="5372269"/>
          </a:xfrm>
        </p:spPr>
        <p:txBody>
          <a:bodyPr/>
          <a:lstStyle>
            <a:lvl1pPr marL="0" indent="0">
              <a:buNone/>
              <a:defRPr sz="2806"/>
            </a:lvl1pPr>
            <a:lvl2pPr marL="400957" indent="0">
              <a:buNone/>
              <a:defRPr sz="2456"/>
            </a:lvl2pPr>
            <a:lvl3pPr marL="801915" indent="0">
              <a:buNone/>
              <a:defRPr sz="2105"/>
            </a:lvl3pPr>
            <a:lvl4pPr marL="1202871" indent="0">
              <a:buNone/>
              <a:defRPr sz="1754"/>
            </a:lvl4pPr>
            <a:lvl5pPr marL="1603828" indent="0">
              <a:buNone/>
              <a:defRPr sz="1754"/>
            </a:lvl5pPr>
            <a:lvl6pPr marL="2004785" indent="0">
              <a:buNone/>
              <a:defRPr sz="1754"/>
            </a:lvl6pPr>
            <a:lvl7pPr marL="2405743" indent="0">
              <a:buNone/>
              <a:defRPr sz="1754"/>
            </a:lvl7pPr>
            <a:lvl8pPr marL="2806699" indent="0">
              <a:buNone/>
              <a:defRPr sz="1754"/>
            </a:lvl8pPr>
            <a:lvl9pPr marL="3207656" indent="0">
              <a:buNone/>
              <a:defRPr sz="1754"/>
            </a:lvl9pPr>
          </a:lstStyle>
          <a:p>
            <a:endParaRPr lang="tr-TR"/>
          </a:p>
        </p:txBody>
      </p:sp>
      <p:sp>
        <p:nvSpPr>
          <p:cNvPr id="4" name="Metin Yer Tutucusu 3"/>
          <p:cNvSpPr>
            <a:spLocks noGrp="1"/>
          </p:cNvSpPr>
          <p:nvPr>
            <p:ph type="body" sz="half" idx="2"/>
          </p:nvPr>
        </p:nvSpPr>
        <p:spPr>
          <a:xfrm>
            <a:off x="736455" y="2267902"/>
            <a:ext cx="3448388" cy="4201570"/>
          </a:xfrm>
        </p:spPr>
        <p:txBody>
          <a:bodyPr/>
          <a:lstStyle>
            <a:lvl1pPr marL="0" indent="0">
              <a:buNone/>
              <a:defRPr sz="1403"/>
            </a:lvl1pPr>
            <a:lvl2pPr marL="400957" indent="0">
              <a:buNone/>
              <a:defRPr sz="1228"/>
            </a:lvl2pPr>
            <a:lvl3pPr marL="801915" indent="0">
              <a:buNone/>
              <a:defRPr sz="1052"/>
            </a:lvl3pPr>
            <a:lvl4pPr marL="1202871" indent="0">
              <a:buNone/>
              <a:defRPr sz="877"/>
            </a:lvl4pPr>
            <a:lvl5pPr marL="1603828" indent="0">
              <a:buNone/>
              <a:defRPr sz="877"/>
            </a:lvl5pPr>
            <a:lvl6pPr marL="2004785" indent="0">
              <a:buNone/>
              <a:defRPr sz="877"/>
            </a:lvl6pPr>
            <a:lvl7pPr marL="2405743" indent="0">
              <a:buNone/>
              <a:defRPr sz="877"/>
            </a:lvl7pPr>
            <a:lvl8pPr marL="2806699" indent="0">
              <a:buNone/>
              <a:defRPr sz="877"/>
            </a:lvl8pPr>
            <a:lvl9pPr marL="3207656" indent="0">
              <a:buNone/>
              <a:defRPr sz="877"/>
            </a:lvl9pPr>
          </a:lstStyle>
          <a:p>
            <a:pPr lvl="0"/>
            <a:r>
              <a:rPr lang="tr-TR"/>
              <a:t>Asıl metin stillerini düzenle</a:t>
            </a:r>
          </a:p>
        </p:txBody>
      </p:sp>
      <p:sp>
        <p:nvSpPr>
          <p:cNvPr id="5" name="Veri Yer Tutucusu 4"/>
          <p:cNvSpPr>
            <a:spLocks noGrp="1"/>
          </p:cNvSpPr>
          <p:nvPr>
            <p:ph type="dt" sz="half" idx="10"/>
          </p:nvPr>
        </p:nvSpPr>
        <p:spPr/>
        <p:txBody>
          <a:bodyPr/>
          <a:lstStyle/>
          <a:p>
            <a:fld id="{FAFB5D21-3894-4AD5-99E4-9533216B8D4E}" type="datetimeFigureOut">
              <a:rPr lang="tr-TR" smtClean="0"/>
              <a:t>10.09.2025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36691370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735063" y="402485"/>
            <a:ext cx="9221689" cy="1461188"/>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735063" y="2012414"/>
            <a:ext cx="9221689" cy="4796544"/>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735062" y="7006702"/>
            <a:ext cx="2405658" cy="402483"/>
          </a:xfrm>
          <a:prstGeom prst="rect">
            <a:avLst/>
          </a:prstGeom>
        </p:spPr>
        <p:txBody>
          <a:bodyPr vert="horz" lIns="91440" tIns="45720" rIns="91440" bIns="45720" rtlCol="0" anchor="ctr"/>
          <a:lstStyle>
            <a:lvl1pPr algn="l">
              <a:defRPr sz="1052">
                <a:solidFill>
                  <a:schemeClr val="tx1">
                    <a:tint val="75000"/>
                  </a:schemeClr>
                </a:solidFill>
              </a:defRPr>
            </a:lvl1pPr>
          </a:lstStyle>
          <a:p>
            <a:fld id="{FAFB5D21-3894-4AD5-99E4-9533216B8D4E}" type="datetimeFigureOut">
              <a:rPr lang="tr-TR" smtClean="0"/>
              <a:t>10.09.2025</a:t>
            </a:fld>
            <a:endParaRPr lang="tr-TR"/>
          </a:p>
        </p:txBody>
      </p:sp>
      <p:sp>
        <p:nvSpPr>
          <p:cNvPr id="5" name="Altbilgi Yer Tutucusu 4"/>
          <p:cNvSpPr>
            <a:spLocks noGrp="1"/>
          </p:cNvSpPr>
          <p:nvPr>
            <p:ph type="ftr" sz="quarter" idx="3"/>
          </p:nvPr>
        </p:nvSpPr>
        <p:spPr>
          <a:xfrm>
            <a:off x="3541664" y="7006702"/>
            <a:ext cx="3608487" cy="402483"/>
          </a:xfrm>
          <a:prstGeom prst="rect">
            <a:avLst/>
          </a:prstGeom>
        </p:spPr>
        <p:txBody>
          <a:bodyPr vert="horz" lIns="91440" tIns="45720" rIns="91440" bIns="45720" rtlCol="0" anchor="ctr"/>
          <a:lstStyle>
            <a:lvl1pPr algn="ctr">
              <a:defRPr sz="1052">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7551093" y="7006702"/>
            <a:ext cx="2405658" cy="402483"/>
          </a:xfrm>
          <a:prstGeom prst="rect">
            <a:avLst/>
          </a:prstGeom>
        </p:spPr>
        <p:txBody>
          <a:bodyPr vert="horz" lIns="91440" tIns="45720" rIns="91440" bIns="45720" rtlCol="0" anchor="ctr"/>
          <a:lstStyle>
            <a:lvl1pPr algn="r">
              <a:defRPr sz="1052">
                <a:solidFill>
                  <a:schemeClr val="tx1">
                    <a:tint val="75000"/>
                  </a:schemeClr>
                </a:solidFill>
              </a:defRPr>
            </a:lvl1pPr>
          </a:lstStyle>
          <a:p>
            <a:fld id="{D6B3829B-73FF-4AAB-95B6-292BE747EC3C}" type="slidenum">
              <a:rPr lang="tr-TR" smtClean="0"/>
              <a:t>‹#›</a:t>
            </a:fld>
            <a:endParaRPr lang="tr-TR"/>
          </a:p>
        </p:txBody>
      </p:sp>
    </p:spTree>
    <p:extLst>
      <p:ext uri="{BB962C8B-B14F-4D97-AF65-F5344CB8AC3E}">
        <p14:creationId xmlns:p14="http://schemas.microsoft.com/office/powerpoint/2010/main" val="392337572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xStyles>
    <p:titleStyle>
      <a:lvl1pPr algn="l" defTabSz="801915" rtl="0" eaLnBrk="1" latinLnBrk="0" hangingPunct="1">
        <a:lnSpc>
          <a:spcPct val="90000"/>
        </a:lnSpc>
        <a:spcBef>
          <a:spcPct val="0"/>
        </a:spcBef>
        <a:buNone/>
        <a:defRPr sz="3859" kern="1200">
          <a:solidFill>
            <a:schemeClr val="tx1"/>
          </a:solidFill>
          <a:latin typeface="+mj-lt"/>
          <a:ea typeface="+mj-ea"/>
          <a:cs typeface="+mj-cs"/>
        </a:defRPr>
      </a:lvl1pPr>
    </p:titleStyle>
    <p:bodyStyle>
      <a:lvl1pPr marL="200480" indent="-200480" algn="l" defTabSz="801915"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35" indent="-200480" algn="l" defTabSz="801915"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393" indent="-200480" algn="l" defTabSz="801915"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50"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06"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264"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19"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178"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34"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tr-TR"/>
      </a:defPPr>
      <a:lvl1pPr marL="0" algn="l" defTabSz="801915" rtl="0" eaLnBrk="1" latinLnBrk="0" hangingPunct="1">
        <a:defRPr sz="1579" kern="1200">
          <a:solidFill>
            <a:schemeClr val="tx1"/>
          </a:solidFill>
          <a:latin typeface="+mn-lt"/>
          <a:ea typeface="+mn-ea"/>
          <a:cs typeface="+mn-cs"/>
        </a:defRPr>
      </a:lvl1pPr>
      <a:lvl2pPr marL="400957" algn="l" defTabSz="801915" rtl="0" eaLnBrk="1" latinLnBrk="0" hangingPunct="1">
        <a:defRPr sz="1579" kern="1200">
          <a:solidFill>
            <a:schemeClr val="tx1"/>
          </a:solidFill>
          <a:latin typeface="+mn-lt"/>
          <a:ea typeface="+mn-ea"/>
          <a:cs typeface="+mn-cs"/>
        </a:defRPr>
      </a:lvl2pPr>
      <a:lvl3pPr marL="801915" algn="l" defTabSz="801915" rtl="0" eaLnBrk="1" latinLnBrk="0" hangingPunct="1">
        <a:defRPr sz="1579" kern="1200">
          <a:solidFill>
            <a:schemeClr val="tx1"/>
          </a:solidFill>
          <a:latin typeface="+mn-lt"/>
          <a:ea typeface="+mn-ea"/>
          <a:cs typeface="+mn-cs"/>
        </a:defRPr>
      </a:lvl3pPr>
      <a:lvl4pPr marL="1202871" algn="l" defTabSz="801915" rtl="0" eaLnBrk="1" latinLnBrk="0" hangingPunct="1">
        <a:defRPr sz="1579" kern="1200">
          <a:solidFill>
            <a:schemeClr val="tx1"/>
          </a:solidFill>
          <a:latin typeface="+mn-lt"/>
          <a:ea typeface="+mn-ea"/>
          <a:cs typeface="+mn-cs"/>
        </a:defRPr>
      </a:lvl4pPr>
      <a:lvl5pPr marL="1603828" algn="l" defTabSz="801915" rtl="0" eaLnBrk="1" latinLnBrk="0" hangingPunct="1">
        <a:defRPr sz="1579" kern="1200">
          <a:solidFill>
            <a:schemeClr val="tx1"/>
          </a:solidFill>
          <a:latin typeface="+mn-lt"/>
          <a:ea typeface="+mn-ea"/>
          <a:cs typeface="+mn-cs"/>
        </a:defRPr>
      </a:lvl5pPr>
      <a:lvl6pPr marL="2004785" algn="l" defTabSz="801915" rtl="0" eaLnBrk="1" latinLnBrk="0" hangingPunct="1">
        <a:defRPr sz="1579" kern="1200">
          <a:solidFill>
            <a:schemeClr val="tx1"/>
          </a:solidFill>
          <a:latin typeface="+mn-lt"/>
          <a:ea typeface="+mn-ea"/>
          <a:cs typeface="+mn-cs"/>
        </a:defRPr>
      </a:lvl6pPr>
      <a:lvl7pPr marL="2405743" algn="l" defTabSz="801915" rtl="0" eaLnBrk="1" latinLnBrk="0" hangingPunct="1">
        <a:defRPr sz="1579" kern="1200">
          <a:solidFill>
            <a:schemeClr val="tx1"/>
          </a:solidFill>
          <a:latin typeface="+mn-lt"/>
          <a:ea typeface="+mn-ea"/>
          <a:cs typeface="+mn-cs"/>
        </a:defRPr>
      </a:lvl7pPr>
      <a:lvl8pPr marL="2806699" algn="l" defTabSz="801915" rtl="0" eaLnBrk="1" latinLnBrk="0" hangingPunct="1">
        <a:defRPr sz="1579" kern="1200">
          <a:solidFill>
            <a:schemeClr val="tx1"/>
          </a:solidFill>
          <a:latin typeface="+mn-lt"/>
          <a:ea typeface="+mn-ea"/>
          <a:cs typeface="+mn-cs"/>
        </a:defRPr>
      </a:lvl8pPr>
      <a:lvl9pPr marL="3207656" algn="l" defTabSz="801915" rtl="0" eaLnBrk="1" latinLnBrk="0" hangingPunct="1">
        <a:defRPr sz="157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pct20">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735063" y="402485"/>
            <a:ext cx="9221689" cy="1461188"/>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735063" y="2012414"/>
            <a:ext cx="9221689" cy="4796544"/>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735062" y="7006702"/>
            <a:ext cx="2405658" cy="402483"/>
          </a:xfrm>
          <a:prstGeom prst="rect">
            <a:avLst/>
          </a:prstGeom>
        </p:spPr>
        <p:txBody>
          <a:bodyPr vert="horz" lIns="91440" tIns="45720" rIns="91440" bIns="45720" rtlCol="0" anchor="ctr"/>
          <a:lstStyle>
            <a:lvl1pPr algn="l">
              <a:defRPr sz="1052">
                <a:solidFill>
                  <a:schemeClr val="tx1">
                    <a:tint val="75000"/>
                  </a:schemeClr>
                </a:solidFill>
              </a:defRPr>
            </a:lvl1pPr>
          </a:lstStyle>
          <a:p>
            <a:fld id="{A58EE09D-089E-468A-B62D-3CCEDF17FE8F}" type="datetimeFigureOut">
              <a:rPr lang="tr-TR" smtClean="0"/>
              <a:t>10.09.2025</a:t>
            </a:fld>
            <a:endParaRPr lang="tr-TR"/>
          </a:p>
        </p:txBody>
      </p:sp>
      <p:sp>
        <p:nvSpPr>
          <p:cNvPr id="5" name="Altbilgi Yer Tutucusu 4"/>
          <p:cNvSpPr>
            <a:spLocks noGrp="1"/>
          </p:cNvSpPr>
          <p:nvPr>
            <p:ph type="ftr" sz="quarter" idx="3"/>
          </p:nvPr>
        </p:nvSpPr>
        <p:spPr>
          <a:xfrm>
            <a:off x="3541664" y="7006702"/>
            <a:ext cx="3608487" cy="402483"/>
          </a:xfrm>
          <a:prstGeom prst="rect">
            <a:avLst/>
          </a:prstGeom>
        </p:spPr>
        <p:txBody>
          <a:bodyPr vert="horz" lIns="91440" tIns="45720" rIns="91440" bIns="45720" rtlCol="0" anchor="ctr"/>
          <a:lstStyle>
            <a:lvl1pPr algn="ctr">
              <a:defRPr sz="1052">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7551093" y="7006702"/>
            <a:ext cx="2405658" cy="402483"/>
          </a:xfrm>
          <a:prstGeom prst="rect">
            <a:avLst/>
          </a:prstGeom>
        </p:spPr>
        <p:txBody>
          <a:bodyPr vert="horz" lIns="91440" tIns="45720" rIns="91440" bIns="45720" rtlCol="0" anchor="ctr"/>
          <a:lstStyle>
            <a:lvl1pPr algn="r">
              <a:defRPr sz="1052">
                <a:solidFill>
                  <a:schemeClr val="tx1">
                    <a:tint val="75000"/>
                  </a:schemeClr>
                </a:solidFill>
              </a:defRPr>
            </a:lvl1pPr>
          </a:lstStyle>
          <a:p>
            <a:fld id="{D475D864-266E-434F-93FA-5333E71C1C85}" type="slidenum">
              <a:rPr lang="tr-TR" smtClean="0"/>
              <a:t>‹#›</a:t>
            </a:fld>
            <a:endParaRPr lang="tr-TR"/>
          </a:p>
        </p:txBody>
      </p:sp>
    </p:spTree>
    <p:extLst>
      <p:ext uri="{BB962C8B-B14F-4D97-AF65-F5344CB8AC3E}">
        <p14:creationId xmlns:p14="http://schemas.microsoft.com/office/powerpoint/2010/main" val="374956495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xStyles>
    <p:titleStyle>
      <a:lvl1pPr algn="l" defTabSz="801915" rtl="0" eaLnBrk="1" latinLnBrk="0" hangingPunct="1">
        <a:lnSpc>
          <a:spcPct val="90000"/>
        </a:lnSpc>
        <a:spcBef>
          <a:spcPct val="0"/>
        </a:spcBef>
        <a:buNone/>
        <a:defRPr sz="3859" kern="1200">
          <a:solidFill>
            <a:schemeClr val="tx1"/>
          </a:solidFill>
          <a:latin typeface="+mj-lt"/>
          <a:ea typeface="+mj-ea"/>
          <a:cs typeface="+mj-cs"/>
        </a:defRPr>
      </a:lvl1pPr>
    </p:titleStyle>
    <p:bodyStyle>
      <a:lvl1pPr marL="200480" indent="-200480" algn="l" defTabSz="801915"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35" indent="-200480" algn="l" defTabSz="801915"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393" indent="-200480" algn="l" defTabSz="801915"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50"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06"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264"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19"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178"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34"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tr-TR"/>
      </a:defPPr>
      <a:lvl1pPr marL="0" algn="l" defTabSz="801915" rtl="0" eaLnBrk="1" latinLnBrk="0" hangingPunct="1">
        <a:defRPr sz="1579" kern="1200">
          <a:solidFill>
            <a:schemeClr val="tx1"/>
          </a:solidFill>
          <a:latin typeface="+mn-lt"/>
          <a:ea typeface="+mn-ea"/>
          <a:cs typeface="+mn-cs"/>
        </a:defRPr>
      </a:lvl1pPr>
      <a:lvl2pPr marL="400957" algn="l" defTabSz="801915" rtl="0" eaLnBrk="1" latinLnBrk="0" hangingPunct="1">
        <a:defRPr sz="1579" kern="1200">
          <a:solidFill>
            <a:schemeClr val="tx1"/>
          </a:solidFill>
          <a:latin typeface="+mn-lt"/>
          <a:ea typeface="+mn-ea"/>
          <a:cs typeface="+mn-cs"/>
        </a:defRPr>
      </a:lvl2pPr>
      <a:lvl3pPr marL="801915" algn="l" defTabSz="801915" rtl="0" eaLnBrk="1" latinLnBrk="0" hangingPunct="1">
        <a:defRPr sz="1579" kern="1200">
          <a:solidFill>
            <a:schemeClr val="tx1"/>
          </a:solidFill>
          <a:latin typeface="+mn-lt"/>
          <a:ea typeface="+mn-ea"/>
          <a:cs typeface="+mn-cs"/>
        </a:defRPr>
      </a:lvl3pPr>
      <a:lvl4pPr marL="1202871" algn="l" defTabSz="801915" rtl="0" eaLnBrk="1" latinLnBrk="0" hangingPunct="1">
        <a:defRPr sz="1579" kern="1200">
          <a:solidFill>
            <a:schemeClr val="tx1"/>
          </a:solidFill>
          <a:latin typeface="+mn-lt"/>
          <a:ea typeface="+mn-ea"/>
          <a:cs typeface="+mn-cs"/>
        </a:defRPr>
      </a:lvl4pPr>
      <a:lvl5pPr marL="1603828" algn="l" defTabSz="801915" rtl="0" eaLnBrk="1" latinLnBrk="0" hangingPunct="1">
        <a:defRPr sz="1579" kern="1200">
          <a:solidFill>
            <a:schemeClr val="tx1"/>
          </a:solidFill>
          <a:latin typeface="+mn-lt"/>
          <a:ea typeface="+mn-ea"/>
          <a:cs typeface="+mn-cs"/>
        </a:defRPr>
      </a:lvl5pPr>
      <a:lvl6pPr marL="2004785" algn="l" defTabSz="801915" rtl="0" eaLnBrk="1" latinLnBrk="0" hangingPunct="1">
        <a:defRPr sz="1579" kern="1200">
          <a:solidFill>
            <a:schemeClr val="tx1"/>
          </a:solidFill>
          <a:latin typeface="+mn-lt"/>
          <a:ea typeface="+mn-ea"/>
          <a:cs typeface="+mn-cs"/>
        </a:defRPr>
      </a:lvl6pPr>
      <a:lvl7pPr marL="2405743" algn="l" defTabSz="801915" rtl="0" eaLnBrk="1" latinLnBrk="0" hangingPunct="1">
        <a:defRPr sz="1579" kern="1200">
          <a:solidFill>
            <a:schemeClr val="tx1"/>
          </a:solidFill>
          <a:latin typeface="+mn-lt"/>
          <a:ea typeface="+mn-ea"/>
          <a:cs typeface="+mn-cs"/>
        </a:defRPr>
      </a:lvl7pPr>
      <a:lvl8pPr marL="2806699" algn="l" defTabSz="801915" rtl="0" eaLnBrk="1" latinLnBrk="0" hangingPunct="1">
        <a:defRPr sz="1579" kern="1200">
          <a:solidFill>
            <a:schemeClr val="tx1"/>
          </a:solidFill>
          <a:latin typeface="+mn-lt"/>
          <a:ea typeface="+mn-ea"/>
          <a:cs typeface="+mn-cs"/>
        </a:defRPr>
      </a:lvl8pPr>
      <a:lvl9pPr marL="3207656" algn="l" defTabSz="801915" rtl="0" eaLnBrk="1" latinLnBrk="0" hangingPunct="1">
        <a:defRPr sz="157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C764DE79-268F-4C1A-8933-263129D2AF90}" type="datetimeFigureOut">
              <a:rPr lang="en-US" dirty="0"/>
              <a:t>9/10/2025</a:t>
            </a:fld>
            <a:endParaRPr lang="en-US" dirty="0"/>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10084101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672" r:id="rId13"/>
    <p:sldLayoutId id="2147483698" r:id="rId14"/>
  </p:sldLayoutIdLst>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hf hdr="0" ftr="0" dt="0"/>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userDrawn="1">
          <p15:clr>
            <a:srgbClr val="F26B43"/>
          </p15:clr>
        </p15:guide>
        <p15:guide id="2" pos="336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4.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8C64F46F-0D69-5840-B53B-046A36F3345D}"/>
              </a:ext>
            </a:extLst>
          </p:cNvPr>
          <p:cNvSpPr txBox="1"/>
          <p:nvPr/>
        </p:nvSpPr>
        <p:spPr>
          <a:xfrm>
            <a:off x="4215323" y="6768894"/>
            <a:ext cx="2262749" cy="307777"/>
          </a:xfrm>
          <a:prstGeom prst="rect">
            <a:avLst/>
          </a:prstGeom>
          <a:noFill/>
        </p:spPr>
        <p:txBody>
          <a:bodyPr wrap="square" rtlCol="0">
            <a:spAutoFit/>
          </a:bodyPr>
          <a:lstStyle/>
          <a:p>
            <a:pPr algn="ctr"/>
            <a:r>
              <a:rPr lang="tr-TR" sz="1400" b="1" dirty="0">
                <a:solidFill>
                  <a:schemeClr val="bg1"/>
                </a:solidFill>
              </a:rPr>
              <a:t>2025-2026</a:t>
            </a:r>
          </a:p>
        </p:txBody>
      </p:sp>
      <p:sp>
        <p:nvSpPr>
          <p:cNvPr id="92" name="Metin kutusu 91"/>
          <p:cNvSpPr txBox="1"/>
          <p:nvPr/>
        </p:nvSpPr>
        <p:spPr>
          <a:xfrm>
            <a:off x="1441223" y="4460570"/>
            <a:ext cx="7809365" cy="2308324"/>
          </a:xfrm>
          <a:prstGeom prst="rect">
            <a:avLst/>
          </a:prstGeom>
          <a:noFill/>
        </p:spPr>
        <p:txBody>
          <a:bodyPr wrap="square" rtlCol="0" anchor="ctr">
            <a:spAutoFit/>
          </a:bodyPr>
          <a:lstStyle/>
          <a:p>
            <a:pPr algn="ctr"/>
            <a:endParaRPr lang="tr-TR" sz="2400" b="1" dirty="0">
              <a:solidFill>
                <a:schemeClr val="bg1"/>
              </a:solidFill>
              <a:latin typeface="Times New Roman" panose="02020603050405020304" pitchFamily="18" charset="0"/>
              <a:cs typeface="Times New Roman" panose="02020603050405020304" pitchFamily="18" charset="0"/>
            </a:endParaRPr>
          </a:p>
          <a:p>
            <a:pPr algn="ctr"/>
            <a:r>
              <a:rPr lang="tr-TR" sz="2400" b="1" dirty="0">
                <a:solidFill>
                  <a:schemeClr val="bg1"/>
                </a:solidFill>
                <a:latin typeface="Times New Roman" panose="02020603050405020304" pitchFamily="18" charset="0"/>
                <a:cs typeface="Times New Roman" panose="02020603050405020304" pitchFamily="18" charset="0"/>
              </a:rPr>
              <a:t>BATMAN</a:t>
            </a:r>
          </a:p>
          <a:p>
            <a:pPr algn="ctr"/>
            <a:r>
              <a:rPr lang="tr-TR" sz="2400" b="1" dirty="0">
                <a:solidFill>
                  <a:schemeClr val="bg1"/>
                </a:solidFill>
                <a:latin typeface="Times New Roman" panose="02020603050405020304" pitchFamily="18" charset="0"/>
                <a:cs typeface="Times New Roman" panose="02020603050405020304" pitchFamily="18" charset="0"/>
              </a:rPr>
              <a:t>REHBERLİK VE ARAŞTIRMA MERKEZİ</a:t>
            </a:r>
          </a:p>
          <a:p>
            <a:pPr algn="ctr"/>
            <a:endParaRPr lang="tr-TR" sz="2400" b="1" dirty="0">
              <a:solidFill>
                <a:schemeClr val="bg1"/>
              </a:solidFill>
              <a:latin typeface="Times New Roman" panose="02020603050405020304" pitchFamily="18" charset="0"/>
              <a:cs typeface="Times New Roman" panose="02020603050405020304" pitchFamily="18" charset="0"/>
            </a:endParaRPr>
          </a:p>
          <a:p>
            <a:pPr algn="ctr"/>
            <a:r>
              <a:rPr lang="tr-TR" sz="2400" b="1" dirty="0">
                <a:solidFill>
                  <a:schemeClr val="bg1"/>
                </a:solidFill>
                <a:latin typeface="Times New Roman" panose="02020603050405020304" pitchFamily="18" charset="0"/>
                <a:cs typeface="Times New Roman" panose="02020603050405020304" pitchFamily="18" charset="0"/>
              </a:rPr>
              <a:t>ERKEN ÇOCUKLUK DÖNEMİNDE İHMAL VE İSTİSMAR </a:t>
            </a:r>
          </a:p>
        </p:txBody>
      </p:sp>
    </p:spTree>
    <p:extLst>
      <p:ext uri="{BB962C8B-B14F-4D97-AF65-F5344CB8AC3E}">
        <p14:creationId xmlns:p14="http://schemas.microsoft.com/office/powerpoint/2010/main" val="4901490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6C3B8120-15CC-4469-BE94-F5A3457AAD45}"/>
              </a:ext>
            </a:extLst>
          </p:cNvPr>
          <p:cNvSpPr txBox="1"/>
          <p:nvPr/>
        </p:nvSpPr>
        <p:spPr>
          <a:xfrm>
            <a:off x="978693" y="2438400"/>
            <a:ext cx="8734425" cy="4176656"/>
          </a:xfrm>
          <a:prstGeom prst="rect">
            <a:avLst/>
          </a:prstGeom>
          <a:noFill/>
        </p:spPr>
        <p:txBody>
          <a:bodyPr wrap="square" rtlCol="0">
            <a:spAutoFit/>
          </a:bodyPr>
          <a:lstStyle/>
          <a:p>
            <a:pPr marR="0" lvl="0" algn="l" defTabSz="914400" rtl="0" eaLnBrk="1" fontAlgn="base" latinLnBrk="0" hangingPunct="1">
              <a:lnSpc>
                <a:spcPct val="150000"/>
              </a:lnSpc>
              <a:spcBef>
                <a:spcPct val="20000"/>
              </a:spcBef>
              <a:spcAft>
                <a:spcPct val="0"/>
              </a:spcAft>
              <a:buClrTx/>
              <a:buSzTx/>
              <a:tabLst/>
              <a:defRPr/>
            </a:pPr>
            <a:r>
              <a:rPr kumimoji="0" lang="tr-TR" altLang="tr-TR"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0-18 yaş grubundaki çocuğun; </a:t>
            </a:r>
            <a:r>
              <a:rPr lang="tr-TR" altLang="tr-TR" dirty="0">
                <a:solidFill>
                  <a:prstClr val="black"/>
                </a:solidFill>
                <a:latin typeface="Times New Roman" panose="02020603050405020304" pitchFamily="18" charset="0"/>
                <a:cs typeface="Times New Roman" panose="02020603050405020304" pitchFamily="18" charset="0"/>
              </a:rPr>
              <a:t>s</a:t>
            </a:r>
            <a:r>
              <a:rPr kumimoji="0" lang="tr-TR" altLang="tr-TR"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ağlığını, fiziksel gelişimini, </a:t>
            </a:r>
            <a:r>
              <a:rPr lang="tr-TR" altLang="tr-TR" dirty="0">
                <a:solidFill>
                  <a:prstClr val="black"/>
                </a:solidFill>
                <a:latin typeface="Times New Roman" panose="02020603050405020304" pitchFamily="18" charset="0"/>
                <a:cs typeface="Times New Roman" panose="02020603050405020304" pitchFamily="18" charset="0"/>
              </a:rPr>
              <a:t>p</a:t>
            </a:r>
            <a:r>
              <a:rPr kumimoji="0" lang="tr-TR" altLang="tr-TR"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siko</a:t>
            </a:r>
            <a:r>
              <a:rPr kumimoji="0" lang="tr-TR" altLang="tr-TR"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-sosyal gelişimini bilerek veya bilmeyerek olumsuz etkileyen her türlü harekete “</a:t>
            </a:r>
            <a:r>
              <a:rPr kumimoji="0" lang="tr-TR" altLang="tr-TR" b="0" i="1"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ÇOCUK İSTİSMARI</a:t>
            </a:r>
            <a:r>
              <a:rPr kumimoji="0" lang="tr-TR" altLang="tr-TR" b="0" i="1"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tr-TR" altLang="tr-TR" b="0" i="0"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tr-TR" altLang="tr-TR"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denir.</a:t>
            </a:r>
          </a:p>
          <a:p>
            <a:pPr marR="0" lvl="0" algn="l" defTabSz="914400" rtl="0" eaLnBrk="1" fontAlgn="base" latinLnBrk="0" hangingPunct="1">
              <a:lnSpc>
                <a:spcPct val="150000"/>
              </a:lnSpc>
              <a:spcBef>
                <a:spcPct val="20000"/>
              </a:spcBef>
              <a:spcAft>
                <a:spcPct val="0"/>
              </a:spcAft>
              <a:buClrTx/>
              <a:buSzTx/>
              <a:tabLst/>
              <a:defRPr/>
            </a:pPr>
            <a:endParaRPr kumimoji="0" lang="tr-TR" altLang="tr-TR"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R="0" lvl="0" algn="l" defTabSz="914400" rtl="0" eaLnBrk="1" fontAlgn="base" latinLnBrk="0" hangingPunct="1">
              <a:lnSpc>
                <a:spcPct val="150000"/>
              </a:lnSpc>
              <a:spcBef>
                <a:spcPct val="20000"/>
              </a:spcBef>
              <a:spcAft>
                <a:spcPct val="0"/>
              </a:spcAft>
              <a:buClrTx/>
              <a:buSzTx/>
              <a:tabLst/>
              <a:defRPr/>
            </a:pPr>
            <a:r>
              <a:rPr lang="tr-TR" altLang="tr-TR" dirty="0">
                <a:solidFill>
                  <a:srgbClr val="FF0000"/>
                </a:solidFill>
                <a:latin typeface="Times New Roman" panose="02020603050405020304" pitchFamily="18" charset="0"/>
                <a:cs typeface="Times New Roman" panose="02020603050405020304" pitchFamily="18" charset="0"/>
              </a:rPr>
              <a:t>İSTİSMAR TÜRLERİ DÖRT BAŞLIKTA ELE ALINABİLİR:</a:t>
            </a:r>
          </a:p>
          <a:p>
            <a:pPr marL="342900" marR="0" lvl="0" indent="-342900" algn="l" defTabSz="914400" rtl="0" eaLnBrk="1" fontAlgn="base" latinLnBrk="0" hangingPunct="1">
              <a:lnSpc>
                <a:spcPct val="150000"/>
              </a:lnSpc>
              <a:spcBef>
                <a:spcPct val="20000"/>
              </a:spcBef>
              <a:spcAft>
                <a:spcPct val="0"/>
              </a:spcAft>
              <a:buClrTx/>
              <a:buSzTx/>
              <a:buFont typeface="+mj-lt"/>
              <a:buAutoNum type="arabicPeriod"/>
              <a:tabLst/>
              <a:defRPr/>
            </a:pPr>
            <a:r>
              <a:rPr lang="tr-TR" altLang="tr-TR" dirty="0">
                <a:latin typeface="Times New Roman" panose="02020603050405020304" pitchFamily="18" charset="0"/>
                <a:cs typeface="Times New Roman" panose="02020603050405020304" pitchFamily="18" charset="0"/>
              </a:rPr>
              <a:t>Fiziksel İstismar</a:t>
            </a:r>
          </a:p>
          <a:p>
            <a:pPr marL="342900" marR="0" lvl="0" indent="-342900" algn="l" defTabSz="914400" rtl="0" eaLnBrk="1" fontAlgn="base" latinLnBrk="0" hangingPunct="1">
              <a:lnSpc>
                <a:spcPct val="150000"/>
              </a:lnSpc>
              <a:spcBef>
                <a:spcPct val="20000"/>
              </a:spcBef>
              <a:spcAft>
                <a:spcPct val="0"/>
              </a:spcAft>
              <a:buClrTx/>
              <a:buSzTx/>
              <a:buFont typeface="+mj-lt"/>
              <a:buAutoNum type="arabicPeriod"/>
              <a:tabLst/>
              <a:defRPr/>
            </a:pPr>
            <a:r>
              <a:rPr lang="tr-TR" altLang="tr-TR" dirty="0">
                <a:latin typeface="Times New Roman" panose="02020603050405020304" pitchFamily="18" charset="0"/>
                <a:cs typeface="Times New Roman" panose="02020603050405020304" pitchFamily="18" charset="0"/>
              </a:rPr>
              <a:t>Duygusal İstismar</a:t>
            </a:r>
          </a:p>
          <a:p>
            <a:pPr marL="342900" marR="0" lvl="0" indent="-342900" algn="l" defTabSz="914400" rtl="0" eaLnBrk="1" fontAlgn="base" latinLnBrk="0" hangingPunct="1">
              <a:lnSpc>
                <a:spcPct val="150000"/>
              </a:lnSpc>
              <a:spcBef>
                <a:spcPct val="20000"/>
              </a:spcBef>
              <a:spcAft>
                <a:spcPct val="0"/>
              </a:spcAft>
              <a:buClrTx/>
              <a:buSzTx/>
              <a:buFont typeface="+mj-lt"/>
              <a:buAutoNum type="arabicPeriod"/>
              <a:tabLst/>
              <a:defRPr/>
            </a:pPr>
            <a:r>
              <a:rPr lang="tr-TR" altLang="tr-TR" dirty="0">
                <a:latin typeface="Times New Roman" panose="02020603050405020304" pitchFamily="18" charset="0"/>
                <a:cs typeface="Times New Roman" panose="02020603050405020304" pitchFamily="18" charset="0"/>
              </a:rPr>
              <a:t>Ekonomik İstismar</a:t>
            </a:r>
          </a:p>
          <a:p>
            <a:pPr marL="342900" marR="0" lvl="0" indent="-342900" algn="l" defTabSz="914400" rtl="0" eaLnBrk="1" fontAlgn="base" latinLnBrk="0" hangingPunct="1">
              <a:lnSpc>
                <a:spcPct val="150000"/>
              </a:lnSpc>
              <a:spcBef>
                <a:spcPct val="20000"/>
              </a:spcBef>
              <a:spcAft>
                <a:spcPct val="0"/>
              </a:spcAft>
              <a:buClrTx/>
              <a:buSzTx/>
              <a:buFont typeface="+mj-lt"/>
              <a:buAutoNum type="arabicPeriod"/>
              <a:tabLst/>
              <a:defRPr/>
            </a:pPr>
            <a:r>
              <a:rPr lang="tr-TR" altLang="tr-TR" dirty="0">
                <a:latin typeface="Times New Roman" panose="02020603050405020304" pitchFamily="18" charset="0"/>
                <a:cs typeface="Times New Roman" panose="02020603050405020304" pitchFamily="18" charset="0"/>
              </a:rPr>
              <a:t>Cinsel İstismar</a:t>
            </a:r>
          </a:p>
          <a:p>
            <a:pPr marR="0" lvl="0" algn="l" defTabSz="914400" rtl="0" eaLnBrk="1" fontAlgn="base" latinLnBrk="0" hangingPunct="1">
              <a:lnSpc>
                <a:spcPct val="150000"/>
              </a:lnSpc>
              <a:spcBef>
                <a:spcPct val="20000"/>
              </a:spcBef>
              <a:spcAft>
                <a:spcPct val="0"/>
              </a:spcAft>
              <a:buClrTx/>
              <a:buSzTx/>
              <a:tabLst/>
              <a:defRPr/>
            </a:pPr>
            <a:endParaRPr kumimoji="0" lang="tr-TR" altLang="tr-TR" b="0" i="0" u="none" strike="noStrike" kern="1200" cap="none" spc="0" normalizeH="0" baseline="0" noProof="0" dirty="0">
              <a:ln>
                <a:noFill/>
              </a:ln>
              <a:solidFill>
                <a:srgbClr val="FF0000"/>
              </a:solidFill>
              <a:effectLst/>
              <a:uLnTx/>
              <a:uFillTx/>
              <a:latin typeface="Calibri"/>
              <a:ea typeface="+mn-ea"/>
              <a:cs typeface="+mn-cs"/>
            </a:endParaRPr>
          </a:p>
        </p:txBody>
      </p:sp>
      <p:sp>
        <p:nvSpPr>
          <p:cNvPr id="6" name="Metin kutusu 5">
            <a:extLst>
              <a:ext uri="{FF2B5EF4-FFF2-40B4-BE49-F238E27FC236}">
                <a16:creationId xmlns:a16="http://schemas.microsoft.com/office/drawing/2014/main" id="{148A6AA8-2160-4D69-A077-CDDFA2209109}"/>
              </a:ext>
            </a:extLst>
          </p:cNvPr>
          <p:cNvSpPr txBox="1"/>
          <p:nvPr/>
        </p:nvSpPr>
        <p:spPr>
          <a:xfrm>
            <a:off x="1438274" y="1677471"/>
            <a:ext cx="7515225" cy="523220"/>
          </a:xfrm>
          <a:prstGeom prst="rect">
            <a:avLst/>
          </a:prstGeom>
          <a:noFill/>
        </p:spPr>
        <p:txBody>
          <a:bodyPr wrap="square">
            <a:spAutoFit/>
          </a:bodyPr>
          <a:lstStyle/>
          <a:p>
            <a:r>
              <a:rPr lang="tr-TR" sz="2800" dirty="0">
                <a:latin typeface="Times New Roman" panose="02020603050405020304" pitchFamily="18" charset="0"/>
                <a:cs typeface="Times New Roman" panose="02020603050405020304" pitchFamily="18" charset="0"/>
              </a:rPr>
              <a:t>ÇOCUK İSTİSMARI NEDİR?</a:t>
            </a:r>
          </a:p>
        </p:txBody>
      </p:sp>
    </p:spTree>
    <p:extLst>
      <p:ext uri="{BB962C8B-B14F-4D97-AF65-F5344CB8AC3E}">
        <p14:creationId xmlns:p14="http://schemas.microsoft.com/office/powerpoint/2010/main" val="3577565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148A6AA8-2160-4D69-A077-CDDFA2209109}"/>
              </a:ext>
            </a:extLst>
          </p:cNvPr>
          <p:cNvSpPr txBox="1"/>
          <p:nvPr/>
        </p:nvSpPr>
        <p:spPr>
          <a:xfrm>
            <a:off x="1588293" y="1437325"/>
            <a:ext cx="7515225" cy="523220"/>
          </a:xfrm>
          <a:prstGeom prst="rect">
            <a:avLst/>
          </a:prstGeom>
          <a:noFill/>
        </p:spPr>
        <p:txBody>
          <a:bodyPr wrap="square">
            <a:spAutoFit/>
          </a:bodyPr>
          <a:lstStyle/>
          <a:p>
            <a:r>
              <a:rPr lang="tr-TR" sz="2800" dirty="0">
                <a:latin typeface="Times New Roman" panose="02020603050405020304" pitchFamily="18" charset="0"/>
                <a:cs typeface="Times New Roman" panose="02020603050405020304" pitchFamily="18" charset="0"/>
              </a:rPr>
              <a:t>FİZİKSEL İSTİSMAR</a:t>
            </a:r>
          </a:p>
        </p:txBody>
      </p:sp>
      <p:sp>
        <p:nvSpPr>
          <p:cNvPr id="7" name="Metin kutusu 6">
            <a:extLst>
              <a:ext uri="{FF2B5EF4-FFF2-40B4-BE49-F238E27FC236}">
                <a16:creationId xmlns:a16="http://schemas.microsoft.com/office/drawing/2014/main" id="{DD5E78C2-DB79-4705-8FDF-BE3C8738BF86}"/>
              </a:ext>
            </a:extLst>
          </p:cNvPr>
          <p:cNvSpPr txBox="1"/>
          <p:nvPr/>
        </p:nvSpPr>
        <p:spPr>
          <a:xfrm>
            <a:off x="1152236" y="2325538"/>
            <a:ext cx="7003474" cy="2273956"/>
          </a:xfrm>
          <a:prstGeom prst="rect">
            <a:avLst/>
          </a:prstGeom>
          <a:noFill/>
        </p:spPr>
        <p:txBody>
          <a:bodyPr wrap="square">
            <a:spAutoFit/>
          </a:bodyPr>
          <a:lstStyle/>
          <a:p>
            <a:pPr marL="285750" indent="-285750" eaLnBrk="1" hangingPunct="1">
              <a:lnSpc>
                <a:spcPct val="15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1800" dirty="0" err="1">
                <a:latin typeface="Times New Roman" panose="02020603050405020304" pitchFamily="18" charset="0"/>
                <a:cs typeface="Times New Roman" panose="02020603050405020304" pitchFamily="18" charset="0"/>
              </a:rPr>
              <a:t>Çocuğun</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kaza</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dışı</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sebeple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bir</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yetişkin</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tarafından</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yaralanması</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ve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örselenmesidir</a:t>
            </a:r>
            <a:r>
              <a:rPr lang="tr-TR" altLang="tr-TR" sz="1800" dirty="0">
                <a:latin typeface="Times New Roman" panose="02020603050405020304" pitchFamily="18" charset="0"/>
                <a:cs typeface="Times New Roman" panose="02020603050405020304" pitchFamily="18" charset="0"/>
              </a:rPr>
              <a:t>.</a:t>
            </a:r>
            <a:endParaRPr lang="en-GB" altLang="tr-TR" sz="1800" dirty="0">
              <a:latin typeface="Times New Roman" panose="02020603050405020304" pitchFamily="18" charset="0"/>
              <a:cs typeface="Times New Roman" panose="02020603050405020304" pitchFamily="18" charset="0"/>
            </a:endParaRPr>
          </a:p>
          <a:p>
            <a:pPr marL="285750" indent="-285750" eaLnBrk="1" hangingPunct="1">
              <a:lnSpc>
                <a:spcPct val="15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1800" dirty="0">
                <a:latin typeface="Times New Roman" panose="02020603050405020304" pitchFamily="18" charset="0"/>
                <a:cs typeface="Times New Roman" panose="02020603050405020304" pitchFamily="18" charset="0"/>
              </a:rPr>
              <a:t>Bir </a:t>
            </a:r>
            <a:r>
              <a:rPr lang="en-GB" altLang="tr-TR" sz="1800" dirty="0" err="1">
                <a:latin typeface="Times New Roman" panose="02020603050405020304" pitchFamily="18" charset="0"/>
                <a:cs typeface="Times New Roman" panose="02020603050405020304" pitchFamily="18" charset="0"/>
              </a:rPr>
              <a:t>tokattan</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başlayarak</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çe</a:t>
            </a:r>
            <a:r>
              <a:rPr lang="tr-TR" altLang="tr-TR" sz="1800" dirty="0">
                <a:latin typeface="Times New Roman" panose="02020603050405020304" pitchFamily="18" charset="0"/>
                <a:cs typeface="Times New Roman" panose="02020603050405020304" pitchFamily="18" charset="0"/>
              </a:rPr>
              <a:t>ş</a:t>
            </a:r>
            <a:r>
              <a:rPr lang="en-GB" altLang="tr-TR" sz="1800" dirty="0" err="1">
                <a:latin typeface="Times New Roman" panose="02020603050405020304" pitchFamily="18" charset="0"/>
                <a:cs typeface="Times New Roman" panose="02020603050405020304" pitchFamily="18" charset="0"/>
              </a:rPr>
              <a:t>itli</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aletlerin</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kullanılmasına</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kadar</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devam</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edebilir</a:t>
            </a:r>
            <a:r>
              <a:rPr lang="tr-TR" altLang="tr-TR" sz="1800" dirty="0">
                <a:latin typeface="Times New Roman" panose="02020603050405020304" pitchFamily="18" charset="0"/>
                <a:cs typeface="Times New Roman" panose="02020603050405020304" pitchFamily="18" charset="0"/>
              </a:rPr>
              <a:t>.</a:t>
            </a:r>
          </a:p>
          <a:p>
            <a:pPr marL="285750" indent="-285750" eaLnBrk="1" hangingPunct="1">
              <a:lnSpc>
                <a:spcPct val="15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1800" dirty="0" err="1">
                <a:latin typeface="Times New Roman" panose="02020603050405020304" pitchFamily="18" charset="0"/>
                <a:cs typeface="Times New Roman" panose="02020603050405020304" pitchFamily="18" charset="0"/>
              </a:rPr>
              <a:t>En</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yaygın</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rastlanılan</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ve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belirlenmesi</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en</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kolay</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olan</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istismar</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tipidir</a:t>
            </a:r>
            <a:r>
              <a:rPr lang="tr-TR" altLang="tr-TR" sz="1800" dirty="0">
                <a:latin typeface="Times New Roman" panose="02020603050405020304" pitchFamily="18" charset="0"/>
                <a:cs typeface="Times New Roman" panose="02020603050405020304" pitchFamily="18" charset="0"/>
              </a:rPr>
              <a:t>.</a:t>
            </a:r>
            <a:endParaRPr lang="en-GB" altLang="tr-TR" sz="1800" dirty="0">
              <a:latin typeface="Times New Roman" panose="02020603050405020304" pitchFamily="18" charset="0"/>
              <a:cs typeface="Times New Roman" panose="02020603050405020304" pitchFamily="18" charset="0"/>
            </a:endParaRPr>
          </a:p>
        </p:txBody>
      </p:sp>
      <p:pic>
        <p:nvPicPr>
          <p:cNvPr id="3" name="Resim 2">
            <a:extLst>
              <a:ext uri="{FF2B5EF4-FFF2-40B4-BE49-F238E27FC236}">
                <a16:creationId xmlns:a16="http://schemas.microsoft.com/office/drawing/2014/main" id="{4673408D-5BDB-44EA-BD43-BD3FF9C01F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2858" y="4825647"/>
            <a:ext cx="4306094" cy="2734028"/>
          </a:xfrm>
          <a:prstGeom prst="rect">
            <a:avLst/>
          </a:prstGeom>
          <a:ln>
            <a:noFill/>
          </a:ln>
          <a:effectLst>
            <a:softEdge rad="112500"/>
          </a:effectLst>
        </p:spPr>
      </p:pic>
    </p:spTree>
    <p:extLst>
      <p:ext uri="{BB962C8B-B14F-4D97-AF65-F5344CB8AC3E}">
        <p14:creationId xmlns:p14="http://schemas.microsoft.com/office/powerpoint/2010/main" val="41759207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148A6AA8-2160-4D69-A077-CDDFA2209109}"/>
              </a:ext>
            </a:extLst>
          </p:cNvPr>
          <p:cNvSpPr txBox="1"/>
          <p:nvPr/>
        </p:nvSpPr>
        <p:spPr>
          <a:xfrm>
            <a:off x="1438274" y="1677471"/>
            <a:ext cx="7515225" cy="523220"/>
          </a:xfrm>
          <a:prstGeom prst="rect">
            <a:avLst/>
          </a:prstGeom>
          <a:noFill/>
        </p:spPr>
        <p:txBody>
          <a:bodyPr wrap="square">
            <a:spAutoFit/>
          </a:bodyPr>
          <a:lstStyle/>
          <a:p>
            <a:r>
              <a:rPr lang="tr-TR" sz="2800" dirty="0">
                <a:latin typeface="Times New Roman" panose="02020603050405020304" pitchFamily="18" charset="0"/>
                <a:cs typeface="Times New Roman" panose="02020603050405020304" pitchFamily="18" charset="0"/>
              </a:rPr>
              <a:t>Fiziksel İstismarda Risk Faktörleri (Aile ile ilgili)</a:t>
            </a:r>
          </a:p>
        </p:txBody>
      </p:sp>
      <p:sp>
        <p:nvSpPr>
          <p:cNvPr id="7" name="Metin kutusu 6">
            <a:extLst>
              <a:ext uri="{FF2B5EF4-FFF2-40B4-BE49-F238E27FC236}">
                <a16:creationId xmlns:a16="http://schemas.microsoft.com/office/drawing/2014/main" id="{DD5E78C2-DB79-4705-8FDF-BE3C8738BF86}"/>
              </a:ext>
            </a:extLst>
          </p:cNvPr>
          <p:cNvSpPr txBox="1"/>
          <p:nvPr/>
        </p:nvSpPr>
        <p:spPr>
          <a:xfrm>
            <a:off x="1521690" y="2552267"/>
            <a:ext cx="5710383" cy="3911968"/>
          </a:xfrm>
          <a:prstGeom prst="rect">
            <a:avLst/>
          </a:prstGeom>
          <a:noFill/>
        </p:spPr>
        <p:txBody>
          <a:bodyPr wrap="square">
            <a:spAutoFit/>
          </a:bodyPr>
          <a:lstStyle/>
          <a:p>
            <a:pPr marL="285750" indent="-285750" eaLnBrk="1" hangingPunct="1">
              <a:lnSpc>
                <a:spcPct val="15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1800" dirty="0" err="1">
                <a:latin typeface="Times New Roman" panose="02020603050405020304" pitchFamily="18" charset="0"/>
                <a:cs typeface="Times New Roman" panose="02020603050405020304" pitchFamily="18" charset="0"/>
              </a:rPr>
              <a:t>Psikiyatrik</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sorunlu</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ebeveyn</a:t>
            </a:r>
            <a:endParaRPr lang="en-GB" altLang="tr-TR" sz="1800" dirty="0">
              <a:latin typeface="Times New Roman" panose="02020603050405020304" pitchFamily="18" charset="0"/>
              <a:cs typeface="Times New Roman" panose="02020603050405020304" pitchFamily="18" charset="0"/>
            </a:endParaRPr>
          </a:p>
          <a:p>
            <a:pPr marL="285750" indent="-285750" eaLnBrk="1" hangingPunct="1">
              <a:lnSpc>
                <a:spcPct val="15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1800" dirty="0" err="1">
                <a:latin typeface="Times New Roman" panose="02020603050405020304" pitchFamily="18" charset="0"/>
                <a:cs typeface="Times New Roman" panose="02020603050405020304" pitchFamily="18" charset="0"/>
              </a:rPr>
              <a:t>Üvey</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ebeveyn</a:t>
            </a:r>
            <a:r>
              <a:rPr lang="en-GB" altLang="tr-TR" sz="1800" dirty="0">
                <a:latin typeface="Times New Roman" panose="02020603050405020304" pitchFamily="18" charset="0"/>
                <a:cs typeface="Times New Roman" panose="02020603050405020304" pitchFamily="18" charset="0"/>
              </a:rPr>
              <a:t> </a:t>
            </a:r>
          </a:p>
          <a:p>
            <a:pPr marL="285750" indent="-285750" eaLnBrk="1" hangingPunct="1">
              <a:lnSpc>
                <a:spcPct val="15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1800" dirty="0" err="1">
                <a:latin typeface="Times New Roman" panose="02020603050405020304" pitchFamily="18" charset="0"/>
                <a:cs typeface="Times New Roman" panose="02020603050405020304" pitchFamily="18" charset="0"/>
              </a:rPr>
              <a:t>Alkol</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ve</a:t>
            </a:r>
            <a:r>
              <a:rPr lang="en-GB" altLang="tr-TR" sz="1800" dirty="0">
                <a:latin typeface="Times New Roman" panose="02020603050405020304" pitchFamily="18" charset="0"/>
                <a:cs typeface="Times New Roman" panose="02020603050405020304" pitchFamily="18" charset="0"/>
              </a:rPr>
              <a:t>/</a:t>
            </a:r>
            <a:r>
              <a:rPr lang="en-GB" altLang="tr-TR" sz="1800" dirty="0" err="1">
                <a:latin typeface="Times New Roman" panose="02020603050405020304" pitchFamily="18" charset="0"/>
                <a:cs typeface="Times New Roman" panose="02020603050405020304" pitchFamily="18" charset="0"/>
              </a:rPr>
              <a:t>veya</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uyuşturucu</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bağımlısı</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ebeveyn</a:t>
            </a:r>
            <a:endParaRPr lang="en-GB" altLang="tr-TR" sz="1800" dirty="0">
              <a:latin typeface="Times New Roman" panose="02020603050405020304" pitchFamily="18" charset="0"/>
              <a:cs typeface="Times New Roman" panose="02020603050405020304" pitchFamily="18" charset="0"/>
            </a:endParaRPr>
          </a:p>
          <a:p>
            <a:pPr marL="285750" indent="-285750" eaLnBrk="1" hangingPunct="1">
              <a:lnSpc>
                <a:spcPct val="15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1800" dirty="0" err="1">
                <a:latin typeface="Times New Roman" panose="02020603050405020304" pitchFamily="18" charset="0"/>
                <a:cs typeface="Times New Roman" panose="02020603050405020304" pitchFamily="18" charset="0"/>
              </a:rPr>
              <a:t>Çocuk</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sayısının</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fazla</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olması</a:t>
            </a:r>
            <a:r>
              <a:rPr lang="en-GB" altLang="tr-TR" sz="1800" dirty="0">
                <a:latin typeface="Times New Roman" panose="02020603050405020304" pitchFamily="18" charset="0"/>
                <a:cs typeface="Times New Roman" panose="02020603050405020304" pitchFamily="18" charset="0"/>
              </a:rPr>
              <a:t> </a:t>
            </a:r>
          </a:p>
          <a:p>
            <a:pPr marL="285750" indent="-285750" eaLnBrk="1" hangingPunct="1">
              <a:lnSpc>
                <a:spcPct val="15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1800" dirty="0" err="1">
                <a:latin typeface="Times New Roman" panose="02020603050405020304" pitchFamily="18" charset="0"/>
                <a:cs typeface="Times New Roman" panose="02020603050405020304" pitchFamily="18" charset="0"/>
              </a:rPr>
              <a:t>Küçük</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yaşta</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anne</a:t>
            </a:r>
            <a:r>
              <a:rPr lang="en-GB" altLang="tr-TR" sz="1800" dirty="0">
                <a:latin typeface="Times New Roman" panose="02020603050405020304" pitchFamily="18" charset="0"/>
                <a:cs typeface="Times New Roman" panose="02020603050405020304" pitchFamily="18" charset="0"/>
              </a:rPr>
              <a:t>-baba </a:t>
            </a:r>
            <a:r>
              <a:rPr lang="en-GB" altLang="tr-TR" sz="1800" dirty="0" err="1">
                <a:latin typeface="Times New Roman" panose="02020603050405020304" pitchFamily="18" charset="0"/>
                <a:cs typeface="Times New Roman" panose="02020603050405020304" pitchFamily="18" charset="0"/>
              </a:rPr>
              <a:t>olunması</a:t>
            </a:r>
            <a:endParaRPr lang="en-GB" altLang="tr-TR" sz="1800" dirty="0">
              <a:latin typeface="Times New Roman" panose="02020603050405020304" pitchFamily="18" charset="0"/>
              <a:cs typeface="Times New Roman" panose="02020603050405020304" pitchFamily="18" charset="0"/>
            </a:endParaRPr>
          </a:p>
          <a:p>
            <a:pPr marL="285750" indent="-285750" eaLnBrk="1" hangingPunct="1">
              <a:lnSpc>
                <a:spcPct val="15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1800" dirty="0" err="1">
                <a:latin typeface="Times New Roman" panose="02020603050405020304" pitchFamily="18" charset="0"/>
                <a:cs typeface="Times New Roman" panose="02020603050405020304" pitchFamily="18" charset="0"/>
              </a:rPr>
              <a:t>Aile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içi</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geçimsizlik</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ve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şiddet</a:t>
            </a:r>
            <a:r>
              <a:rPr lang="en-GB" altLang="tr-TR" sz="1800" dirty="0">
                <a:latin typeface="Times New Roman" panose="02020603050405020304" pitchFamily="18" charset="0"/>
                <a:cs typeface="Times New Roman" panose="02020603050405020304" pitchFamily="18" charset="0"/>
              </a:rPr>
              <a:t> </a:t>
            </a:r>
          </a:p>
          <a:p>
            <a:pPr marL="285750" indent="-285750" eaLnBrk="1" hangingPunct="1">
              <a:lnSpc>
                <a:spcPct val="15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1800" dirty="0" err="1">
                <a:latin typeface="Times New Roman" panose="02020603050405020304" pitchFamily="18" charset="0"/>
                <a:cs typeface="Times New Roman" panose="02020603050405020304" pitchFamily="18" charset="0"/>
              </a:rPr>
              <a:t>İşsizlik-Ekonomik</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sıkıntılar</a:t>
            </a:r>
            <a:r>
              <a:rPr lang="en-GB" altLang="tr-TR" sz="1800" dirty="0">
                <a:latin typeface="Times New Roman" panose="02020603050405020304" pitchFamily="18" charset="0"/>
                <a:cs typeface="Times New Roman" panose="02020603050405020304" pitchFamily="18" charset="0"/>
              </a:rPr>
              <a:t> </a:t>
            </a:r>
          </a:p>
          <a:p>
            <a:pPr marL="285750" indent="-285750" eaLnBrk="1" hangingPunct="1">
              <a:lnSpc>
                <a:spcPct val="15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1800" dirty="0" err="1">
                <a:latin typeface="Times New Roman" panose="02020603050405020304" pitchFamily="18" charset="0"/>
                <a:cs typeface="Times New Roman" panose="02020603050405020304" pitchFamily="18" charset="0"/>
              </a:rPr>
              <a:t>Eğitimsizlik</a:t>
            </a:r>
            <a:r>
              <a:rPr lang="en-GB" altLang="tr-TR" sz="1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656193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148A6AA8-2160-4D69-A077-CDDFA2209109}"/>
              </a:ext>
            </a:extLst>
          </p:cNvPr>
          <p:cNvSpPr txBox="1"/>
          <p:nvPr/>
        </p:nvSpPr>
        <p:spPr>
          <a:xfrm>
            <a:off x="1588293" y="1557105"/>
            <a:ext cx="7515225" cy="523220"/>
          </a:xfrm>
          <a:prstGeom prst="rect">
            <a:avLst/>
          </a:prstGeom>
          <a:noFill/>
        </p:spPr>
        <p:txBody>
          <a:bodyPr wrap="square">
            <a:spAutoFit/>
          </a:bodyPr>
          <a:lstStyle/>
          <a:p>
            <a:r>
              <a:rPr lang="tr-TR" sz="2800" dirty="0">
                <a:latin typeface="Times New Roman" panose="02020603050405020304" pitchFamily="18" charset="0"/>
                <a:cs typeface="Times New Roman" panose="02020603050405020304" pitchFamily="18" charset="0"/>
              </a:rPr>
              <a:t>DUYGUSAL İSTİSMAR</a:t>
            </a:r>
          </a:p>
        </p:txBody>
      </p:sp>
      <p:sp>
        <p:nvSpPr>
          <p:cNvPr id="7" name="Metin kutusu 6">
            <a:extLst>
              <a:ext uri="{FF2B5EF4-FFF2-40B4-BE49-F238E27FC236}">
                <a16:creationId xmlns:a16="http://schemas.microsoft.com/office/drawing/2014/main" id="{DD5E78C2-DB79-4705-8FDF-BE3C8738BF86}"/>
              </a:ext>
            </a:extLst>
          </p:cNvPr>
          <p:cNvSpPr txBox="1"/>
          <p:nvPr/>
        </p:nvSpPr>
        <p:spPr>
          <a:xfrm>
            <a:off x="1521689" y="2552267"/>
            <a:ext cx="7760855" cy="3188693"/>
          </a:xfrm>
          <a:prstGeom prst="rect">
            <a:avLst/>
          </a:prstGeom>
          <a:noFill/>
        </p:spPr>
        <p:txBody>
          <a:bodyPr wrap="square">
            <a:spAutoFit/>
          </a:bodyPr>
          <a:lstStyle/>
          <a:p>
            <a:pPr marL="285750" indent="-285750" eaLnBrk="1" hangingPunct="1">
              <a:lnSpc>
                <a:spcPct val="150000"/>
              </a:lnSpc>
              <a:spcBef>
                <a:spcPts val="825"/>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1800" dirty="0" err="1">
                <a:latin typeface="Times New Roman" panose="02020603050405020304" pitchFamily="18" charset="0"/>
                <a:cs typeface="Times New Roman" panose="02020603050405020304" pitchFamily="18" charset="0"/>
              </a:rPr>
              <a:t>Çocuğun</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gereksinim</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duyduğu</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ilgi</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sevgi</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ve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bakımdan</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yoksun</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bırakılarak</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psikolojik</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hasara</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uğratılmasıdır</a:t>
            </a:r>
            <a:r>
              <a:rPr lang="tr-TR" altLang="tr-TR" sz="1800" dirty="0">
                <a:latin typeface="Times New Roman" panose="02020603050405020304" pitchFamily="18" charset="0"/>
                <a:cs typeface="Times New Roman" panose="02020603050405020304" pitchFamily="18" charset="0"/>
              </a:rPr>
              <a:t>.</a:t>
            </a:r>
            <a:endParaRPr lang="en-GB" altLang="tr-TR" sz="1800" dirty="0">
              <a:latin typeface="Times New Roman" panose="02020603050405020304" pitchFamily="18" charset="0"/>
              <a:cs typeface="Times New Roman" panose="02020603050405020304" pitchFamily="18" charset="0"/>
            </a:endParaRPr>
          </a:p>
          <a:p>
            <a:pPr marL="285750" indent="-285750" eaLnBrk="1" hangingPunct="1">
              <a:lnSpc>
                <a:spcPct val="150000"/>
              </a:lnSpc>
              <a:spcBef>
                <a:spcPts val="625"/>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1800" dirty="0" err="1">
                <a:latin typeface="Times New Roman" panose="02020603050405020304" pitchFamily="18" charset="0"/>
                <a:cs typeface="Times New Roman" panose="02020603050405020304" pitchFamily="18" charset="0"/>
              </a:rPr>
              <a:t>Tanımlanması</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en</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zor</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ancak</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en</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sık</a:t>
            </a:r>
            <a:r>
              <a:rPr lang="en-GB" altLang="tr-TR" sz="1800" dirty="0">
                <a:latin typeface="Times New Roman" panose="02020603050405020304" pitchFamily="18" charset="0"/>
                <a:cs typeface="Times New Roman" panose="02020603050405020304" pitchFamily="18" charset="0"/>
              </a:rPr>
              <a:t> </a:t>
            </a:r>
            <a:r>
              <a:rPr lang="tr-TR" altLang="tr-TR" sz="1800" dirty="0">
                <a:latin typeface="Times New Roman" panose="02020603050405020304" pitchFamily="18" charset="0"/>
                <a:cs typeface="Times New Roman" panose="02020603050405020304" pitchFamily="18" charset="0"/>
              </a:rPr>
              <a:t>gerçekleşen</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istismar</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türüdür</a:t>
            </a:r>
            <a:r>
              <a:rPr lang="tr-TR" altLang="tr-TR" sz="1800" dirty="0">
                <a:latin typeface="Times New Roman" panose="02020603050405020304" pitchFamily="18" charset="0"/>
                <a:cs typeface="Times New Roman" panose="02020603050405020304" pitchFamily="18" charset="0"/>
              </a:rPr>
              <a:t>.</a:t>
            </a:r>
            <a:endParaRPr lang="en-GB" altLang="tr-TR" sz="1800" dirty="0">
              <a:latin typeface="Times New Roman" panose="02020603050405020304" pitchFamily="18" charset="0"/>
              <a:cs typeface="Times New Roman" panose="02020603050405020304" pitchFamily="18" charset="0"/>
            </a:endParaRPr>
          </a:p>
          <a:p>
            <a:pPr marL="285750" indent="-285750" eaLnBrk="1" hangingPunct="1">
              <a:lnSpc>
                <a:spcPct val="150000"/>
              </a:lnSpc>
              <a:spcBef>
                <a:spcPts val="625"/>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1800" dirty="0" err="1">
                <a:latin typeface="Times New Roman" panose="02020603050405020304" pitchFamily="18" charset="0"/>
                <a:cs typeface="Times New Roman" panose="02020603050405020304" pitchFamily="18" charset="0"/>
              </a:rPr>
              <a:t>Aşağılama</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yalnız</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bırakma</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ayırma</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Korkutma</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yıldırma</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tehdit</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etme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suça</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yöneltme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Önemsememe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küçük</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düşürme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alaylı</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konuşma</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Lakap</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takma</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aşırı</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baskı</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ve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otorite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kurma</a:t>
            </a:r>
            <a:endParaRPr lang="en-GB" altLang="tr-TR" sz="1800" dirty="0">
              <a:latin typeface="Times New Roman" panose="02020603050405020304" pitchFamily="18" charset="0"/>
              <a:cs typeface="Times New Roman" panose="02020603050405020304" pitchFamily="18" charset="0"/>
            </a:endParaRPr>
          </a:p>
          <a:p>
            <a:pPr eaLnBrk="1" hangingPunct="1">
              <a:lnSpc>
                <a:spcPct val="15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tr-TR" sz="1800" dirty="0">
              <a:cs typeface="Times New Roman" panose="02020603050405020304" pitchFamily="18" charset="0"/>
            </a:endParaRPr>
          </a:p>
        </p:txBody>
      </p:sp>
      <p:pic>
        <p:nvPicPr>
          <p:cNvPr id="2" name="Resim 1">
            <a:extLst>
              <a:ext uri="{FF2B5EF4-FFF2-40B4-BE49-F238E27FC236}">
                <a16:creationId xmlns:a16="http://schemas.microsoft.com/office/drawing/2014/main" id="{53ACF8AC-912C-487A-BFD2-B1A4430ECC20}"/>
              </a:ext>
            </a:extLst>
          </p:cNvPr>
          <p:cNvPicPr>
            <a:picLocks noChangeAspect="1"/>
          </p:cNvPicPr>
          <p:nvPr/>
        </p:nvPicPr>
        <p:blipFill>
          <a:blip r:embed="rId2"/>
          <a:stretch>
            <a:fillRect/>
          </a:stretch>
        </p:blipFill>
        <p:spPr>
          <a:xfrm>
            <a:off x="4205529" y="5469312"/>
            <a:ext cx="2280754" cy="1540271"/>
          </a:xfrm>
          <a:prstGeom prst="rect">
            <a:avLst/>
          </a:prstGeom>
        </p:spPr>
      </p:pic>
    </p:spTree>
    <p:extLst>
      <p:ext uri="{BB962C8B-B14F-4D97-AF65-F5344CB8AC3E}">
        <p14:creationId xmlns:p14="http://schemas.microsoft.com/office/powerpoint/2010/main" val="41322615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B6DE9047-CE03-4687-BD52-1B810A1BECF2}"/>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572664" y="1010706"/>
            <a:ext cx="9546484" cy="6364323"/>
          </a:xfrm>
          <a:prstGeom prst="rect">
            <a:avLst/>
          </a:prstGeom>
          <a:ln>
            <a:noFill/>
          </a:ln>
          <a:effectLst>
            <a:softEdge rad="112500"/>
          </a:effectLst>
        </p:spPr>
      </p:pic>
      <p:sp>
        <p:nvSpPr>
          <p:cNvPr id="6" name="Metin kutusu 5">
            <a:extLst>
              <a:ext uri="{FF2B5EF4-FFF2-40B4-BE49-F238E27FC236}">
                <a16:creationId xmlns:a16="http://schemas.microsoft.com/office/drawing/2014/main" id="{148A6AA8-2160-4D69-A077-CDDFA2209109}"/>
              </a:ext>
            </a:extLst>
          </p:cNvPr>
          <p:cNvSpPr txBox="1"/>
          <p:nvPr/>
        </p:nvSpPr>
        <p:spPr>
          <a:xfrm>
            <a:off x="1438274" y="1677471"/>
            <a:ext cx="7515225" cy="523220"/>
          </a:xfrm>
          <a:prstGeom prst="rect">
            <a:avLst/>
          </a:prstGeom>
          <a:noFill/>
        </p:spPr>
        <p:txBody>
          <a:bodyPr wrap="square">
            <a:spAutoFit/>
          </a:bodyPr>
          <a:lstStyle/>
          <a:p>
            <a:r>
              <a:rPr lang="tr-TR" sz="2800" dirty="0">
                <a:latin typeface="Times New Roman" panose="02020603050405020304" pitchFamily="18" charset="0"/>
                <a:cs typeface="Times New Roman" panose="02020603050405020304" pitchFamily="18" charset="0"/>
              </a:rPr>
              <a:t>EKONOMİK İSTİSMAR</a:t>
            </a:r>
          </a:p>
        </p:txBody>
      </p:sp>
      <p:sp>
        <p:nvSpPr>
          <p:cNvPr id="8" name="Metin kutusu 7">
            <a:extLst>
              <a:ext uri="{FF2B5EF4-FFF2-40B4-BE49-F238E27FC236}">
                <a16:creationId xmlns:a16="http://schemas.microsoft.com/office/drawing/2014/main" id="{C362016B-208B-41A6-9B7A-A8038D2EB57A}"/>
              </a:ext>
            </a:extLst>
          </p:cNvPr>
          <p:cNvSpPr txBox="1"/>
          <p:nvPr/>
        </p:nvSpPr>
        <p:spPr>
          <a:xfrm>
            <a:off x="1438274" y="3088175"/>
            <a:ext cx="7613362" cy="880369"/>
          </a:xfrm>
          <a:prstGeom prst="rect">
            <a:avLst/>
          </a:prstGeom>
          <a:noFill/>
        </p:spPr>
        <p:txBody>
          <a:bodyPr wrap="square">
            <a:spAutoFit/>
          </a:bodyPr>
          <a:lstStyle/>
          <a:p>
            <a:pPr eaLnBrk="1" hangingPunct="1">
              <a:lnSpc>
                <a:spcPct val="150000"/>
              </a:lnSpc>
              <a:spcBef>
                <a:spcPts val="625"/>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tr-TR" dirty="0" err="1">
                <a:latin typeface="Times New Roman" panose="02020603050405020304" pitchFamily="18" charset="0"/>
                <a:cs typeface="Times New Roman" panose="02020603050405020304" pitchFamily="18" charset="0"/>
              </a:rPr>
              <a:t>Çocuğ</a:t>
            </a:r>
            <a:r>
              <a:rPr lang="tr-TR" altLang="tr-TR" dirty="0">
                <a:latin typeface="Times New Roman" panose="02020603050405020304" pitchFamily="18" charset="0"/>
                <a:cs typeface="Times New Roman" panose="02020603050405020304" pitchFamily="18" charset="0"/>
              </a:rPr>
              <a:t>un fiziksel ve zihinsel gelişimini olumsuz etkileyen, yaşı ve gücü ile orantılı olmayan işlerde ucuz emek olarak çalıştırılmasıdır.</a:t>
            </a:r>
            <a:endParaRPr lang="en-GB" alt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73104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148A6AA8-2160-4D69-A077-CDDFA2209109}"/>
              </a:ext>
            </a:extLst>
          </p:cNvPr>
          <p:cNvSpPr txBox="1"/>
          <p:nvPr/>
        </p:nvSpPr>
        <p:spPr>
          <a:xfrm>
            <a:off x="1487342" y="1455799"/>
            <a:ext cx="7515225" cy="523220"/>
          </a:xfrm>
          <a:prstGeom prst="rect">
            <a:avLst/>
          </a:prstGeom>
          <a:noFill/>
        </p:spPr>
        <p:txBody>
          <a:bodyPr wrap="square">
            <a:spAutoFit/>
          </a:bodyPr>
          <a:lstStyle/>
          <a:p>
            <a:r>
              <a:rPr lang="tr-TR" sz="2800" dirty="0">
                <a:latin typeface="Times New Roman" panose="02020603050405020304" pitchFamily="18" charset="0"/>
                <a:cs typeface="Times New Roman" panose="02020603050405020304" pitchFamily="18" charset="0"/>
              </a:rPr>
              <a:t>CİNSEL İSTİSMAR</a:t>
            </a:r>
          </a:p>
        </p:txBody>
      </p:sp>
      <p:sp>
        <p:nvSpPr>
          <p:cNvPr id="8" name="Metin kutusu 7">
            <a:extLst>
              <a:ext uri="{FF2B5EF4-FFF2-40B4-BE49-F238E27FC236}">
                <a16:creationId xmlns:a16="http://schemas.microsoft.com/office/drawing/2014/main" id="{C362016B-208B-41A6-9B7A-A8038D2EB57A}"/>
              </a:ext>
            </a:extLst>
          </p:cNvPr>
          <p:cNvSpPr txBox="1"/>
          <p:nvPr/>
        </p:nvSpPr>
        <p:spPr>
          <a:xfrm>
            <a:off x="1438274" y="2303084"/>
            <a:ext cx="7613362" cy="3911968"/>
          </a:xfrm>
          <a:prstGeom prst="rect">
            <a:avLst/>
          </a:prstGeom>
          <a:noFill/>
        </p:spPr>
        <p:txBody>
          <a:bodyPr wrap="square">
            <a:spAutoFit/>
          </a:bodyPr>
          <a:lstStyle/>
          <a:p>
            <a:pPr eaLnBrk="1" hangingPunct="1">
              <a:lnSpc>
                <a:spcPct val="150000"/>
              </a:lnSpc>
              <a:spcBef>
                <a:spcPts val="625"/>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altLang="tr-TR" sz="1800" dirty="0">
                <a:latin typeface="Times New Roman" panose="02020603050405020304" pitchFamily="18" charset="0"/>
                <a:cs typeface="Times New Roman" panose="02020603050405020304" pitchFamily="18" charset="0"/>
              </a:rPr>
              <a:t> </a:t>
            </a:r>
            <a:r>
              <a:rPr lang="en-GB" altLang="tr-TR" sz="1800" dirty="0">
                <a:latin typeface="Times New Roman" panose="02020603050405020304" pitchFamily="18" charset="0"/>
                <a:cs typeface="Times New Roman" panose="02020603050405020304" pitchFamily="18" charset="0"/>
              </a:rPr>
              <a:t>Bir </a:t>
            </a:r>
            <a:r>
              <a:rPr lang="en-GB" altLang="tr-TR" sz="1800" dirty="0" err="1">
                <a:latin typeface="Times New Roman" panose="02020603050405020304" pitchFamily="18" charset="0"/>
                <a:cs typeface="Times New Roman" panose="02020603050405020304" pitchFamily="18" charset="0"/>
              </a:rPr>
              <a:t>kişinin</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çocuğa</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yönelik</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cinsel</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haz</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duyma</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amacıyla</a:t>
            </a:r>
            <a:r>
              <a:rPr lang="en-GB" altLang="tr-TR" sz="1800" dirty="0">
                <a:latin typeface="Times New Roman" panose="02020603050405020304" pitchFamily="18" charset="0"/>
                <a:cs typeface="Times New Roman" panose="02020603050405020304" pitchFamily="18" charset="0"/>
              </a:rPr>
              <a:t>;</a:t>
            </a:r>
          </a:p>
          <a:p>
            <a:pPr eaLnBrk="1" hangingPunct="1">
              <a:lnSpc>
                <a:spcPct val="150000"/>
              </a:lnSpc>
              <a:spcBef>
                <a:spcPts val="625"/>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tr-TR" sz="1800" dirty="0" err="1">
                <a:latin typeface="Times New Roman" panose="02020603050405020304" pitchFamily="18" charset="0"/>
                <a:cs typeface="Times New Roman" panose="02020603050405020304" pitchFamily="18" charset="0"/>
              </a:rPr>
              <a:t>Cinsel</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organlarına</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dokunması</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ve</a:t>
            </a:r>
            <a:r>
              <a:rPr lang="en-GB" altLang="tr-TR" sz="1800" dirty="0">
                <a:latin typeface="Times New Roman" panose="02020603050405020304" pitchFamily="18" charset="0"/>
                <a:cs typeface="Times New Roman" panose="02020603050405020304" pitchFamily="18" charset="0"/>
              </a:rPr>
              <a:t>/</a:t>
            </a:r>
            <a:r>
              <a:rPr lang="en-GB" altLang="tr-TR" sz="1800" dirty="0" err="1">
                <a:latin typeface="Times New Roman" panose="02020603050405020304" pitchFamily="18" charset="0"/>
                <a:cs typeface="Times New Roman" panose="02020603050405020304" pitchFamily="18" charset="0"/>
              </a:rPr>
              <a:t>veya</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dokundurtması</a:t>
            </a:r>
            <a:r>
              <a:rPr lang="en-GB" altLang="tr-TR" sz="1800" dirty="0">
                <a:latin typeface="Times New Roman" panose="02020603050405020304" pitchFamily="18" charset="0"/>
                <a:cs typeface="Times New Roman" panose="02020603050405020304" pitchFamily="18" charset="0"/>
              </a:rPr>
              <a:t> </a:t>
            </a:r>
          </a:p>
          <a:p>
            <a:pPr eaLnBrk="1" hangingPunct="1">
              <a:lnSpc>
                <a:spcPct val="150000"/>
              </a:lnSpc>
              <a:spcBef>
                <a:spcPts val="625"/>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tr-TR" sz="1800" dirty="0" err="1">
                <a:latin typeface="Times New Roman" panose="02020603050405020304" pitchFamily="18" charset="0"/>
                <a:cs typeface="Times New Roman" panose="02020603050405020304" pitchFamily="18" charset="0"/>
              </a:rPr>
              <a:t>Irzına</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geçmesi</a:t>
            </a:r>
            <a:endParaRPr lang="en-GB" altLang="tr-TR" sz="1800" dirty="0">
              <a:latin typeface="Times New Roman" panose="02020603050405020304" pitchFamily="18" charset="0"/>
              <a:cs typeface="Times New Roman" panose="02020603050405020304" pitchFamily="18" charset="0"/>
            </a:endParaRPr>
          </a:p>
          <a:p>
            <a:pPr eaLnBrk="1" hangingPunct="1">
              <a:lnSpc>
                <a:spcPct val="150000"/>
              </a:lnSpc>
              <a:spcBef>
                <a:spcPts val="625"/>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tr-TR" sz="1800" dirty="0" err="1">
                <a:latin typeface="Times New Roman" panose="02020603050405020304" pitchFamily="18" charset="0"/>
                <a:cs typeface="Times New Roman" panose="02020603050405020304" pitchFamily="18" charset="0"/>
              </a:rPr>
              <a:t>Teşhircilik</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yapması</a:t>
            </a:r>
            <a:r>
              <a:rPr lang="en-GB" altLang="tr-TR" sz="1800" dirty="0">
                <a:latin typeface="Times New Roman" panose="02020603050405020304" pitchFamily="18" charset="0"/>
                <a:cs typeface="Times New Roman" panose="02020603050405020304" pitchFamily="18" charset="0"/>
              </a:rPr>
              <a:t> </a:t>
            </a:r>
          </a:p>
          <a:p>
            <a:pPr eaLnBrk="1" hangingPunct="1">
              <a:lnSpc>
                <a:spcPct val="150000"/>
              </a:lnSpc>
              <a:spcBef>
                <a:spcPts val="625"/>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tr-TR" sz="1800" dirty="0" err="1">
                <a:latin typeface="Times New Roman" panose="02020603050405020304" pitchFamily="18" charset="0"/>
                <a:cs typeface="Times New Roman" panose="02020603050405020304" pitchFamily="18" charset="0"/>
              </a:rPr>
              <a:t>Cinsel</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uyarı</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ve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doyum</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için</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kullanılması</a:t>
            </a:r>
            <a:r>
              <a:rPr lang="en-GB" altLang="tr-TR" sz="1800" dirty="0">
                <a:latin typeface="Times New Roman" panose="02020603050405020304" pitchFamily="18" charset="0"/>
                <a:cs typeface="Times New Roman" panose="02020603050405020304" pitchFamily="18" charset="0"/>
              </a:rPr>
              <a:t>,</a:t>
            </a:r>
          </a:p>
          <a:p>
            <a:pPr eaLnBrk="1" hangingPunct="1">
              <a:lnSpc>
                <a:spcPct val="150000"/>
              </a:lnSpc>
              <a:spcBef>
                <a:spcPts val="625"/>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tr-TR" sz="1800" dirty="0" err="1">
                <a:latin typeface="Times New Roman" panose="02020603050405020304" pitchFamily="18" charset="0"/>
                <a:cs typeface="Times New Roman" panose="02020603050405020304" pitchFamily="18" charset="0"/>
              </a:rPr>
              <a:t>Fuhuşa</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zorlanması</a:t>
            </a:r>
            <a:r>
              <a:rPr lang="en-GB" altLang="tr-TR" sz="1800" dirty="0">
                <a:latin typeface="Times New Roman" panose="02020603050405020304" pitchFamily="18" charset="0"/>
                <a:cs typeface="Times New Roman" panose="02020603050405020304" pitchFamily="18" charset="0"/>
              </a:rPr>
              <a:t>,</a:t>
            </a:r>
          </a:p>
          <a:p>
            <a:pPr eaLnBrk="1" hangingPunct="1">
              <a:lnSpc>
                <a:spcPct val="150000"/>
              </a:lnSpc>
              <a:spcBef>
                <a:spcPts val="625"/>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tr-TR" sz="1800" dirty="0" err="1">
                <a:latin typeface="Times New Roman" panose="02020603050405020304" pitchFamily="18" charset="0"/>
                <a:cs typeface="Times New Roman" panose="02020603050405020304" pitchFamily="18" charset="0"/>
              </a:rPr>
              <a:t>Pornografi</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gibi</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türlü</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suçlarda</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cinsel</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obje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olarak</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kullanılması</a:t>
            </a:r>
            <a:endParaRPr lang="en-GB" altLang="tr-TR" sz="1800" dirty="0">
              <a:latin typeface="Times New Roman" panose="02020603050405020304" pitchFamily="18" charset="0"/>
              <a:cs typeface="Times New Roman" panose="02020603050405020304" pitchFamily="18" charset="0"/>
            </a:endParaRPr>
          </a:p>
          <a:p>
            <a:pPr eaLnBrk="1" hangingPunct="1">
              <a:lnSpc>
                <a:spcPct val="150000"/>
              </a:lnSpc>
              <a:spcBef>
                <a:spcPts val="625"/>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tr-TR" sz="1800" dirty="0" err="1">
                <a:latin typeface="Times New Roman" panose="02020603050405020304" pitchFamily="18" charset="0"/>
                <a:cs typeface="Times New Roman" panose="02020603050405020304" pitchFamily="18" charset="0"/>
              </a:rPr>
              <a:t>Çocuğun</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yanında</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Pornografik</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görüntüler</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izlenmesi</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ve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izletilmesi</a:t>
            </a:r>
            <a:r>
              <a:rPr lang="en-GB" altLang="tr-TR" sz="1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308726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3EC79D75-5A19-42A7-B591-95866C4E1DBD}"/>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29309" y="932873"/>
            <a:ext cx="10418617" cy="6626801"/>
          </a:xfrm>
          <a:prstGeom prst="rect">
            <a:avLst/>
          </a:prstGeom>
          <a:ln>
            <a:noFill/>
          </a:ln>
          <a:effectLst>
            <a:softEdge rad="112500"/>
          </a:effectLst>
        </p:spPr>
      </p:pic>
      <p:sp>
        <p:nvSpPr>
          <p:cNvPr id="6" name="Metin kutusu 5">
            <a:extLst>
              <a:ext uri="{FF2B5EF4-FFF2-40B4-BE49-F238E27FC236}">
                <a16:creationId xmlns:a16="http://schemas.microsoft.com/office/drawing/2014/main" id="{148A6AA8-2160-4D69-A077-CDDFA2209109}"/>
              </a:ext>
            </a:extLst>
          </p:cNvPr>
          <p:cNvSpPr txBox="1"/>
          <p:nvPr/>
        </p:nvSpPr>
        <p:spPr>
          <a:xfrm>
            <a:off x="1438274" y="1585108"/>
            <a:ext cx="7515225" cy="1200329"/>
          </a:xfrm>
          <a:prstGeom prst="rect">
            <a:avLst/>
          </a:prstGeom>
          <a:noFill/>
        </p:spPr>
        <p:txBody>
          <a:bodyPr wrap="square">
            <a:spAutoFit/>
          </a:bodyPr>
          <a:lstStyle/>
          <a:p>
            <a:pPr algn="ctr"/>
            <a:r>
              <a:rPr lang="tr-TR" sz="3600" dirty="0">
                <a:latin typeface="Times New Roman" panose="02020603050405020304" pitchFamily="18" charset="0"/>
                <a:cs typeface="Times New Roman" panose="02020603050405020304" pitchFamily="18" charset="0"/>
              </a:rPr>
              <a:t>Cinsel İstismara Maruz Kalan Çocuklarda Görülen Belirtiler</a:t>
            </a:r>
          </a:p>
        </p:txBody>
      </p:sp>
      <p:sp>
        <p:nvSpPr>
          <p:cNvPr id="8" name="Metin kutusu 7">
            <a:extLst>
              <a:ext uri="{FF2B5EF4-FFF2-40B4-BE49-F238E27FC236}">
                <a16:creationId xmlns:a16="http://schemas.microsoft.com/office/drawing/2014/main" id="{C362016B-208B-41A6-9B7A-A8038D2EB57A}"/>
              </a:ext>
            </a:extLst>
          </p:cNvPr>
          <p:cNvSpPr txBox="1"/>
          <p:nvPr/>
        </p:nvSpPr>
        <p:spPr>
          <a:xfrm>
            <a:off x="1539225" y="2785437"/>
            <a:ext cx="7613362" cy="579967"/>
          </a:xfrm>
          <a:prstGeom prst="rect">
            <a:avLst/>
          </a:prstGeom>
          <a:noFill/>
        </p:spPr>
        <p:txBody>
          <a:bodyPr wrap="square">
            <a:spAutoFit/>
          </a:bodyPr>
          <a:lstStyle/>
          <a:p>
            <a:pPr algn="ctr" eaLnBrk="1" hangingPunct="1">
              <a:lnSpc>
                <a:spcPct val="150000"/>
              </a:lnSpc>
              <a:spcBef>
                <a:spcPts val="625"/>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altLang="tr-TR" sz="2400" dirty="0">
                <a:latin typeface="Times New Roman" panose="02020603050405020304" pitchFamily="18" charset="0"/>
                <a:cs typeface="Times New Roman" panose="02020603050405020304" pitchFamily="18" charset="0"/>
              </a:rPr>
              <a:t>(</a:t>
            </a:r>
            <a:r>
              <a:rPr lang="en-GB" altLang="tr-TR" sz="1600" dirty="0" err="1">
                <a:latin typeface="Times New Roman" panose="02020603050405020304" pitchFamily="18" charset="0"/>
                <a:cs typeface="Times New Roman" panose="02020603050405020304" pitchFamily="18" charset="0"/>
              </a:rPr>
              <a:t>Cinsel</a:t>
            </a:r>
            <a:r>
              <a:rPr lang="en-GB" altLang="tr-TR" sz="1600" dirty="0">
                <a:latin typeface="Times New Roman" panose="02020603050405020304" pitchFamily="18" charset="0"/>
                <a:cs typeface="Times New Roman" panose="02020603050405020304" pitchFamily="18" charset="0"/>
              </a:rPr>
              <a:t> </a:t>
            </a:r>
            <a:r>
              <a:rPr lang="en-GB" altLang="tr-TR" sz="1600" dirty="0" err="1">
                <a:latin typeface="Times New Roman" panose="02020603050405020304" pitchFamily="18" charset="0"/>
                <a:cs typeface="Times New Roman" panose="02020603050405020304" pitchFamily="18" charset="0"/>
              </a:rPr>
              <a:t>istismara</a:t>
            </a:r>
            <a:r>
              <a:rPr lang="en-GB" altLang="tr-TR" sz="1600" dirty="0">
                <a:latin typeface="Times New Roman" panose="02020603050405020304" pitchFamily="18" charset="0"/>
                <a:cs typeface="Times New Roman" panose="02020603050405020304" pitchFamily="18" charset="0"/>
              </a:rPr>
              <a:t> </a:t>
            </a:r>
            <a:r>
              <a:rPr lang="en-GB" altLang="tr-TR" sz="1600" dirty="0" err="1">
                <a:latin typeface="Times New Roman" panose="02020603050405020304" pitchFamily="18" charset="0"/>
                <a:cs typeface="Times New Roman" panose="02020603050405020304" pitchFamily="18" charset="0"/>
              </a:rPr>
              <a:t>bağlı</a:t>
            </a:r>
            <a:r>
              <a:rPr lang="en-GB" altLang="tr-TR" sz="1600" dirty="0">
                <a:latin typeface="Times New Roman" panose="02020603050405020304" pitchFamily="18" charset="0"/>
                <a:cs typeface="Times New Roman" panose="02020603050405020304" pitchFamily="18" charset="0"/>
              </a:rPr>
              <a:t> </a:t>
            </a:r>
            <a:r>
              <a:rPr lang="en-GB" altLang="tr-TR" sz="1600" dirty="0" err="1">
                <a:latin typeface="Times New Roman" panose="02020603050405020304" pitchFamily="18" charset="0"/>
                <a:cs typeface="Times New Roman" panose="02020603050405020304" pitchFamily="18" charset="0"/>
              </a:rPr>
              <a:t>duygusal</a:t>
            </a:r>
            <a:r>
              <a:rPr lang="en-GB" altLang="tr-TR" sz="1600" dirty="0">
                <a:latin typeface="Times New Roman" panose="02020603050405020304" pitchFamily="18" charset="0"/>
                <a:cs typeface="Times New Roman" panose="02020603050405020304" pitchFamily="18" charset="0"/>
              </a:rPr>
              <a:t> </a:t>
            </a:r>
            <a:r>
              <a:rPr lang="en-GB" altLang="tr-TR" sz="1600" dirty="0" err="1">
                <a:latin typeface="Times New Roman" panose="02020603050405020304" pitchFamily="18" charset="0"/>
                <a:cs typeface="Times New Roman" panose="02020603050405020304" pitchFamily="18" charset="0"/>
              </a:rPr>
              <a:t>ve</a:t>
            </a:r>
            <a:r>
              <a:rPr lang="en-GB" altLang="tr-TR" sz="1600" dirty="0">
                <a:latin typeface="Times New Roman" panose="02020603050405020304" pitchFamily="18" charset="0"/>
                <a:cs typeface="Times New Roman" panose="02020603050405020304" pitchFamily="18" charset="0"/>
              </a:rPr>
              <a:t> </a:t>
            </a:r>
            <a:r>
              <a:rPr lang="en-GB" altLang="tr-TR" sz="1600" dirty="0" err="1">
                <a:latin typeface="Times New Roman" panose="02020603050405020304" pitchFamily="18" charset="0"/>
                <a:cs typeface="Times New Roman" panose="02020603050405020304" pitchFamily="18" charset="0"/>
              </a:rPr>
              <a:t>davranışsal</a:t>
            </a:r>
            <a:r>
              <a:rPr lang="en-GB" altLang="tr-TR" sz="1600" dirty="0">
                <a:latin typeface="Times New Roman" panose="02020603050405020304" pitchFamily="18" charset="0"/>
                <a:cs typeface="Times New Roman" panose="02020603050405020304" pitchFamily="18" charset="0"/>
              </a:rPr>
              <a:t> </a:t>
            </a:r>
            <a:r>
              <a:rPr lang="en-GB" altLang="tr-TR" sz="1600" dirty="0" err="1">
                <a:latin typeface="Times New Roman" panose="02020603050405020304" pitchFamily="18" charset="0"/>
                <a:cs typeface="Times New Roman" panose="02020603050405020304" pitchFamily="18" charset="0"/>
              </a:rPr>
              <a:t>belirtiler</a:t>
            </a:r>
            <a:r>
              <a:rPr lang="en-GB" altLang="tr-TR" sz="1600" dirty="0">
                <a:latin typeface="Times New Roman" panose="02020603050405020304" pitchFamily="18" charset="0"/>
                <a:cs typeface="Times New Roman" panose="02020603050405020304" pitchFamily="18" charset="0"/>
              </a:rPr>
              <a:t> </a:t>
            </a:r>
            <a:r>
              <a:rPr lang="en-GB" altLang="tr-TR" sz="1600" dirty="0" err="1">
                <a:latin typeface="Times New Roman" panose="02020603050405020304" pitchFamily="18" charset="0"/>
                <a:cs typeface="Times New Roman" panose="02020603050405020304" pitchFamily="18" charset="0"/>
              </a:rPr>
              <a:t>yaşa</a:t>
            </a:r>
            <a:r>
              <a:rPr lang="en-GB" altLang="tr-TR" sz="1600" dirty="0">
                <a:latin typeface="Times New Roman" panose="02020603050405020304" pitchFamily="18" charset="0"/>
                <a:cs typeface="Times New Roman" panose="02020603050405020304" pitchFamily="18" charset="0"/>
              </a:rPr>
              <a:t> </a:t>
            </a:r>
            <a:r>
              <a:rPr lang="en-GB" altLang="tr-TR" sz="1600" dirty="0" err="1">
                <a:latin typeface="Times New Roman" panose="02020603050405020304" pitchFamily="18" charset="0"/>
                <a:cs typeface="Times New Roman" panose="02020603050405020304" pitchFamily="18" charset="0"/>
              </a:rPr>
              <a:t>göre</a:t>
            </a:r>
            <a:r>
              <a:rPr lang="en-GB" altLang="tr-TR" sz="1600" dirty="0">
                <a:latin typeface="Times New Roman" panose="02020603050405020304" pitchFamily="18" charset="0"/>
                <a:cs typeface="Times New Roman" panose="02020603050405020304" pitchFamily="18" charset="0"/>
              </a:rPr>
              <a:t> </a:t>
            </a:r>
            <a:r>
              <a:rPr lang="en-GB" altLang="tr-TR" sz="1600" dirty="0" err="1">
                <a:latin typeface="Times New Roman" panose="02020603050405020304" pitchFamily="18" charset="0"/>
                <a:cs typeface="Times New Roman" panose="02020603050405020304" pitchFamily="18" charset="0"/>
              </a:rPr>
              <a:t>değişebilir</a:t>
            </a:r>
            <a:r>
              <a:rPr lang="tr-TR" altLang="tr-TR" sz="1600" dirty="0">
                <a:latin typeface="Times New Roman" panose="02020603050405020304" pitchFamily="18" charset="0"/>
                <a:cs typeface="Times New Roman" panose="02020603050405020304" pitchFamily="18" charset="0"/>
              </a:rPr>
              <a:t>.)</a:t>
            </a:r>
            <a:endParaRPr lang="en-GB" alt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78486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148A6AA8-2160-4D69-A077-CDDFA2209109}"/>
              </a:ext>
            </a:extLst>
          </p:cNvPr>
          <p:cNvSpPr txBox="1"/>
          <p:nvPr/>
        </p:nvSpPr>
        <p:spPr>
          <a:xfrm>
            <a:off x="1468869" y="1797543"/>
            <a:ext cx="7515225" cy="954107"/>
          </a:xfrm>
          <a:prstGeom prst="rect">
            <a:avLst/>
          </a:prstGeom>
          <a:noFill/>
        </p:spPr>
        <p:txBody>
          <a:bodyPr wrap="square">
            <a:spAutoFit/>
          </a:bodyPr>
          <a:lstStyle/>
          <a:p>
            <a:pPr algn="ctr"/>
            <a:r>
              <a:rPr lang="en-GB" altLang="tr-TR" sz="2800" b="1" dirty="0">
                <a:latin typeface="Times New Roman" panose="02020603050405020304" pitchFamily="18" charset="0"/>
                <a:cs typeface="Times New Roman" panose="02020603050405020304" pitchFamily="18" charset="0"/>
              </a:rPr>
              <a:t>0-3 </a:t>
            </a:r>
            <a:r>
              <a:rPr lang="en-GB" altLang="tr-TR" sz="2800" b="1" dirty="0" err="1">
                <a:latin typeface="Times New Roman" panose="02020603050405020304" pitchFamily="18" charset="0"/>
                <a:cs typeface="Times New Roman" panose="02020603050405020304" pitchFamily="18" charset="0"/>
              </a:rPr>
              <a:t>Yaş</a:t>
            </a:r>
            <a:endParaRPr lang="en-GB" altLang="tr-TR" sz="2800" b="1" dirty="0">
              <a:latin typeface="Times New Roman" panose="02020603050405020304" pitchFamily="18" charset="0"/>
              <a:cs typeface="Times New Roman" panose="02020603050405020304" pitchFamily="18" charset="0"/>
            </a:endParaRPr>
          </a:p>
          <a:p>
            <a:endParaRPr lang="tr-TR" sz="2800" dirty="0"/>
          </a:p>
        </p:txBody>
      </p:sp>
      <p:sp>
        <p:nvSpPr>
          <p:cNvPr id="8" name="Metin kutusu 7">
            <a:extLst>
              <a:ext uri="{FF2B5EF4-FFF2-40B4-BE49-F238E27FC236}">
                <a16:creationId xmlns:a16="http://schemas.microsoft.com/office/drawing/2014/main" id="{C362016B-208B-41A6-9B7A-A8038D2EB57A}"/>
              </a:ext>
            </a:extLst>
          </p:cNvPr>
          <p:cNvSpPr txBox="1"/>
          <p:nvPr/>
        </p:nvSpPr>
        <p:spPr>
          <a:xfrm>
            <a:off x="1468869" y="2885682"/>
            <a:ext cx="7613362" cy="2689454"/>
          </a:xfrm>
          <a:prstGeom prst="rect">
            <a:avLst/>
          </a:prstGeom>
          <a:noFill/>
        </p:spPr>
        <p:txBody>
          <a:bodyPr wrap="square">
            <a:spAutoFit/>
          </a:bodyPr>
          <a:lstStyle/>
          <a:p>
            <a:pPr marL="285750" indent="-285750" eaLnBrk="1" hangingPunct="1">
              <a:lnSpc>
                <a:spcPct val="150000"/>
              </a:lnSpc>
              <a:spcBef>
                <a:spcPts val="625"/>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tr-TR" sz="1800" b="1" dirty="0" err="1">
                <a:latin typeface="Times New Roman" panose="02020603050405020304" pitchFamily="18" charset="0"/>
                <a:cs typeface="Times New Roman" panose="02020603050405020304" pitchFamily="18" charset="0"/>
              </a:rPr>
              <a:t>Davranışsal</a:t>
            </a:r>
            <a:r>
              <a:rPr lang="en-GB" altLang="tr-TR" sz="1800" b="1" dirty="0">
                <a:latin typeface="Times New Roman" panose="02020603050405020304" pitchFamily="18" charset="0"/>
                <a:cs typeface="Times New Roman" panose="02020603050405020304" pitchFamily="18" charset="0"/>
              </a:rPr>
              <a:t>-</a:t>
            </a:r>
            <a:r>
              <a:rPr lang="tr-TR" altLang="tr-TR" b="1" dirty="0">
                <a:latin typeface="Times New Roman" panose="02020603050405020304" pitchFamily="18" charset="0"/>
                <a:cs typeface="Times New Roman" panose="02020603050405020304" pitchFamily="18" charset="0"/>
              </a:rPr>
              <a:t>F</a:t>
            </a:r>
            <a:r>
              <a:rPr lang="en-GB" altLang="tr-TR" sz="1800" b="1" dirty="0" err="1">
                <a:latin typeface="Times New Roman" panose="02020603050405020304" pitchFamily="18" charset="0"/>
                <a:cs typeface="Times New Roman" panose="02020603050405020304" pitchFamily="18" charset="0"/>
              </a:rPr>
              <a:t>iziksel</a:t>
            </a:r>
            <a:r>
              <a:rPr lang="en-GB" altLang="tr-TR" sz="1800" b="1" dirty="0">
                <a:latin typeface="Times New Roman" panose="02020603050405020304" pitchFamily="18" charset="0"/>
                <a:cs typeface="Times New Roman" panose="02020603050405020304" pitchFamily="18" charset="0"/>
              </a:rPr>
              <a:t> </a:t>
            </a:r>
            <a:r>
              <a:rPr lang="tr-TR" altLang="tr-TR" b="1" dirty="0">
                <a:latin typeface="Times New Roman" panose="02020603050405020304" pitchFamily="18" charset="0"/>
                <a:cs typeface="Times New Roman" panose="02020603050405020304" pitchFamily="18" charset="0"/>
              </a:rPr>
              <a:t>B</a:t>
            </a:r>
            <a:r>
              <a:rPr lang="en-GB" altLang="tr-TR" sz="1800" b="1" dirty="0" err="1">
                <a:latin typeface="Times New Roman" panose="02020603050405020304" pitchFamily="18" charset="0"/>
                <a:cs typeface="Times New Roman" panose="02020603050405020304" pitchFamily="18" charset="0"/>
              </a:rPr>
              <a:t>elirtiler</a:t>
            </a:r>
            <a:r>
              <a:rPr lang="en-GB" altLang="tr-TR" sz="1800" b="1"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Yeme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ve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uyku</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bozuklukları</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yabancılardan</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korkma</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anneye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aşırı</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düşkünleşme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üzerini</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giyip</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çıkarırken</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sorun</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çıkarmaya</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başlama</a:t>
            </a:r>
            <a:r>
              <a:rPr lang="en-GB" altLang="tr-TR" sz="1800" dirty="0">
                <a:latin typeface="Times New Roman" panose="02020603050405020304" pitchFamily="18" charset="0"/>
                <a:cs typeface="Times New Roman" panose="02020603050405020304" pitchFamily="18" charset="0"/>
              </a:rPr>
              <a:t>.</a:t>
            </a:r>
            <a:endParaRPr lang="tr-TR" altLang="tr-TR" sz="1800" dirty="0">
              <a:latin typeface="Times New Roman" panose="02020603050405020304" pitchFamily="18" charset="0"/>
              <a:cs typeface="Times New Roman" panose="02020603050405020304" pitchFamily="18" charset="0"/>
            </a:endParaRPr>
          </a:p>
          <a:p>
            <a:pPr eaLnBrk="1" hangingPunct="1">
              <a:lnSpc>
                <a:spcPct val="150000"/>
              </a:lnSpc>
              <a:spcBef>
                <a:spcPts val="625"/>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altLang="tr-TR" sz="1800" dirty="0">
              <a:latin typeface="Times New Roman" panose="02020603050405020304" pitchFamily="18" charset="0"/>
              <a:cs typeface="Times New Roman" panose="02020603050405020304" pitchFamily="18" charset="0"/>
            </a:endParaRPr>
          </a:p>
          <a:p>
            <a:pPr marL="285750" indent="-285750" eaLnBrk="1" hangingPunct="1">
              <a:lnSpc>
                <a:spcPct val="150000"/>
              </a:lnSpc>
              <a:spcBef>
                <a:spcPts val="625"/>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tr-TR" sz="1800" b="1" dirty="0" err="1">
                <a:latin typeface="Times New Roman" panose="02020603050405020304" pitchFamily="18" charset="0"/>
                <a:cs typeface="Times New Roman" panose="02020603050405020304" pitchFamily="18" charset="0"/>
              </a:rPr>
              <a:t>Duygusal</a:t>
            </a:r>
            <a:r>
              <a:rPr lang="en-GB" altLang="tr-TR" sz="1800" b="1" dirty="0">
                <a:latin typeface="Times New Roman" panose="02020603050405020304" pitchFamily="18" charset="0"/>
                <a:cs typeface="Times New Roman" panose="02020603050405020304" pitchFamily="18" charset="0"/>
              </a:rPr>
              <a:t> </a:t>
            </a:r>
            <a:r>
              <a:rPr lang="tr-TR" altLang="tr-TR" b="1" dirty="0">
                <a:latin typeface="Times New Roman" panose="02020603050405020304" pitchFamily="18" charset="0"/>
                <a:cs typeface="Times New Roman" panose="02020603050405020304" pitchFamily="18" charset="0"/>
              </a:rPr>
              <a:t>B</a:t>
            </a:r>
            <a:r>
              <a:rPr lang="en-GB" altLang="tr-TR" sz="1800" b="1" dirty="0" err="1">
                <a:latin typeface="Times New Roman" panose="02020603050405020304" pitchFamily="18" charset="0"/>
                <a:cs typeface="Times New Roman" panose="02020603050405020304" pitchFamily="18" charset="0"/>
              </a:rPr>
              <a:t>elirtiler</a:t>
            </a:r>
            <a:r>
              <a:rPr lang="en-GB" altLang="tr-TR" sz="1800" b="1" dirty="0">
                <a:latin typeface="Times New Roman" panose="02020603050405020304" pitchFamily="18" charset="0"/>
                <a:cs typeface="Times New Roman" panose="02020603050405020304" pitchFamily="18" charset="0"/>
              </a:rPr>
              <a:t>: </a:t>
            </a:r>
            <a:r>
              <a:rPr lang="en-GB" altLang="tr-TR" sz="1800" dirty="0">
                <a:latin typeface="Times New Roman" panose="02020603050405020304" pitchFamily="18" charset="0"/>
                <a:cs typeface="Times New Roman" panose="02020603050405020304" pitchFamily="18" charset="0"/>
              </a:rPr>
              <a:t>Korku, her </a:t>
            </a:r>
            <a:r>
              <a:rPr lang="en-GB" altLang="tr-TR" sz="1800" dirty="0" err="1">
                <a:latin typeface="Times New Roman" panose="02020603050405020304" pitchFamily="18" charset="0"/>
                <a:cs typeface="Times New Roman" panose="02020603050405020304" pitchFamily="18" charset="0"/>
              </a:rPr>
              <a:t>şeye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ağlama</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hırçınlık</a:t>
            </a:r>
            <a:r>
              <a:rPr lang="en-GB" altLang="tr-TR" sz="1800" dirty="0">
                <a:latin typeface="Times New Roman" panose="02020603050405020304" pitchFamily="18" charset="0"/>
                <a:cs typeface="Times New Roman" panose="02020603050405020304" pitchFamily="18" charset="0"/>
              </a:rPr>
              <a:t>, ne </a:t>
            </a:r>
            <a:r>
              <a:rPr lang="en-GB" altLang="tr-TR" sz="1800" dirty="0" err="1">
                <a:latin typeface="Times New Roman" panose="02020603050405020304" pitchFamily="18" charset="0"/>
                <a:cs typeface="Times New Roman" panose="02020603050405020304" pitchFamily="18" charset="0"/>
              </a:rPr>
              <a:t>olup</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bittiği</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ile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ilgili</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kafası</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karışır</a:t>
            </a:r>
            <a:r>
              <a:rPr lang="en-GB" altLang="tr-TR" sz="1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037363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148A6AA8-2160-4D69-A077-CDDFA2209109}"/>
              </a:ext>
            </a:extLst>
          </p:cNvPr>
          <p:cNvSpPr txBox="1"/>
          <p:nvPr/>
        </p:nvSpPr>
        <p:spPr>
          <a:xfrm>
            <a:off x="1468869" y="1806779"/>
            <a:ext cx="7515225" cy="523220"/>
          </a:xfrm>
          <a:prstGeom prst="rect">
            <a:avLst/>
          </a:prstGeom>
          <a:noFill/>
        </p:spPr>
        <p:txBody>
          <a:bodyPr wrap="square">
            <a:spAutoFit/>
          </a:bodyPr>
          <a:lstStyle/>
          <a:p>
            <a:pPr algn="ctr"/>
            <a:r>
              <a:rPr lang="tr-TR" sz="2800" dirty="0">
                <a:latin typeface="Times New Roman" panose="02020603050405020304" pitchFamily="18" charset="0"/>
                <a:cs typeface="Times New Roman" panose="02020603050405020304" pitchFamily="18" charset="0"/>
              </a:rPr>
              <a:t>3-6 Yaş </a:t>
            </a:r>
          </a:p>
        </p:txBody>
      </p:sp>
      <p:sp>
        <p:nvSpPr>
          <p:cNvPr id="8" name="Metin kutusu 7">
            <a:extLst>
              <a:ext uri="{FF2B5EF4-FFF2-40B4-BE49-F238E27FC236}">
                <a16:creationId xmlns:a16="http://schemas.microsoft.com/office/drawing/2014/main" id="{C362016B-208B-41A6-9B7A-A8038D2EB57A}"/>
              </a:ext>
            </a:extLst>
          </p:cNvPr>
          <p:cNvSpPr txBox="1"/>
          <p:nvPr/>
        </p:nvSpPr>
        <p:spPr>
          <a:xfrm>
            <a:off x="1419801" y="2885682"/>
            <a:ext cx="7613362" cy="2689454"/>
          </a:xfrm>
          <a:prstGeom prst="rect">
            <a:avLst/>
          </a:prstGeom>
          <a:noFill/>
        </p:spPr>
        <p:txBody>
          <a:bodyPr wrap="square">
            <a:spAutoFit/>
          </a:bodyPr>
          <a:lstStyle/>
          <a:p>
            <a:pPr marL="285750" indent="-285750" eaLnBrk="1" hangingPunct="1">
              <a:lnSpc>
                <a:spcPct val="150000"/>
              </a:lnSpc>
              <a:spcBef>
                <a:spcPts val="625"/>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tr-TR" sz="1800" b="1" dirty="0" err="1">
                <a:latin typeface="Times New Roman" panose="02020603050405020304" pitchFamily="18" charset="0"/>
                <a:cs typeface="Times New Roman" panose="02020603050405020304" pitchFamily="18" charset="0"/>
              </a:rPr>
              <a:t>Davranışsal</a:t>
            </a:r>
            <a:r>
              <a:rPr lang="en-GB" altLang="tr-TR" sz="1800" b="1" dirty="0">
                <a:latin typeface="Times New Roman" panose="02020603050405020304" pitchFamily="18" charset="0"/>
                <a:cs typeface="Times New Roman" panose="02020603050405020304" pitchFamily="18" charset="0"/>
              </a:rPr>
              <a:t>-</a:t>
            </a:r>
            <a:r>
              <a:rPr lang="tr-TR" altLang="tr-TR" sz="1800" b="1" dirty="0">
                <a:latin typeface="Times New Roman" panose="02020603050405020304" pitchFamily="18" charset="0"/>
                <a:cs typeface="Times New Roman" panose="02020603050405020304" pitchFamily="18" charset="0"/>
              </a:rPr>
              <a:t>F</a:t>
            </a:r>
            <a:r>
              <a:rPr lang="en-GB" altLang="tr-TR" sz="1800" b="1" dirty="0" err="1">
                <a:latin typeface="Times New Roman" panose="02020603050405020304" pitchFamily="18" charset="0"/>
                <a:cs typeface="Times New Roman" panose="02020603050405020304" pitchFamily="18" charset="0"/>
              </a:rPr>
              <a:t>iziksel</a:t>
            </a:r>
            <a:r>
              <a:rPr lang="en-GB" altLang="tr-TR" sz="1800" b="1" dirty="0">
                <a:latin typeface="Times New Roman" panose="02020603050405020304" pitchFamily="18" charset="0"/>
                <a:cs typeface="Times New Roman" panose="02020603050405020304" pitchFamily="18" charset="0"/>
              </a:rPr>
              <a:t> </a:t>
            </a:r>
            <a:r>
              <a:rPr lang="tr-TR" altLang="tr-TR" b="1" dirty="0">
                <a:latin typeface="Times New Roman" panose="02020603050405020304" pitchFamily="18" charset="0"/>
                <a:cs typeface="Times New Roman" panose="02020603050405020304" pitchFamily="18" charset="0"/>
              </a:rPr>
              <a:t>B</a:t>
            </a:r>
            <a:r>
              <a:rPr lang="en-GB" altLang="tr-TR" sz="1800" b="1" dirty="0" err="1">
                <a:latin typeface="Times New Roman" panose="02020603050405020304" pitchFamily="18" charset="0"/>
                <a:cs typeface="Times New Roman" panose="02020603050405020304" pitchFamily="18" charset="0"/>
              </a:rPr>
              <a:t>elirtiler</a:t>
            </a:r>
            <a:r>
              <a:rPr lang="en-GB" altLang="tr-TR" sz="1800" b="1" dirty="0">
                <a:latin typeface="Times New Roman" panose="02020603050405020304" pitchFamily="18" charset="0"/>
                <a:cs typeface="Times New Roman" panose="02020603050405020304" pitchFamily="18" charset="0"/>
              </a:rPr>
              <a:t>:</a:t>
            </a:r>
            <a:r>
              <a:rPr lang="tr-TR" altLang="tr-TR" sz="1800" b="1" dirty="0">
                <a:latin typeface="Times New Roman" panose="02020603050405020304" pitchFamily="18" charset="0"/>
                <a:cs typeface="Times New Roman" panose="02020603050405020304" pitchFamily="18" charset="0"/>
              </a:rPr>
              <a:t> </a:t>
            </a:r>
            <a:r>
              <a:rPr lang="tr-TR" altLang="tr-TR" sz="1800" dirty="0">
                <a:latin typeface="Times New Roman" panose="02020603050405020304" pitchFamily="18" charset="0"/>
                <a:cs typeface="Times New Roman" panose="02020603050405020304" pitchFamily="18" charset="0"/>
              </a:rPr>
              <a:t>Bebeklik dönemine geri dönüş , içe kapanma, sözel ifadede azalma, anneye daha fazla bağlı olma,  yeme ve uyku bozuklukları, cinsel oyun (sık ve devamlı).</a:t>
            </a:r>
          </a:p>
          <a:p>
            <a:pPr eaLnBrk="1" hangingPunct="1">
              <a:lnSpc>
                <a:spcPct val="150000"/>
              </a:lnSpc>
              <a:spcBef>
                <a:spcPts val="625"/>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altLang="tr-TR" sz="1800" dirty="0">
              <a:latin typeface="Times New Roman" panose="02020603050405020304" pitchFamily="18" charset="0"/>
              <a:cs typeface="Times New Roman" panose="02020603050405020304" pitchFamily="18" charset="0"/>
            </a:endParaRPr>
          </a:p>
          <a:p>
            <a:pPr marL="285750" indent="-285750" eaLnBrk="1" hangingPunct="1">
              <a:lnSpc>
                <a:spcPct val="150000"/>
              </a:lnSpc>
              <a:spcBef>
                <a:spcPts val="625"/>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tr-TR" sz="1800" b="1" dirty="0" err="1">
                <a:latin typeface="Times New Roman" panose="02020603050405020304" pitchFamily="18" charset="0"/>
                <a:cs typeface="Times New Roman" panose="02020603050405020304" pitchFamily="18" charset="0"/>
              </a:rPr>
              <a:t>Duygusal</a:t>
            </a:r>
            <a:r>
              <a:rPr lang="en-GB" altLang="tr-TR" sz="1800" b="1" dirty="0">
                <a:latin typeface="Times New Roman" panose="02020603050405020304" pitchFamily="18" charset="0"/>
                <a:cs typeface="Times New Roman" panose="02020603050405020304" pitchFamily="18" charset="0"/>
              </a:rPr>
              <a:t> </a:t>
            </a:r>
            <a:r>
              <a:rPr lang="tr-TR" altLang="tr-TR" b="1" dirty="0">
                <a:latin typeface="Times New Roman" panose="02020603050405020304" pitchFamily="18" charset="0"/>
                <a:cs typeface="Times New Roman" panose="02020603050405020304" pitchFamily="18" charset="0"/>
              </a:rPr>
              <a:t>B</a:t>
            </a:r>
            <a:r>
              <a:rPr lang="en-GB" altLang="tr-TR" sz="1800" b="1" dirty="0" err="1">
                <a:latin typeface="Times New Roman" panose="02020603050405020304" pitchFamily="18" charset="0"/>
                <a:cs typeface="Times New Roman" panose="02020603050405020304" pitchFamily="18" charset="0"/>
              </a:rPr>
              <a:t>elirtiler</a:t>
            </a:r>
            <a:r>
              <a:rPr lang="en-GB" altLang="tr-TR" sz="1800" b="1" dirty="0">
                <a:latin typeface="Times New Roman" panose="02020603050405020304" pitchFamily="18" charset="0"/>
                <a:cs typeface="Times New Roman" panose="02020603050405020304" pitchFamily="18" charset="0"/>
              </a:rPr>
              <a:t>:</a:t>
            </a:r>
            <a:r>
              <a:rPr lang="tr-TR" altLang="tr-TR" sz="1800" b="1" dirty="0">
                <a:latin typeface="Times New Roman" panose="02020603050405020304" pitchFamily="18" charset="0"/>
                <a:cs typeface="Times New Roman" panose="02020603050405020304" pitchFamily="18" charset="0"/>
              </a:rPr>
              <a:t> </a:t>
            </a:r>
            <a:r>
              <a:rPr lang="tr-TR" altLang="tr-TR" sz="1800" dirty="0">
                <a:latin typeface="Times New Roman" panose="02020603050405020304" pitchFamily="18" charset="0"/>
                <a:cs typeface="Times New Roman" panose="02020603050405020304" pitchFamily="18" charset="0"/>
              </a:rPr>
              <a:t>Ne olup bittiği ile ilgili kafası karışır. Korku, utanma, öfke, suçluluk , çaresizlik, zarara uğrama ve kirlenme duygusu</a:t>
            </a:r>
            <a:endParaRPr lang="en-GB" altLang="tr-T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76547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148A6AA8-2160-4D69-A077-CDDFA2209109}"/>
              </a:ext>
            </a:extLst>
          </p:cNvPr>
          <p:cNvSpPr txBox="1"/>
          <p:nvPr/>
        </p:nvSpPr>
        <p:spPr>
          <a:xfrm>
            <a:off x="1468869" y="1806779"/>
            <a:ext cx="7515225" cy="523220"/>
          </a:xfrm>
          <a:prstGeom prst="rect">
            <a:avLst/>
          </a:prstGeom>
          <a:noFill/>
        </p:spPr>
        <p:txBody>
          <a:bodyPr wrap="square">
            <a:spAutoFit/>
          </a:bodyPr>
          <a:lstStyle/>
          <a:p>
            <a:pPr algn="ctr"/>
            <a:r>
              <a:rPr lang="tr-TR" sz="2800" dirty="0">
                <a:latin typeface="Times New Roman" panose="02020603050405020304" pitchFamily="18" charset="0"/>
                <a:cs typeface="Times New Roman" panose="02020603050405020304" pitchFamily="18" charset="0"/>
              </a:rPr>
              <a:t>13-18 Yaş </a:t>
            </a:r>
          </a:p>
        </p:txBody>
      </p:sp>
      <p:sp>
        <p:nvSpPr>
          <p:cNvPr id="8" name="Metin kutusu 7">
            <a:extLst>
              <a:ext uri="{FF2B5EF4-FFF2-40B4-BE49-F238E27FC236}">
                <a16:creationId xmlns:a16="http://schemas.microsoft.com/office/drawing/2014/main" id="{C362016B-208B-41A6-9B7A-A8038D2EB57A}"/>
              </a:ext>
            </a:extLst>
          </p:cNvPr>
          <p:cNvSpPr txBox="1"/>
          <p:nvPr/>
        </p:nvSpPr>
        <p:spPr>
          <a:xfrm>
            <a:off x="1419800" y="2728663"/>
            <a:ext cx="7613362" cy="3520451"/>
          </a:xfrm>
          <a:prstGeom prst="rect">
            <a:avLst/>
          </a:prstGeom>
          <a:noFill/>
        </p:spPr>
        <p:txBody>
          <a:bodyPr wrap="square">
            <a:spAutoFit/>
          </a:bodyPr>
          <a:lstStyle/>
          <a:p>
            <a:pPr marL="285750" indent="-285750" eaLnBrk="1" hangingPunct="1">
              <a:lnSpc>
                <a:spcPct val="150000"/>
              </a:lnSpc>
              <a:spcBef>
                <a:spcPts val="625"/>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tr-TR" sz="1800" b="1" dirty="0" err="1">
                <a:latin typeface="Times New Roman" panose="02020603050405020304" pitchFamily="18" charset="0"/>
                <a:cs typeface="Times New Roman" panose="02020603050405020304" pitchFamily="18" charset="0"/>
              </a:rPr>
              <a:t>Davranışsal</a:t>
            </a:r>
            <a:r>
              <a:rPr lang="en-GB" altLang="tr-TR" sz="1800" b="1" dirty="0">
                <a:latin typeface="Times New Roman" panose="02020603050405020304" pitchFamily="18" charset="0"/>
                <a:cs typeface="Times New Roman" panose="02020603050405020304" pitchFamily="18" charset="0"/>
              </a:rPr>
              <a:t>-</a:t>
            </a:r>
            <a:r>
              <a:rPr lang="tr-TR" altLang="tr-TR" sz="1800" b="1" dirty="0">
                <a:latin typeface="Times New Roman" panose="02020603050405020304" pitchFamily="18" charset="0"/>
                <a:cs typeface="Times New Roman" panose="02020603050405020304" pitchFamily="18" charset="0"/>
              </a:rPr>
              <a:t>F</a:t>
            </a:r>
            <a:r>
              <a:rPr lang="en-GB" altLang="tr-TR" sz="1800" b="1" dirty="0" err="1">
                <a:latin typeface="Times New Roman" panose="02020603050405020304" pitchFamily="18" charset="0"/>
                <a:cs typeface="Times New Roman" panose="02020603050405020304" pitchFamily="18" charset="0"/>
              </a:rPr>
              <a:t>iziksel</a:t>
            </a:r>
            <a:r>
              <a:rPr lang="tr-TR" altLang="tr-TR" b="1" dirty="0">
                <a:latin typeface="Times New Roman" panose="02020603050405020304" pitchFamily="18" charset="0"/>
                <a:cs typeface="Times New Roman" panose="02020603050405020304" pitchFamily="18" charset="0"/>
              </a:rPr>
              <a:t> </a:t>
            </a:r>
            <a:r>
              <a:rPr lang="tr-TR" altLang="tr-TR" sz="1800" b="1" dirty="0">
                <a:latin typeface="Times New Roman" panose="02020603050405020304" pitchFamily="18" charset="0"/>
                <a:cs typeface="Times New Roman" panose="02020603050405020304" pitchFamily="18" charset="0"/>
              </a:rPr>
              <a:t>B</a:t>
            </a:r>
            <a:r>
              <a:rPr lang="en-GB" altLang="tr-TR" sz="1800" b="1" dirty="0" err="1">
                <a:latin typeface="Times New Roman" panose="02020603050405020304" pitchFamily="18" charset="0"/>
                <a:cs typeface="Times New Roman" panose="02020603050405020304" pitchFamily="18" charset="0"/>
              </a:rPr>
              <a:t>elirtiler</a:t>
            </a:r>
            <a:r>
              <a:rPr lang="en-GB" altLang="tr-TR" sz="1800" b="1" dirty="0">
                <a:latin typeface="Times New Roman" panose="02020603050405020304" pitchFamily="18" charset="0"/>
                <a:cs typeface="Times New Roman" panose="02020603050405020304" pitchFamily="18" charset="0"/>
              </a:rPr>
              <a:t>:</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Korkularının</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günlük</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yaşantısını</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engelleyecek</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boyuta</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gelmesi</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bağımlılık</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yapan</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maddelere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düşkünlük</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evden</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okuldan</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kaçma</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başkalarını</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istismar</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etme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takıntılı</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düşünce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ve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davranışlar</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duygusal</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ve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fiziksel</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yakınlıktan</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kaçınma</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yeme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bozukluğu</a:t>
            </a:r>
            <a:r>
              <a:rPr lang="en-GB" altLang="tr-TR" sz="1800" dirty="0">
                <a:latin typeface="Times New Roman" panose="02020603050405020304" pitchFamily="18" charset="0"/>
                <a:cs typeface="Times New Roman" panose="02020603050405020304" pitchFamily="18" charset="0"/>
              </a:rPr>
              <a:t> , </a:t>
            </a:r>
            <a:r>
              <a:rPr lang="en-GB" altLang="tr-TR" sz="1800" dirty="0" err="1">
                <a:latin typeface="Times New Roman" panose="02020603050405020304" pitchFamily="18" charset="0"/>
                <a:cs typeface="Times New Roman" panose="02020603050405020304" pitchFamily="18" charset="0"/>
              </a:rPr>
              <a:t>sinirlilik</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riskli</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cinsel</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davranışlar</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sosyal</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içe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kapanma</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intihar</a:t>
            </a:r>
            <a:r>
              <a:rPr lang="en-GB" altLang="tr-TR" sz="1800" dirty="0">
                <a:latin typeface="Times New Roman" panose="02020603050405020304" pitchFamily="18" charset="0"/>
                <a:cs typeface="Times New Roman" panose="02020603050405020304" pitchFamily="18" charset="0"/>
              </a:rPr>
              <a:t>.</a:t>
            </a:r>
            <a:endParaRPr lang="tr-TR" altLang="tr-TR" sz="1800" dirty="0">
              <a:latin typeface="Times New Roman" panose="02020603050405020304" pitchFamily="18" charset="0"/>
              <a:cs typeface="Times New Roman" panose="02020603050405020304" pitchFamily="18" charset="0"/>
            </a:endParaRPr>
          </a:p>
          <a:p>
            <a:pPr marL="285750" indent="-285750" eaLnBrk="1" hangingPunct="1">
              <a:lnSpc>
                <a:spcPct val="150000"/>
              </a:lnSpc>
              <a:spcBef>
                <a:spcPts val="625"/>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altLang="tr-TR" sz="1800" dirty="0">
              <a:latin typeface="Times New Roman" panose="02020603050405020304" pitchFamily="18" charset="0"/>
              <a:cs typeface="Times New Roman" panose="02020603050405020304" pitchFamily="18" charset="0"/>
            </a:endParaRPr>
          </a:p>
          <a:p>
            <a:pPr marL="285750" indent="-285750" algn="just" eaLnBrk="1" hangingPunct="1">
              <a:lnSpc>
                <a:spcPct val="150000"/>
              </a:lnSpc>
              <a:spcBef>
                <a:spcPts val="625"/>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tr-TR" sz="1800" b="1" dirty="0" err="1">
                <a:latin typeface="Times New Roman" panose="02020603050405020304" pitchFamily="18" charset="0"/>
                <a:cs typeface="Times New Roman" panose="02020603050405020304" pitchFamily="18" charset="0"/>
              </a:rPr>
              <a:t>Duygusal</a:t>
            </a:r>
            <a:r>
              <a:rPr lang="en-GB" altLang="tr-TR" sz="1800" b="1" dirty="0">
                <a:latin typeface="Times New Roman" panose="02020603050405020304" pitchFamily="18" charset="0"/>
                <a:cs typeface="Times New Roman" panose="02020603050405020304" pitchFamily="18" charset="0"/>
              </a:rPr>
              <a:t> </a:t>
            </a:r>
            <a:r>
              <a:rPr lang="tr-TR" altLang="tr-TR" b="1" dirty="0">
                <a:latin typeface="Times New Roman" panose="02020603050405020304" pitchFamily="18" charset="0"/>
                <a:cs typeface="Times New Roman" panose="02020603050405020304" pitchFamily="18" charset="0"/>
              </a:rPr>
              <a:t>B</a:t>
            </a:r>
            <a:r>
              <a:rPr lang="en-GB" altLang="tr-TR" sz="1800" b="1" dirty="0" err="1">
                <a:latin typeface="Times New Roman" panose="02020603050405020304" pitchFamily="18" charset="0"/>
                <a:cs typeface="Times New Roman" panose="02020603050405020304" pitchFamily="18" charset="0"/>
              </a:rPr>
              <a:t>elirtiler</a:t>
            </a:r>
            <a:r>
              <a:rPr lang="en-GB" altLang="tr-TR" sz="1800" b="1"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Öfke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korku</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suçluluk</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utanma</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güvensizlik</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çaresizlik</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depresyon</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intihar</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düşüncesi</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kirlenme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duygusu</a:t>
            </a:r>
            <a:endParaRPr lang="en-GB" altLang="tr-T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91385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9B6D3C3F-65D5-4759-B2C5-B5C46F1643FD}"/>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397165" y="933449"/>
            <a:ext cx="9831134" cy="6505575"/>
          </a:xfrm>
          <a:prstGeom prst="rect">
            <a:avLst/>
          </a:prstGeom>
          <a:ln>
            <a:noFill/>
          </a:ln>
          <a:effectLst>
            <a:softEdge rad="112500"/>
          </a:effectLst>
        </p:spPr>
      </p:pic>
      <p:sp>
        <p:nvSpPr>
          <p:cNvPr id="7" name="Metin kutusu 6">
            <a:extLst>
              <a:ext uri="{FF2B5EF4-FFF2-40B4-BE49-F238E27FC236}">
                <a16:creationId xmlns:a16="http://schemas.microsoft.com/office/drawing/2014/main" id="{C8527434-2908-8475-B286-A2FF13021F47}"/>
              </a:ext>
            </a:extLst>
          </p:cNvPr>
          <p:cNvSpPr txBox="1"/>
          <p:nvPr/>
        </p:nvSpPr>
        <p:spPr>
          <a:xfrm>
            <a:off x="3178095" y="1531840"/>
            <a:ext cx="4546437" cy="461665"/>
          </a:xfrm>
          <a:prstGeom prst="rect">
            <a:avLst/>
          </a:prstGeom>
          <a:noFill/>
        </p:spPr>
        <p:txBody>
          <a:bodyPr wrap="none" rtlCol="0">
            <a:spAutoFit/>
          </a:bodyPr>
          <a:lstStyle/>
          <a:p>
            <a:r>
              <a:rPr lang="tr-TR" sz="2400" b="1" dirty="0">
                <a:latin typeface="Times New Roman" panose="02020603050405020304" pitchFamily="18" charset="0"/>
                <a:cs typeface="Times New Roman" panose="02020603050405020304" pitchFamily="18" charset="0"/>
              </a:rPr>
              <a:t>ERKEN ÇOCUKLUK DÖNEMİ</a:t>
            </a:r>
          </a:p>
        </p:txBody>
      </p:sp>
      <p:sp>
        <p:nvSpPr>
          <p:cNvPr id="5" name="Metin kutusu 4">
            <a:extLst>
              <a:ext uri="{FF2B5EF4-FFF2-40B4-BE49-F238E27FC236}">
                <a16:creationId xmlns:a16="http://schemas.microsoft.com/office/drawing/2014/main" id="{6C3B8120-15CC-4469-BE94-F5A3457AAD45}"/>
              </a:ext>
            </a:extLst>
          </p:cNvPr>
          <p:cNvSpPr txBox="1"/>
          <p:nvPr/>
        </p:nvSpPr>
        <p:spPr>
          <a:xfrm>
            <a:off x="978693" y="2541155"/>
            <a:ext cx="8734425" cy="378885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Literatür de 0-8 yaş arası dönem erken çocukluk dönemi olarak adlandırılır.</a:t>
            </a:r>
          </a:p>
          <a:p>
            <a:pPr marL="285750" indent="-285750">
              <a:lnSpc>
                <a:spcPct val="15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Erken çocukluk dönemi çocuğun bedensel, zihinsel, duygusal ve sosyal gelişiminin en hızlı olduğu yıllardır.</a:t>
            </a:r>
          </a:p>
          <a:p>
            <a:pPr marL="285750" indent="-285750">
              <a:lnSpc>
                <a:spcPct val="15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Bu dönem çocuğun yaşamının ilerleyen yıllarında öğrenme yaşantıları, refahı ve üretkenliği için temel oluşturmaktadır.</a:t>
            </a:r>
          </a:p>
          <a:p>
            <a:pPr marL="285750" indent="-285750">
              <a:lnSpc>
                <a:spcPct val="150000"/>
              </a:lnSpc>
              <a:buFont typeface="Arial" panose="020B0604020202020204" pitchFamily="34" charset="0"/>
              <a:buChar char="•"/>
            </a:pPr>
            <a:endParaRPr lang="tr-TR" dirty="0"/>
          </a:p>
          <a:p>
            <a:pPr marL="285750" indent="-285750">
              <a:lnSpc>
                <a:spcPct val="150000"/>
              </a:lnSpc>
              <a:buFont typeface="Arial" panose="020B0604020202020204" pitchFamily="34" charset="0"/>
              <a:buChar char="•"/>
            </a:pPr>
            <a:endParaRPr lang="tr-TR" dirty="0"/>
          </a:p>
        </p:txBody>
      </p:sp>
    </p:spTree>
    <p:extLst>
      <p:ext uri="{BB962C8B-B14F-4D97-AF65-F5344CB8AC3E}">
        <p14:creationId xmlns:p14="http://schemas.microsoft.com/office/powerpoint/2010/main" val="19772701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14AEDBFE-7782-4F03-B7D9-C76A990DBA89}"/>
              </a:ext>
            </a:extLst>
          </p:cNvPr>
          <p:cNvPicPr>
            <a:picLocks noChangeAspect="1"/>
          </p:cNvPicPr>
          <p:nvPr/>
        </p:nvPicPr>
        <p:blipFill>
          <a:blip r:embed="rId2">
            <a:alphaModFix amt="85000"/>
            <a:extLst>
              <a:ext uri="{28A0092B-C50C-407E-A947-70E740481C1C}">
                <a14:useLocalDpi xmlns:a14="http://schemas.microsoft.com/office/drawing/2010/main" val="0"/>
              </a:ext>
            </a:extLst>
          </a:blip>
          <a:stretch>
            <a:fillRect/>
          </a:stretch>
        </p:blipFill>
        <p:spPr>
          <a:xfrm>
            <a:off x="534735" y="889335"/>
            <a:ext cx="9622342" cy="6605685"/>
          </a:xfrm>
          <a:prstGeom prst="rect">
            <a:avLst/>
          </a:prstGeom>
          <a:ln>
            <a:noFill/>
          </a:ln>
          <a:effectLst>
            <a:softEdge rad="112500"/>
          </a:effectLst>
        </p:spPr>
      </p:pic>
      <p:sp>
        <p:nvSpPr>
          <p:cNvPr id="6" name="Metin kutusu 5">
            <a:extLst>
              <a:ext uri="{FF2B5EF4-FFF2-40B4-BE49-F238E27FC236}">
                <a16:creationId xmlns:a16="http://schemas.microsoft.com/office/drawing/2014/main" id="{148A6AA8-2160-4D69-A077-CDDFA2209109}"/>
              </a:ext>
            </a:extLst>
          </p:cNvPr>
          <p:cNvSpPr txBox="1"/>
          <p:nvPr/>
        </p:nvSpPr>
        <p:spPr>
          <a:xfrm>
            <a:off x="1653596" y="1908379"/>
            <a:ext cx="7515225" cy="523220"/>
          </a:xfrm>
          <a:prstGeom prst="rect">
            <a:avLst/>
          </a:prstGeom>
          <a:noFill/>
        </p:spPr>
        <p:txBody>
          <a:bodyPr wrap="square">
            <a:spAutoFit/>
          </a:bodyPr>
          <a:lstStyle/>
          <a:p>
            <a:pPr algn="ctr"/>
            <a:r>
              <a:rPr lang="tr-TR" sz="2800" dirty="0">
                <a:solidFill>
                  <a:schemeClr val="bg1"/>
                </a:solidFill>
                <a:latin typeface="Times New Roman" panose="02020603050405020304" pitchFamily="18" charset="0"/>
                <a:cs typeface="Times New Roman" panose="02020603050405020304" pitchFamily="18" charset="0"/>
              </a:rPr>
              <a:t>Çocuklar yaşadıklarını neden anlatmak istemezler?</a:t>
            </a:r>
          </a:p>
        </p:txBody>
      </p:sp>
      <p:sp>
        <p:nvSpPr>
          <p:cNvPr id="8" name="Metin kutusu 7">
            <a:extLst>
              <a:ext uri="{FF2B5EF4-FFF2-40B4-BE49-F238E27FC236}">
                <a16:creationId xmlns:a16="http://schemas.microsoft.com/office/drawing/2014/main" id="{C362016B-208B-41A6-9B7A-A8038D2EB57A}"/>
              </a:ext>
            </a:extLst>
          </p:cNvPr>
          <p:cNvSpPr txBox="1"/>
          <p:nvPr/>
        </p:nvSpPr>
        <p:spPr>
          <a:xfrm>
            <a:off x="1539225" y="3088882"/>
            <a:ext cx="7613362" cy="1942198"/>
          </a:xfrm>
          <a:prstGeom prst="rect">
            <a:avLst/>
          </a:prstGeom>
          <a:noFill/>
        </p:spPr>
        <p:txBody>
          <a:bodyPr wrap="square">
            <a:spAutoFit/>
          </a:bodyPr>
          <a:lstStyle/>
          <a:p>
            <a:pPr marL="285750" indent="-285750" eaLnBrk="1" hangingPunct="1">
              <a:lnSpc>
                <a:spcPct val="150000"/>
              </a:lnSpc>
              <a:spcBef>
                <a:spcPts val="625"/>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tr-TR" sz="1800" dirty="0" err="1">
                <a:solidFill>
                  <a:schemeClr val="bg1"/>
                </a:solidFill>
                <a:latin typeface="Times New Roman" panose="02020603050405020304" pitchFamily="18" charset="0"/>
                <a:cs typeface="Times New Roman" panose="02020603050405020304" pitchFamily="18" charset="0"/>
              </a:rPr>
              <a:t>Kendilerine</a:t>
            </a:r>
            <a:r>
              <a:rPr lang="en-GB" altLang="tr-TR" sz="1800" dirty="0">
                <a:solidFill>
                  <a:schemeClr val="bg1"/>
                </a:solidFill>
                <a:latin typeface="Times New Roman" panose="02020603050405020304" pitchFamily="18" charset="0"/>
                <a:cs typeface="Times New Roman" panose="02020603050405020304" pitchFamily="18" charset="0"/>
              </a:rPr>
              <a:t> </a:t>
            </a:r>
            <a:r>
              <a:rPr lang="en-GB" altLang="tr-TR" sz="1800" dirty="0" err="1">
                <a:solidFill>
                  <a:schemeClr val="bg1"/>
                </a:solidFill>
                <a:latin typeface="Times New Roman" panose="02020603050405020304" pitchFamily="18" charset="0"/>
                <a:cs typeface="Times New Roman" panose="02020603050405020304" pitchFamily="18" charset="0"/>
              </a:rPr>
              <a:t>inanılmayacağından</a:t>
            </a:r>
            <a:r>
              <a:rPr lang="en-GB" altLang="tr-TR" sz="1800" dirty="0">
                <a:solidFill>
                  <a:schemeClr val="bg1"/>
                </a:solidFill>
                <a:latin typeface="Times New Roman" panose="02020603050405020304" pitchFamily="18" charset="0"/>
                <a:cs typeface="Times New Roman" panose="02020603050405020304" pitchFamily="18" charset="0"/>
              </a:rPr>
              <a:t> </a:t>
            </a:r>
            <a:r>
              <a:rPr lang="en-GB" altLang="tr-TR" sz="1800" dirty="0" err="1">
                <a:solidFill>
                  <a:schemeClr val="bg1"/>
                </a:solidFill>
                <a:latin typeface="Times New Roman" panose="02020603050405020304" pitchFamily="18" charset="0"/>
                <a:cs typeface="Times New Roman" panose="02020603050405020304" pitchFamily="18" charset="0"/>
              </a:rPr>
              <a:t>korkarlar</a:t>
            </a:r>
            <a:r>
              <a:rPr lang="en-GB" altLang="tr-TR" sz="1800" dirty="0">
                <a:solidFill>
                  <a:schemeClr val="bg1"/>
                </a:solidFill>
                <a:latin typeface="Times New Roman" panose="02020603050405020304" pitchFamily="18" charset="0"/>
                <a:cs typeface="Times New Roman" panose="02020603050405020304" pitchFamily="18" charset="0"/>
              </a:rPr>
              <a:t>. </a:t>
            </a:r>
          </a:p>
          <a:p>
            <a:pPr marL="285750" indent="-285750" eaLnBrk="1" hangingPunct="1">
              <a:lnSpc>
                <a:spcPct val="150000"/>
              </a:lnSpc>
              <a:spcBef>
                <a:spcPts val="625"/>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tr-TR" sz="1800" dirty="0" err="1">
                <a:solidFill>
                  <a:schemeClr val="bg1"/>
                </a:solidFill>
                <a:latin typeface="Times New Roman" panose="02020603050405020304" pitchFamily="18" charset="0"/>
                <a:cs typeface="Times New Roman" panose="02020603050405020304" pitchFamily="18" charset="0"/>
              </a:rPr>
              <a:t>Başlarının</a:t>
            </a:r>
            <a:r>
              <a:rPr lang="en-GB" altLang="tr-TR" sz="1800" dirty="0">
                <a:solidFill>
                  <a:schemeClr val="bg1"/>
                </a:solidFill>
                <a:latin typeface="Times New Roman" panose="02020603050405020304" pitchFamily="18" charset="0"/>
                <a:cs typeface="Times New Roman" panose="02020603050405020304" pitchFamily="18" charset="0"/>
              </a:rPr>
              <a:t> </a:t>
            </a:r>
            <a:r>
              <a:rPr lang="en-GB" altLang="tr-TR" sz="1800" dirty="0" err="1">
                <a:solidFill>
                  <a:schemeClr val="bg1"/>
                </a:solidFill>
                <a:latin typeface="Times New Roman" panose="02020603050405020304" pitchFamily="18" charset="0"/>
                <a:cs typeface="Times New Roman" panose="02020603050405020304" pitchFamily="18" charset="0"/>
              </a:rPr>
              <a:t>belaya</a:t>
            </a:r>
            <a:r>
              <a:rPr lang="en-GB" altLang="tr-TR" sz="1800" dirty="0">
                <a:solidFill>
                  <a:schemeClr val="bg1"/>
                </a:solidFill>
                <a:latin typeface="Times New Roman" panose="02020603050405020304" pitchFamily="18" charset="0"/>
                <a:cs typeface="Times New Roman" panose="02020603050405020304" pitchFamily="18" charset="0"/>
              </a:rPr>
              <a:t> </a:t>
            </a:r>
            <a:r>
              <a:rPr lang="en-GB" altLang="tr-TR" sz="1800" dirty="0" err="1">
                <a:solidFill>
                  <a:schemeClr val="bg1"/>
                </a:solidFill>
                <a:latin typeface="Times New Roman" panose="02020603050405020304" pitchFamily="18" charset="0"/>
                <a:cs typeface="Times New Roman" panose="02020603050405020304" pitchFamily="18" charset="0"/>
              </a:rPr>
              <a:t>gireceğinden</a:t>
            </a:r>
            <a:r>
              <a:rPr lang="en-GB" altLang="tr-TR" sz="1800" dirty="0">
                <a:solidFill>
                  <a:schemeClr val="bg1"/>
                </a:solidFill>
                <a:latin typeface="Times New Roman" panose="02020603050405020304" pitchFamily="18" charset="0"/>
                <a:cs typeface="Times New Roman" panose="02020603050405020304" pitchFamily="18" charset="0"/>
              </a:rPr>
              <a:t> </a:t>
            </a:r>
            <a:r>
              <a:rPr lang="en-GB" altLang="tr-TR" sz="1800" dirty="0" err="1">
                <a:solidFill>
                  <a:schemeClr val="bg1"/>
                </a:solidFill>
                <a:latin typeface="Times New Roman" panose="02020603050405020304" pitchFamily="18" charset="0"/>
                <a:cs typeface="Times New Roman" panose="02020603050405020304" pitchFamily="18" charset="0"/>
              </a:rPr>
              <a:t>korkarlar</a:t>
            </a:r>
            <a:r>
              <a:rPr lang="en-GB" altLang="tr-TR" sz="1800" dirty="0">
                <a:solidFill>
                  <a:schemeClr val="bg1"/>
                </a:solidFill>
                <a:latin typeface="Times New Roman" panose="02020603050405020304" pitchFamily="18" charset="0"/>
                <a:cs typeface="Times New Roman" panose="02020603050405020304" pitchFamily="18" charset="0"/>
              </a:rPr>
              <a:t>. </a:t>
            </a:r>
          </a:p>
          <a:p>
            <a:pPr marL="285750" indent="-285750" eaLnBrk="1" hangingPunct="1">
              <a:lnSpc>
                <a:spcPct val="150000"/>
              </a:lnSpc>
              <a:spcBef>
                <a:spcPts val="625"/>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tr-TR" sz="1800" dirty="0" err="1">
                <a:solidFill>
                  <a:schemeClr val="bg1"/>
                </a:solidFill>
                <a:latin typeface="Times New Roman" panose="02020603050405020304" pitchFamily="18" charset="0"/>
                <a:cs typeface="Times New Roman" panose="02020603050405020304" pitchFamily="18" charset="0"/>
              </a:rPr>
              <a:t>İstismarcının</a:t>
            </a:r>
            <a:r>
              <a:rPr lang="en-GB" altLang="tr-TR" sz="1800" dirty="0">
                <a:solidFill>
                  <a:schemeClr val="bg1"/>
                </a:solidFill>
                <a:latin typeface="Times New Roman" panose="02020603050405020304" pitchFamily="18" charset="0"/>
                <a:cs typeface="Times New Roman" panose="02020603050405020304" pitchFamily="18" charset="0"/>
              </a:rPr>
              <a:t> </a:t>
            </a:r>
            <a:r>
              <a:rPr lang="en-GB" altLang="tr-TR" sz="1800" dirty="0" err="1">
                <a:solidFill>
                  <a:schemeClr val="bg1"/>
                </a:solidFill>
                <a:latin typeface="Times New Roman" panose="02020603050405020304" pitchFamily="18" charset="0"/>
                <a:cs typeface="Times New Roman" panose="02020603050405020304" pitchFamily="18" charset="0"/>
              </a:rPr>
              <a:t>tehditlerinden</a:t>
            </a:r>
            <a:r>
              <a:rPr lang="en-GB" altLang="tr-TR" sz="1800" dirty="0">
                <a:solidFill>
                  <a:schemeClr val="bg1"/>
                </a:solidFill>
                <a:latin typeface="Times New Roman" panose="02020603050405020304" pitchFamily="18" charset="0"/>
                <a:cs typeface="Times New Roman" panose="02020603050405020304" pitchFamily="18" charset="0"/>
              </a:rPr>
              <a:t> </a:t>
            </a:r>
            <a:r>
              <a:rPr lang="en-GB" altLang="tr-TR" sz="1800" dirty="0" err="1">
                <a:solidFill>
                  <a:schemeClr val="bg1"/>
                </a:solidFill>
                <a:latin typeface="Times New Roman" panose="02020603050405020304" pitchFamily="18" charset="0"/>
                <a:cs typeface="Times New Roman" panose="02020603050405020304" pitchFamily="18" charset="0"/>
              </a:rPr>
              <a:t>korkarlar</a:t>
            </a:r>
            <a:r>
              <a:rPr lang="en-GB" altLang="tr-TR" sz="1800" dirty="0">
                <a:solidFill>
                  <a:schemeClr val="bg1"/>
                </a:solidFill>
                <a:latin typeface="Times New Roman" panose="02020603050405020304" pitchFamily="18" charset="0"/>
                <a:cs typeface="Times New Roman" panose="02020603050405020304" pitchFamily="18" charset="0"/>
              </a:rPr>
              <a:t>. </a:t>
            </a:r>
          </a:p>
          <a:p>
            <a:pPr marL="285750" indent="-285750" eaLnBrk="1" hangingPunct="1">
              <a:lnSpc>
                <a:spcPct val="150000"/>
              </a:lnSpc>
              <a:spcBef>
                <a:spcPts val="625"/>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tr-TR" sz="1800" dirty="0" err="1">
                <a:solidFill>
                  <a:schemeClr val="bg1"/>
                </a:solidFill>
                <a:latin typeface="Times New Roman" panose="02020603050405020304" pitchFamily="18" charset="0"/>
                <a:cs typeface="Times New Roman" panose="02020603050405020304" pitchFamily="18" charset="0"/>
              </a:rPr>
              <a:t>İstismarcıyı</a:t>
            </a:r>
            <a:r>
              <a:rPr lang="en-GB" altLang="tr-TR" sz="1800" dirty="0">
                <a:solidFill>
                  <a:schemeClr val="bg1"/>
                </a:solidFill>
                <a:latin typeface="Times New Roman" panose="02020603050405020304" pitchFamily="18" charset="0"/>
                <a:cs typeface="Times New Roman" panose="02020603050405020304" pitchFamily="18" charset="0"/>
              </a:rPr>
              <a:t> </a:t>
            </a:r>
            <a:r>
              <a:rPr lang="en-GB" altLang="tr-TR" sz="1800" dirty="0" err="1">
                <a:solidFill>
                  <a:schemeClr val="bg1"/>
                </a:solidFill>
                <a:latin typeface="Times New Roman" panose="02020603050405020304" pitchFamily="18" charset="0"/>
                <a:cs typeface="Times New Roman" panose="02020603050405020304" pitchFamily="18" charset="0"/>
              </a:rPr>
              <a:t>korumak</a:t>
            </a:r>
            <a:r>
              <a:rPr lang="en-GB" altLang="tr-TR" sz="1800" dirty="0">
                <a:solidFill>
                  <a:schemeClr val="bg1"/>
                </a:solidFill>
                <a:latin typeface="Times New Roman" panose="02020603050405020304" pitchFamily="18" charset="0"/>
                <a:cs typeface="Times New Roman" panose="02020603050405020304" pitchFamily="18" charset="0"/>
              </a:rPr>
              <a:t> </a:t>
            </a:r>
            <a:r>
              <a:rPr lang="en-GB" altLang="tr-TR" sz="1800" dirty="0" err="1">
                <a:solidFill>
                  <a:schemeClr val="bg1"/>
                </a:solidFill>
                <a:latin typeface="Times New Roman" panose="02020603050405020304" pitchFamily="18" charset="0"/>
                <a:cs typeface="Times New Roman" panose="02020603050405020304" pitchFamily="18" charset="0"/>
              </a:rPr>
              <a:t>isteyebilir</a:t>
            </a:r>
            <a:r>
              <a:rPr lang="en-GB" altLang="tr-TR" sz="1800" dirty="0">
                <a:solidFill>
                  <a:schemeClr val="bg1"/>
                </a:solidFill>
                <a:latin typeface="Times New Roman" panose="02020603050405020304" pitchFamily="18" charset="0"/>
                <a:cs typeface="Times New Roman" panose="02020603050405020304" pitchFamily="18" charset="0"/>
              </a:rPr>
              <a:t>, </a:t>
            </a:r>
            <a:r>
              <a:rPr lang="en-GB" altLang="tr-TR" sz="1800" dirty="0" err="1">
                <a:solidFill>
                  <a:schemeClr val="bg1"/>
                </a:solidFill>
                <a:latin typeface="Times New Roman" panose="02020603050405020304" pitchFamily="18" charset="0"/>
                <a:cs typeface="Times New Roman" panose="02020603050405020304" pitchFamily="18" charset="0"/>
              </a:rPr>
              <a:t>sevebilir</a:t>
            </a:r>
            <a:r>
              <a:rPr lang="en-GB" altLang="tr-TR" sz="1800" dirty="0">
                <a:solidFill>
                  <a:schemeClr val="bg1"/>
                </a:solidFill>
                <a:latin typeface="Times New Roman" panose="02020603050405020304" pitchFamily="18" charset="0"/>
                <a:cs typeface="Times New Roman" panose="02020603050405020304" pitchFamily="18" charset="0"/>
              </a:rPr>
              <a:t> ama </a:t>
            </a:r>
            <a:r>
              <a:rPr lang="en-GB" altLang="tr-TR" sz="1800" dirty="0" err="1">
                <a:solidFill>
                  <a:schemeClr val="bg1"/>
                </a:solidFill>
                <a:latin typeface="Times New Roman" panose="02020603050405020304" pitchFamily="18" charset="0"/>
                <a:cs typeface="Times New Roman" panose="02020603050405020304" pitchFamily="18" charset="0"/>
              </a:rPr>
              <a:t>yaptıklarını</a:t>
            </a:r>
            <a:r>
              <a:rPr lang="en-GB" altLang="tr-TR" sz="1800" dirty="0">
                <a:solidFill>
                  <a:schemeClr val="bg1"/>
                </a:solidFill>
                <a:latin typeface="Times New Roman" panose="02020603050405020304" pitchFamily="18" charset="0"/>
                <a:cs typeface="Times New Roman" panose="02020603050405020304" pitchFamily="18" charset="0"/>
              </a:rPr>
              <a:t> </a:t>
            </a:r>
            <a:r>
              <a:rPr lang="en-GB" altLang="tr-TR" sz="1800" dirty="0" err="1">
                <a:solidFill>
                  <a:schemeClr val="bg1"/>
                </a:solidFill>
                <a:latin typeface="Times New Roman" panose="02020603050405020304" pitchFamily="18" charset="0"/>
                <a:cs typeface="Times New Roman" panose="02020603050405020304" pitchFamily="18" charset="0"/>
              </a:rPr>
              <a:t>sevmezler</a:t>
            </a:r>
            <a:r>
              <a:rPr lang="en-GB" altLang="tr-TR" sz="1800" dirty="0">
                <a:solidFill>
                  <a:schemeClr val="bg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085712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148A6AA8-2160-4D69-A077-CDDFA2209109}"/>
              </a:ext>
            </a:extLst>
          </p:cNvPr>
          <p:cNvSpPr txBox="1"/>
          <p:nvPr/>
        </p:nvSpPr>
        <p:spPr>
          <a:xfrm>
            <a:off x="1468869" y="1806779"/>
            <a:ext cx="7515225" cy="523220"/>
          </a:xfrm>
          <a:prstGeom prst="rect">
            <a:avLst/>
          </a:prstGeom>
          <a:noFill/>
        </p:spPr>
        <p:txBody>
          <a:bodyPr wrap="square">
            <a:spAutoFit/>
          </a:bodyPr>
          <a:lstStyle/>
          <a:p>
            <a:pPr algn="ctr"/>
            <a:r>
              <a:rPr lang="tr-TR" sz="2800" i="1" dirty="0">
                <a:latin typeface="Times New Roman" panose="02020603050405020304" pitchFamily="18" charset="0"/>
                <a:cs typeface="Times New Roman" panose="02020603050405020304" pitchFamily="18" charset="0"/>
              </a:rPr>
              <a:t>Çocuklar Sonunda Nasıl Söylerler</a:t>
            </a:r>
            <a:r>
              <a:rPr lang="tr-TR" sz="2800" i="1" dirty="0"/>
              <a:t>…</a:t>
            </a:r>
          </a:p>
        </p:txBody>
      </p:sp>
      <p:sp>
        <p:nvSpPr>
          <p:cNvPr id="8" name="Metin kutusu 7">
            <a:extLst>
              <a:ext uri="{FF2B5EF4-FFF2-40B4-BE49-F238E27FC236}">
                <a16:creationId xmlns:a16="http://schemas.microsoft.com/office/drawing/2014/main" id="{C362016B-208B-41A6-9B7A-A8038D2EB57A}"/>
              </a:ext>
            </a:extLst>
          </p:cNvPr>
          <p:cNvSpPr txBox="1"/>
          <p:nvPr/>
        </p:nvSpPr>
        <p:spPr>
          <a:xfrm>
            <a:off x="1419801" y="2885682"/>
            <a:ext cx="7613362" cy="2357697"/>
          </a:xfrm>
          <a:prstGeom prst="rect">
            <a:avLst/>
          </a:prstGeom>
          <a:noFill/>
        </p:spPr>
        <p:txBody>
          <a:bodyPr wrap="square">
            <a:spAutoFit/>
          </a:bodyPr>
          <a:lstStyle/>
          <a:p>
            <a:pPr marL="285750" indent="-285750" eaLnBrk="1" hangingPunct="1">
              <a:lnSpc>
                <a:spcPct val="150000"/>
              </a:lnSpc>
              <a:spcBef>
                <a:spcPts val="625"/>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tr-TR" sz="1800" dirty="0" err="1">
                <a:latin typeface="Times New Roman" panose="02020603050405020304" pitchFamily="18" charset="0"/>
                <a:cs typeface="Times New Roman" panose="02020603050405020304" pitchFamily="18" charset="0"/>
              </a:rPr>
              <a:t>İstismarın</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derecesi</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sıklığı</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artar</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ve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çocuğu</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korkutursa</a:t>
            </a:r>
            <a:endParaRPr lang="en-GB" altLang="tr-TR" sz="1800" dirty="0">
              <a:latin typeface="Times New Roman" panose="02020603050405020304" pitchFamily="18" charset="0"/>
              <a:cs typeface="Times New Roman" panose="02020603050405020304" pitchFamily="18" charset="0"/>
            </a:endParaRPr>
          </a:p>
          <a:p>
            <a:pPr marL="285750" indent="-285750" eaLnBrk="1" hangingPunct="1">
              <a:lnSpc>
                <a:spcPct val="150000"/>
              </a:lnSpc>
              <a:spcBef>
                <a:spcPts val="625"/>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tr-TR" sz="1800" dirty="0" err="1">
                <a:latin typeface="Times New Roman" panose="02020603050405020304" pitchFamily="18" charset="0"/>
                <a:cs typeface="Times New Roman" panose="02020603050405020304" pitchFamily="18" charset="0"/>
              </a:rPr>
              <a:t>Cinsel</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istismardan</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korunmayla</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ilgili</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bilgi</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alırsa</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ve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kendisine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yapılanın</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doğru</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olmadığını</a:t>
            </a:r>
            <a:r>
              <a:rPr lang="en-GB" altLang="tr-TR" sz="1800" dirty="0">
                <a:latin typeface="Times New Roman" panose="02020603050405020304" pitchFamily="18" charset="0"/>
                <a:cs typeface="Times New Roman" panose="02020603050405020304" pitchFamily="18" charset="0"/>
              </a:rPr>
              <a:t> fark </a:t>
            </a:r>
            <a:r>
              <a:rPr lang="en-GB" altLang="tr-TR" sz="1800" dirty="0" err="1">
                <a:latin typeface="Times New Roman" panose="02020603050405020304" pitchFamily="18" charset="0"/>
                <a:cs typeface="Times New Roman" panose="02020603050405020304" pitchFamily="18" charset="0"/>
              </a:rPr>
              <a:t>ederse</a:t>
            </a:r>
            <a:endParaRPr lang="en-GB" altLang="tr-TR" sz="1800" dirty="0">
              <a:latin typeface="Times New Roman" panose="02020603050405020304" pitchFamily="18" charset="0"/>
              <a:cs typeface="Times New Roman" panose="02020603050405020304" pitchFamily="18" charset="0"/>
            </a:endParaRPr>
          </a:p>
          <a:p>
            <a:pPr marL="285750" indent="-285750" eaLnBrk="1" hangingPunct="1">
              <a:lnSpc>
                <a:spcPct val="150000"/>
              </a:lnSpc>
              <a:spcBef>
                <a:spcPts val="625"/>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tr-TR" sz="1800" dirty="0" err="1">
                <a:latin typeface="Times New Roman" panose="02020603050405020304" pitchFamily="18" charset="0"/>
                <a:cs typeface="Times New Roman" panose="02020603050405020304" pitchFamily="18" charset="0"/>
              </a:rPr>
              <a:t>Söylenmesi</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gerektiğini</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öğrenirse</a:t>
            </a:r>
            <a:endParaRPr lang="en-GB" altLang="tr-TR" sz="1800" dirty="0">
              <a:latin typeface="Times New Roman" panose="02020603050405020304" pitchFamily="18" charset="0"/>
              <a:cs typeface="Times New Roman" panose="02020603050405020304" pitchFamily="18" charset="0"/>
            </a:endParaRPr>
          </a:p>
          <a:p>
            <a:pPr marL="285750" indent="-285750" eaLnBrk="1" hangingPunct="1">
              <a:lnSpc>
                <a:spcPct val="150000"/>
              </a:lnSpc>
              <a:spcBef>
                <a:spcPts val="625"/>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tr-TR" sz="1800" dirty="0" err="1">
                <a:latin typeface="Times New Roman" panose="02020603050405020304" pitchFamily="18" charset="0"/>
                <a:cs typeface="Times New Roman" panose="02020603050405020304" pitchFamily="18" charset="0"/>
              </a:rPr>
              <a:t>Yakın</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bulduğu</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biri</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ile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sırrını</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paylaşırsa</a:t>
            </a:r>
            <a:endParaRPr lang="en-GB" altLang="tr-T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29662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3EC136BC-E87F-4E14-8367-D5195D9E34C4}"/>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0" y="969817"/>
            <a:ext cx="10691813" cy="6589857"/>
          </a:xfrm>
          <a:prstGeom prst="rect">
            <a:avLst/>
          </a:prstGeom>
        </p:spPr>
      </p:pic>
      <p:sp>
        <p:nvSpPr>
          <p:cNvPr id="6" name="Metin kutusu 5">
            <a:extLst>
              <a:ext uri="{FF2B5EF4-FFF2-40B4-BE49-F238E27FC236}">
                <a16:creationId xmlns:a16="http://schemas.microsoft.com/office/drawing/2014/main" id="{148A6AA8-2160-4D69-A077-CDDFA2209109}"/>
              </a:ext>
            </a:extLst>
          </p:cNvPr>
          <p:cNvSpPr txBox="1"/>
          <p:nvPr/>
        </p:nvSpPr>
        <p:spPr>
          <a:xfrm>
            <a:off x="1189542" y="1437325"/>
            <a:ext cx="8312727" cy="954107"/>
          </a:xfrm>
          <a:prstGeom prst="rect">
            <a:avLst/>
          </a:prstGeom>
          <a:noFill/>
        </p:spPr>
        <p:txBody>
          <a:bodyPr wrap="square">
            <a:spAutoFit/>
          </a:bodyPr>
          <a:lstStyle/>
          <a:p>
            <a:pPr algn="ctr"/>
            <a:r>
              <a:rPr lang="tr-TR" sz="2800" dirty="0">
                <a:latin typeface="Times New Roman" panose="02020603050405020304" pitchFamily="18" charset="0"/>
                <a:cs typeface="Times New Roman" panose="02020603050405020304" pitchFamily="18" charset="0"/>
              </a:rPr>
              <a:t>ÖĞRENCİLERİMİZİ CİNSEL İSTİSMARDAN KORUMAK İÇİN NASIL GÜÇLENDİREBİLİRİZ?</a:t>
            </a:r>
          </a:p>
        </p:txBody>
      </p:sp>
    </p:spTree>
    <p:extLst>
      <p:ext uri="{BB962C8B-B14F-4D97-AF65-F5344CB8AC3E}">
        <p14:creationId xmlns:p14="http://schemas.microsoft.com/office/powerpoint/2010/main" val="5704102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1DC2104A-37CC-45C9-8B45-09BB20658C54}"/>
              </a:ext>
            </a:extLst>
          </p:cNvPr>
          <p:cNvPicPr>
            <a:picLocks noChangeAspect="1"/>
          </p:cNvPicPr>
          <p:nvPr/>
        </p:nvPicPr>
        <p:blipFill>
          <a:blip r:embed="rId2"/>
          <a:stretch>
            <a:fillRect/>
          </a:stretch>
        </p:blipFill>
        <p:spPr>
          <a:xfrm>
            <a:off x="221774" y="1592988"/>
            <a:ext cx="10248264" cy="5352752"/>
          </a:xfrm>
          <a:prstGeom prst="rect">
            <a:avLst/>
          </a:prstGeom>
        </p:spPr>
      </p:pic>
    </p:spTree>
    <p:extLst>
      <p:ext uri="{BB962C8B-B14F-4D97-AF65-F5344CB8AC3E}">
        <p14:creationId xmlns:p14="http://schemas.microsoft.com/office/powerpoint/2010/main" val="32642265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id="{C362016B-208B-41A6-9B7A-A8038D2EB57A}"/>
              </a:ext>
            </a:extLst>
          </p:cNvPr>
          <p:cNvSpPr txBox="1"/>
          <p:nvPr/>
        </p:nvSpPr>
        <p:spPr>
          <a:xfrm>
            <a:off x="1245788" y="2708988"/>
            <a:ext cx="7613362" cy="4850687"/>
          </a:xfrm>
          <a:prstGeom prst="rect">
            <a:avLst/>
          </a:prstGeom>
          <a:noFill/>
        </p:spPr>
        <p:txBody>
          <a:bodyPr wrap="square">
            <a:spAutoFit/>
          </a:bodyPr>
          <a:lstStyle/>
          <a:p>
            <a:pPr marL="285750" indent="-285750" algn="just">
              <a:lnSpc>
                <a:spcPct val="150000"/>
              </a:lnSpc>
              <a:spcBef>
                <a:spcPts val="625"/>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dirty="0">
                <a:latin typeface="Times New Roman" panose="02020603050405020304" pitchFamily="18" charset="0"/>
                <a:cs typeface="Times New Roman" panose="02020603050405020304" pitchFamily="18" charset="0"/>
              </a:rPr>
              <a:t>Öğrencinin bildirimde bulunması da öğretmeniyle yakın ilişkisine, ona olan güvenine bağlıdır. Kendisine yardım etmeyeceğini veya kendisini yargılayacağını düşünen bir öğrencinin öğretmenine bildirimde bulunması beklenmemelidir. </a:t>
            </a:r>
          </a:p>
          <a:p>
            <a:pPr marL="285750" indent="-285750" algn="just" eaLnBrk="1" hangingPunct="1">
              <a:lnSpc>
                <a:spcPct val="150000"/>
              </a:lnSpc>
              <a:spcBef>
                <a:spcPts val="625"/>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altLang="tr-TR" sz="1800" dirty="0">
                <a:latin typeface="Times New Roman" panose="02020603050405020304" pitchFamily="18" charset="0"/>
                <a:cs typeface="Times New Roman" panose="02020603050405020304" pitchFamily="18" charset="0"/>
              </a:rPr>
              <a:t>Bazı öğretmenlerde çocuğun duygularını gözlemenin veya çocuğa psikolojik açıdan destek olmanın görevleri arasında olmadığına, dair bir kanı bulunabilir. Ancak şüphesiz güvenlik, bakım gibi temel ihtiyaçları karşılanmayan bir öğrenciye sadece ders anlatılması, çocuğun kaybolmasına neden olabilir. </a:t>
            </a:r>
          </a:p>
          <a:p>
            <a:pPr marL="285750" indent="-285750" algn="just" eaLnBrk="1" hangingPunct="1">
              <a:lnSpc>
                <a:spcPct val="150000"/>
              </a:lnSpc>
              <a:spcBef>
                <a:spcPts val="625"/>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altLang="tr-TR" sz="1800" dirty="0">
              <a:latin typeface="+mj-lt"/>
            </a:endParaRPr>
          </a:p>
          <a:p>
            <a:pPr marL="285750" indent="-285750" algn="just" eaLnBrk="1" hangingPunct="1">
              <a:lnSpc>
                <a:spcPct val="150000"/>
              </a:lnSpc>
              <a:spcBef>
                <a:spcPts val="625"/>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altLang="tr-TR" sz="1800" dirty="0">
              <a:latin typeface="+mj-lt"/>
            </a:endParaRPr>
          </a:p>
        </p:txBody>
      </p:sp>
      <p:sp>
        <p:nvSpPr>
          <p:cNvPr id="6" name="Metin kutusu 5">
            <a:extLst>
              <a:ext uri="{FF2B5EF4-FFF2-40B4-BE49-F238E27FC236}">
                <a16:creationId xmlns:a16="http://schemas.microsoft.com/office/drawing/2014/main" id="{17ABEAE1-0D75-43A9-A82A-7813FAD4E621}"/>
              </a:ext>
            </a:extLst>
          </p:cNvPr>
          <p:cNvSpPr txBox="1"/>
          <p:nvPr/>
        </p:nvSpPr>
        <p:spPr>
          <a:xfrm>
            <a:off x="1852250" y="1584144"/>
            <a:ext cx="6400439" cy="830997"/>
          </a:xfrm>
          <a:prstGeom prst="rect">
            <a:avLst/>
          </a:prstGeom>
          <a:noFill/>
        </p:spPr>
        <p:txBody>
          <a:bodyPr wrap="square">
            <a:spAutoFit/>
          </a:bodyPr>
          <a:lstStyle/>
          <a:p>
            <a:pPr algn="ctr"/>
            <a:r>
              <a:rPr lang="tr-TR" sz="2400" dirty="0">
                <a:latin typeface="Times New Roman" panose="02020603050405020304" pitchFamily="18" charset="0"/>
                <a:cs typeface="Times New Roman" panose="02020603050405020304" pitchFamily="18" charset="0"/>
              </a:rPr>
              <a:t>MAĞDUR ÇOCUKLARIN BİLDİRİMİNİ KOLAYLAŞTIRMAK İÇİN:</a:t>
            </a:r>
          </a:p>
        </p:txBody>
      </p:sp>
    </p:spTree>
    <p:extLst>
      <p:ext uri="{BB962C8B-B14F-4D97-AF65-F5344CB8AC3E}">
        <p14:creationId xmlns:p14="http://schemas.microsoft.com/office/powerpoint/2010/main" val="40377697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D1224597-2431-4636-92AE-0F351CB8F8A5}"/>
              </a:ext>
            </a:extLst>
          </p:cNvPr>
          <p:cNvSpPr txBox="1"/>
          <p:nvPr/>
        </p:nvSpPr>
        <p:spPr>
          <a:xfrm>
            <a:off x="1246905" y="2211894"/>
            <a:ext cx="7885548" cy="4520725"/>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Çocuğun söylediklerine inanın. İnanmasanız dahi sözel veya sözsüz davranışlarla çocuğa belli etmeyin.</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Anlattıklarından dolayı çocuğu cesaretlendirin. Örneğin "Başta bazı şeylerden korkup anlatmamış olabilirsin. Şimdi ise anlatman çok cesurca." diyebilirsiniz.</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Olanlarda suçu olmadığını çocuğa söyleyin. Örneğin "Bu yaşadıklarında kesinlikle senin hiçbir suçun yok." diyebilirsiniz.</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Abartılı sözel ve sözsüz tepkilerden (ağlama vb.) kaçının.</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Çocuğu yormamak adına olayın ayrıntılarını öğrenmeye çalışılmayın; ihtiyaçlarını belirlemeye çalışmayın (güvenlik, gizlilik gibi).</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Eğer çocuğunuz böyle bir duruma maruz kalmışsa mutlaka uzman yardımı alması için destek verin. Unutmayın bu onun suçu değil…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Metin kutusu 5">
            <a:extLst>
              <a:ext uri="{FF2B5EF4-FFF2-40B4-BE49-F238E27FC236}">
                <a16:creationId xmlns:a16="http://schemas.microsoft.com/office/drawing/2014/main" id="{0523705B-439D-4606-96D5-DD1E365A0642}"/>
              </a:ext>
            </a:extLst>
          </p:cNvPr>
          <p:cNvSpPr txBox="1"/>
          <p:nvPr/>
        </p:nvSpPr>
        <p:spPr>
          <a:xfrm>
            <a:off x="2513443" y="921100"/>
            <a:ext cx="5352472" cy="1141146"/>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ÇOCUK İSTİSMARA UĞRADIĞINI BİLDİRİYORSA NE YAPMALISINIZ</a:t>
            </a:r>
            <a:r>
              <a:rPr kumimoji="0" lang="tr-TR" sz="24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315908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id="{C362016B-208B-41A6-9B7A-A8038D2EB57A}"/>
              </a:ext>
            </a:extLst>
          </p:cNvPr>
          <p:cNvSpPr txBox="1"/>
          <p:nvPr/>
        </p:nvSpPr>
        <p:spPr>
          <a:xfrm>
            <a:off x="1520750" y="2439170"/>
            <a:ext cx="7613362" cy="4664547"/>
          </a:xfrm>
          <a:prstGeom prst="rect">
            <a:avLst/>
          </a:prstGeom>
          <a:noFill/>
        </p:spPr>
        <p:txBody>
          <a:bodyPr wrap="square">
            <a:spAutoFit/>
          </a:bodyPr>
          <a:lstStyle/>
          <a:p>
            <a:pPr marL="285750" marR="0" lvl="0" indent="-285750" algn="just" defTabSz="914400" rtl="0" eaLnBrk="1" fontAlgn="auto" latinLnBrk="0" hangingPunct="1">
              <a:lnSpc>
                <a:spcPct val="150000"/>
              </a:lnSpc>
              <a:spcBef>
                <a:spcPts val="625"/>
              </a:spcBef>
              <a:spcAft>
                <a:spcPts val="0"/>
              </a:spcAft>
              <a:buClrTx/>
              <a:buSzTx/>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tr-TR" alt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Çocuğun beyanını tutanak altına alır.</a:t>
            </a:r>
          </a:p>
          <a:p>
            <a:pPr marL="285750" marR="0" lvl="0" indent="-285750" algn="just" defTabSz="914400" rtl="0" eaLnBrk="1" fontAlgn="auto" latinLnBrk="0" hangingPunct="1">
              <a:lnSpc>
                <a:spcPct val="150000"/>
              </a:lnSpc>
              <a:spcBef>
                <a:spcPts val="625"/>
              </a:spcBef>
              <a:spcAft>
                <a:spcPts val="0"/>
              </a:spcAft>
              <a:buClrTx/>
              <a:buSzTx/>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tr-TR" alt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Türk Ceza Kanununun 279. maddesi gereğince bildirimler adli ve kolluk birimlerine ivedi bir şekilde yüz yüze ya da telefon yoluyla yapılır.</a:t>
            </a:r>
          </a:p>
          <a:p>
            <a:pPr marL="285750" marR="0" lvl="0" indent="-285750" algn="just" defTabSz="914400" rtl="0" eaLnBrk="1" fontAlgn="auto" latinLnBrk="0" hangingPunct="1">
              <a:lnSpc>
                <a:spcPct val="150000"/>
              </a:lnSpc>
              <a:spcBef>
                <a:spcPts val="625"/>
              </a:spcBef>
              <a:spcAft>
                <a:spcPts val="0"/>
              </a:spcAft>
              <a:buClrTx/>
              <a:buSzTx/>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pt-BR" dirty="0"/>
              <a:t>Bildirim sürecinde ailenin onayı aranmaz.</a:t>
            </a:r>
            <a:endParaRPr lang="tr-TR" dirty="0"/>
          </a:p>
          <a:p>
            <a:pPr marL="285750" marR="0" lvl="0" indent="-285750" algn="just" defTabSz="914400" rtl="0" eaLnBrk="1" fontAlgn="auto" latinLnBrk="0" hangingPunct="1">
              <a:lnSpc>
                <a:spcPct val="150000"/>
              </a:lnSpc>
              <a:spcBef>
                <a:spcPts val="625"/>
              </a:spcBef>
              <a:spcAft>
                <a:spcPts val="0"/>
              </a:spcAft>
              <a:buClrTx/>
              <a:buSzTx/>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tr-TR" alt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Bildirim sonrası süreçler hakkında çocuk bilgilendirilir.</a:t>
            </a:r>
          </a:p>
          <a:p>
            <a:pPr marL="285750" marR="0" lvl="0" indent="-285750" algn="just" defTabSz="914400" rtl="0" eaLnBrk="1" fontAlgn="auto" latinLnBrk="0" hangingPunct="1">
              <a:lnSpc>
                <a:spcPct val="150000"/>
              </a:lnSpc>
              <a:spcBef>
                <a:spcPts val="625"/>
              </a:spcBef>
              <a:spcAft>
                <a:spcPts val="0"/>
              </a:spcAft>
              <a:buClrTx/>
              <a:buSzTx/>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tr-TR" alt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Tutanak, bildirim yapılan kuruma elden ulaştırılır.</a:t>
            </a:r>
          </a:p>
          <a:p>
            <a:pPr marL="285750" marR="0" lvl="0" indent="-285750" algn="just" defTabSz="914400" rtl="0" eaLnBrk="1" fontAlgn="auto" latinLnBrk="0" hangingPunct="1">
              <a:lnSpc>
                <a:spcPct val="150000"/>
              </a:lnSpc>
              <a:spcBef>
                <a:spcPts val="625"/>
              </a:spcBef>
              <a:spcAft>
                <a:spcPts val="0"/>
              </a:spcAft>
              <a:buClrTx/>
              <a:buSzTx/>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dirty="0"/>
              <a:t>Çocuğun ve haberdar olan diğer kişilerin başkalarına anlatımı engellenerek konunun gizliliğine özen gösterilir.</a:t>
            </a:r>
          </a:p>
          <a:p>
            <a:pPr marL="285750" marR="0" lvl="0" indent="-285750" algn="just" defTabSz="914400" rtl="0" eaLnBrk="1" fontAlgn="auto" latinLnBrk="0" hangingPunct="1">
              <a:lnSpc>
                <a:spcPct val="150000"/>
              </a:lnSpc>
              <a:spcBef>
                <a:spcPts val="625"/>
              </a:spcBef>
              <a:spcAft>
                <a:spcPts val="0"/>
              </a:spcAft>
              <a:buClrTx/>
              <a:buSzTx/>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dirty="0"/>
              <a:t>Okul yönetimi tarafından il/ilçe </a:t>
            </a:r>
            <a:r>
              <a:rPr lang="tr-TR" dirty="0" err="1"/>
              <a:t>MEM’lere</a:t>
            </a:r>
            <a:r>
              <a:rPr lang="tr-TR" dirty="0"/>
              <a:t> “GİZLİDİR” ibaresi kullanılarak bilgi yazısı elden ulaştırılır.</a:t>
            </a:r>
            <a:endParaRPr kumimoji="0" lang="tr-TR" alt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Metin kutusu 3">
            <a:extLst>
              <a:ext uri="{FF2B5EF4-FFF2-40B4-BE49-F238E27FC236}">
                <a16:creationId xmlns:a16="http://schemas.microsoft.com/office/drawing/2014/main" id="{6D2B85BB-20A6-42C7-8CF1-8F4C9177EE20}"/>
              </a:ext>
            </a:extLst>
          </p:cNvPr>
          <p:cNvSpPr txBox="1"/>
          <p:nvPr/>
        </p:nvSpPr>
        <p:spPr>
          <a:xfrm>
            <a:off x="1520750" y="1048389"/>
            <a:ext cx="7333673" cy="1141146"/>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CİNSEL İSTİSMARA UĞRAYAN BİR ÖĞRENCİ İLE KARŞILAŞTIĞINIZDA NE YAPMALISINIZ</a:t>
            </a:r>
            <a:r>
              <a:rPr kumimoji="0" lang="tr-TR" sz="24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41992431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08DD26D3-DD31-4BE2-A03A-10A998EAB063}"/>
              </a:ext>
            </a:extLst>
          </p:cNvPr>
          <p:cNvSpPr txBox="1"/>
          <p:nvPr/>
        </p:nvSpPr>
        <p:spPr>
          <a:xfrm>
            <a:off x="1498960" y="1879983"/>
            <a:ext cx="7693891" cy="4062651"/>
          </a:xfrm>
          <a:prstGeom prst="rect">
            <a:avLst/>
          </a:prstGeom>
          <a:noFill/>
        </p:spPr>
        <p:txBody>
          <a:bodyPr wrap="square">
            <a:spAutoFit/>
          </a:bodyPr>
          <a:lstStyle/>
          <a:p>
            <a:pPr algn="ctr"/>
            <a:r>
              <a:rPr lang="tr-TR" sz="2400" dirty="0">
                <a:latin typeface="Times New Roman" panose="02020603050405020304" pitchFamily="18" charset="0"/>
                <a:cs typeface="Times New Roman" panose="02020603050405020304" pitchFamily="18" charset="0"/>
              </a:rPr>
              <a:t>Cinsel İstismar Şüphesi İle İlgili Olarak Kanıt Bulunması Gerekir Mi? </a:t>
            </a:r>
          </a:p>
          <a:p>
            <a:endParaRPr lang="tr-TR" sz="2400" b="1" dirty="0">
              <a:latin typeface="Times New Roman" panose="02020603050405020304" pitchFamily="18" charset="0"/>
              <a:cs typeface="Times New Roman" panose="02020603050405020304" pitchFamily="18" charset="0"/>
            </a:endParaRPr>
          </a:p>
          <a:p>
            <a:endParaRPr lang="tr-TR" sz="2400"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İstismarı bildirme suçlama değildir, düşüncenin dile getirilmesi ve durumun soruşturulmasının istenmesidir. </a:t>
            </a:r>
          </a:p>
          <a:p>
            <a:pPr marL="285750" indent="-285750" algn="just">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Kanıt bulmanız gerekmez. </a:t>
            </a:r>
          </a:p>
          <a:p>
            <a:pPr marL="285750" indent="-285750" algn="just">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Tahkikatı yürüten kişiler istismar veya ihmalin bulunup bulunmadığına karar vereceklerdir. </a:t>
            </a:r>
          </a:p>
          <a:p>
            <a:pPr algn="just"/>
            <a:endParaRPr lang="tr-TR"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Aksi durumda zaman kaybından kaynaklı mağduriyetler yaşanabilir.</a:t>
            </a:r>
          </a:p>
        </p:txBody>
      </p:sp>
    </p:spTree>
    <p:extLst>
      <p:ext uri="{BB962C8B-B14F-4D97-AF65-F5344CB8AC3E}">
        <p14:creationId xmlns:p14="http://schemas.microsoft.com/office/powerpoint/2010/main" val="5002773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A038D133-92B9-4BBF-8B0A-5163F26BE456}"/>
              </a:ext>
            </a:extLst>
          </p:cNvPr>
          <p:cNvPicPr>
            <a:picLocks noChangeAspect="1"/>
          </p:cNvPicPr>
          <p:nvPr/>
        </p:nvPicPr>
        <p:blipFill>
          <a:blip r:embed="rId2">
            <a:alphaModFix amt="50000"/>
          </a:blip>
          <a:stretch>
            <a:fillRect/>
          </a:stretch>
        </p:blipFill>
        <p:spPr>
          <a:xfrm>
            <a:off x="149115" y="922011"/>
            <a:ext cx="10393582" cy="6915979"/>
          </a:xfrm>
          <a:prstGeom prst="rect">
            <a:avLst/>
          </a:prstGeom>
          <a:ln>
            <a:noFill/>
          </a:ln>
          <a:effectLst>
            <a:softEdge rad="112500"/>
          </a:effectLst>
        </p:spPr>
      </p:pic>
      <p:sp>
        <p:nvSpPr>
          <p:cNvPr id="4" name="Metin kutusu 3">
            <a:extLst>
              <a:ext uri="{FF2B5EF4-FFF2-40B4-BE49-F238E27FC236}">
                <a16:creationId xmlns:a16="http://schemas.microsoft.com/office/drawing/2014/main" id="{6D2B85BB-20A6-42C7-8CF1-8F4C9177EE20}"/>
              </a:ext>
            </a:extLst>
          </p:cNvPr>
          <p:cNvSpPr txBox="1"/>
          <p:nvPr/>
        </p:nvSpPr>
        <p:spPr>
          <a:xfrm>
            <a:off x="1145307" y="3179672"/>
            <a:ext cx="7450136" cy="1200329"/>
          </a:xfrm>
          <a:prstGeom prst="rect">
            <a:avLst/>
          </a:prstGeom>
          <a:noFill/>
        </p:spPr>
        <p:txBody>
          <a:bodyPr wrap="square">
            <a:spAutoFit/>
          </a:bodyPr>
          <a:lstStyle/>
          <a:p>
            <a:r>
              <a:rPr lang="tr-TR" sz="7200" dirty="0">
                <a:latin typeface="Times New Roman" panose="02020603050405020304" pitchFamily="18" charset="0"/>
                <a:cs typeface="Times New Roman" panose="02020603050405020304" pitchFamily="18" charset="0"/>
              </a:rPr>
              <a:t>UNUTMAYALIM</a:t>
            </a:r>
          </a:p>
        </p:txBody>
      </p:sp>
      <p:sp>
        <p:nvSpPr>
          <p:cNvPr id="6" name="Metin kutusu 5">
            <a:extLst>
              <a:ext uri="{FF2B5EF4-FFF2-40B4-BE49-F238E27FC236}">
                <a16:creationId xmlns:a16="http://schemas.microsoft.com/office/drawing/2014/main" id="{3331189F-8071-4818-B149-72BD5CDD81FA}"/>
              </a:ext>
            </a:extLst>
          </p:cNvPr>
          <p:cNvSpPr txBox="1"/>
          <p:nvPr/>
        </p:nvSpPr>
        <p:spPr>
          <a:xfrm>
            <a:off x="1145307" y="5606772"/>
            <a:ext cx="8285017" cy="830997"/>
          </a:xfrm>
          <a:prstGeom prst="rect">
            <a:avLst/>
          </a:prstGeom>
          <a:noFill/>
        </p:spPr>
        <p:txBody>
          <a:bodyPr wrap="square">
            <a:spAutoFit/>
          </a:bodyPr>
          <a:lstStyle/>
          <a:p>
            <a:pPr algn="ctr"/>
            <a:r>
              <a:rPr lang="tr-TR" sz="2400" i="1" dirty="0">
                <a:latin typeface="Times New Roman" panose="02020603050405020304" pitchFamily="18" charset="0"/>
                <a:cs typeface="Times New Roman" panose="02020603050405020304" pitchFamily="18" charset="0"/>
              </a:rPr>
              <a:t>Her vatandaş çocuğa karşı işlenmekte olan istismar suçunu bildirmekle yükümlüdür.</a:t>
            </a:r>
          </a:p>
        </p:txBody>
      </p:sp>
      <p:pic>
        <p:nvPicPr>
          <p:cNvPr id="5" name="Resim 4">
            <a:extLst>
              <a:ext uri="{FF2B5EF4-FFF2-40B4-BE49-F238E27FC236}">
                <a16:creationId xmlns:a16="http://schemas.microsoft.com/office/drawing/2014/main" id="{7530641D-DD73-40AC-964F-29E33C2807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9632" y="2034617"/>
            <a:ext cx="3121384" cy="312138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021646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id="{C362016B-208B-41A6-9B7A-A8038D2EB57A}"/>
              </a:ext>
            </a:extLst>
          </p:cNvPr>
          <p:cNvSpPr txBox="1"/>
          <p:nvPr/>
        </p:nvSpPr>
        <p:spPr>
          <a:xfrm>
            <a:off x="1715365" y="3087334"/>
            <a:ext cx="7613362" cy="3835024"/>
          </a:xfrm>
          <a:prstGeom prst="rect">
            <a:avLst/>
          </a:prstGeom>
          <a:noFill/>
        </p:spPr>
        <p:txBody>
          <a:bodyPr wrap="square">
            <a:spAutoFit/>
          </a:bodyPr>
          <a:lstStyle/>
          <a:p>
            <a:pPr marL="285750" indent="-285750" eaLnBrk="1" hangingPunct="1">
              <a:lnSpc>
                <a:spcPct val="150000"/>
              </a:lnSpc>
              <a:spcBef>
                <a:spcPts val="625"/>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altLang="tr-TR" sz="1800" b="1" dirty="0">
              <a:latin typeface="Times New Roman" panose="02020603050405020304" pitchFamily="18" charset="0"/>
              <a:cs typeface="Times New Roman" panose="02020603050405020304" pitchFamily="18" charset="0"/>
            </a:endParaRPr>
          </a:p>
          <a:p>
            <a:pPr marL="285750" indent="-285750" eaLnBrk="1" hangingPunct="1">
              <a:lnSpc>
                <a:spcPct val="150000"/>
              </a:lnSpc>
              <a:spcBef>
                <a:spcPts val="625"/>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tr-TR" sz="1800" b="1" dirty="0" err="1">
                <a:latin typeface="Times New Roman" panose="02020603050405020304" pitchFamily="18" charset="0"/>
                <a:cs typeface="Times New Roman" panose="02020603050405020304" pitchFamily="18" charset="0"/>
              </a:rPr>
              <a:t>Aile</a:t>
            </a:r>
            <a:r>
              <a:rPr lang="en-GB" altLang="tr-TR" sz="1800" b="1" dirty="0">
                <a:latin typeface="Times New Roman" panose="02020603050405020304" pitchFamily="18" charset="0"/>
                <a:cs typeface="Times New Roman" panose="02020603050405020304" pitchFamily="18" charset="0"/>
              </a:rPr>
              <a:t> </a:t>
            </a:r>
            <a:r>
              <a:rPr lang="en-GB" altLang="tr-TR" sz="1800" b="1" dirty="0" err="1">
                <a:latin typeface="Times New Roman" panose="02020603050405020304" pitchFamily="18" charset="0"/>
                <a:cs typeface="Times New Roman" panose="02020603050405020304" pitchFamily="18" charset="0"/>
              </a:rPr>
              <a:t>Sosyal</a:t>
            </a:r>
            <a:r>
              <a:rPr lang="en-GB" altLang="tr-TR" sz="1800" b="1" dirty="0">
                <a:latin typeface="Times New Roman" panose="02020603050405020304" pitchFamily="18" charset="0"/>
                <a:cs typeface="Times New Roman" panose="02020603050405020304" pitchFamily="18" charset="0"/>
              </a:rPr>
              <a:t> </a:t>
            </a:r>
            <a:r>
              <a:rPr lang="en-GB" altLang="tr-TR" sz="1800" b="1" dirty="0" err="1">
                <a:latin typeface="Times New Roman" panose="02020603050405020304" pitchFamily="18" charset="0"/>
                <a:cs typeface="Times New Roman" panose="02020603050405020304" pitchFamily="18" charset="0"/>
              </a:rPr>
              <a:t>Politikalar</a:t>
            </a:r>
            <a:r>
              <a:rPr lang="en-GB" altLang="tr-TR" sz="1800" b="1" dirty="0">
                <a:latin typeface="Times New Roman" panose="02020603050405020304" pitchFamily="18" charset="0"/>
                <a:cs typeface="Times New Roman" panose="02020603050405020304" pitchFamily="18" charset="0"/>
              </a:rPr>
              <a:t> </a:t>
            </a:r>
            <a:r>
              <a:rPr lang="tr-TR" altLang="tr-TR" sz="1800" b="1" dirty="0">
                <a:latin typeface="Times New Roman" panose="02020603050405020304" pitchFamily="18" charset="0"/>
                <a:cs typeface="Times New Roman" panose="02020603050405020304" pitchFamily="18" charset="0"/>
              </a:rPr>
              <a:t>BATMAN</a:t>
            </a:r>
            <a:r>
              <a:rPr lang="en-GB" altLang="tr-TR" sz="1800" b="1" dirty="0">
                <a:latin typeface="Times New Roman" panose="02020603050405020304" pitchFamily="18" charset="0"/>
                <a:cs typeface="Times New Roman" panose="02020603050405020304" pitchFamily="18" charset="0"/>
              </a:rPr>
              <a:t> İl </a:t>
            </a:r>
            <a:r>
              <a:rPr lang="en-GB" altLang="tr-TR" sz="1800" b="1" dirty="0" err="1">
                <a:latin typeface="Times New Roman" panose="02020603050405020304" pitchFamily="18" charset="0"/>
                <a:cs typeface="Times New Roman" panose="02020603050405020304" pitchFamily="18" charset="0"/>
              </a:rPr>
              <a:t>Müdürlüğü</a:t>
            </a:r>
            <a:r>
              <a:rPr lang="en-GB" altLang="tr-TR" sz="1800" b="1" dirty="0">
                <a:latin typeface="Times New Roman" panose="02020603050405020304" pitchFamily="18" charset="0"/>
                <a:cs typeface="Times New Roman" panose="02020603050405020304" pitchFamily="18" charset="0"/>
              </a:rPr>
              <a:t>	</a:t>
            </a:r>
          </a:p>
          <a:p>
            <a:pPr marL="285750" indent="-285750" eaLnBrk="1" hangingPunct="1">
              <a:lnSpc>
                <a:spcPct val="150000"/>
              </a:lnSpc>
              <a:spcBef>
                <a:spcPts val="625"/>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altLang="tr-TR" sz="1800" b="1" dirty="0">
                <a:latin typeface="Times New Roman" panose="02020603050405020304" pitchFamily="18" charset="0"/>
                <a:cs typeface="Times New Roman" panose="02020603050405020304" pitchFamily="18" charset="0"/>
              </a:rPr>
              <a:t>BATMAN</a:t>
            </a:r>
            <a:r>
              <a:rPr lang="en-GB" altLang="tr-TR" sz="1800" b="1" dirty="0">
                <a:latin typeface="Times New Roman" panose="02020603050405020304" pitchFamily="18" charset="0"/>
                <a:cs typeface="Times New Roman" panose="02020603050405020304" pitchFamily="18" charset="0"/>
              </a:rPr>
              <a:t> </a:t>
            </a:r>
            <a:r>
              <a:rPr lang="en-GB" altLang="tr-TR" sz="1800" b="1" dirty="0" err="1">
                <a:latin typeface="Times New Roman" panose="02020603050405020304" pitchFamily="18" charset="0"/>
                <a:cs typeface="Times New Roman" panose="02020603050405020304" pitchFamily="18" charset="0"/>
              </a:rPr>
              <a:t>Emniyet</a:t>
            </a:r>
            <a:r>
              <a:rPr lang="en-GB" altLang="tr-TR" sz="1800" b="1" dirty="0">
                <a:latin typeface="Times New Roman" panose="02020603050405020304" pitchFamily="18" charset="0"/>
                <a:cs typeface="Times New Roman" panose="02020603050405020304" pitchFamily="18" charset="0"/>
              </a:rPr>
              <a:t> </a:t>
            </a:r>
            <a:r>
              <a:rPr lang="en-GB" altLang="tr-TR" sz="1800" b="1" dirty="0" err="1">
                <a:latin typeface="Times New Roman" panose="02020603050405020304" pitchFamily="18" charset="0"/>
                <a:cs typeface="Times New Roman" panose="02020603050405020304" pitchFamily="18" charset="0"/>
              </a:rPr>
              <a:t>Çocuk</a:t>
            </a:r>
            <a:r>
              <a:rPr lang="en-GB" altLang="tr-TR" sz="1800" b="1" dirty="0">
                <a:latin typeface="Times New Roman" panose="02020603050405020304" pitchFamily="18" charset="0"/>
                <a:cs typeface="Times New Roman" panose="02020603050405020304" pitchFamily="18" charset="0"/>
              </a:rPr>
              <a:t> </a:t>
            </a:r>
            <a:r>
              <a:rPr lang="en-GB" altLang="tr-TR" sz="1800" b="1" dirty="0" err="1">
                <a:latin typeface="Times New Roman" panose="02020603050405020304" pitchFamily="18" charset="0"/>
                <a:cs typeface="Times New Roman" panose="02020603050405020304" pitchFamily="18" charset="0"/>
              </a:rPr>
              <a:t>Şube</a:t>
            </a:r>
            <a:r>
              <a:rPr lang="en-GB" altLang="tr-TR" sz="1800" b="1" dirty="0">
                <a:latin typeface="Times New Roman" panose="02020603050405020304" pitchFamily="18" charset="0"/>
                <a:cs typeface="Times New Roman" panose="02020603050405020304" pitchFamily="18" charset="0"/>
              </a:rPr>
              <a:t> </a:t>
            </a:r>
            <a:r>
              <a:rPr lang="en-GB" altLang="tr-TR" sz="1800" b="1" dirty="0" err="1">
                <a:latin typeface="Times New Roman" panose="02020603050405020304" pitchFamily="18" charset="0"/>
                <a:cs typeface="Times New Roman" panose="02020603050405020304" pitchFamily="18" charset="0"/>
              </a:rPr>
              <a:t>Müdürlüğü</a:t>
            </a:r>
            <a:r>
              <a:rPr lang="en-GB" altLang="tr-TR" sz="1800" b="1" dirty="0">
                <a:latin typeface="Times New Roman" panose="02020603050405020304" pitchFamily="18" charset="0"/>
                <a:cs typeface="Times New Roman" panose="02020603050405020304" pitchFamily="18" charset="0"/>
              </a:rPr>
              <a:t> 	</a:t>
            </a:r>
          </a:p>
          <a:p>
            <a:pPr marL="285750" indent="-285750" eaLnBrk="1" hangingPunct="1">
              <a:lnSpc>
                <a:spcPct val="150000"/>
              </a:lnSpc>
              <a:spcBef>
                <a:spcPts val="625"/>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tr-TR" sz="1800" b="1" dirty="0" err="1">
                <a:latin typeface="Times New Roman" panose="02020603050405020304" pitchFamily="18" charset="0"/>
                <a:cs typeface="Times New Roman" panose="02020603050405020304" pitchFamily="18" charset="0"/>
              </a:rPr>
              <a:t>Aile</a:t>
            </a:r>
            <a:r>
              <a:rPr lang="en-GB" altLang="tr-TR" sz="1800" b="1" dirty="0">
                <a:latin typeface="Times New Roman" panose="02020603050405020304" pitchFamily="18" charset="0"/>
                <a:cs typeface="Times New Roman" panose="02020603050405020304" pitchFamily="18" charset="0"/>
              </a:rPr>
              <a:t> </a:t>
            </a:r>
            <a:r>
              <a:rPr lang="en-GB" altLang="tr-TR" sz="1800" b="1" dirty="0" err="1">
                <a:latin typeface="Times New Roman" panose="02020603050405020304" pitchFamily="18" charset="0"/>
                <a:cs typeface="Times New Roman" panose="02020603050405020304" pitchFamily="18" charset="0"/>
              </a:rPr>
              <a:t>ve</a:t>
            </a:r>
            <a:r>
              <a:rPr lang="en-GB" altLang="tr-TR" sz="1800" b="1" dirty="0">
                <a:latin typeface="Times New Roman" panose="02020603050405020304" pitchFamily="18" charset="0"/>
                <a:cs typeface="Times New Roman" panose="02020603050405020304" pitchFamily="18" charset="0"/>
              </a:rPr>
              <a:t> </a:t>
            </a:r>
            <a:r>
              <a:rPr lang="en-GB" altLang="tr-TR" sz="1800" b="1" dirty="0" err="1">
                <a:latin typeface="Times New Roman" panose="02020603050405020304" pitchFamily="18" charset="0"/>
                <a:cs typeface="Times New Roman" panose="02020603050405020304" pitchFamily="18" charset="0"/>
              </a:rPr>
              <a:t>Sosyal</a:t>
            </a:r>
            <a:r>
              <a:rPr lang="en-GB" altLang="tr-TR" sz="1800" b="1" dirty="0">
                <a:latin typeface="Times New Roman" panose="02020603050405020304" pitchFamily="18" charset="0"/>
                <a:cs typeface="Times New Roman" panose="02020603050405020304" pitchFamily="18" charset="0"/>
              </a:rPr>
              <a:t> </a:t>
            </a:r>
            <a:r>
              <a:rPr lang="en-GB" altLang="tr-TR" sz="1800" b="1" dirty="0" err="1">
                <a:latin typeface="Times New Roman" panose="02020603050405020304" pitchFamily="18" charset="0"/>
                <a:cs typeface="Times New Roman" panose="02020603050405020304" pitchFamily="18" charset="0"/>
              </a:rPr>
              <a:t>Politikalar</a:t>
            </a:r>
            <a:r>
              <a:rPr lang="en-GB" altLang="tr-TR" sz="1800" b="1" dirty="0">
                <a:latin typeface="Times New Roman" panose="02020603050405020304" pitchFamily="18" charset="0"/>
                <a:cs typeface="Times New Roman" panose="02020603050405020304" pitchFamily="18" charset="0"/>
              </a:rPr>
              <a:t> </a:t>
            </a:r>
            <a:r>
              <a:rPr lang="en-GB" altLang="tr-TR" sz="1800" b="1" dirty="0" err="1">
                <a:latin typeface="Times New Roman" panose="02020603050405020304" pitchFamily="18" charset="0"/>
                <a:cs typeface="Times New Roman" panose="02020603050405020304" pitchFamily="18" charset="0"/>
              </a:rPr>
              <a:t>Bakanlığı</a:t>
            </a:r>
            <a:r>
              <a:rPr lang="en-GB" altLang="tr-TR" sz="1800" b="1" dirty="0">
                <a:latin typeface="Times New Roman" panose="02020603050405020304" pitchFamily="18" charset="0"/>
                <a:cs typeface="Times New Roman" panose="02020603050405020304" pitchFamily="18" charset="0"/>
              </a:rPr>
              <a:t>        	</a:t>
            </a:r>
          </a:p>
          <a:p>
            <a:pPr marL="285750" indent="-285750" eaLnBrk="1" hangingPunct="1">
              <a:lnSpc>
                <a:spcPct val="150000"/>
              </a:lnSpc>
              <a:spcBef>
                <a:spcPts val="625"/>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tr-TR" sz="1800" b="1" dirty="0">
                <a:latin typeface="Times New Roman" panose="02020603050405020304" pitchFamily="18" charset="0"/>
                <a:cs typeface="Times New Roman" panose="02020603050405020304" pitchFamily="18" charset="0"/>
              </a:rPr>
              <a:t> ALO 183</a:t>
            </a:r>
            <a:endParaRPr lang="tr-TR" altLang="tr-TR" sz="1800" b="1" dirty="0">
              <a:latin typeface="Times New Roman" panose="02020603050405020304" pitchFamily="18" charset="0"/>
              <a:cs typeface="Times New Roman" panose="02020603050405020304" pitchFamily="18" charset="0"/>
            </a:endParaRPr>
          </a:p>
          <a:p>
            <a:pPr marL="285750" indent="-285750" eaLnBrk="1" hangingPunct="1">
              <a:lnSpc>
                <a:spcPct val="150000"/>
              </a:lnSpc>
              <a:spcBef>
                <a:spcPts val="625"/>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tr-TR" sz="1800" b="1" dirty="0">
                <a:latin typeface="Times New Roman" panose="02020603050405020304" pitchFamily="18" charset="0"/>
                <a:cs typeface="Times New Roman" panose="02020603050405020304" pitchFamily="18" charset="0"/>
              </a:rPr>
              <a:t>BATMAN </a:t>
            </a:r>
            <a:r>
              <a:rPr lang="en-GB" altLang="tr-TR" sz="1800" b="1" dirty="0" err="1">
                <a:latin typeface="Times New Roman" panose="02020603050405020304" pitchFamily="18" charset="0"/>
                <a:cs typeface="Times New Roman" panose="02020603050405020304" pitchFamily="18" charset="0"/>
              </a:rPr>
              <a:t>Rehberlik</a:t>
            </a:r>
            <a:r>
              <a:rPr lang="en-GB" altLang="tr-TR" sz="1800" b="1" dirty="0">
                <a:latin typeface="Times New Roman" panose="02020603050405020304" pitchFamily="18" charset="0"/>
                <a:cs typeface="Times New Roman" panose="02020603050405020304" pitchFamily="18" charset="0"/>
              </a:rPr>
              <a:t> </a:t>
            </a:r>
            <a:r>
              <a:rPr lang="en-GB" altLang="tr-TR" sz="1800" b="1" dirty="0" err="1">
                <a:latin typeface="Times New Roman" panose="02020603050405020304" pitchFamily="18" charset="0"/>
                <a:cs typeface="Times New Roman" panose="02020603050405020304" pitchFamily="18" charset="0"/>
              </a:rPr>
              <a:t>Araştırma</a:t>
            </a:r>
            <a:r>
              <a:rPr lang="en-GB" altLang="tr-TR" sz="1800" b="1" dirty="0">
                <a:latin typeface="Times New Roman" panose="02020603050405020304" pitchFamily="18" charset="0"/>
                <a:cs typeface="Times New Roman" panose="02020603050405020304" pitchFamily="18" charset="0"/>
              </a:rPr>
              <a:t> </a:t>
            </a:r>
            <a:r>
              <a:rPr lang="en-GB" altLang="tr-TR" sz="1800" b="1" dirty="0" err="1">
                <a:latin typeface="Times New Roman" panose="02020603050405020304" pitchFamily="18" charset="0"/>
                <a:cs typeface="Times New Roman" panose="02020603050405020304" pitchFamily="18" charset="0"/>
              </a:rPr>
              <a:t>Merke</a:t>
            </a:r>
            <a:r>
              <a:rPr lang="tr-TR" altLang="tr-TR" sz="1800" b="1" dirty="0" err="1">
                <a:latin typeface="Times New Roman" panose="02020603050405020304" pitchFamily="18" charset="0"/>
                <a:cs typeface="Times New Roman" panose="02020603050405020304" pitchFamily="18" charset="0"/>
              </a:rPr>
              <a:t>zi</a:t>
            </a:r>
            <a:r>
              <a:rPr lang="tr-TR" altLang="tr-TR" sz="1800" b="1" dirty="0">
                <a:latin typeface="Times New Roman" panose="02020603050405020304" pitchFamily="18" charset="0"/>
                <a:cs typeface="Times New Roman" panose="02020603050405020304" pitchFamily="18" charset="0"/>
              </a:rPr>
              <a:t> (Süreç Sonrası Destek İçin </a:t>
            </a:r>
            <a:r>
              <a:rPr lang="tr-TR" altLang="tr-TR" sz="1800" b="1" dirty="0" err="1">
                <a:latin typeface="Times New Roman" panose="02020603050405020304" pitchFamily="18" charset="0"/>
                <a:cs typeface="Times New Roman" panose="02020603050405020304" pitchFamily="18" charset="0"/>
              </a:rPr>
              <a:t>Başvurulailir</a:t>
            </a:r>
            <a:r>
              <a:rPr lang="tr-TR" altLang="tr-TR" sz="1800" b="1" dirty="0">
                <a:latin typeface="Times New Roman" panose="02020603050405020304" pitchFamily="18" charset="0"/>
                <a:cs typeface="Times New Roman" panose="02020603050405020304" pitchFamily="18" charset="0"/>
              </a:rPr>
              <a:t>.) </a:t>
            </a:r>
            <a:endParaRPr lang="en-GB" altLang="tr-TR" sz="1800" b="1" dirty="0">
              <a:latin typeface="Times New Roman" panose="02020603050405020304" pitchFamily="18" charset="0"/>
              <a:cs typeface="Times New Roman" panose="02020603050405020304" pitchFamily="18" charset="0"/>
            </a:endParaRPr>
          </a:p>
          <a:p>
            <a:pPr marL="285750" indent="-285750" eaLnBrk="1" hangingPunct="1">
              <a:lnSpc>
                <a:spcPct val="150000"/>
              </a:lnSpc>
              <a:spcBef>
                <a:spcPts val="625"/>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altLang="tr-TR" sz="1800" dirty="0">
              <a:latin typeface="+mj-lt"/>
            </a:endParaRPr>
          </a:p>
        </p:txBody>
      </p:sp>
      <p:sp>
        <p:nvSpPr>
          <p:cNvPr id="4" name="Metin kutusu 3">
            <a:extLst>
              <a:ext uri="{FF2B5EF4-FFF2-40B4-BE49-F238E27FC236}">
                <a16:creationId xmlns:a16="http://schemas.microsoft.com/office/drawing/2014/main" id="{6D2B85BB-20A6-42C7-8CF1-8F4C9177EE20}"/>
              </a:ext>
            </a:extLst>
          </p:cNvPr>
          <p:cNvSpPr txBox="1"/>
          <p:nvPr/>
        </p:nvSpPr>
        <p:spPr>
          <a:xfrm>
            <a:off x="1715365" y="1399371"/>
            <a:ext cx="7447108" cy="1687963"/>
          </a:xfrm>
          <a:prstGeom prst="rect">
            <a:avLst/>
          </a:prstGeom>
          <a:noFill/>
        </p:spPr>
        <p:txBody>
          <a:bodyPr wrap="square">
            <a:spAutoFit/>
          </a:bodyPr>
          <a:lstStyle/>
          <a:p>
            <a:pPr algn="ctr">
              <a:lnSpc>
                <a:spcPct val="150000"/>
              </a:lnSpc>
            </a:pPr>
            <a:r>
              <a:rPr lang="tr-TR" sz="2400" dirty="0">
                <a:latin typeface="Times New Roman" panose="02020603050405020304" pitchFamily="18" charset="0"/>
                <a:cs typeface="Times New Roman" panose="02020603050405020304" pitchFamily="18" charset="0"/>
              </a:rPr>
              <a:t>İHMAL VE İSTİSMAR VAKALARI İLE KARŞILAŞTIĞINIZDA BAŞVURABİLECEĞİNİZ YERLER:</a:t>
            </a:r>
          </a:p>
        </p:txBody>
      </p:sp>
    </p:spTree>
    <p:extLst>
      <p:ext uri="{BB962C8B-B14F-4D97-AF65-F5344CB8AC3E}">
        <p14:creationId xmlns:p14="http://schemas.microsoft.com/office/powerpoint/2010/main" val="9637798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8527434-2908-8475-B286-A2FF13021F47}"/>
              </a:ext>
            </a:extLst>
          </p:cNvPr>
          <p:cNvSpPr txBox="1"/>
          <p:nvPr/>
        </p:nvSpPr>
        <p:spPr>
          <a:xfrm>
            <a:off x="1261549" y="1599669"/>
            <a:ext cx="7984878" cy="461665"/>
          </a:xfrm>
          <a:prstGeom prst="rect">
            <a:avLst/>
          </a:prstGeom>
          <a:noFill/>
        </p:spPr>
        <p:txBody>
          <a:bodyPr wrap="none" rtlCol="0">
            <a:spAutoFit/>
          </a:bodyPr>
          <a:lstStyle/>
          <a:p>
            <a:r>
              <a:rPr lang="tr-TR" sz="2400" b="1" dirty="0">
                <a:latin typeface="Times New Roman" panose="02020603050405020304" pitchFamily="18" charset="0"/>
                <a:cs typeface="Times New Roman" panose="02020603050405020304" pitchFamily="18" charset="0"/>
              </a:rPr>
              <a:t>ERKEN ÇOCUKLUK DÖNEMİ GELİŞİM DÖNEMLERİ</a:t>
            </a:r>
          </a:p>
        </p:txBody>
      </p:sp>
      <p:sp>
        <p:nvSpPr>
          <p:cNvPr id="5" name="Metin kutusu 4">
            <a:extLst>
              <a:ext uri="{FF2B5EF4-FFF2-40B4-BE49-F238E27FC236}">
                <a16:creationId xmlns:a16="http://schemas.microsoft.com/office/drawing/2014/main" id="{6C3B8120-15CC-4469-BE94-F5A3457AAD45}"/>
              </a:ext>
            </a:extLst>
          </p:cNvPr>
          <p:cNvSpPr txBox="1"/>
          <p:nvPr/>
        </p:nvSpPr>
        <p:spPr>
          <a:xfrm>
            <a:off x="978693" y="2441863"/>
            <a:ext cx="9061234" cy="4205831"/>
          </a:xfrm>
          <a:prstGeom prst="rect">
            <a:avLst/>
          </a:prstGeom>
          <a:noFill/>
        </p:spPr>
        <p:txBody>
          <a:bodyPr wrap="square" rtlCol="0">
            <a:spAutoFit/>
          </a:bodyPr>
          <a:lstStyle/>
          <a:p>
            <a:pPr marL="285750" marR="0" lvl="0" indent="-28575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1500"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Beden Gelişimi: </a:t>
            </a:r>
            <a:r>
              <a:rPr kumimoji="0" lang="tr-TR" sz="15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Bu dönemde çocukların fiziksel büyümesi hızlıdır. Motor becerileri, kas gücü ve koordinasyonları gelişir. Sağlıklı beslenme ve düzenli egzersiz bu dönemde çok önemlidir.</a:t>
            </a:r>
          </a:p>
          <a:p>
            <a:pPr marL="285750" marR="0" lvl="0" indent="-28575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tr-TR" sz="1500" dirty="0">
              <a:solidFill>
                <a:prstClr val="black"/>
              </a:solidFill>
              <a:latin typeface="Times New Roman" panose="02020603050405020304" pitchFamily="18" charset="0"/>
              <a:cs typeface="Times New Roman" panose="02020603050405020304" pitchFamily="18" charset="0"/>
            </a:endParaRPr>
          </a:p>
          <a:p>
            <a:pPr marL="285750" marR="0" lvl="0" indent="-28575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1500"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Bilişsel Gelişimi: </a:t>
            </a:r>
            <a:r>
              <a:rPr kumimoji="0" lang="tr-TR" sz="15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Erken çocukluk döneminde çocuklar, dünya hakkında bilgi edinmeye ve anlamaya başlarlar. Dil gelişimi hız kazanır, temel matematik kavramları anlaşılır, bellek ve dikkat yetenekleri gelişir.</a:t>
            </a:r>
          </a:p>
          <a:p>
            <a:pPr marL="285750" marR="0" lvl="0" indent="-28575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tr-TR" sz="1500" dirty="0">
              <a:solidFill>
                <a:prstClr val="black"/>
              </a:solidFill>
              <a:latin typeface="Times New Roman" panose="02020603050405020304" pitchFamily="18" charset="0"/>
              <a:cs typeface="Times New Roman" panose="02020603050405020304" pitchFamily="18" charset="0"/>
            </a:endParaRPr>
          </a:p>
          <a:p>
            <a:pPr marL="285750" marR="0" lvl="0" indent="-28575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1500"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Sosyal- Duygusal Gelişim: </a:t>
            </a:r>
            <a:r>
              <a:rPr kumimoji="0" lang="tr-TR" sz="15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Çocuklar, duygusal dünyalarını keşfetmeye başlarlar. Kendi duygularını tanımaya ve ifade etmeye çalışırlar. Aynı zamanda, diğer insanların duygularını anlamaya ve empati kurmaya başlarlar. Bu dönemde duygularını  yetişkinlere oranla daha yoğun yaşarlar </a:t>
            </a:r>
            <a:r>
              <a:rPr kumimoji="0" lang="tr-TR" sz="15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sosyo</a:t>
            </a:r>
            <a:r>
              <a:rPr kumimoji="0" lang="tr-TR" sz="15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duygusal gelişimlerini tamamlamamışlardır.</a:t>
            </a:r>
          </a:p>
          <a:p>
            <a:pPr marL="285750" marR="0" lvl="0" indent="-28575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tr-TR" sz="1500" dirty="0">
              <a:solidFill>
                <a:prstClr val="black"/>
              </a:solidFill>
              <a:latin typeface="Times New Roman" panose="02020603050405020304" pitchFamily="18" charset="0"/>
              <a:cs typeface="Times New Roman" panose="02020603050405020304" pitchFamily="18" charset="0"/>
            </a:endParaRPr>
          </a:p>
          <a:p>
            <a:pPr marL="285750" marR="0" lvl="0" indent="-28575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1500"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Kişilik Gelişimi: </a:t>
            </a:r>
            <a:r>
              <a:rPr kumimoji="0" lang="tr-TR" sz="15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Bu dönemde çocukların temel güven duygusu ve benlik algısı oluşmaya başlar.</a:t>
            </a:r>
          </a:p>
        </p:txBody>
      </p:sp>
    </p:spTree>
    <p:extLst>
      <p:ext uri="{BB962C8B-B14F-4D97-AF65-F5344CB8AC3E}">
        <p14:creationId xmlns:p14="http://schemas.microsoft.com/office/powerpoint/2010/main" val="21179578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userDrawn="1"/>
        </p:nvGrpSpPr>
        <p:grpSpPr>
          <a:xfrm>
            <a:off x="799971" y="6167229"/>
            <a:ext cx="2212663" cy="382491"/>
            <a:chOff x="871957" y="6027056"/>
            <a:chExt cx="2523125" cy="436158"/>
          </a:xfrm>
        </p:grpSpPr>
        <p:pic>
          <p:nvPicPr>
            <p:cNvPr id="16" name="Resim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957" y="6027056"/>
              <a:ext cx="344425" cy="362713"/>
            </a:xfrm>
            <a:prstGeom prst="rect">
              <a:avLst/>
            </a:prstGeom>
          </p:spPr>
        </p:pic>
        <p:sp>
          <p:nvSpPr>
            <p:cNvPr id="17" name="Metin kutusu 16"/>
            <p:cNvSpPr txBox="1"/>
            <p:nvPr userDrawn="1"/>
          </p:nvSpPr>
          <p:spPr>
            <a:xfrm>
              <a:off x="1164503" y="6080814"/>
              <a:ext cx="2230579" cy="382400"/>
            </a:xfrm>
            <a:prstGeom prst="rect">
              <a:avLst/>
            </a:prstGeom>
            <a:noFill/>
          </p:spPr>
          <p:txBody>
            <a:bodyPr wrap="none" rtlCol="0">
              <a:spAutoFit/>
            </a:bodyPr>
            <a:lstStyle/>
            <a:p>
              <a:r>
                <a:rPr lang="tr-TR" sz="1579" b="1" dirty="0">
                  <a:solidFill>
                    <a:schemeClr val="bg1"/>
                  </a:solidFill>
                </a:rPr>
                <a:t>batmanram.meb.k12</a:t>
              </a:r>
              <a:endParaRPr lang="tr-TR" sz="1579" dirty="0">
                <a:solidFill>
                  <a:schemeClr val="bg1"/>
                </a:solidFill>
              </a:endParaRPr>
            </a:p>
          </p:txBody>
        </p:sp>
      </p:grpSp>
      <p:grpSp>
        <p:nvGrpSpPr>
          <p:cNvPr id="4" name="Grup 3"/>
          <p:cNvGrpSpPr/>
          <p:nvPr userDrawn="1"/>
        </p:nvGrpSpPr>
        <p:grpSpPr>
          <a:xfrm>
            <a:off x="3033814" y="6209387"/>
            <a:ext cx="1748328" cy="318083"/>
            <a:chOff x="3608131" y="5562994"/>
            <a:chExt cx="1993635" cy="362714"/>
          </a:xfrm>
        </p:grpSpPr>
        <p:pic>
          <p:nvPicPr>
            <p:cNvPr id="14" name="Resim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8131" y="5562994"/>
              <a:ext cx="362713" cy="362714"/>
            </a:xfrm>
            <a:prstGeom prst="rect">
              <a:avLst/>
            </a:prstGeom>
          </p:spPr>
        </p:pic>
        <p:sp>
          <p:nvSpPr>
            <p:cNvPr id="15" name="Metin kutusu 14"/>
            <p:cNvSpPr txBox="1"/>
            <p:nvPr userDrawn="1"/>
          </p:nvSpPr>
          <p:spPr>
            <a:xfrm>
              <a:off x="3960441" y="5565846"/>
              <a:ext cx="1641325" cy="350961"/>
            </a:xfrm>
            <a:prstGeom prst="rect">
              <a:avLst/>
            </a:prstGeom>
            <a:noFill/>
          </p:spPr>
          <p:txBody>
            <a:bodyPr wrap="none" rtlCol="0">
              <a:spAutoFit/>
            </a:bodyPr>
            <a:lstStyle/>
            <a:p>
              <a:r>
                <a:rPr lang="tr-TR" sz="1400" b="1" dirty="0" err="1">
                  <a:solidFill>
                    <a:schemeClr val="bg1"/>
                  </a:solidFill>
                </a:rPr>
                <a:t>Batmanrehberlik</a:t>
              </a:r>
              <a:endParaRPr lang="tr-TR" sz="1579" dirty="0">
                <a:solidFill>
                  <a:schemeClr val="bg1"/>
                </a:solidFill>
              </a:endParaRPr>
            </a:p>
          </p:txBody>
        </p:sp>
      </p:grpSp>
      <p:grpSp>
        <p:nvGrpSpPr>
          <p:cNvPr id="5" name="Grup 4"/>
          <p:cNvGrpSpPr/>
          <p:nvPr userDrawn="1"/>
        </p:nvGrpSpPr>
        <p:grpSpPr>
          <a:xfrm>
            <a:off x="4782142" y="6183307"/>
            <a:ext cx="1681197" cy="335348"/>
            <a:chOff x="1705091" y="6053072"/>
            <a:chExt cx="1917088" cy="382401"/>
          </a:xfrm>
        </p:grpSpPr>
        <p:pic>
          <p:nvPicPr>
            <p:cNvPr id="12" name="Resim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05091" y="6072759"/>
              <a:ext cx="362714" cy="362714"/>
            </a:xfrm>
            <a:prstGeom prst="rect">
              <a:avLst/>
            </a:prstGeom>
          </p:spPr>
        </p:pic>
        <p:sp>
          <p:nvSpPr>
            <p:cNvPr id="13" name="Metin kutusu 12"/>
            <p:cNvSpPr txBox="1"/>
            <p:nvPr userDrawn="1"/>
          </p:nvSpPr>
          <p:spPr>
            <a:xfrm>
              <a:off x="2057403" y="6053072"/>
              <a:ext cx="1564776" cy="382401"/>
            </a:xfrm>
            <a:prstGeom prst="rect">
              <a:avLst/>
            </a:prstGeom>
            <a:noFill/>
          </p:spPr>
          <p:txBody>
            <a:bodyPr wrap="none" rtlCol="0">
              <a:spAutoFit/>
            </a:bodyPr>
            <a:lstStyle/>
            <a:p>
              <a:r>
                <a:rPr lang="tr-TR" sz="1579" b="1" dirty="0" err="1">
                  <a:solidFill>
                    <a:schemeClr val="bg1"/>
                  </a:solidFill>
                </a:rPr>
                <a:t>Batmanilmem</a:t>
              </a:r>
              <a:endParaRPr lang="tr-TR" sz="1579" dirty="0">
                <a:solidFill>
                  <a:schemeClr val="bg1"/>
                </a:solidFill>
              </a:endParaRPr>
            </a:p>
          </p:txBody>
        </p:sp>
      </p:grpSp>
    </p:spTree>
    <p:extLst>
      <p:ext uri="{BB962C8B-B14F-4D97-AF65-F5344CB8AC3E}">
        <p14:creationId xmlns:p14="http://schemas.microsoft.com/office/powerpoint/2010/main" val="24260388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8527434-2908-8475-B286-A2FF13021F47}"/>
              </a:ext>
            </a:extLst>
          </p:cNvPr>
          <p:cNvSpPr txBox="1"/>
          <p:nvPr/>
        </p:nvSpPr>
        <p:spPr>
          <a:xfrm>
            <a:off x="1261549" y="1599669"/>
            <a:ext cx="7781297" cy="461665"/>
          </a:xfrm>
          <a:prstGeom prst="rect">
            <a:avLst/>
          </a:prstGeom>
          <a:noFill/>
        </p:spPr>
        <p:txBody>
          <a:bodyPr wrap="none" rtlCol="0">
            <a:spAutoFit/>
          </a:bodyPr>
          <a:lstStyle/>
          <a:p>
            <a:r>
              <a:rPr lang="tr-TR" sz="2400" b="1" dirty="0">
                <a:latin typeface="Times New Roman" panose="02020603050405020304" pitchFamily="18" charset="0"/>
                <a:cs typeface="Times New Roman" panose="02020603050405020304" pitchFamily="18" charset="0"/>
              </a:rPr>
              <a:t>ERKEN ÇOCUKLUK DÖNEMİ NEDEN ÖNEMLİDİR?</a:t>
            </a:r>
          </a:p>
        </p:txBody>
      </p:sp>
      <p:sp>
        <p:nvSpPr>
          <p:cNvPr id="5" name="Metin kutusu 4">
            <a:extLst>
              <a:ext uri="{FF2B5EF4-FFF2-40B4-BE49-F238E27FC236}">
                <a16:creationId xmlns:a16="http://schemas.microsoft.com/office/drawing/2014/main" id="{6C3B8120-15CC-4469-BE94-F5A3457AAD45}"/>
              </a:ext>
            </a:extLst>
          </p:cNvPr>
          <p:cNvSpPr txBox="1"/>
          <p:nvPr/>
        </p:nvSpPr>
        <p:spPr>
          <a:xfrm>
            <a:off x="1261549" y="2481560"/>
            <a:ext cx="7873215" cy="3782061"/>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Bu dönemde, gelecekteki öğrenme ve kişilik gelişiminin temelleri atılacağından oldukça</a:t>
            </a:r>
            <a:r>
              <a:rPr lang="tr-TR" dirty="0">
                <a:solidFill>
                  <a:prstClr val="black"/>
                </a:solidFill>
                <a:latin typeface="Times New Roman" panose="02020603050405020304" pitchFamily="18" charset="0"/>
                <a:cs typeface="Times New Roman" panose="02020603050405020304" pitchFamily="18" charset="0"/>
              </a:rPr>
              <a:t> kritik bir öneme sahiptir.</a:t>
            </a: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tr-TR" dirty="0">
              <a:solidFill>
                <a:prstClr val="black"/>
              </a:solidFill>
              <a:latin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Erken yaşta kazanılan beceriler, yaşam boyu bireyi etkilemeye devam eder.</a:t>
            </a:r>
            <a:endParaRPr lang="tr-TR" dirty="0">
              <a:solidFill>
                <a:prstClr val="black"/>
              </a:solidFill>
              <a:latin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tr-TR" dirty="0">
              <a:solidFill>
                <a:prstClr val="black"/>
              </a:solidFill>
              <a:latin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tr-TR" dirty="0">
                <a:solidFill>
                  <a:prstClr val="black"/>
                </a:solidFill>
                <a:latin typeface="Times New Roman" panose="02020603050405020304" pitchFamily="18" charset="0"/>
                <a:cs typeface="Times New Roman" panose="02020603050405020304" pitchFamily="18" charset="0"/>
              </a:rPr>
              <a:t>Erken çocukluk döneminde çocuğun beyin gelişimi hızlıdır ve deneyimlere son derece duyarlıdır. Bu nedenle, çocuklara zengin ve uygun deneyimler sunmak, beyin gelişimlerini desteklemek için önemlidir. Çocuğun gelecekteki başarısını yordama açısından önemlidir.</a:t>
            </a:r>
          </a:p>
        </p:txBody>
      </p:sp>
    </p:spTree>
    <p:extLst>
      <p:ext uri="{BB962C8B-B14F-4D97-AF65-F5344CB8AC3E}">
        <p14:creationId xmlns:p14="http://schemas.microsoft.com/office/powerpoint/2010/main" val="17968548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E9C714E5-691C-43C8-AE50-214F5ED6525C}"/>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51762" y="969817"/>
            <a:ext cx="10728225" cy="6262255"/>
          </a:xfrm>
          <a:prstGeom prst="rect">
            <a:avLst/>
          </a:prstGeom>
          <a:ln>
            <a:noFill/>
          </a:ln>
          <a:effectLst>
            <a:softEdge rad="112500"/>
          </a:effectLst>
        </p:spPr>
      </p:pic>
      <p:sp>
        <p:nvSpPr>
          <p:cNvPr id="7" name="Metin kutusu 6">
            <a:extLst>
              <a:ext uri="{FF2B5EF4-FFF2-40B4-BE49-F238E27FC236}">
                <a16:creationId xmlns:a16="http://schemas.microsoft.com/office/drawing/2014/main" id="{C8527434-2908-8475-B286-A2FF13021F47}"/>
              </a:ext>
            </a:extLst>
          </p:cNvPr>
          <p:cNvSpPr txBox="1"/>
          <p:nvPr/>
        </p:nvSpPr>
        <p:spPr>
          <a:xfrm>
            <a:off x="1185605" y="2348676"/>
            <a:ext cx="8320601" cy="2862322"/>
          </a:xfrm>
          <a:prstGeom prst="rect">
            <a:avLst/>
          </a:prstGeom>
          <a:noFill/>
        </p:spPr>
        <p:txBody>
          <a:bodyPr wrap="square" rtlCol="0">
            <a:spAutoFit/>
          </a:bodyPr>
          <a:lstStyle/>
          <a:p>
            <a:pPr algn="ctr"/>
            <a:endParaRPr lang="tr-TR" sz="4800" b="1" dirty="0">
              <a:latin typeface="Times New Roman" panose="02020603050405020304" pitchFamily="18" charset="0"/>
              <a:cs typeface="Times New Roman" panose="02020603050405020304" pitchFamily="18" charset="0"/>
            </a:endParaRPr>
          </a:p>
          <a:p>
            <a:pPr algn="ctr"/>
            <a:r>
              <a:rPr lang="tr-TR" sz="4400" b="1" dirty="0">
                <a:latin typeface="Times New Roman" panose="02020603050405020304" pitchFamily="18" charset="0"/>
                <a:cs typeface="Times New Roman" panose="02020603050405020304" pitchFamily="18" charset="0"/>
              </a:rPr>
              <a:t>ERKEN ÇOCUKLUK DÖNEMİNDE İHMAL VE İSTİSMAR</a:t>
            </a:r>
          </a:p>
        </p:txBody>
      </p:sp>
    </p:spTree>
    <p:extLst>
      <p:ext uri="{BB962C8B-B14F-4D97-AF65-F5344CB8AC3E}">
        <p14:creationId xmlns:p14="http://schemas.microsoft.com/office/powerpoint/2010/main" val="37817007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8527434-2908-8475-B286-A2FF13021F47}"/>
              </a:ext>
            </a:extLst>
          </p:cNvPr>
          <p:cNvSpPr txBox="1"/>
          <p:nvPr/>
        </p:nvSpPr>
        <p:spPr>
          <a:xfrm>
            <a:off x="1516010" y="1664324"/>
            <a:ext cx="3829895" cy="461665"/>
          </a:xfrm>
          <a:prstGeom prst="rect">
            <a:avLst/>
          </a:prstGeom>
          <a:noFill/>
        </p:spPr>
        <p:txBody>
          <a:bodyPr wrap="none" rtlCol="0">
            <a:spAutoFit/>
          </a:bodyPr>
          <a:lstStyle/>
          <a:p>
            <a:r>
              <a:rPr lang="tr-TR" sz="2400" b="1" dirty="0">
                <a:latin typeface="Times New Roman" panose="02020603050405020304" pitchFamily="18" charset="0"/>
                <a:cs typeface="Times New Roman" panose="02020603050405020304" pitchFamily="18" charset="0"/>
              </a:rPr>
              <a:t>ÇOCUK İHMALİ NEDİR?</a:t>
            </a:r>
          </a:p>
        </p:txBody>
      </p:sp>
      <p:sp>
        <p:nvSpPr>
          <p:cNvPr id="5" name="Metin kutusu 4">
            <a:extLst>
              <a:ext uri="{FF2B5EF4-FFF2-40B4-BE49-F238E27FC236}">
                <a16:creationId xmlns:a16="http://schemas.microsoft.com/office/drawing/2014/main" id="{6C3B8120-15CC-4469-BE94-F5A3457AAD45}"/>
              </a:ext>
            </a:extLst>
          </p:cNvPr>
          <p:cNvSpPr txBox="1"/>
          <p:nvPr/>
        </p:nvSpPr>
        <p:spPr>
          <a:xfrm>
            <a:off x="978693" y="2943225"/>
            <a:ext cx="8734425" cy="1295868"/>
          </a:xfrm>
          <a:prstGeom prst="rect">
            <a:avLst/>
          </a:prstGeom>
          <a:noFill/>
        </p:spPr>
        <p:txBody>
          <a:bodyPr wrap="square" rtlCol="0">
            <a:spAutoFit/>
          </a:bodyPr>
          <a:lstStyle/>
          <a:p>
            <a:pPr marL="342900" marR="0" lvl="0" indent="-342900" algn="l" defTabSz="914400" rtl="0" eaLnBrk="1" fontAlgn="base" latinLnBrk="0" hangingPunct="1">
              <a:lnSpc>
                <a:spcPct val="150000"/>
              </a:lnSpc>
              <a:spcBef>
                <a:spcPct val="20000"/>
              </a:spcBef>
              <a:spcAft>
                <a:spcPct val="0"/>
              </a:spcAft>
              <a:buClrTx/>
              <a:buSzTx/>
              <a:buFont typeface="Arial" charset="0"/>
              <a:buChar char="•"/>
              <a:tabLst/>
              <a:defRPr/>
            </a:pPr>
            <a:r>
              <a:rPr kumimoji="0" lang="tr-TR" altLang="tr-TR"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İhmal, çocuğa bakmakla yükümlü kimsenin çocuğun gelişimi için gerekli ihtiyaçları karşılamaması veya bu ihtiyaçları dikkate almamasıdır. Bu ihtiyaçlar sağlık, eğitim, duygusal gelişim, beslenme, barınma ve güvenli yaşam şartlarıdır.</a:t>
            </a:r>
          </a:p>
        </p:txBody>
      </p:sp>
    </p:spTree>
    <p:extLst>
      <p:ext uri="{BB962C8B-B14F-4D97-AF65-F5344CB8AC3E}">
        <p14:creationId xmlns:p14="http://schemas.microsoft.com/office/powerpoint/2010/main" val="13794907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8527434-2908-8475-B286-A2FF13021F47}"/>
              </a:ext>
            </a:extLst>
          </p:cNvPr>
          <p:cNvSpPr txBox="1"/>
          <p:nvPr/>
        </p:nvSpPr>
        <p:spPr>
          <a:xfrm>
            <a:off x="1461574" y="1248110"/>
            <a:ext cx="4578369" cy="461665"/>
          </a:xfrm>
          <a:prstGeom prst="rect">
            <a:avLst/>
          </a:prstGeom>
          <a:noFill/>
        </p:spPr>
        <p:txBody>
          <a:bodyPr wrap="none" rtlCol="0">
            <a:spAutoFit/>
          </a:bodyPr>
          <a:lstStyle/>
          <a:p>
            <a:r>
              <a:rPr lang="tr-TR" sz="2400" b="1" dirty="0">
                <a:latin typeface="Times New Roman" panose="02020603050405020304" pitchFamily="18" charset="0"/>
                <a:cs typeface="Times New Roman" panose="02020603050405020304" pitchFamily="18" charset="0"/>
              </a:rPr>
              <a:t>İHMAL TÜRLERİ NELERDİR?</a:t>
            </a:r>
          </a:p>
        </p:txBody>
      </p:sp>
      <p:sp>
        <p:nvSpPr>
          <p:cNvPr id="5" name="Metin kutusu 4">
            <a:extLst>
              <a:ext uri="{FF2B5EF4-FFF2-40B4-BE49-F238E27FC236}">
                <a16:creationId xmlns:a16="http://schemas.microsoft.com/office/drawing/2014/main" id="{6C3B8120-15CC-4469-BE94-F5A3457AAD45}"/>
              </a:ext>
            </a:extLst>
          </p:cNvPr>
          <p:cNvSpPr txBox="1"/>
          <p:nvPr/>
        </p:nvSpPr>
        <p:spPr>
          <a:xfrm>
            <a:off x="1461574" y="2014575"/>
            <a:ext cx="8734425" cy="5201552"/>
          </a:xfrm>
          <a:prstGeom prst="rect">
            <a:avLst/>
          </a:prstGeom>
          <a:noFill/>
        </p:spPr>
        <p:txBody>
          <a:bodyPr wrap="square" rtlCol="0">
            <a:spAutoFit/>
          </a:bodyPr>
          <a:lstStyle/>
          <a:p>
            <a:pPr marL="342900" marR="0" lvl="0" indent="-342900" algn="l" defTabSz="914400" rtl="0" eaLnBrk="1" fontAlgn="base" latinLnBrk="0" hangingPunct="1">
              <a:lnSpc>
                <a:spcPct val="150000"/>
              </a:lnSpc>
              <a:spcBef>
                <a:spcPct val="20000"/>
              </a:spcBef>
              <a:spcAft>
                <a:spcPct val="0"/>
              </a:spcAft>
              <a:buClrTx/>
              <a:buSzTx/>
              <a:buFont typeface="Arial" charset="0"/>
              <a:buChar char="•"/>
              <a:tabLst/>
              <a:defRPr/>
            </a:pPr>
            <a:r>
              <a:rPr kumimoji="0" lang="tr-TR" altLang="tr-TR" b="0"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Fiziksel İhmal</a:t>
            </a:r>
          </a:p>
          <a:p>
            <a:pPr eaLnBrk="1" hangingPunct="1">
              <a:lnSpc>
                <a:spcPct val="150000"/>
              </a:lnSpc>
            </a:pPr>
            <a:r>
              <a:rPr lang="tr-TR" altLang="tr-TR" sz="1800" dirty="0">
                <a:latin typeface="Times New Roman" panose="02020603050405020304" pitchFamily="18" charset="0"/>
                <a:cs typeface="Times New Roman" panose="02020603050405020304" pitchFamily="18" charset="0"/>
              </a:rPr>
              <a:t>  -Çocuğun temel tıbbi ihtiyaçlarının karşılanmaması</a:t>
            </a:r>
          </a:p>
          <a:p>
            <a:pPr eaLnBrk="1" hangingPunct="1">
              <a:lnSpc>
                <a:spcPct val="150000"/>
              </a:lnSpc>
            </a:pPr>
            <a:r>
              <a:rPr lang="tr-TR" altLang="tr-TR" sz="1800" dirty="0">
                <a:latin typeface="Times New Roman" panose="02020603050405020304" pitchFamily="18" charset="0"/>
                <a:cs typeface="Times New Roman" panose="02020603050405020304" pitchFamily="18" charset="0"/>
              </a:rPr>
              <a:t>  -Çocuğa düzenli ve besleyici öğünlerin, temiz ve yeterli giysinin sağlanmaması</a:t>
            </a:r>
          </a:p>
          <a:p>
            <a:pPr eaLnBrk="1" hangingPunct="1">
              <a:lnSpc>
                <a:spcPct val="150000"/>
              </a:lnSpc>
            </a:pPr>
            <a:r>
              <a:rPr lang="tr-TR" altLang="tr-TR" sz="1800" dirty="0">
                <a:latin typeface="Times New Roman" panose="02020603050405020304" pitchFamily="18" charset="0"/>
                <a:cs typeface="Times New Roman" panose="02020603050405020304" pitchFamily="18" charset="0"/>
              </a:rPr>
              <a:t>  -Çocuğun bakacak yetişkin bulunmadan uzun süre yalnız bırakılması</a:t>
            </a:r>
          </a:p>
          <a:p>
            <a:pPr marL="342900" marR="0" lvl="0" indent="-342900" algn="l" defTabSz="914400" rtl="0" eaLnBrk="1" fontAlgn="base" latinLnBrk="0" hangingPunct="1">
              <a:lnSpc>
                <a:spcPct val="150000"/>
              </a:lnSpc>
              <a:spcBef>
                <a:spcPct val="20000"/>
              </a:spcBef>
              <a:spcAft>
                <a:spcPct val="0"/>
              </a:spcAft>
              <a:buClrTx/>
              <a:buSzTx/>
              <a:buFont typeface="Arial" charset="0"/>
              <a:buChar char="•"/>
              <a:tabLst/>
              <a:defRPr/>
            </a:pPr>
            <a:r>
              <a:rPr lang="tr-TR" altLang="tr-TR" i="1" dirty="0">
                <a:solidFill>
                  <a:srgbClr val="FF0000"/>
                </a:solidFill>
                <a:latin typeface="Times New Roman" panose="02020603050405020304" pitchFamily="18" charset="0"/>
                <a:cs typeface="Times New Roman" panose="02020603050405020304" pitchFamily="18" charset="0"/>
              </a:rPr>
              <a:t>Eğitimsel İhmal</a:t>
            </a:r>
          </a:p>
          <a:p>
            <a:pPr fontAlgn="base">
              <a:lnSpc>
                <a:spcPct val="150000"/>
              </a:lnSpc>
              <a:spcBef>
                <a:spcPct val="20000"/>
              </a:spcBef>
              <a:spcAft>
                <a:spcPct val="0"/>
              </a:spcAft>
              <a:defRPr/>
            </a:pPr>
            <a:r>
              <a:rPr lang="tr-TR" altLang="tr-TR" dirty="0">
                <a:latin typeface="Times New Roman" panose="02020603050405020304" pitchFamily="18" charset="0"/>
                <a:cs typeface="Times New Roman" panose="02020603050405020304" pitchFamily="18" charset="0"/>
              </a:rPr>
              <a:t>  -Çocuğun zorunlu eğitim çağına gelmesine rağmen okula gönderilmemesi</a:t>
            </a:r>
            <a:endParaRPr lang="tr-TR" altLang="tr-TR" dirty="0">
              <a:solidFill>
                <a:prstClr val="black"/>
              </a:solidFill>
              <a:latin typeface="Times New Roman" panose="02020603050405020304" pitchFamily="18" charset="0"/>
              <a:cs typeface="Times New Roman" panose="02020603050405020304" pitchFamily="18" charset="0"/>
            </a:endParaRPr>
          </a:p>
          <a:p>
            <a:pPr marL="285750" indent="-285750" eaLnBrk="1" hangingPunct="1">
              <a:lnSpc>
                <a:spcPct val="150000"/>
              </a:lnSpc>
              <a:buFont typeface="Arial" panose="020B0604020202020204" pitchFamily="34" charset="0"/>
              <a:buChar char="•"/>
            </a:pPr>
            <a:r>
              <a:rPr kumimoji="0" lang="tr-TR" altLang="tr-TR" b="0"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Duygusal İhmal</a:t>
            </a:r>
          </a:p>
          <a:p>
            <a:pPr eaLnBrk="1" hangingPunct="1">
              <a:lnSpc>
                <a:spcPct val="150000"/>
              </a:lnSpc>
            </a:pPr>
            <a:r>
              <a:rPr lang="tr-TR" altLang="tr-TR" sz="1800" dirty="0">
                <a:latin typeface="Times New Roman" panose="02020603050405020304" pitchFamily="18" charset="0"/>
                <a:cs typeface="Times New Roman" panose="02020603050405020304" pitchFamily="18" charset="0"/>
              </a:rPr>
              <a:t>  -Çocuğa yetersiz ilgi ve şefkat göstermek</a:t>
            </a:r>
          </a:p>
          <a:p>
            <a:pPr eaLnBrk="1" hangingPunct="1">
              <a:lnSpc>
                <a:spcPct val="150000"/>
              </a:lnSpc>
            </a:pPr>
            <a:r>
              <a:rPr lang="tr-TR" altLang="tr-TR" sz="1800" dirty="0">
                <a:latin typeface="Times New Roman" panose="02020603050405020304" pitchFamily="18" charset="0"/>
                <a:cs typeface="Times New Roman" panose="02020603050405020304" pitchFamily="18" charset="0"/>
              </a:rPr>
              <a:t>  -Çocuğun aile içinde şiddet ve kötü muameleye şahit olmasına izin vermek</a:t>
            </a:r>
          </a:p>
          <a:p>
            <a:pPr eaLnBrk="1" hangingPunct="1">
              <a:lnSpc>
                <a:spcPct val="150000"/>
              </a:lnSpc>
            </a:pPr>
            <a:r>
              <a:rPr lang="tr-TR" altLang="tr-TR" sz="1800" dirty="0">
                <a:latin typeface="Times New Roman" panose="02020603050405020304" pitchFamily="18" charset="0"/>
                <a:cs typeface="Times New Roman" panose="02020603050405020304" pitchFamily="18" charset="0"/>
              </a:rPr>
              <a:t>  -Çocuğun suç işleme, saldırganlık gibi uyumsuz davranışlarına destek olmak  ya da bu davranışları görmezden gelmek.</a:t>
            </a:r>
          </a:p>
          <a:p>
            <a:pPr marL="342900" marR="0" lvl="0" indent="-342900" algn="l" defTabSz="914400" rtl="0" eaLnBrk="1" fontAlgn="base" latinLnBrk="0" hangingPunct="1">
              <a:lnSpc>
                <a:spcPct val="150000"/>
              </a:lnSpc>
              <a:spcBef>
                <a:spcPct val="20000"/>
              </a:spcBef>
              <a:spcAft>
                <a:spcPct val="0"/>
              </a:spcAft>
              <a:buClrTx/>
              <a:buSzTx/>
              <a:buFont typeface="Arial" charset="0"/>
              <a:buChar char="•"/>
              <a:tabLst/>
              <a:defRPr/>
            </a:pPr>
            <a:endParaRPr kumimoji="0" lang="tr-TR" altLang="tr-TR"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57000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AD951512-0CAB-4945-86B6-AE13159F0567}"/>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942109"/>
            <a:ext cx="10691813" cy="6617565"/>
          </a:xfrm>
          <a:prstGeom prst="rect">
            <a:avLst/>
          </a:prstGeom>
        </p:spPr>
      </p:pic>
      <p:sp>
        <p:nvSpPr>
          <p:cNvPr id="5" name="Metin kutusu 4">
            <a:extLst>
              <a:ext uri="{FF2B5EF4-FFF2-40B4-BE49-F238E27FC236}">
                <a16:creationId xmlns:a16="http://schemas.microsoft.com/office/drawing/2014/main" id="{6C3B8120-15CC-4469-BE94-F5A3457AAD45}"/>
              </a:ext>
            </a:extLst>
          </p:cNvPr>
          <p:cNvSpPr txBox="1"/>
          <p:nvPr/>
        </p:nvSpPr>
        <p:spPr>
          <a:xfrm>
            <a:off x="978693" y="2790825"/>
            <a:ext cx="8734425" cy="3428759"/>
          </a:xfrm>
          <a:prstGeom prst="rect">
            <a:avLst/>
          </a:prstGeom>
          <a:noFill/>
        </p:spPr>
        <p:txBody>
          <a:bodyPr wrap="square" rtlCol="0">
            <a:spAutoFit/>
          </a:bodyPr>
          <a:lstStyle/>
          <a:p>
            <a:pPr marL="285750" indent="-285750" eaLnBrk="1" hangingPunct="1">
              <a:lnSpc>
                <a:spcPct val="150000"/>
              </a:lnSpc>
              <a:buFont typeface="Arial" panose="020B0604020202020204" pitchFamily="34" charset="0"/>
              <a:buChar char="•"/>
            </a:pPr>
            <a:r>
              <a:rPr lang="tr-TR" altLang="tr-TR" sz="1800" dirty="0">
                <a:latin typeface="Times New Roman" panose="02020603050405020304" pitchFamily="18" charset="0"/>
                <a:cs typeface="Times New Roman" panose="02020603050405020304" pitchFamily="18" charset="0"/>
              </a:rPr>
              <a:t>Okul devamsızlığı çok fazlaysa</a:t>
            </a:r>
          </a:p>
          <a:p>
            <a:pPr marL="285750" indent="-285750" eaLnBrk="1" hangingPunct="1">
              <a:lnSpc>
                <a:spcPct val="150000"/>
              </a:lnSpc>
              <a:buFont typeface="Arial" panose="020B0604020202020204" pitchFamily="34" charset="0"/>
              <a:buChar char="•"/>
            </a:pPr>
            <a:r>
              <a:rPr lang="tr-TR" altLang="tr-TR" sz="1800" dirty="0">
                <a:latin typeface="Times New Roman" panose="02020603050405020304" pitchFamily="18" charset="0"/>
                <a:cs typeface="Times New Roman" panose="02020603050405020304" pitchFamily="18" charset="0"/>
              </a:rPr>
              <a:t>Sürekli kötü giyiniyor ve kötü kokuyorsa</a:t>
            </a:r>
          </a:p>
          <a:p>
            <a:pPr marL="285750" indent="-285750" eaLnBrk="1" hangingPunct="1">
              <a:lnSpc>
                <a:spcPct val="150000"/>
              </a:lnSpc>
              <a:buFont typeface="Arial" panose="020B0604020202020204" pitchFamily="34" charset="0"/>
              <a:buChar char="•"/>
            </a:pPr>
            <a:r>
              <a:rPr lang="tr-TR" altLang="tr-TR" sz="1800" dirty="0">
                <a:latin typeface="Times New Roman" panose="02020603050405020304" pitchFamily="18" charset="0"/>
                <a:cs typeface="Times New Roman" panose="02020603050405020304" pitchFamily="18" charset="0"/>
              </a:rPr>
              <a:t>Vücudu aşırı derecede zayıf düşmüşse</a:t>
            </a:r>
          </a:p>
          <a:p>
            <a:pPr marL="285750" indent="-285750" eaLnBrk="1" hangingPunct="1">
              <a:lnSpc>
                <a:spcPct val="150000"/>
              </a:lnSpc>
              <a:buFont typeface="Arial" panose="020B0604020202020204" pitchFamily="34" charset="0"/>
              <a:buChar char="•"/>
            </a:pPr>
            <a:r>
              <a:rPr lang="tr-TR" altLang="tr-TR" sz="1800" dirty="0">
                <a:latin typeface="Times New Roman" panose="02020603050405020304" pitchFamily="18" charset="0"/>
                <a:cs typeface="Times New Roman" panose="02020603050405020304" pitchFamily="18" charset="0"/>
              </a:rPr>
              <a:t>Yemek veya para için dilencilik yapıyor veya çalışıyorsa</a:t>
            </a:r>
          </a:p>
          <a:p>
            <a:pPr marL="285750" indent="-285750" eaLnBrk="1" hangingPunct="1">
              <a:lnSpc>
                <a:spcPct val="150000"/>
              </a:lnSpc>
              <a:buFont typeface="Arial" panose="020B0604020202020204" pitchFamily="34" charset="0"/>
              <a:buChar char="•"/>
            </a:pPr>
            <a:r>
              <a:rPr lang="tr-TR" altLang="tr-TR" sz="1800" dirty="0">
                <a:latin typeface="Times New Roman" panose="02020603050405020304" pitchFamily="18" charset="0"/>
                <a:cs typeface="Times New Roman" panose="02020603050405020304" pitchFamily="18" charset="0"/>
              </a:rPr>
              <a:t>Tıbbi destekten mahrumsa</a:t>
            </a:r>
          </a:p>
          <a:p>
            <a:pPr marL="285750" indent="-285750" eaLnBrk="1" hangingPunct="1">
              <a:lnSpc>
                <a:spcPct val="150000"/>
              </a:lnSpc>
              <a:buFont typeface="Arial" panose="020B0604020202020204" pitchFamily="34" charset="0"/>
              <a:buChar char="•"/>
            </a:pPr>
            <a:r>
              <a:rPr lang="tr-TR" altLang="tr-TR" sz="1800" dirty="0">
                <a:latin typeface="Times New Roman" panose="02020603050405020304" pitchFamily="18" charset="0"/>
                <a:cs typeface="Times New Roman" panose="02020603050405020304" pitchFamily="18" charset="0"/>
              </a:rPr>
              <a:t>Madde kullanımı, kendine zarar verme gibi alışkanlıkları varsa çocuğun ihmale maruz kaldığını düşünebiliriz.</a:t>
            </a:r>
          </a:p>
          <a:p>
            <a:pPr marL="342900" marR="0" lvl="0" indent="-342900" algn="l" defTabSz="914400" rtl="0" eaLnBrk="1" fontAlgn="base" latinLnBrk="0" hangingPunct="1">
              <a:lnSpc>
                <a:spcPct val="150000"/>
              </a:lnSpc>
              <a:spcBef>
                <a:spcPct val="20000"/>
              </a:spcBef>
              <a:spcAft>
                <a:spcPct val="0"/>
              </a:spcAft>
              <a:buClrTx/>
              <a:buSzTx/>
              <a:buFont typeface="Arial" charset="0"/>
              <a:buChar char="•"/>
              <a:tabLst/>
              <a:defRPr/>
            </a:pPr>
            <a:endParaRPr kumimoji="0" lang="tr-TR" altLang="tr-TR"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Metin kutusu 5">
            <a:extLst>
              <a:ext uri="{FF2B5EF4-FFF2-40B4-BE49-F238E27FC236}">
                <a16:creationId xmlns:a16="http://schemas.microsoft.com/office/drawing/2014/main" id="{148A6AA8-2160-4D69-A077-CDDFA2209109}"/>
              </a:ext>
            </a:extLst>
          </p:cNvPr>
          <p:cNvSpPr txBox="1"/>
          <p:nvPr/>
        </p:nvSpPr>
        <p:spPr>
          <a:xfrm>
            <a:off x="1438274" y="1622053"/>
            <a:ext cx="7515225" cy="954107"/>
          </a:xfrm>
          <a:prstGeom prst="rect">
            <a:avLst/>
          </a:prstGeom>
          <a:noFill/>
        </p:spPr>
        <p:txBody>
          <a:bodyPr wrap="square">
            <a:spAutoFit/>
          </a:bodyPr>
          <a:lstStyle/>
          <a:p>
            <a:pPr algn="ctr"/>
            <a:r>
              <a:rPr lang="tr-TR" sz="2800" dirty="0">
                <a:latin typeface="Times New Roman" panose="02020603050405020304" pitchFamily="18" charset="0"/>
                <a:cs typeface="Times New Roman" panose="02020603050405020304" pitchFamily="18" charset="0"/>
              </a:rPr>
              <a:t>BİR ÇOCUĞUN İHMAL EDİLDİĞİNİ NASIL ANLARIZ?</a:t>
            </a:r>
          </a:p>
        </p:txBody>
      </p:sp>
    </p:spTree>
    <p:extLst>
      <p:ext uri="{BB962C8B-B14F-4D97-AF65-F5344CB8AC3E}">
        <p14:creationId xmlns:p14="http://schemas.microsoft.com/office/powerpoint/2010/main" val="19287675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6C3B8120-15CC-4469-BE94-F5A3457AAD45}"/>
              </a:ext>
            </a:extLst>
          </p:cNvPr>
          <p:cNvSpPr txBox="1"/>
          <p:nvPr/>
        </p:nvSpPr>
        <p:spPr>
          <a:xfrm>
            <a:off x="978693" y="2790825"/>
            <a:ext cx="8734425" cy="3290260"/>
          </a:xfrm>
          <a:prstGeom prst="rect">
            <a:avLst/>
          </a:prstGeom>
          <a:noFill/>
        </p:spPr>
        <p:txBody>
          <a:bodyPr wrap="square" rtlCol="0">
            <a:spAutoFit/>
          </a:bodyPr>
          <a:lstStyle/>
          <a:p>
            <a:pPr marL="342900" marR="0" lvl="0" indent="-342900" algn="l" defTabSz="914400" rtl="0" eaLnBrk="1" fontAlgn="base" latinLnBrk="0" hangingPunct="1">
              <a:lnSpc>
                <a:spcPct val="150000"/>
              </a:lnSpc>
              <a:spcBef>
                <a:spcPct val="20000"/>
              </a:spcBef>
              <a:spcAft>
                <a:spcPct val="0"/>
              </a:spcAft>
              <a:buClrTx/>
              <a:buSzTx/>
              <a:buFont typeface="Arial" panose="020B0604020202020204" pitchFamily="34" charset="0"/>
              <a:buChar char="•"/>
              <a:tabLst/>
              <a:defRPr/>
            </a:pPr>
            <a:r>
              <a:rPr kumimoji="0" lang="tr-TR" altLang="tr-TR"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Gelişim geriliği</a:t>
            </a:r>
          </a:p>
          <a:p>
            <a:pPr marL="342900" marR="0" lvl="0" indent="-342900" algn="l" defTabSz="914400" rtl="0" eaLnBrk="1" fontAlgn="base" latinLnBrk="0" hangingPunct="1">
              <a:lnSpc>
                <a:spcPct val="150000"/>
              </a:lnSpc>
              <a:spcBef>
                <a:spcPct val="20000"/>
              </a:spcBef>
              <a:spcAft>
                <a:spcPct val="0"/>
              </a:spcAft>
              <a:buClrTx/>
              <a:buSzTx/>
              <a:buFont typeface="Arial" panose="020B0604020202020204" pitchFamily="34" charset="0"/>
              <a:buChar char="•"/>
              <a:tabLst/>
              <a:defRPr/>
            </a:pPr>
            <a:r>
              <a:rPr kumimoji="0" lang="tr-TR" altLang="tr-TR"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Ölüme kadar varabilen sağlık problemleri</a:t>
            </a:r>
          </a:p>
          <a:p>
            <a:pPr marL="342900" marR="0" lvl="0" indent="-342900" algn="l" defTabSz="914400" rtl="0" eaLnBrk="1" fontAlgn="base" latinLnBrk="0" hangingPunct="1">
              <a:lnSpc>
                <a:spcPct val="150000"/>
              </a:lnSpc>
              <a:spcBef>
                <a:spcPct val="20000"/>
              </a:spcBef>
              <a:spcAft>
                <a:spcPct val="0"/>
              </a:spcAft>
              <a:buClrTx/>
              <a:buSzTx/>
              <a:buFont typeface="Arial" panose="020B0604020202020204" pitchFamily="34" charset="0"/>
              <a:buChar char="•"/>
              <a:tabLst/>
              <a:defRPr/>
            </a:pPr>
            <a:r>
              <a:rPr kumimoji="0" lang="tr-TR" altLang="tr-TR"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Davranış problemleri</a:t>
            </a:r>
          </a:p>
          <a:p>
            <a:pPr marL="342900" marR="0" lvl="0" indent="-342900" algn="l" defTabSz="914400" rtl="0" eaLnBrk="1" fontAlgn="base" latinLnBrk="0" hangingPunct="1">
              <a:lnSpc>
                <a:spcPct val="150000"/>
              </a:lnSpc>
              <a:spcBef>
                <a:spcPct val="20000"/>
              </a:spcBef>
              <a:spcAft>
                <a:spcPct val="0"/>
              </a:spcAft>
              <a:buClrTx/>
              <a:buSzTx/>
              <a:buFont typeface="Arial" panose="020B0604020202020204" pitchFamily="34" charset="0"/>
              <a:buChar char="•"/>
              <a:tabLst/>
              <a:defRPr/>
            </a:pPr>
            <a:r>
              <a:rPr kumimoji="0" lang="tr-TR" altLang="tr-TR"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İletişim problemleri</a:t>
            </a:r>
          </a:p>
          <a:p>
            <a:pPr marL="342900" marR="0" lvl="0" indent="-342900" algn="l" defTabSz="914400" rtl="0" eaLnBrk="1" fontAlgn="base" latinLnBrk="0" hangingPunct="1">
              <a:lnSpc>
                <a:spcPct val="150000"/>
              </a:lnSpc>
              <a:spcBef>
                <a:spcPct val="20000"/>
              </a:spcBef>
              <a:spcAft>
                <a:spcPct val="0"/>
              </a:spcAft>
              <a:buClrTx/>
              <a:buSzTx/>
              <a:buFont typeface="Arial" panose="020B0604020202020204" pitchFamily="34" charset="0"/>
              <a:buChar char="•"/>
              <a:tabLst/>
              <a:defRPr/>
            </a:pPr>
            <a:r>
              <a:rPr kumimoji="0" lang="tr-TR" altLang="tr-TR"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Yalnızlık ve korunmasızlık hissi</a:t>
            </a:r>
          </a:p>
          <a:p>
            <a:pPr marL="342900" marR="0" lvl="0" indent="-342900" algn="l" defTabSz="914400" rtl="0" eaLnBrk="1" fontAlgn="base" latinLnBrk="0" hangingPunct="1">
              <a:lnSpc>
                <a:spcPct val="150000"/>
              </a:lnSpc>
              <a:spcBef>
                <a:spcPct val="20000"/>
              </a:spcBef>
              <a:spcAft>
                <a:spcPct val="0"/>
              </a:spcAft>
              <a:buClrTx/>
              <a:buSzTx/>
              <a:buFont typeface="Arial" panose="020B0604020202020204" pitchFamily="34" charset="0"/>
              <a:buChar char="•"/>
              <a:tabLst/>
              <a:defRPr/>
            </a:pPr>
            <a:r>
              <a:rPr kumimoji="0" lang="tr-TR" altLang="tr-TR"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Madde bağımlılığı</a:t>
            </a:r>
          </a:p>
          <a:p>
            <a:pPr marL="342900" marR="0" lvl="0" indent="-342900" algn="l" defTabSz="914400" rtl="0" eaLnBrk="1" fontAlgn="base" latinLnBrk="0" hangingPunct="1">
              <a:lnSpc>
                <a:spcPct val="150000"/>
              </a:lnSpc>
              <a:spcBef>
                <a:spcPct val="20000"/>
              </a:spcBef>
              <a:spcAft>
                <a:spcPct val="0"/>
              </a:spcAft>
              <a:buClrTx/>
              <a:buSzTx/>
              <a:buFont typeface="Arial" panose="020B0604020202020204" pitchFamily="34" charset="0"/>
              <a:buChar char="•"/>
              <a:tabLst/>
              <a:defRPr/>
            </a:pPr>
            <a:r>
              <a:rPr kumimoji="0" lang="tr-TR" altLang="tr-TR"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Suça yönelme riski</a:t>
            </a:r>
          </a:p>
        </p:txBody>
      </p:sp>
      <p:sp>
        <p:nvSpPr>
          <p:cNvPr id="6" name="Metin kutusu 5">
            <a:extLst>
              <a:ext uri="{FF2B5EF4-FFF2-40B4-BE49-F238E27FC236}">
                <a16:creationId xmlns:a16="http://schemas.microsoft.com/office/drawing/2014/main" id="{148A6AA8-2160-4D69-A077-CDDFA2209109}"/>
              </a:ext>
            </a:extLst>
          </p:cNvPr>
          <p:cNvSpPr txBox="1"/>
          <p:nvPr/>
        </p:nvSpPr>
        <p:spPr>
          <a:xfrm>
            <a:off x="1438274" y="1677471"/>
            <a:ext cx="7515225" cy="954107"/>
          </a:xfrm>
          <a:prstGeom prst="rect">
            <a:avLst/>
          </a:prstGeom>
          <a:noFill/>
        </p:spPr>
        <p:txBody>
          <a:bodyPr wrap="square">
            <a:spAutoFit/>
          </a:bodyPr>
          <a:lstStyle/>
          <a:p>
            <a:r>
              <a:rPr lang="tr-TR" sz="2800" dirty="0">
                <a:latin typeface="Times New Roman" panose="02020603050405020304" pitchFamily="18" charset="0"/>
                <a:cs typeface="Times New Roman" panose="02020603050405020304" pitchFamily="18" charset="0"/>
              </a:rPr>
              <a:t>İHMALİN ÇOCUK ÜZERİNDEKİ ETKİLERİ NELERDİR?</a:t>
            </a:r>
          </a:p>
        </p:txBody>
      </p:sp>
    </p:spTree>
    <p:extLst>
      <p:ext uri="{BB962C8B-B14F-4D97-AF65-F5344CB8AC3E}">
        <p14:creationId xmlns:p14="http://schemas.microsoft.com/office/powerpoint/2010/main" val="18531121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theme/theme1.xml><?xml version="1.0" encoding="utf-8"?>
<a:theme xmlns:a="http://schemas.openxmlformats.org/drawingml/2006/main" name="1_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2013 - 2022 Teması">
  <a:themeElements>
    <a:clrScheme name="Office 2013 - 2022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4470</TotalTime>
  <Words>1377</Words>
  <Application>Microsoft Office PowerPoint</Application>
  <PresentationFormat>Özel</PresentationFormat>
  <Paragraphs>157</Paragraphs>
  <Slides>30</Slides>
  <Notes>0</Notes>
  <HiddenSlides>0</HiddenSlides>
  <MMClips>0</MMClips>
  <ScaleCrop>false</ScaleCrop>
  <HeadingPairs>
    <vt:vector size="6" baseType="variant">
      <vt:variant>
        <vt:lpstr>Kullanılan Yazı Tipleri</vt:lpstr>
      </vt:variant>
      <vt:variant>
        <vt:i4>4</vt:i4>
      </vt:variant>
      <vt:variant>
        <vt:lpstr>Tema</vt:lpstr>
      </vt:variant>
      <vt:variant>
        <vt:i4>3</vt:i4>
      </vt:variant>
      <vt:variant>
        <vt:lpstr>Slayt Başlıkları</vt:lpstr>
      </vt:variant>
      <vt:variant>
        <vt:i4>30</vt:i4>
      </vt:variant>
    </vt:vector>
  </HeadingPairs>
  <TitlesOfParts>
    <vt:vector size="37" baseType="lpstr">
      <vt:lpstr>Arial</vt:lpstr>
      <vt:lpstr>Calibri</vt:lpstr>
      <vt:lpstr>Calibri Light</vt:lpstr>
      <vt:lpstr>Times New Roman</vt:lpstr>
      <vt:lpstr>1_Özel Tasarım</vt:lpstr>
      <vt:lpstr>Özel Tasarım</vt:lpstr>
      <vt:lpstr>Office 2013 - 2022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MURAT SERCAN ALBAYRAK</dc:creator>
  <cp:lastModifiedBy>User</cp:lastModifiedBy>
  <cp:revision>443</cp:revision>
  <cp:lastPrinted>2023-08-01T15:43:42Z</cp:lastPrinted>
  <dcterms:created xsi:type="dcterms:W3CDTF">2023-06-22T09:30:24Z</dcterms:created>
  <dcterms:modified xsi:type="dcterms:W3CDTF">2025-09-10T06:30:27Z</dcterms:modified>
</cp:coreProperties>
</file>