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85" r:id="rId1"/>
  </p:sldMasterIdLst>
  <p:notesMasterIdLst>
    <p:notesMasterId r:id="rId32"/>
  </p:notesMasterIdLst>
  <p:handoutMasterIdLst>
    <p:handoutMasterId r:id="rId33"/>
  </p:handoutMasterIdLst>
  <p:sldIdLst>
    <p:sldId id="256" r:id="rId2"/>
    <p:sldId id="259" r:id="rId3"/>
    <p:sldId id="285" r:id="rId4"/>
    <p:sldId id="284" r:id="rId5"/>
    <p:sldId id="286" r:id="rId6"/>
    <p:sldId id="282" r:id="rId7"/>
    <p:sldId id="281" r:id="rId8"/>
    <p:sldId id="280" r:id="rId9"/>
    <p:sldId id="291" r:id="rId10"/>
    <p:sldId id="290" r:id="rId11"/>
    <p:sldId id="289" r:id="rId12"/>
    <p:sldId id="295" r:id="rId13"/>
    <p:sldId id="294" r:id="rId14"/>
    <p:sldId id="293" r:id="rId15"/>
    <p:sldId id="292" r:id="rId16"/>
    <p:sldId id="300" r:id="rId17"/>
    <p:sldId id="299" r:id="rId18"/>
    <p:sldId id="298" r:id="rId19"/>
    <p:sldId id="276" r:id="rId20"/>
    <p:sldId id="275" r:id="rId21"/>
    <p:sldId id="274" r:id="rId22"/>
    <p:sldId id="278" r:id="rId23"/>
    <p:sldId id="270" r:id="rId24"/>
    <p:sldId id="269" r:id="rId25"/>
    <p:sldId id="268" r:id="rId26"/>
    <p:sldId id="267" r:id="rId27"/>
    <p:sldId id="266" r:id="rId28"/>
    <p:sldId id="265" r:id="rId29"/>
    <p:sldId id="279" r:id="rId30"/>
    <p:sldId id="301" r:id="rId31"/>
  </p:sldIdLst>
  <p:sldSz cx="10691813" cy="7559675"/>
  <p:notesSz cx="6858000" cy="9144000"/>
  <p:kinsoku lang="zh-CN" invalStChars="!%),.:;?]}¨·ˇˉ་―‖’”…‰∶、。〃々〉》」』】〕〗！＂＇％），．：；？］｀｜｝～￠" invalEndChars="([{·‘“〈《「『【〔〖（．［｛￡￥"/>
  <p:defaultTextStyle>
    <a:defPPr>
      <a:defRPr lang="zh-CN"/>
    </a:defPPr>
    <a:lvl1pPr marL="0" indent="0" algn="l" defTabSz="914400" eaLnBrk="1" fontAlgn="auto" latinLnBrk="0" hangingPunct="1">
      <a:buNone/>
      <a:defRPr sz="1800" kern="1200">
        <a:solidFill>
          <a:schemeClr val="tx1"/>
        </a:solidFill>
        <a:latin typeface="Droid Sans" charset="0"/>
        <a:ea typeface="Droid Sans" charset="0"/>
        <a:cs typeface="Droid Sans" charset="0"/>
      </a:defRPr>
    </a:lvl1pPr>
    <a:lvl2pPr marL="457200" indent="0" algn="l" defTabSz="914400" eaLnBrk="1" fontAlgn="auto" latinLnBrk="0" hangingPunct="1">
      <a:buNone/>
      <a:defRPr sz="1800" kern="1200">
        <a:solidFill>
          <a:schemeClr val="tx1"/>
        </a:solidFill>
        <a:latin typeface="Droid Sans" charset="0"/>
        <a:ea typeface="Droid Sans" charset="0"/>
        <a:cs typeface="Droid Sans" charset="0"/>
      </a:defRPr>
    </a:lvl2pPr>
    <a:lvl3pPr marL="914400" indent="0" algn="l" defTabSz="914400" eaLnBrk="1" fontAlgn="auto" latinLnBrk="0" hangingPunct="1">
      <a:buNone/>
      <a:defRPr sz="1800" kern="1200">
        <a:solidFill>
          <a:schemeClr val="tx1"/>
        </a:solidFill>
        <a:latin typeface="Droid Sans" charset="0"/>
        <a:ea typeface="Droid Sans" charset="0"/>
        <a:cs typeface="Droid Sans" charset="0"/>
      </a:defRPr>
    </a:lvl3pPr>
    <a:lvl4pPr marL="1371600" indent="0" algn="l" defTabSz="914400" eaLnBrk="1" fontAlgn="auto" latinLnBrk="0" hangingPunct="1">
      <a:buNone/>
      <a:defRPr sz="1800" kern="1200">
        <a:solidFill>
          <a:schemeClr val="tx1"/>
        </a:solidFill>
        <a:latin typeface="Droid Sans" charset="0"/>
        <a:ea typeface="Droid Sans" charset="0"/>
        <a:cs typeface="Droid Sans" charset="0"/>
      </a:defRPr>
    </a:lvl4pPr>
    <a:lvl5pPr marL="1828800" indent="0" algn="l" defTabSz="914400" eaLnBrk="1" fontAlgn="auto" latinLnBrk="0" hangingPunct="1">
      <a:buNone/>
      <a:defRPr sz="1800" kern="1200">
        <a:solidFill>
          <a:schemeClr val="tx1"/>
        </a:solidFill>
        <a:latin typeface="Droid Sans" charset="0"/>
        <a:ea typeface="Droid Sans" charset="0"/>
        <a:cs typeface="Droid Sans" charset="0"/>
      </a:defRPr>
    </a:lvl5pPr>
    <a:lvl6pPr marL="2286000" indent="0" algn="l" defTabSz="914400" eaLnBrk="1" fontAlgn="auto" latinLnBrk="0" hangingPunct="1">
      <a:buNone/>
      <a:defRPr sz="1800" kern="1200">
        <a:solidFill>
          <a:schemeClr val="tx1"/>
        </a:solidFill>
        <a:latin typeface="Droid Sans" charset="0"/>
        <a:ea typeface="Droid Sans" charset="0"/>
        <a:cs typeface="Droid Sans" charset="0"/>
      </a:defRPr>
    </a:lvl6pPr>
    <a:lvl7pPr marL="2743200" indent="0" algn="l" defTabSz="914400" eaLnBrk="1" fontAlgn="auto" latinLnBrk="0" hangingPunct="1">
      <a:buNone/>
      <a:defRPr sz="1800" kern="1200">
        <a:solidFill>
          <a:schemeClr val="tx1"/>
        </a:solidFill>
        <a:latin typeface="Droid Sans" charset="0"/>
        <a:ea typeface="Droid Sans" charset="0"/>
        <a:cs typeface="Droid Sans" charset="0"/>
      </a:defRPr>
    </a:lvl7pPr>
    <a:lvl8pPr marL="3200400" indent="0" algn="l" defTabSz="914400" eaLnBrk="1" fontAlgn="auto" latinLnBrk="0" hangingPunct="1">
      <a:buNone/>
      <a:defRPr sz="1800" kern="1200">
        <a:solidFill>
          <a:schemeClr val="tx1"/>
        </a:solidFill>
        <a:latin typeface="Droid Sans" charset="0"/>
        <a:ea typeface="Droid Sans" charset="0"/>
        <a:cs typeface="Droid Sans" charset="0"/>
      </a:defRPr>
    </a:lvl8pPr>
    <a:lvl9pPr marL="3200400" indent="0" algn="l" defTabSz="914400" eaLnBrk="1" fontAlgn="auto" latinLnBrk="0" hangingPunct="1">
      <a:buNone/>
      <a:defRPr sz="1800" kern="1200">
        <a:solidFill>
          <a:schemeClr val="tx1"/>
        </a:solidFill>
        <a:latin typeface="Droid Sans" charset="0"/>
        <a:ea typeface="Droid Sans" charset="0"/>
        <a:cs typeface="Droid Sans" charset="0"/>
      </a:defRPr>
    </a:lvl9pPr>
  </p:defaultTextStyle>
  <p:extLst>
    <p:ext uri="{EFAFB233-063F-42B5-8137-9DF3F51BA10A}">
      <p15:sldGuideLst xmlns="" xmlns:p15="http://schemas.microsoft.com/office/powerpoint/2012/main">
        <p15:guide id="1" orient="horz" pos="2376">
          <p15:clr>
            <a:srgbClr val="A4A3A4"/>
          </p15:clr>
        </p15:guide>
        <p15:guide id="2" pos="3368">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7446" autoAdjust="0"/>
  </p:normalViewPr>
  <p:slideViewPr>
    <p:cSldViewPr snapToGrid="0">
      <p:cViewPr varScale="1">
        <p:scale>
          <a:sx n="103" d="100"/>
          <a:sy n="103" d="100"/>
        </p:scale>
        <p:origin x="-1356" y="-90"/>
      </p:cViewPr>
      <p:guideLst>
        <p:guide orient="horz" pos="2376"/>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9" d="100"/>
          <a:sy n="109" d="100"/>
        </p:scale>
        <p:origin x="0" y="0"/>
      </p:cViewPr>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431B1-4964-4ABA-9D69-40628DD764D6}" type="doc">
      <dgm:prSet loTypeId="urn:microsoft.com/office/officeart/2005/8/layout/target3" loCatId="relationship" qsTypeId="urn:microsoft.com/office/officeart/2005/8/quickstyle/simple1" qsCatId="simple" csTypeId="urn:microsoft.com/office/officeart/2005/8/colors/accent1_3" csCatId="accent1"/>
      <dgm:spPr/>
      <dgm:t>
        <a:bodyPr/>
        <a:lstStyle/>
        <a:p>
          <a:endParaRPr lang="tr-TR"/>
        </a:p>
      </dgm:t>
    </dgm:pt>
    <dgm:pt modelId="{22963D55-2648-425E-85BF-6476A3E47628}">
      <dgm:prSet/>
      <dgm:spPr/>
      <dgm:t>
        <a:bodyPr/>
        <a:lstStyle/>
        <a:p>
          <a:r>
            <a:rPr lang="tr-TR" b="1" dirty="0" smtClean="0"/>
            <a:t>LGS Nedir?</a:t>
          </a:r>
          <a:endParaRPr lang="tr-TR" b="1" dirty="0"/>
        </a:p>
      </dgm:t>
    </dgm:pt>
    <dgm:pt modelId="{98FD0191-3228-4F15-B599-8D6C82DE3AF7}" type="parTrans" cxnId="{EB10F949-E914-458B-8DAE-47E0A2DBE86E}">
      <dgm:prSet/>
      <dgm:spPr/>
      <dgm:t>
        <a:bodyPr/>
        <a:lstStyle/>
        <a:p>
          <a:endParaRPr lang="tr-TR"/>
        </a:p>
      </dgm:t>
    </dgm:pt>
    <dgm:pt modelId="{0F1E7BFE-E3D4-4BD4-A986-96DC32473949}" type="sibTrans" cxnId="{EB10F949-E914-458B-8DAE-47E0A2DBE86E}">
      <dgm:prSet/>
      <dgm:spPr/>
      <dgm:t>
        <a:bodyPr/>
        <a:lstStyle/>
        <a:p>
          <a:endParaRPr lang="tr-TR"/>
        </a:p>
      </dgm:t>
    </dgm:pt>
    <dgm:pt modelId="{7006B7AC-B9AE-4204-950A-743B1441C72B}" type="pres">
      <dgm:prSet presAssocID="{669431B1-4964-4ABA-9D69-40628DD764D6}" presName="Name0" presStyleCnt="0">
        <dgm:presLayoutVars>
          <dgm:chMax val="7"/>
          <dgm:dir/>
          <dgm:animLvl val="lvl"/>
          <dgm:resizeHandles val="exact"/>
        </dgm:presLayoutVars>
      </dgm:prSet>
      <dgm:spPr/>
      <dgm:t>
        <a:bodyPr/>
        <a:lstStyle/>
        <a:p>
          <a:endParaRPr lang="tr-TR"/>
        </a:p>
      </dgm:t>
    </dgm:pt>
    <dgm:pt modelId="{97506688-F965-4A89-B9D1-252578B7C7A6}" type="pres">
      <dgm:prSet presAssocID="{22963D55-2648-425E-85BF-6476A3E47628}" presName="circle1" presStyleLbl="node1" presStyleIdx="0" presStyleCnt="1"/>
      <dgm:spPr/>
    </dgm:pt>
    <dgm:pt modelId="{61ECD46E-A9B3-4938-90D2-A88082452DA0}" type="pres">
      <dgm:prSet presAssocID="{22963D55-2648-425E-85BF-6476A3E47628}" presName="space" presStyleCnt="0"/>
      <dgm:spPr/>
    </dgm:pt>
    <dgm:pt modelId="{1723EB81-55D9-4657-ABA2-4B1CB3B409E8}" type="pres">
      <dgm:prSet presAssocID="{22963D55-2648-425E-85BF-6476A3E47628}" presName="rect1" presStyleLbl="alignAcc1" presStyleIdx="0" presStyleCnt="1"/>
      <dgm:spPr/>
      <dgm:t>
        <a:bodyPr/>
        <a:lstStyle/>
        <a:p>
          <a:endParaRPr lang="tr-TR"/>
        </a:p>
      </dgm:t>
    </dgm:pt>
    <dgm:pt modelId="{08A43C07-AF73-4695-9E9B-8A3A9A67915D}" type="pres">
      <dgm:prSet presAssocID="{22963D55-2648-425E-85BF-6476A3E47628}" presName="rect1ParTxNoCh" presStyleLbl="alignAcc1" presStyleIdx="0" presStyleCnt="1">
        <dgm:presLayoutVars>
          <dgm:chMax val="1"/>
          <dgm:bulletEnabled val="1"/>
        </dgm:presLayoutVars>
      </dgm:prSet>
      <dgm:spPr/>
      <dgm:t>
        <a:bodyPr/>
        <a:lstStyle/>
        <a:p>
          <a:endParaRPr lang="tr-TR"/>
        </a:p>
      </dgm:t>
    </dgm:pt>
  </dgm:ptLst>
  <dgm:cxnLst>
    <dgm:cxn modelId="{BE110A00-2C93-47FA-8824-AA1631781371}" type="presOf" srcId="{22963D55-2648-425E-85BF-6476A3E47628}" destId="{08A43C07-AF73-4695-9E9B-8A3A9A67915D}" srcOrd="1" destOrd="0" presId="urn:microsoft.com/office/officeart/2005/8/layout/target3"/>
    <dgm:cxn modelId="{A2AC7C3E-0448-4E51-BB30-B4780532F772}" type="presOf" srcId="{22963D55-2648-425E-85BF-6476A3E47628}" destId="{1723EB81-55D9-4657-ABA2-4B1CB3B409E8}" srcOrd="0" destOrd="0" presId="urn:microsoft.com/office/officeart/2005/8/layout/target3"/>
    <dgm:cxn modelId="{5223F8A6-3C7A-4DB9-B207-317A3FCB1B9F}" type="presOf" srcId="{669431B1-4964-4ABA-9D69-40628DD764D6}" destId="{7006B7AC-B9AE-4204-950A-743B1441C72B}" srcOrd="0" destOrd="0" presId="urn:microsoft.com/office/officeart/2005/8/layout/target3"/>
    <dgm:cxn modelId="{EB10F949-E914-458B-8DAE-47E0A2DBE86E}" srcId="{669431B1-4964-4ABA-9D69-40628DD764D6}" destId="{22963D55-2648-425E-85BF-6476A3E47628}" srcOrd="0" destOrd="0" parTransId="{98FD0191-3228-4F15-B599-8D6C82DE3AF7}" sibTransId="{0F1E7BFE-E3D4-4BD4-A986-96DC32473949}"/>
    <dgm:cxn modelId="{C74F54CA-0603-450C-9B93-F3AAEB6A8923}" type="presParOf" srcId="{7006B7AC-B9AE-4204-950A-743B1441C72B}" destId="{97506688-F965-4A89-B9D1-252578B7C7A6}" srcOrd="0" destOrd="0" presId="urn:microsoft.com/office/officeart/2005/8/layout/target3"/>
    <dgm:cxn modelId="{68A1EE08-28C9-447D-B3A0-336C9EE710EE}" type="presParOf" srcId="{7006B7AC-B9AE-4204-950A-743B1441C72B}" destId="{61ECD46E-A9B3-4938-90D2-A88082452DA0}" srcOrd="1" destOrd="0" presId="urn:microsoft.com/office/officeart/2005/8/layout/target3"/>
    <dgm:cxn modelId="{42E13CA0-7C21-4E7E-B7A5-2040F528CB4F}" type="presParOf" srcId="{7006B7AC-B9AE-4204-950A-743B1441C72B}" destId="{1723EB81-55D9-4657-ABA2-4B1CB3B409E8}" srcOrd="2" destOrd="0" presId="urn:microsoft.com/office/officeart/2005/8/layout/target3"/>
    <dgm:cxn modelId="{AF34A924-6ACE-45FE-AB76-1D4BAB3B2E66}" type="presParOf" srcId="{7006B7AC-B9AE-4204-950A-743B1441C72B}" destId="{08A43C07-AF73-4695-9E9B-8A3A9A67915D}"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07E8F3-D448-4E2E-B220-0499DD28C0C3}" type="doc">
      <dgm:prSet loTypeId="urn:microsoft.com/office/officeart/2005/8/layout/cycle2" loCatId="cycle" qsTypeId="urn:microsoft.com/office/officeart/2005/8/quickstyle/simple1" qsCatId="simple" csTypeId="urn:microsoft.com/office/officeart/2005/8/colors/colorful1#1" csCatId="colorful"/>
      <dgm:spPr/>
      <dgm:t>
        <a:bodyPr/>
        <a:lstStyle/>
        <a:p>
          <a:endParaRPr lang="tr-TR"/>
        </a:p>
      </dgm:t>
    </dgm:pt>
    <dgm:pt modelId="{69990793-D172-48A9-B82E-6F5A9044B365}">
      <dgm:prSet custT="1"/>
      <dgm:spPr/>
      <dgm:t>
        <a:bodyPr/>
        <a:lstStyle/>
        <a:p>
          <a:r>
            <a:rPr lang="tr-TR" sz="1400" b="1" dirty="0" smtClean="0">
              <a:solidFill>
                <a:schemeClr val="tx1"/>
              </a:solidFill>
              <a:latin typeface="Times New Roman" pitchFamily="18" charset="0"/>
              <a:cs typeface="Times New Roman" pitchFamily="18" charset="0"/>
            </a:rPr>
            <a:t>FEN LİSLERİ / ANADOLU LİSELERİ / SOSYAL BİLİMLER LİSELERİ</a:t>
          </a:r>
          <a:endParaRPr lang="tr-TR" sz="1400" b="1" dirty="0">
            <a:solidFill>
              <a:schemeClr val="tx1"/>
            </a:solidFill>
            <a:latin typeface="Times New Roman" pitchFamily="18" charset="0"/>
            <a:cs typeface="Times New Roman" pitchFamily="18" charset="0"/>
          </a:endParaRPr>
        </a:p>
      </dgm:t>
    </dgm:pt>
    <dgm:pt modelId="{29AC34BB-DD04-4745-9B65-D274E36497F3}" type="parTrans" cxnId="{F82A5CF5-3BA0-44EB-9D04-38E35E5DDA5E}">
      <dgm:prSet/>
      <dgm:spPr/>
      <dgm:t>
        <a:bodyPr/>
        <a:lstStyle/>
        <a:p>
          <a:endParaRPr lang="tr-TR"/>
        </a:p>
      </dgm:t>
    </dgm:pt>
    <dgm:pt modelId="{D32BAC12-B7B9-4B2B-B474-0467F206D324}" type="sibTrans" cxnId="{F82A5CF5-3BA0-44EB-9D04-38E35E5DDA5E}">
      <dgm:prSet/>
      <dgm:spPr/>
      <dgm:t>
        <a:bodyPr/>
        <a:lstStyle/>
        <a:p>
          <a:endParaRPr lang="tr-TR"/>
        </a:p>
      </dgm:t>
    </dgm:pt>
    <dgm:pt modelId="{63995E9F-D8E8-4177-9447-880FDE5A36D5}">
      <dgm:prSet custT="1"/>
      <dgm:spPr/>
      <dgm:t>
        <a:bodyPr/>
        <a:lstStyle/>
        <a:p>
          <a:r>
            <a:rPr lang="tr-TR" sz="1400" b="1" dirty="0" smtClean="0">
              <a:solidFill>
                <a:schemeClr val="tx1"/>
              </a:solidFill>
              <a:latin typeface="Times New Roman" pitchFamily="18" charset="0"/>
              <a:cs typeface="Times New Roman" pitchFamily="18" charset="0"/>
            </a:rPr>
            <a:t>PROJE İMAM HATİP LİSELERİ / PROJE MESLEK LİSELERİ </a:t>
          </a:r>
          <a:endParaRPr lang="tr-TR" sz="1400" b="1" dirty="0">
            <a:solidFill>
              <a:schemeClr val="tx1"/>
            </a:solidFill>
            <a:latin typeface="Times New Roman" pitchFamily="18" charset="0"/>
            <a:cs typeface="Times New Roman" pitchFamily="18" charset="0"/>
          </a:endParaRPr>
        </a:p>
      </dgm:t>
    </dgm:pt>
    <dgm:pt modelId="{5F9D5221-C232-462B-B4B0-8940DDA8D1E0}" type="parTrans" cxnId="{DB7A11D7-F20D-4559-AB1A-8D6643421D6B}">
      <dgm:prSet/>
      <dgm:spPr/>
      <dgm:t>
        <a:bodyPr/>
        <a:lstStyle/>
        <a:p>
          <a:endParaRPr lang="tr-TR"/>
        </a:p>
      </dgm:t>
    </dgm:pt>
    <dgm:pt modelId="{3C1E3C40-0B8B-4FBE-AE9B-28E0A3C27D5E}" type="sibTrans" cxnId="{DB7A11D7-F20D-4559-AB1A-8D6643421D6B}">
      <dgm:prSet/>
      <dgm:spPr/>
      <dgm:t>
        <a:bodyPr/>
        <a:lstStyle/>
        <a:p>
          <a:endParaRPr lang="tr-TR"/>
        </a:p>
      </dgm:t>
    </dgm:pt>
    <dgm:pt modelId="{7990CA8B-BC0F-4192-9628-2472681DDF6A}">
      <dgm:prSet custT="1"/>
      <dgm:spPr/>
      <dgm:t>
        <a:bodyPr/>
        <a:lstStyle/>
        <a:p>
          <a:r>
            <a:rPr lang="tr-TR" sz="1200" b="1" dirty="0" smtClean="0">
              <a:solidFill>
                <a:schemeClr val="tx1"/>
              </a:solidFill>
              <a:latin typeface="Times New Roman" pitchFamily="18" charset="0"/>
              <a:cs typeface="Times New Roman" pitchFamily="18" charset="0"/>
            </a:rPr>
            <a:t>ÖZEL YETENEK İLE ALAN FEN LİSELERİ / GÜZEL SANATLAR LİSELERİ / SPOR LİSELERİ  </a:t>
          </a:r>
          <a:endParaRPr lang="tr-TR" sz="1200" b="1" dirty="0">
            <a:solidFill>
              <a:schemeClr val="tx1"/>
            </a:solidFill>
            <a:latin typeface="Times New Roman" pitchFamily="18" charset="0"/>
            <a:cs typeface="Times New Roman" pitchFamily="18" charset="0"/>
          </a:endParaRPr>
        </a:p>
      </dgm:t>
    </dgm:pt>
    <dgm:pt modelId="{ACD36B7D-ECAF-4487-8F5B-0A79E6463134}" type="parTrans" cxnId="{E78A0721-DCC0-410A-AD23-B1273C2EFB4E}">
      <dgm:prSet/>
      <dgm:spPr/>
      <dgm:t>
        <a:bodyPr/>
        <a:lstStyle/>
        <a:p>
          <a:endParaRPr lang="tr-TR"/>
        </a:p>
      </dgm:t>
    </dgm:pt>
    <dgm:pt modelId="{D70EDC7A-89F7-4873-9FCE-B876650948C9}" type="sibTrans" cxnId="{E78A0721-DCC0-410A-AD23-B1273C2EFB4E}">
      <dgm:prSet/>
      <dgm:spPr/>
      <dgm:t>
        <a:bodyPr/>
        <a:lstStyle/>
        <a:p>
          <a:endParaRPr lang="tr-TR"/>
        </a:p>
      </dgm:t>
    </dgm:pt>
    <dgm:pt modelId="{1A866113-CEE8-40D8-991B-0C3B5B35569D}">
      <dgm:prSet/>
      <dgm:spPr/>
      <dgm:t>
        <a:bodyPr/>
        <a:lstStyle/>
        <a:p>
          <a:endParaRPr lang="tr-TR" dirty="0"/>
        </a:p>
      </dgm:t>
    </dgm:pt>
    <dgm:pt modelId="{3CFEA139-31D4-4082-8DAA-3AD60370D5CD}" type="parTrans" cxnId="{5CF1C74E-92D3-4F57-8BA2-7D3B54721208}">
      <dgm:prSet/>
      <dgm:spPr/>
      <dgm:t>
        <a:bodyPr/>
        <a:lstStyle/>
        <a:p>
          <a:endParaRPr lang="tr-TR"/>
        </a:p>
      </dgm:t>
    </dgm:pt>
    <dgm:pt modelId="{3E69ED71-4525-4B32-8DBF-47D5DA55C068}" type="sibTrans" cxnId="{5CF1C74E-92D3-4F57-8BA2-7D3B54721208}">
      <dgm:prSet/>
      <dgm:spPr/>
      <dgm:t>
        <a:bodyPr/>
        <a:lstStyle/>
        <a:p>
          <a:endParaRPr lang="tr-TR"/>
        </a:p>
      </dgm:t>
    </dgm:pt>
    <dgm:pt modelId="{34C47EC9-D09C-48B1-A8CF-F259B35CE66C}" type="pres">
      <dgm:prSet presAssocID="{E307E8F3-D448-4E2E-B220-0499DD28C0C3}" presName="cycle" presStyleCnt="0">
        <dgm:presLayoutVars>
          <dgm:dir/>
          <dgm:resizeHandles val="exact"/>
        </dgm:presLayoutVars>
      </dgm:prSet>
      <dgm:spPr/>
      <dgm:t>
        <a:bodyPr/>
        <a:lstStyle/>
        <a:p>
          <a:endParaRPr lang="tr-TR"/>
        </a:p>
      </dgm:t>
    </dgm:pt>
    <dgm:pt modelId="{0F2A0694-3D99-4784-BC7E-11DA3E9B5246}" type="pres">
      <dgm:prSet presAssocID="{69990793-D172-48A9-B82E-6F5A9044B365}" presName="node" presStyleLbl="node1" presStyleIdx="0" presStyleCnt="4">
        <dgm:presLayoutVars>
          <dgm:bulletEnabled val="1"/>
        </dgm:presLayoutVars>
      </dgm:prSet>
      <dgm:spPr/>
      <dgm:t>
        <a:bodyPr/>
        <a:lstStyle/>
        <a:p>
          <a:endParaRPr lang="tr-TR"/>
        </a:p>
      </dgm:t>
    </dgm:pt>
    <dgm:pt modelId="{A7A3A253-1D73-46DA-A56A-0EBE66FBB509}" type="pres">
      <dgm:prSet presAssocID="{D32BAC12-B7B9-4B2B-B474-0467F206D324}" presName="sibTrans" presStyleLbl="sibTrans2D1" presStyleIdx="0" presStyleCnt="4"/>
      <dgm:spPr/>
      <dgm:t>
        <a:bodyPr/>
        <a:lstStyle/>
        <a:p>
          <a:endParaRPr lang="tr-TR"/>
        </a:p>
      </dgm:t>
    </dgm:pt>
    <dgm:pt modelId="{80848BDC-BF0A-4497-9D63-01754DC5F774}" type="pres">
      <dgm:prSet presAssocID="{D32BAC12-B7B9-4B2B-B474-0467F206D324}" presName="connectorText" presStyleLbl="sibTrans2D1" presStyleIdx="0" presStyleCnt="4"/>
      <dgm:spPr/>
      <dgm:t>
        <a:bodyPr/>
        <a:lstStyle/>
        <a:p>
          <a:endParaRPr lang="tr-TR"/>
        </a:p>
      </dgm:t>
    </dgm:pt>
    <dgm:pt modelId="{A8076BB1-C870-48E3-9DDE-76A92DC06DD1}" type="pres">
      <dgm:prSet presAssocID="{63995E9F-D8E8-4177-9447-880FDE5A36D5}" presName="node" presStyleLbl="node1" presStyleIdx="1" presStyleCnt="4">
        <dgm:presLayoutVars>
          <dgm:bulletEnabled val="1"/>
        </dgm:presLayoutVars>
      </dgm:prSet>
      <dgm:spPr/>
      <dgm:t>
        <a:bodyPr/>
        <a:lstStyle/>
        <a:p>
          <a:endParaRPr lang="tr-TR"/>
        </a:p>
      </dgm:t>
    </dgm:pt>
    <dgm:pt modelId="{9B144FD8-466D-4315-9A84-0EEEE2DF6B20}" type="pres">
      <dgm:prSet presAssocID="{3C1E3C40-0B8B-4FBE-AE9B-28E0A3C27D5E}" presName="sibTrans" presStyleLbl="sibTrans2D1" presStyleIdx="1" presStyleCnt="4"/>
      <dgm:spPr/>
      <dgm:t>
        <a:bodyPr/>
        <a:lstStyle/>
        <a:p>
          <a:endParaRPr lang="tr-TR"/>
        </a:p>
      </dgm:t>
    </dgm:pt>
    <dgm:pt modelId="{0438364D-DD73-4C81-9647-9903169B4F9C}" type="pres">
      <dgm:prSet presAssocID="{3C1E3C40-0B8B-4FBE-AE9B-28E0A3C27D5E}" presName="connectorText" presStyleLbl="sibTrans2D1" presStyleIdx="1" presStyleCnt="4"/>
      <dgm:spPr/>
      <dgm:t>
        <a:bodyPr/>
        <a:lstStyle/>
        <a:p>
          <a:endParaRPr lang="tr-TR"/>
        </a:p>
      </dgm:t>
    </dgm:pt>
    <dgm:pt modelId="{5371C6E5-0B06-4677-BDBA-22704A61BEB8}" type="pres">
      <dgm:prSet presAssocID="{7990CA8B-BC0F-4192-9628-2472681DDF6A}" presName="node" presStyleLbl="node1" presStyleIdx="2" presStyleCnt="4">
        <dgm:presLayoutVars>
          <dgm:bulletEnabled val="1"/>
        </dgm:presLayoutVars>
      </dgm:prSet>
      <dgm:spPr/>
      <dgm:t>
        <a:bodyPr/>
        <a:lstStyle/>
        <a:p>
          <a:endParaRPr lang="tr-TR"/>
        </a:p>
      </dgm:t>
    </dgm:pt>
    <dgm:pt modelId="{3AAC911E-B168-4AAC-98AE-FF2CA727C994}" type="pres">
      <dgm:prSet presAssocID="{D70EDC7A-89F7-4873-9FCE-B876650948C9}" presName="sibTrans" presStyleLbl="sibTrans2D1" presStyleIdx="2" presStyleCnt="4"/>
      <dgm:spPr/>
      <dgm:t>
        <a:bodyPr/>
        <a:lstStyle/>
        <a:p>
          <a:endParaRPr lang="tr-TR"/>
        </a:p>
      </dgm:t>
    </dgm:pt>
    <dgm:pt modelId="{E59106A2-EEE0-4A8A-BAA4-5E7BBB7C14BE}" type="pres">
      <dgm:prSet presAssocID="{D70EDC7A-89F7-4873-9FCE-B876650948C9}" presName="connectorText" presStyleLbl="sibTrans2D1" presStyleIdx="2" presStyleCnt="4"/>
      <dgm:spPr/>
      <dgm:t>
        <a:bodyPr/>
        <a:lstStyle/>
        <a:p>
          <a:endParaRPr lang="tr-TR"/>
        </a:p>
      </dgm:t>
    </dgm:pt>
    <dgm:pt modelId="{98CE8547-EEF9-408A-8D7E-7E9A211AAB1C}" type="pres">
      <dgm:prSet presAssocID="{1A866113-CEE8-40D8-991B-0C3B5B35569D}" presName="node" presStyleLbl="node1" presStyleIdx="3" presStyleCnt="4">
        <dgm:presLayoutVars>
          <dgm:bulletEnabled val="1"/>
        </dgm:presLayoutVars>
      </dgm:prSet>
      <dgm:spPr/>
      <dgm:t>
        <a:bodyPr/>
        <a:lstStyle/>
        <a:p>
          <a:endParaRPr lang="tr-TR"/>
        </a:p>
      </dgm:t>
    </dgm:pt>
    <dgm:pt modelId="{D652A4AE-BA9E-4CBF-AE00-6475271D4F3A}" type="pres">
      <dgm:prSet presAssocID="{3E69ED71-4525-4B32-8DBF-47D5DA55C068}" presName="sibTrans" presStyleLbl="sibTrans2D1" presStyleIdx="3" presStyleCnt="4"/>
      <dgm:spPr/>
      <dgm:t>
        <a:bodyPr/>
        <a:lstStyle/>
        <a:p>
          <a:endParaRPr lang="tr-TR"/>
        </a:p>
      </dgm:t>
    </dgm:pt>
    <dgm:pt modelId="{0565EC3E-F2F6-44FA-9708-C01557918C0C}" type="pres">
      <dgm:prSet presAssocID="{3E69ED71-4525-4B32-8DBF-47D5DA55C068}" presName="connectorText" presStyleLbl="sibTrans2D1" presStyleIdx="3" presStyleCnt="4"/>
      <dgm:spPr/>
      <dgm:t>
        <a:bodyPr/>
        <a:lstStyle/>
        <a:p>
          <a:endParaRPr lang="tr-TR"/>
        </a:p>
      </dgm:t>
    </dgm:pt>
  </dgm:ptLst>
  <dgm:cxnLst>
    <dgm:cxn modelId="{00635804-508D-4BA0-857A-2155E391749B}" type="presOf" srcId="{D70EDC7A-89F7-4873-9FCE-B876650948C9}" destId="{3AAC911E-B168-4AAC-98AE-FF2CA727C994}" srcOrd="0" destOrd="0" presId="urn:microsoft.com/office/officeart/2005/8/layout/cycle2"/>
    <dgm:cxn modelId="{2B2F33AD-E157-4F6C-B2A2-24B38674F7D8}" type="presOf" srcId="{3C1E3C40-0B8B-4FBE-AE9B-28E0A3C27D5E}" destId="{9B144FD8-466D-4315-9A84-0EEEE2DF6B20}" srcOrd="0" destOrd="0" presId="urn:microsoft.com/office/officeart/2005/8/layout/cycle2"/>
    <dgm:cxn modelId="{CA9BF4C0-11F7-4F8E-9C12-3AE583CA6B2E}" type="presOf" srcId="{D70EDC7A-89F7-4873-9FCE-B876650948C9}" destId="{E59106A2-EEE0-4A8A-BAA4-5E7BBB7C14BE}" srcOrd="1" destOrd="0" presId="urn:microsoft.com/office/officeart/2005/8/layout/cycle2"/>
    <dgm:cxn modelId="{721CF96A-FA09-44E6-A913-843B2789F592}" type="presOf" srcId="{D32BAC12-B7B9-4B2B-B474-0467F206D324}" destId="{A7A3A253-1D73-46DA-A56A-0EBE66FBB509}" srcOrd="0" destOrd="0" presId="urn:microsoft.com/office/officeart/2005/8/layout/cycle2"/>
    <dgm:cxn modelId="{0428D92D-C60E-40CF-A8C0-542CEB0523AB}" type="presOf" srcId="{D32BAC12-B7B9-4B2B-B474-0467F206D324}" destId="{80848BDC-BF0A-4497-9D63-01754DC5F774}" srcOrd="1" destOrd="0" presId="urn:microsoft.com/office/officeart/2005/8/layout/cycle2"/>
    <dgm:cxn modelId="{B9BF280E-0A06-409C-BA40-C968B2ACE0CE}" type="presOf" srcId="{3E69ED71-4525-4B32-8DBF-47D5DA55C068}" destId="{D652A4AE-BA9E-4CBF-AE00-6475271D4F3A}" srcOrd="0" destOrd="0" presId="urn:microsoft.com/office/officeart/2005/8/layout/cycle2"/>
    <dgm:cxn modelId="{5CF1C74E-92D3-4F57-8BA2-7D3B54721208}" srcId="{E307E8F3-D448-4E2E-B220-0499DD28C0C3}" destId="{1A866113-CEE8-40D8-991B-0C3B5B35569D}" srcOrd="3" destOrd="0" parTransId="{3CFEA139-31D4-4082-8DAA-3AD60370D5CD}" sibTransId="{3E69ED71-4525-4B32-8DBF-47D5DA55C068}"/>
    <dgm:cxn modelId="{5333437E-1182-468E-B175-2B9D73EA7E19}" type="presOf" srcId="{1A866113-CEE8-40D8-991B-0C3B5B35569D}" destId="{98CE8547-EEF9-408A-8D7E-7E9A211AAB1C}" srcOrd="0" destOrd="0" presId="urn:microsoft.com/office/officeart/2005/8/layout/cycle2"/>
    <dgm:cxn modelId="{E78A0721-DCC0-410A-AD23-B1273C2EFB4E}" srcId="{E307E8F3-D448-4E2E-B220-0499DD28C0C3}" destId="{7990CA8B-BC0F-4192-9628-2472681DDF6A}" srcOrd="2" destOrd="0" parTransId="{ACD36B7D-ECAF-4487-8F5B-0A79E6463134}" sibTransId="{D70EDC7A-89F7-4873-9FCE-B876650948C9}"/>
    <dgm:cxn modelId="{DB7A11D7-F20D-4559-AB1A-8D6643421D6B}" srcId="{E307E8F3-D448-4E2E-B220-0499DD28C0C3}" destId="{63995E9F-D8E8-4177-9447-880FDE5A36D5}" srcOrd="1" destOrd="0" parTransId="{5F9D5221-C232-462B-B4B0-8940DDA8D1E0}" sibTransId="{3C1E3C40-0B8B-4FBE-AE9B-28E0A3C27D5E}"/>
    <dgm:cxn modelId="{9CCC6472-3BC5-4A73-8B73-61C4377BAB37}" type="presOf" srcId="{69990793-D172-48A9-B82E-6F5A9044B365}" destId="{0F2A0694-3D99-4784-BC7E-11DA3E9B5246}" srcOrd="0" destOrd="0" presId="urn:microsoft.com/office/officeart/2005/8/layout/cycle2"/>
    <dgm:cxn modelId="{F82A5CF5-3BA0-44EB-9D04-38E35E5DDA5E}" srcId="{E307E8F3-D448-4E2E-B220-0499DD28C0C3}" destId="{69990793-D172-48A9-B82E-6F5A9044B365}" srcOrd="0" destOrd="0" parTransId="{29AC34BB-DD04-4745-9B65-D274E36497F3}" sibTransId="{D32BAC12-B7B9-4B2B-B474-0467F206D324}"/>
    <dgm:cxn modelId="{37DBF4E6-CF3A-4275-B0E1-7814BBD35C02}" type="presOf" srcId="{3E69ED71-4525-4B32-8DBF-47D5DA55C068}" destId="{0565EC3E-F2F6-44FA-9708-C01557918C0C}" srcOrd="1" destOrd="0" presId="urn:microsoft.com/office/officeart/2005/8/layout/cycle2"/>
    <dgm:cxn modelId="{7880FCB2-0BDD-4650-BC16-AF144A3B17F6}" type="presOf" srcId="{63995E9F-D8E8-4177-9447-880FDE5A36D5}" destId="{A8076BB1-C870-48E3-9DDE-76A92DC06DD1}" srcOrd="0" destOrd="0" presId="urn:microsoft.com/office/officeart/2005/8/layout/cycle2"/>
    <dgm:cxn modelId="{8AF82838-97AD-4FA9-B02C-93F5EA0E9699}" type="presOf" srcId="{E307E8F3-D448-4E2E-B220-0499DD28C0C3}" destId="{34C47EC9-D09C-48B1-A8CF-F259B35CE66C}" srcOrd="0" destOrd="0" presId="urn:microsoft.com/office/officeart/2005/8/layout/cycle2"/>
    <dgm:cxn modelId="{02A4B528-CCA3-46A7-B9AB-FBA39A88ED4C}" type="presOf" srcId="{3C1E3C40-0B8B-4FBE-AE9B-28E0A3C27D5E}" destId="{0438364D-DD73-4C81-9647-9903169B4F9C}" srcOrd="1" destOrd="0" presId="urn:microsoft.com/office/officeart/2005/8/layout/cycle2"/>
    <dgm:cxn modelId="{880D6E60-9E29-4A26-ADD8-41373FA3AAC0}" type="presOf" srcId="{7990CA8B-BC0F-4192-9628-2472681DDF6A}" destId="{5371C6E5-0B06-4677-BDBA-22704A61BEB8}" srcOrd="0" destOrd="0" presId="urn:microsoft.com/office/officeart/2005/8/layout/cycle2"/>
    <dgm:cxn modelId="{4D570256-6D5F-496D-9C3A-FFA9F005454F}" type="presParOf" srcId="{34C47EC9-D09C-48B1-A8CF-F259B35CE66C}" destId="{0F2A0694-3D99-4784-BC7E-11DA3E9B5246}" srcOrd="0" destOrd="0" presId="urn:microsoft.com/office/officeart/2005/8/layout/cycle2"/>
    <dgm:cxn modelId="{92B3E457-5450-47FF-8150-1127A36CE106}" type="presParOf" srcId="{34C47EC9-D09C-48B1-A8CF-F259B35CE66C}" destId="{A7A3A253-1D73-46DA-A56A-0EBE66FBB509}" srcOrd="1" destOrd="0" presId="urn:microsoft.com/office/officeart/2005/8/layout/cycle2"/>
    <dgm:cxn modelId="{27DB2037-FD63-4570-840E-65133BFB3704}" type="presParOf" srcId="{A7A3A253-1D73-46DA-A56A-0EBE66FBB509}" destId="{80848BDC-BF0A-4497-9D63-01754DC5F774}" srcOrd="0" destOrd="0" presId="urn:microsoft.com/office/officeart/2005/8/layout/cycle2"/>
    <dgm:cxn modelId="{58ECEF08-AE5C-4453-9193-237F7338BACD}" type="presParOf" srcId="{34C47EC9-D09C-48B1-A8CF-F259B35CE66C}" destId="{A8076BB1-C870-48E3-9DDE-76A92DC06DD1}" srcOrd="2" destOrd="0" presId="urn:microsoft.com/office/officeart/2005/8/layout/cycle2"/>
    <dgm:cxn modelId="{C636A648-A084-4476-804A-F6FA8CB0661F}" type="presParOf" srcId="{34C47EC9-D09C-48B1-A8CF-F259B35CE66C}" destId="{9B144FD8-466D-4315-9A84-0EEEE2DF6B20}" srcOrd="3" destOrd="0" presId="urn:microsoft.com/office/officeart/2005/8/layout/cycle2"/>
    <dgm:cxn modelId="{C6C6ED3C-52EC-41CE-A652-A3D10D526F56}" type="presParOf" srcId="{9B144FD8-466D-4315-9A84-0EEEE2DF6B20}" destId="{0438364D-DD73-4C81-9647-9903169B4F9C}" srcOrd="0" destOrd="0" presId="urn:microsoft.com/office/officeart/2005/8/layout/cycle2"/>
    <dgm:cxn modelId="{3EDA62D8-F7DE-4C71-99A7-BDE1F9AA9301}" type="presParOf" srcId="{34C47EC9-D09C-48B1-A8CF-F259B35CE66C}" destId="{5371C6E5-0B06-4677-BDBA-22704A61BEB8}" srcOrd="4" destOrd="0" presId="urn:microsoft.com/office/officeart/2005/8/layout/cycle2"/>
    <dgm:cxn modelId="{EB8AF3FE-E962-4683-A435-B235CE728256}" type="presParOf" srcId="{34C47EC9-D09C-48B1-A8CF-F259B35CE66C}" destId="{3AAC911E-B168-4AAC-98AE-FF2CA727C994}" srcOrd="5" destOrd="0" presId="urn:microsoft.com/office/officeart/2005/8/layout/cycle2"/>
    <dgm:cxn modelId="{37CB0785-49B5-42C0-9772-2AFBF20442F0}" type="presParOf" srcId="{3AAC911E-B168-4AAC-98AE-FF2CA727C994}" destId="{E59106A2-EEE0-4A8A-BAA4-5E7BBB7C14BE}" srcOrd="0" destOrd="0" presId="urn:microsoft.com/office/officeart/2005/8/layout/cycle2"/>
    <dgm:cxn modelId="{CAB12A6F-74DD-4A74-88F4-74E096DF2206}" type="presParOf" srcId="{34C47EC9-D09C-48B1-A8CF-F259B35CE66C}" destId="{98CE8547-EEF9-408A-8D7E-7E9A211AAB1C}" srcOrd="6" destOrd="0" presId="urn:microsoft.com/office/officeart/2005/8/layout/cycle2"/>
    <dgm:cxn modelId="{F0133630-0DD2-420E-94E9-2726E0675865}" type="presParOf" srcId="{34C47EC9-D09C-48B1-A8CF-F259B35CE66C}" destId="{D652A4AE-BA9E-4CBF-AE00-6475271D4F3A}" srcOrd="7" destOrd="0" presId="urn:microsoft.com/office/officeart/2005/8/layout/cycle2"/>
    <dgm:cxn modelId="{4543E68D-9DDB-429D-A373-BB2BA8FD14FC}" type="presParOf" srcId="{D652A4AE-BA9E-4CBF-AE00-6475271D4F3A}" destId="{0565EC3E-F2F6-44FA-9708-C01557918C0C}"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DF7B89-E9BB-463C-B326-8ABC4FC84CBE}" type="doc">
      <dgm:prSet loTypeId="urn:microsoft.com/office/officeart/2005/8/layout/venn1" loCatId="relationship" qsTypeId="urn:microsoft.com/office/officeart/2005/8/quickstyle/simple1" qsCatId="simple" csTypeId="urn:microsoft.com/office/officeart/2005/8/colors/accent0_3" csCatId="mainScheme" phldr="1"/>
      <dgm:spPr/>
      <dgm:t>
        <a:bodyPr/>
        <a:lstStyle/>
        <a:p>
          <a:endParaRPr lang="tr-TR"/>
        </a:p>
      </dgm:t>
    </dgm:pt>
    <dgm:pt modelId="{8A69479B-D33F-4E51-99D0-3FCA585AE7B0}">
      <dgm:prSet custT="1"/>
      <dgm:spPr>
        <a:solidFill>
          <a:srgbClr val="FF0000"/>
        </a:solidFill>
      </dgm:spPr>
      <dgm:t>
        <a:bodyPr/>
        <a:lstStyle/>
        <a:p>
          <a:r>
            <a:rPr lang="tr-TR" sz="2000" b="1" dirty="0" smtClean="0">
              <a:latin typeface="Times New Roman" pitchFamily="18" charset="0"/>
              <a:cs typeface="Times New Roman" pitchFamily="18" charset="0"/>
            </a:rPr>
            <a:t>YEREL YERLEŞTİRME:</a:t>
          </a:r>
        </a:p>
        <a:p>
          <a:r>
            <a:rPr lang="tr-TR" sz="2000" b="1" dirty="0" smtClean="0">
              <a:latin typeface="Times New Roman" pitchFamily="18" charset="0"/>
              <a:cs typeface="Times New Roman" pitchFamily="18" charset="0"/>
            </a:rPr>
            <a:t>5 Tercih Hakkı Bulunmaktadır.</a:t>
          </a:r>
          <a:endParaRPr lang="tr-TR" sz="2000" b="1" dirty="0">
            <a:latin typeface="Times New Roman" pitchFamily="18" charset="0"/>
            <a:cs typeface="Times New Roman" pitchFamily="18" charset="0"/>
          </a:endParaRPr>
        </a:p>
      </dgm:t>
    </dgm:pt>
    <dgm:pt modelId="{463160BA-D73D-4A44-B965-887C81FDEFDC}" type="parTrans" cxnId="{E94B5C8A-F9CE-4692-A23D-7134F1AFAD41}">
      <dgm:prSet/>
      <dgm:spPr/>
      <dgm:t>
        <a:bodyPr/>
        <a:lstStyle/>
        <a:p>
          <a:endParaRPr lang="tr-TR"/>
        </a:p>
      </dgm:t>
    </dgm:pt>
    <dgm:pt modelId="{664B918E-7425-4F1E-BEB9-7043BCC61B41}" type="sibTrans" cxnId="{E94B5C8A-F9CE-4692-A23D-7134F1AFAD41}">
      <dgm:prSet/>
      <dgm:spPr/>
      <dgm:t>
        <a:bodyPr/>
        <a:lstStyle/>
        <a:p>
          <a:endParaRPr lang="tr-TR"/>
        </a:p>
      </dgm:t>
    </dgm:pt>
    <dgm:pt modelId="{D5DCF60F-A0F3-4066-9AE3-6378FA5D13DF}">
      <dgm:prSet custT="1"/>
      <dgm:spPr/>
      <dgm:t>
        <a:bodyPr/>
        <a:lstStyle/>
        <a:p>
          <a:r>
            <a:rPr lang="tr-TR" sz="2000" b="1" dirty="0" smtClean="0">
              <a:latin typeface="Times New Roman" pitchFamily="18" charset="0"/>
              <a:cs typeface="Times New Roman" pitchFamily="18" charset="0"/>
            </a:rPr>
            <a:t>MERKEZİ YERLEŞTİRME:</a:t>
          </a:r>
        </a:p>
        <a:p>
          <a:r>
            <a:rPr lang="tr-TR" sz="2000" b="1" dirty="0" smtClean="0">
              <a:latin typeface="Times New Roman" pitchFamily="18" charset="0"/>
              <a:cs typeface="Times New Roman" pitchFamily="18" charset="0"/>
            </a:rPr>
            <a:t>10 Tercih Hakkı </a:t>
          </a:r>
          <a:r>
            <a:rPr lang="tr-TR" sz="2000" b="1" dirty="0" smtClean="0">
              <a:latin typeface="Times New Roman" pitchFamily="18" charset="0"/>
              <a:cs typeface="Times New Roman" pitchFamily="18" charset="0"/>
            </a:rPr>
            <a:t>Bulunmaktadır.</a:t>
          </a:r>
          <a:endParaRPr lang="tr-TR" sz="2000" b="1" dirty="0">
            <a:latin typeface="Times New Roman" pitchFamily="18" charset="0"/>
            <a:cs typeface="Times New Roman" pitchFamily="18" charset="0"/>
          </a:endParaRPr>
        </a:p>
      </dgm:t>
    </dgm:pt>
    <dgm:pt modelId="{5CEFF649-129C-44E2-B748-A3D3E8ED1861}" type="parTrans" cxnId="{54FF7847-53AC-481B-B017-B02CBA6A0A09}">
      <dgm:prSet/>
      <dgm:spPr/>
      <dgm:t>
        <a:bodyPr/>
        <a:lstStyle/>
        <a:p>
          <a:endParaRPr lang="tr-TR"/>
        </a:p>
      </dgm:t>
    </dgm:pt>
    <dgm:pt modelId="{D82012FB-3B20-49A6-A441-21C8B3EF2365}" type="sibTrans" cxnId="{54FF7847-53AC-481B-B017-B02CBA6A0A09}">
      <dgm:prSet/>
      <dgm:spPr/>
      <dgm:t>
        <a:bodyPr/>
        <a:lstStyle/>
        <a:p>
          <a:endParaRPr lang="tr-TR"/>
        </a:p>
      </dgm:t>
    </dgm:pt>
    <dgm:pt modelId="{07753837-20FF-4505-AE26-5316B9FF302B}">
      <dgm:prSet custT="1"/>
      <dgm:spPr/>
      <dgm:t>
        <a:bodyPr/>
        <a:lstStyle/>
        <a:p>
          <a:r>
            <a:rPr lang="tr-TR" sz="2000" b="1" dirty="0" smtClean="0">
              <a:latin typeface="Times New Roman" pitchFamily="18" charset="0"/>
              <a:cs typeface="Times New Roman" pitchFamily="18" charset="0"/>
            </a:rPr>
            <a:t>PANSİYONLU OKULLAR:</a:t>
          </a:r>
        </a:p>
        <a:p>
          <a:r>
            <a:rPr lang="tr-TR" sz="2000" b="1" dirty="0" smtClean="0">
              <a:latin typeface="Times New Roman" pitchFamily="18" charset="0"/>
              <a:cs typeface="Times New Roman" pitchFamily="18" charset="0"/>
            </a:rPr>
            <a:t>5 Tercih Hakkı </a:t>
          </a:r>
          <a:r>
            <a:rPr lang="tr-TR" sz="2000" b="1" dirty="0" smtClean="0">
              <a:latin typeface="Times New Roman" pitchFamily="18" charset="0"/>
              <a:cs typeface="Times New Roman" pitchFamily="18" charset="0"/>
            </a:rPr>
            <a:t>Bulunmaktadır.</a:t>
          </a:r>
          <a:endParaRPr lang="tr-TR" sz="2100" dirty="0"/>
        </a:p>
      </dgm:t>
    </dgm:pt>
    <dgm:pt modelId="{FBD0252C-ABE2-4AEC-A16A-2705F312867E}" type="parTrans" cxnId="{8C1225AB-15F4-44B8-ABA7-C2089F938861}">
      <dgm:prSet/>
      <dgm:spPr/>
      <dgm:t>
        <a:bodyPr/>
        <a:lstStyle/>
        <a:p>
          <a:endParaRPr lang="tr-TR"/>
        </a:p>
      </dgm:t>
    </dgm:pt>
    <dgm:pt modelId="{804E9CF9-03B8-484E-84C4-8C666E5F04FE}" type="sibTrans" cxnId="{8C1225AB-15F4-44B8-ABA7-C2089F938861}">
      <dgm:prSet/>
      <dgm:spPr/>
      <dgm:t>
        <a:bodyPr/>
        <a:lstStyle/>
        <a:p>
          <a:endParaRPr lang="tr-TR"/>
        </a:p>
      </dgm:t>
    </dgm:pt>
    <dgm:pt modelId="{AC01C848-B3B8-44E1-AD36-8687F574037E}">
      <dgm:prSet/>
      <dgm:spPr/>
      <dgm:t>
        <a:bodyPr/>
        <a:lstStyle/>
        <a:p>
          <a:endParaRPr lang="tr-TR" b="1" dirty="0"/>
        </a:p>
      </dgm:t>
    </dgm:pt>
    <dgm:pt modelId="{22160820-2F9F-42B5-8F49-6B113FA8B033}" type="parTrans" cxnId="{2F3D863F-2619-42C9-8F88-040239D851A2}">
      <dgm:prSet/>
      <dgm:spPr/>
      <dgm:t>
        <a:bodyPr/>
        <a:lstStyle/>
        <a:p>
          <a:endParaRPr lang="tr-TR"/>
        </a:p>
      </dgm:t>
    </dgm:pt>
    <dgm:pt modelId="{B7729F95-06C4-48DB-991F-F46FC5A0266C}" type="sibTrans" cxnId="{2F3D863F-2619-42C9-8F88-040239D851A2}">
      <dgm:prSet/>
      <dgm:spPr/>
      <dgm:t>
        <a:bodyPr/>
        <a:lstStyle/>
        <a:p>
          <a:endParaRPr lang="tr-TR"/>
        </a:p>
      </dgm:t>
    </dgm:pt>
    <dgm:pt modelId="{4AEEDB8D-7C9C-43A5-A01B-4C4AD930986A}">
      <dgm:prSet/>
      <dgm:spPr/>
      <dgm:t>
        <a:bodyPr/>
        <a:lstStyle/>
        <a:p>
          <a:endParaRPr lang="tr-TR" b="1" dirty="0"/>
        </a:p>
      </dgm:t>
    </dgm:pt>
    <dgm:pt modelId="{690DDFF1-F3EF-4605-9FF6-7894D7D33D4D}" type="parTrans" cxnId="{64E7B8A1-DC43-4471-AD53-EE6F7939C268}">
      <dgm:prSet/>
      <dgm:spPr/>
      <dgm:t>
        <a:bodyPr/>
        <a:lstStyle/>
        <a:p>
          <a:endParaRPr lang="tr-TR"/>
        </a:p>
      </dgm:t>
    </dgm:pt>
    <dgm:pt modelId="{ACA38FD0-4F65-4967-9475-7B0E9F86F227}" type="sibTrans" cxnId="{64E7B8A1-DC43-4471-AD53-EE6F7939C268}">
      <dgm:prSet/>
      <dgm:spPr/>
      <dgm:t>
        <a:bodyPr/>
        <a:lstStyle/>
        <a:p>
          <a:endParaRPr lang="tr-TR"/>
        </a:p>
      </dgm:t>
    </dgm:pt>
    <dgm:pt modelId="{0453DA91-05F0-4E7D-895B-98AD491D444D}">
      <dgm:prSet/>
      <dgm:spPr/>
      <dgm:t>
        <a:bodyPr/>
        <a:lstStyle/>
        <a:p>
          <a:endParaRPr lang="tr-TR" b="1" dirty="0"/>
        </a:p>
      </dgm:t>
    </dgm:pt>
    <dgm:pt modelId="{A7318A95-655D-4247-8E30-58D26ECF23F9}" type="parTrans" cxnId="{CD4A5420-EF67-49E0-BBB6-3D838494C97D}">
      <dgm:prSet/>
      <dgm:spPr/>
      <dgm:t>
        <a:bodyPr/>
        <a:lstStyle/>
        <a:p>
          <a:endParaRPr lang="tr-TR"/>
        </a:p>
      </dgm:t>
    </dgm:pt>
    <dgm:pt modelId="{67E99B52-60BC-4B2B-94F0-FE650184394E}" type="sibTrans" cxnId="{CD4A5420-EF67-49E0-BBB6-3D838494C97D}">
      <dgm:prSet/>
      <dgm:spPr/>
      <dgm:t>
        <a:bodyPr/>
        <a:lstStyle/>
        <a:p>
          <a:endParaRPr lang="tr-TR"/>
        </a:p>
      </dgm:t>
    </dgm:pt>
    <dgm:pt modelId="{BE845FC0-E518-454F-9B5A-B9BD6C522BD8}">
      <dgm:prSet/>
      <dgm:spPr/>
      <dgm:t>
        <a:bodyPr/>
        <a:lstStyle/>
        <a:p>
          <a:endParaRPr lang="tr-TR" b="1" dirty="0"/>
        </a:p>
      </dgm:t>
    </dgm:pt>
    <dgm:pt modelId="{E7FCDE28-968E-46F1-8F0C-4E4DDA2A52D5}" type="parTrans" cxnId="{217C6BDB-C979-4574-AB64-5FAABC109D48}">
      <dgm:prSet/>
      <dgm:spPr/>
      <dgm:t>
        <a:bodyPr/>
        <a:lstStyle/>
        <a:p>
          <a:endParaRPr lang="tr-TR"/>
        </a:p>
      </dgm:t>
    </dgm:pt>
    <dgm:pt modelId="{57B62337-DB3D-4451-89D4-F08371ECB0FD}" type="sibTrans" cxnId="{217C6BDB-C979-4574-AB64-5FAABC109D48}">
      <dgm:prSet/>
      <dgm:spPr/>
      <dgm:t>
        <a:bodyPr/>
        <a:lstStyle/>
        <a:p>
          <a:endParaRPr lang="tr-TR"/>
        </a:p>
      </dgm:t>
    </dgm:pt>
    <dgm:pt modelId="{D394442D-5714-46B0-B406-39FEE18C56ED}">
      <dgm:prSet/>
      <dgm:spPr/>
      <dgm:t>
        <a:bodyPr/>
        <a:lstStyle/>
        <a:p>
          <a:endParaRPr lang="tr-TR" dirty="0"/>
        </a:p>
      </dgm:t>
    </dgm:pt>
    <dgm:pt modelId="{F797267B-94A4-435C-9B51-45F5F117ED94}" type="parTrans" cxnId="{95F45D8D-4CAD-4860-8983-A42DFEF2BE9C}">
      <dgm:prSet/>
      <dgm:spPr/>
      <dgm:t>
        <a:bodyPr/>
        <a:lstStyle/>
        <a:p>
          <a:endParaRPr lang="tr-TR"/>
        </a:p>
      </dgm:t>
    </dgm:pt>
    <dgm:pt modelId="{270328D7-D7F1-4F9B-AFE9-5780A723070E}" type="sibTrans" cxnId="{95F45D8D-4CAD-4860-8983-A42DFEF2BE9C}">
      <dgm:prSet/>
      <dgm:spPr/>
      <dgm:t>
        <a:bodyPr/>
        <a:lstStyle/>
        <a:p>
          <a:endParaRPr lang="tr-TR"/>
        </a:p>
      </dgm:t>
    </dgm:pt>
    <dgm:pt modelId="{D7672BCA-3CBB-41A3-8C77-F9173AD61823}" type="pres">
      <dgm:prSet presAssocID="{BCDF7B89-E9BB-463C-B326-8ABC4FC84CBE}" presName="compositeShape" presStyleCnt="0">
        <dgm:presLayoutVars>
          <dgm:chMax val="7"/>
          <dgm:dir/>
          <dgm:resizeHandles val="exact"/>
        </dgm:presLayoutVars>
      </dgm:prSet>
      <dgm:spPr/>
      <dgm:t>
        <a:bodyPr/>
        <a:lstStyle/>
        <a:p>
          <a:endParaRPr lang="tr-TR"/>
        </a:p>
      </dgm:t>
    </dgm:pt>
    <dgm:pt modelId="{E292CBEF-283E-4087-B9B4-F032311E8BA4}" type="pres">
      <dgm:prSet presAssocID="{8A69479B-D33F-4E51-99D0-3FCA585AE7B0}" presName="circ1" presStyleLbl="vennNode1" presStyleIdx="0" presStyleCnt="7"/>
      <dgm:spPr/>
    </dgm:pt>
    <dgm:pt modelId="{CD8865C5-3482-4EE1-AE19-9DCBFF2A4AD5}" type="pres">
      <dgm:prSet presAssocID="{8A69479B-D33F-4E51-99D0-3FCA585AE7B0}" presName="circ1Tx" presStyleLbl="revTx" presStyleIdx="0" presStyleCnt="0" custScaleX="110285" custLinFactNeighborY="13888">
        <dgm:presLayoutVars>
          <dgm:chMax val="0"/>
          <dgm:chPref val="0"/>
          <dgm:bulletEnabled val="1"/>
        </dgm:presLayoutVars>
      </dgm:prSet>
      <dgm:spPr/>
      <dgm:t>
        <a:bodyPr/>
        <a:lstStyle/>
        <a:p>
          <a:endParaRPr lang="tr-TR"/>
        </a:p>
      </dgm:t>
    </dgm:pt>
    <dgm:pt modelId="{CAB1C1AE-FAB7-4BD3-80B3-07EA400C34C3}" type="pres">
      <dgm:prSet presAssocID="{D5DCF60F-A0F3-4066-9AE3-6378FA5D13DF}" presName="circ2" presStyleLbl="vennNode1" presStyleIdx="1" presStyleCnt="7"/>
      <dgm:spPr/>
    </dgm:pt>
    <dgm:pt modelId="{99E8A27F-0ED7-4E3A-B3C7-2E3E3404321F}" type="pres">
      <dgm:prSet presAssocID="{D5DCF60F-A0F3-4066-9AE3-6378FA5D13DF}" presName="circ2Tx" presStyleLbl="revTx" presStyleIdx="0" presStyleCnt="0" custScaleX="141444" custLinFactNeighborX="524" custLinFactNeighborY="13467">
        <dgm:presLayoutVars>
          <dgm:chMax val="0"/>
          <dgm:chPref val="0"/>
          <dgm:bulletEnabled val="1"/>
        </dgm:presLayoutVars>
      </dgm:prSet>
      <dgm:spPr/>
      <dgm:t>
        <a:bodyPr/>
        <a:lstStyle/>
        <a:p>
          <a:endParaRPr lang="tr-TR"/>
        </a:p>
      </dgm:t>
    </dgm:pt>
    <dgm:pt modelId="{42DEE81E-D5F0-43A8-8E83-A2F2CF23DE3E}" type="pres">
      <dgm:prSet presAssocID="{07753837-20FF-4505-AE26-5316B9FF302B}" presName="circ3" presStyleLbl="vennNode1" presStyleIdx="2" presStyleCnt="7"/>
      <dgm:spPr/>
    </dgm:pt>
    <dgm:pt modelId="{355DC748-2EE3-42DD-8B6C-DD70D4BE2C64}" type="pres">
      <dgm:prSet presAssocID="{07753837-20FF-4505-AE26-5316B9FF302B}" presName="circ3Tx" presStyleLbl="revTx" presStyleIdx="0" presStyleCnt="0" custScaleX="118719" custLinFactNeighborX="1069" custLinFactNeighborY="31519">
        <dgm:presLayoutVars>
          <dgm:chMax val="0"/>
          <dgm:chPref val="0"/>
          <dgm:bulletEnabled val="1"/>
        </dgm:presLayoutVars>
      </dgm:prSet>
      <dgm:spPr/>
      <dgm:t>
        <a:bodyPr/>
        <a:lstStyle/>
        <a:p>
          <a:endParaRPr lang="tr-TR"/>
        </a:p>
      </dgm:t>
    </dgm:pt>
    <dgm:pt modelId="{44CED2CE-C731-4344-AE61-AB09B195EE27}" type="pres">
      <dgm:prSet presAssocID="{AC01C848-B3B8-44E1-AD36-8687F574037E}" presName="circ4" presStyleLbl="vennNode1" presStyleIdx="3" presStyleCnt="7"/>
      <dgm:spPr/>
    </dgm:pt>
    <dgm:pt modelId="{CB6843C3-AED7-4228-94A9-B2B0DCAB1805}" type="pres">
      <dgm:prSet presAssocID="{AC01C848-B3B8-44E1-AD36-8687F574037E}" presName="circ4Tx" presStyleLbl="revTx" presStyleIdx="0" presStyleCnt="0">
        <dgm:presLayoutVars>
          <dgm:chMax val="0"/>
          <dgm:chPref val="0"/>
          <dgm:bulletEnabled val="1"/>
        </dgm:presLayoutVars>
      </dgm:prSet>
      <dgm:spPr/>
      <dgm:t>
        <a:bodyPr/>
        <a:lstStyle/>
        <a:p>
          <a:endParaRPr lang="tr-TR"/>
        </a:p>
      </dgm:t>
    </dgm:pt>
    <dgm:pt modelId="{44A2B804-4E09-47DC-85E8-7A3C8C68887B}" type="pres">
      <dgm:prSet presAssocID="{4AEEDB8D-7C9C-43A5-A01B-4C4AD930986A}" presName="circ5" presStyleLbl="vennNode1" presStyleIdx="4" presStyleCnt="7"/>
      <dgm:spPr/>
    </dgm:pt>
    <dgm:pt modelId="{4BE6DD80-5B5B-4E2B-86BD-177F6E970E71}" type="pres">
      <dgm:prSet presAssocID="{4AEEDB8D-7C9C-43A5-A01B-4C4AD930986A}" presName="circ5Tx" presStyleLbl="revTx" presStyleIdx="0" presStyleCnt="0">
        <dgm:presLayoutVars>
          <dgm:chMax val="0"/>
          <dgm:chPref val="0"/>
          <dgm:bulletEnabled val="1"/>
        </dgm:presLayoutVars>
      </dgm:prSet>
      <dgm:spPr/>
      <dgm:t>
        <a:bodyPr/>
        <a:lstStyle/>
        <a:p>
          <a:endParaRPr lang="tr-TR"/>
        </a:p>
      </dgm:t>
    </dgm:pt>
    <dgm:pt modelId="{3689CADE-E034-46BA-88B6-8C0D67169EDD}" type="pres">
      <dgm:prSet presAssocID="{0453DA91-05F0-4E7D-895B-98AD491D444D}" presName="circ6" presStyleLbl="vennNode1" presStyleIdx="5" presStyleCnt="7"/>
      <dgm:spPr/>
    </dgm:pt>
    <dgm:pt modelId="{63754E0E-C52E-4288-9B38-AAB63E6B55AE}" type="pres">
      <dgm:prSet presAssocID="{0453DA91-05F0-4E7D-895B-98AD491D444D}" presName="circ6Tx" presStyleLbl="revTx" presStyleIdx="0" presStyleCnt="0">
        <dgm:presLayoutVars>
          <dgm:chMax val="0"/>
          <dgm:chPref val="0"/>
          <dgm:bulletEnabled val="1"/>
        </dgm:presLayoutVars>
      </dgm:prSet>
      <dgm:spPr/>
      <dgm:t>
        <a:bodyPr/>
        <a:lstStyle/>
        <a:p>
          <a:endParaRPr lang="tr-TR"/>
        </a:p>
      </dgm:t>
    </dgm:pt>
    <dgm:pt modelId="{4C12FAB0-ECFA-46D2-A17E-6332261A1FEC}" type="pres">
      <dgm:prSet presAssocID="{BE845FC0-E518-454F-9B5A-B9BD6C522BD8}" presName="circ7" presStyleLbl="vennNode1" presStyleIdx="6" presStyleCnt="7"/>
      <dgm:spPr/>
    </dgm:pt>
    <dgm:pt modelId="{075036C5-F930-40FB-9AED-148630621C0C}" type="pres">
      <dgm:prSet presAssocID="{BE845FC0-E518-454F-9B5A-B9BD6C522BD8}" presName="circ7Tx" presStyleLbl="revTx" presStyleIdx="0" presStyleCnt="0">
        <dgm:presLayoutVars>
          <dgm:chMax val="0"/>
          <dgm:chPref val="0"/>
          <dgm:bulletEnabled val="1"/>
        </dgm:presLayoutVars>
      </dgm:prSet>
      <dgm:spPr/>
      <dgm:t>
        <a:bodyPr/>
        <a:lstStyle/>
        <a:p>
          <a:endParaRPr lang="tr-TR"/>
        </a:p>
      </dgm:t>
    </dgm:pt>
  </dgm:ptLst>
  <dgm:cxnLst>
    <dgm:cxn modelId="{F57111BF-DE05-4DB1-8955-032D9712B423}" type="presOf" srcId="{07753837-20FF-4505-AE26-5316B9FF302B}" destId="{355DC748-2EE3-42DD-8B6C-DD70D4BE2C64}" srcOrd="0" destOrd="0" presId="urn:microsoft.com/office/officeart/2005/8/layout/venn1"/>
    <dgm:cxn modelId="{E38EAAC0-C2E5-47EB-AF8E-ECCC03B2DD59}" type="presOf" srcId="{BE845FC0-E518-454F-9B5A-B9BD6C522BD8}" destId="{075036C5-F930-40FB-9AED-148630621C0C}" srcOrd="0" destOrd="0" presId="urn:microsoft.com/office/officeart/2005/8/layout/venn1"/>
    <dgm:cxn modelId="{64E7B8A1-DC43-4471-AD53-EE6F7939C268}" srcId="{BCDF7B89-E9BB-463C-B326-8ABC4FC84CBE}" destId="{4AEEDB8D-7C9C-43A5-A01B-4C4AD930986A}" srcOrd="4" destOrd="0" parTransId="{690DDFF1-F3EF-4605-9FF6-7894D7D33D4D}" sibTransId="{ACA38FD0-4F65-4967-9475-7B0E9F86F227}"/>
    <dgm:cxn modelId="{9940E426-D906-4AFE-8F89-452AFEC4B160}" type="presOf" srcId="{4AEEDB8D-7C9C-43A5-A01B-4C4AD930986A}" destId="{4BE6DD80-5B5B-4E2B-86BD-177F6E970E71}" srcOrd="0" destOrd="0" presId="urn:microsoft.com/office/officeart/2005/8/layout/venn1"/>
    <dgm:cxn modelId="{E34ED7A7-C9F9-4402-8704-6D3F437DB2E2}" type="presOf" srcId="{8A69479B-D33F-4E51-99D0-3FCA585AE7B0}" destId="{CD8865C5-3482-4EE1-AE19-9DCBFF2A4AD5}" srcOrd="0" destOrd="0" presId="urn:microsoft.com/office/officeart/2005/8/layout/venn1"/>
    <dgm:cxn modelId="{2F3D863F-2619-42C9-8F88-040239D851A2}" srcId="{BCDF7B89-E9BB-463C-B326-8ABC4FC84CBE}" destId="{AC01C848-B3B8-44E1-AD36-8687F574037E}" srcOrd="3" destOrd="0" parTransId="{22160820-2F9F-42B5-8F49-6B113FA8B033}" sibTransId="{B7729F95-06C4-48DB-991F-F46FC5A0266C}"/>
    <dgm:cxn modelId="{95F45D8D-4CAD-4860-8983-A42DFEF2BE9C}" srcId="{BCDF7B89-E9BB-463C-B326-8ABC4FC84CBE}" destId="{D394442D-5714-46B0-B406-39FEE18C56ED}" srcOrd="7" destOrd="0" parTransId="{F797267B-94A4-435C-9B51-45F5F117ED94}" sibTransId="{270328D7-D7F1-4F9B-AFE9-5780A723070E}"/>
    <dgm:cxn modelId="{C2ED7DD6-D8B1-4929-84CD-9A1497E0291A}" type="presOf" srcId="{BCDF7B89-E9BB-463C-B326-8ABC4FC84CBE}" destId="{D7672BCA-3CBB-41A3-8C77-F9173AD61823}" srcOrd="0" destOrd="0" presId="urn:microsoft.com/office/officeart/2005/8/layout/venn1"/>
    <dgm:cxn modelId="{AEECD2F0-6742-4DB3-8667-C01A66C1DC10}" type="presOf" srcId="{D5DCF60F-A0F3-4066-9AE3-6378FA5D13DF}" destId="{99E8A27F-0ED7-4E3A-B3C7-2E3E3404321F}" srcOrd="0" destOrd="0" presId="urn:microsoft.com/office/officeart/2005/8/layout/venn1"/>
    <dgm:cxn modelId="{E94B5C8A-F9CE-4692-A23D-7134F1AFAD41}" srcId="{BCDF7B89-E9BB-463C-B326-8ABC4FC84CBE}" destId="{8A69479B-D33F-4E51-99D0-3FCA585AE7B0}" srcOrd="0" destOrd="0" parTransId="{463160BA-D73D-4A44-B965-887C81FDEFDC}" sibTransId="{664B918E-7425-4F1E-BEB9-7043BCC61B41}"/>
    <dgm:cxn modelId="{54FF7847-53AC-481B-B017-B02CBA6A0A09}" srcId="{BCDF7B89-E9BB-463C-B326-8ABC4FC84CBE}" destId="{D5DCF60F-A0F3-4066-9AE3-6378FA5D13DF}" srcOrd="1" destOrd="0" parTransId="{5CEFF649-129C-44E2-B748-A3D3E8ED1861}" sibTransId="{D82012FB-3B20-49A6-A441-21C8B3EF2365}"/>
    <dgm:cxn modelId="{8C1225AB-15F4-44B8-ABA7-C2089F938861}" srcId="{BCDF7B89-E9BB-463C-B326-8ABC4FC84CBE}" destId="{07753837-20FF-4505-AE26-5316B9FF302B}" srcOrd="2" destOrd="0" parTransId="{FBD0252C-ABE2-4AEC-A16A-2705F312867E}" sibTransId="{804E9CF9-03B8-484E-84C4-8C666E5F04FE}"/>
    <dgm:cxn modelId="{CD4A5420-EF67-49E0-BBB6-3D838494C97D}" srcId="{BCDF7B89-E9BB-463C-B326-8ABC4FC84CBE}" destId="{0453DA91-05F0-4E7D-895B-98AD491D444D}" srcOrd="5" destOrd="0" parTransId="{A7318A95-655D-4247-8E30-58D26ECF23F9}" sibTransId="{67E99B52-60BC-4B2B-94F0-FE650184394E}"/>
    <dgm:cxn modelId="{217C6BDB-C979-4574-AB64-5FAABC109D48}" srcId="{BCDF7B89-E9BB-463C-B326-8ABC4FC84CBE}" destId="{BE845FC0-E518-454F-9B5A-B9BD6C522BD8}" srcOrd="6" destOrd="0" parTransId="{E7FCDE28-968E-46F1-8F0C-4E4DDA2A52D5}" sibTransId="{57B62337-DB3D-4451-89D4-F08371ECB0FD}"/>
    <dgm:cxn modelId="{310C26FD-6EFE-4C2E-93EC-51A43259A0EF}" type="presOf" srcId="{0453DA91-05F0-4E7D-895B-98AD491D444D}" destId="{63754E0E-C52E-4288-9B38-AAB63E6B55AE}" srcOrd="0" destOrd="0" presId="urn:microsoft.com/office/officeart/2005/8/layout/venn1"/>
    <dgm:cxn modelId="{EEB10889-3155-4990-B2DE-F817E95A2E1F}" type="presOf" srcId="{AC01C848-B3B8-44E1-AD36-8687F574037E}" destId="{CB6843C3-AED7-4228-94A9-B2B0DCAB1805}" srcOrd="0" destOrd="0" presId="urn:microsoft.com/office/officeart/2005/8/layout/venn1"/>
    <dgm:cxn modelId="{32D215CC-DD3F-4A0F-A53B-22B9A6E85D31}" type="presParOf" srcId="{D7672BCA-3CBB-41A3-8C77-F9173AD61823}" destId="{E292CBEF-283E-4087-B9B4-F032311E8BA4}" srcOrd="0" destOrd="0" presId="urn:microsoft.com/office/officeart/2005/8/layout/venn1"/>
    <dgm:cxn modelId="{F7111FD9-BA36-4B9A-B63C-7E0BA9062DD5}" type="presParOf" srcId="{D7672BCA-3CBB-41A3-8C77-F9173AD61823}" destId="{CD8865C5-3482-4EE1-AE19-9DCBFF2A4AD5}" srcOrd="1" destOrd="0" presId="urn:microsoft.com/office/officeart/2005/8/layout/venn1"/>
    <dgm:cxn modelId="{F991C895-20CE-4617-92AA-EFFD435E3DB2}" type="presParOf" srcId="{D7672BCA-3CBB-41A3-8C77-F9173AD61823}" destId="{CAB1C1AE-FAB7-4BD3-80B3-07EA400C34C3}" srcOrd="2" destOrd="0" presId="urn:microsoft.com/office/officeart/2005/8/layout/venn1"/>
    <dgm:cxn modelId="{B734C70A-A89A-4393-AD92-9D8A42C47FFD}" type="presParOf" srcId="{D7672BCA-3CBB-41A3-8C77-F9173AD61823}" destId="{99E8A27F-0ED7-4E3A-B3C7-2E3E3404321F}" srcOrd="3" destOrd="0" presId="urn:microsoft.com/office/officeart/2005/8/layout/venn1"/>
    <dgm:cxn modelId="{560788F4-BBDD-4A80-BD43-7FBEEF356CCD}" type="presParOf" srcId="{D7672BCA-3CBB-41A3-8C77-F9173AD61823}" destId="{42DEE81E-D5F0-43A8-8E83-A2F2CF23DE3E}" srcOrd="4" destOrd="0" presId="urn:microsoft.com/office/officeart/2005/8/layout/venn1"/>
    <dgm:cxn modelId="{80C39DB1-D5D3-4C57-9732-4E63DA09237A}" type="presParOf" srcId="{D7672BCA-3CBB-41A3-8C77-F9173AD61823}" destId="{355DC748-2EE3-42DD-8B6C-DD70D4BE2C64}" srcOrd="5" destOrd="0" presId="urn:microsoft.com/office/officeart/2005/8/layout/venn1"/>
    <dgm:cxn modelId="{BCFF6ABB-074D-41EE-A3A9-A303D3F948FD}" type="presParOf" srcId="{D7672BCA-3CBB-41A3-8C77-F9173AD61823}" destId="{44CED2CE-C731-4344-AE61-AB09B195EE27}" srcOrd="6" destOrd="0" presId="urn:microsoft.com/office/officeart/2005/8/layout/venn1"/>
    <dgm:cxn modelId="{69C1B0F9-892E-45CB-B90C-95886F8700E4}" type="presParOf" srcId="{D7672BCA-3CBB-41A3-8C77-F9173AD61823}" destId="{CB6843C3-AED7-4228-94A9-B2B0DCAB1805}" srcOrd="7" destOrd="0" presId="urn:microsoft.com/office/officeart/2005/8/layout/venn1"/>
    <dgm:cxn modelId="{E711D3F0-C5A1-42D2-8868-99E47EEBD8B1}" type="presParOf" srcId="{D7672BCA-3CBB-41A3-8C77-F9173AD61823}" destId="{44A2B804-4E09-47DC-85E8-7A3C8C68887B}" srcOrd="8" destOrd="0" presId="urn:microsoft.com/office/officeart/2005/8/layout/venn1"/>
    <dgm:cxn modelId="{C6C7EC70-26F2-4D5E-BDDE-9C0282901B64}" type="presParOf" srcId="{D7672BCA-3CBB-41A3-8C77-F9173AD61823}" destId="{4BE6DD80-5B5B-4E2B-86BD-177F6E970E71}" srcOrd="9" destOrd="0" presId="urn:microsoft.com/office/officeart/2005/8/layout/venn1"/>
    <dgm:cxn modelId="{6371FA02-44EF-48B8-A189-6FA0B92290CF}" type="presParOf" srcId="{D7672BCA-3CBB-41A3-8C77-F9173AD61823}" destId="{3689CADE-E034-46BA-88B6-8C0D67169EDD}" srcOrd="10" destOrd="0" presId="urn:microsoft.com/office/officeart/2005/8/layout/venn1"/>
    <dgm:cxn modelId="{88BB3DAC-AF8A-4E2C-BB46-344AB6A6A57D}" type="presParOf" srcId="{D7672BCA-3CBB-41A3-8C77-F9173AD61823}" destId="{63754E0E-C52E-4288-9B38-AAB63E6B55AE}" srcOrd="11" destOrd="0" presId="urn:microsoft.com/office/officeart/2005/8/layout/venn1"/>
    <dgm:cxn modelId="{774F28A7-6DB7-48FA-8690-3BE2CC3A3CCD}" type="presParOf" srcId="{D7672BCA-3CBB-41A3-8C77-F9173AD61823}" destId="{4C12FAB0-ECFA-46D2-A17E-6332261A1FEC}" srcOrd="12" destOrd="0" presId="urn:microsoft.com/office/officeart/2005/8/layout/venn1"/>
    <dgm:cxn modelId="{C21A7E62-A8AB-4E84-B152-A4A2D9477512}" type="presParOf" srcId="{D7672BCA-3CBB-41A3-8C77-F9173AD61823}" destId="{075036C5-F930-40FB-9AED-148630621C0C}" srcOrd="1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A221A3-D2B8-4AC2-9582-D232BC7838ED}"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tr-TR"/>
        </a:p>
      </dgm:t>
    </dgm:pt>
    <dgm:pt modelId="{1D3EF83B-28E7-403D-A111-1E3FA43CF9C8}">
      <dgm:prSet/>
      <dgm:spPr/>
      <dgm:t>
        <a:bodyPr/>
        <a:lstStyle/>
        <a:p>
          <a:r>
            <a:rPr lang="tr-TR" dirty="0" smtClean="0"/>
            <a:t>YEREL YERLEŞTİRME</a:t>
          </a:r>
          <a:endParaRPr lang="tr-TR" dirty="0"/>
        </a:p>
      </dgm:t>
    </dgm:pt>
    <dgm:pt modelId="{51D65219-2AEC-497E-AC1C-F0B55133CA70}" type="parTrans" cxnId="{89E9F61E-1439-4206-83C8-1A8537F77A60}">
      <dgm:prSet/>
      <dgm:spPr/>
      <dgm:t>
        <a:bodyPr/>
        <a:lstStyle/>
        <a:p>
          <a:endParaRPr lang="tr-TR"/>
        </a:p>
      </dgm:t>
    </dgm:pt>
    <dgm:pt modelId="{3BB97842-5C3A-474C-B0D3-D63282BBC652}" type="sibTrans" cxnId="{89E9F61E-1439-4206-83C8-1A8537F77A60}">
      <dgm:prSet/>
      <dgm:spPr/>
      <dgm:t>
        <a:bodyPr/>
        <a:lstStyle/>
        <a:p>
          <a:endParaRPr lang="tr-TR"/>
        </a:p>
      </dgm:t>
    </dgm:pt>
    <dgm:pt modelId="{B00829B8-FD15-41DA-8B82-54AE8D52F2CB}" type="pres">
      <dgm:prSet presAssocID="{3CA221A3-D2B8-4AC2-9582-D232BC7838ED}" presName="Name0" presStyleCnt="0">
        <dgm:presLayoutVars>
          <dgm:chPref val="3"/>
          <dgm:dir/>
          <dgm:animLvl val="lvl"/>
          <dgm:resizeHandles/>
        </dgm:presLayoutVars>
      </dgm:prSet>
      <dgm:spPr/>
      <dgm:t>
        <a:bodyPr/>
        <a:lstStyle/>
        <a:p>
          <a:endParaRPr lang="tr-TR"/>
        </a:p>
      </dgm:t>
    </dgm:pt>
    <dgm:pt modelId="{C680CB8E-2703-4550-A505-FCBA7C49AE23}" type="pres">
      <dgm:prSet presAssocID="{1D3EF83B-28E7-403D-A111-1E3FA43CF9C8}" presName="horFlow" presStyleCnt="0"/>
      <dgm:spPr/>
    </dgm:pt>
    <dgm:pt modelId="{DE79EEED-2443-4988-BB40-EC0807B900A9}" type="pres">
      <dgm:prSet presAssocID="{1D3EF83B-28E7-403D-A111-1E3FA43CF9C8}" presName="bigChev" presStyleLbl="node1" presStyleIdx="0" presStyleCnt="1" custAng="3826025" custLinFactNeighborX="-50248" custLinFactNeighborY="-5384"/>
      <dgm:spPr/>
      <dgm:t>
        <a:bodyPr/>
        <a:lstStyle/>
        <a:p>
          <a:endParaRPr lang="tr-TR"/>
        </a:p>
      </dgm:t>
    </dgm:pt>
  </dgm:ptLst>
  <dgm:cxnLst>
    <dgm:cxn modelId="{89E9F61E-1439-4206-83C8-1A8537F77A60}" srcId="{3CA221A3-D2B8-4AC2-9582-D232BC7838ED}" destId="{1D3EF83B-28E7-403D-A111-1E3FA43CF9C8}" srcOrd="0" destOrd="0" parTransId="{51D65219-2AEC-497E-AC1C-F0B55133CA70}" sibTransId="{3BB97842-5C3A-474C-B0D3-D63282BBC652}"/>
    <dgm:cxn modelId="{4CFD46D4-2069-4B40-A280-C78AF2A009AB}" type="presOf" srcId="{3CA221A3-D2B8-4AC2-9582-D232BC7838ED}" destId="{B00829B8-FD15-41DA-8B82-54AE8D52F2CB}" srcOrd="0" destOrd="0" presId="urn:microsoft.com/office/officeart/2005/8/layout/lProcess3"/>
    <dgm:cxn modelId="{F439D43A-CD17-4233-A442-37B7F172AA53}" type="presOf" srcId="{1D3EF83B-28E7-403D-A111-1E3FA43CF9C8}" destId="{DE79EEED-2443-4988-BB40-EC0807B900A9}" srcOrd="0" destOrd="0" presId="urn:microsoft.com/office/officeart/2005/8/layout/lProcess3"/>
    <dgm:cxn modelId="{EBFD81DB-9D33-42CE-B0F4-1295E8811729}" type="presParOf" srcId="{B00829B8-FD15-41DA-8B82-54AE8D52F2CB}" destId="{C680CB8E-2703-4550-A505-FCBA7C49AE23}" srcOrd="0" destOrd="0" presId="urn:microsoft.com/office/officeart/2005/8/layout/lProcess3"/>
    <dgm:cxn modelId="{0F3BC28A-F3F5-4838-956C-4EBF0823EDD3}" type="presParOf" srcId="{C680CB8E-2703-4550-A505-FCBA7C49AE23}" destId="{DE79EEED-2443-4988-BB40-EC0807B900A9}"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2473EF-9ACB-47E6-80E2-571D97F046F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148B92A0-83BE-4819-A459-971586A39FB5}">
      <dgm:prSet/>
      <dgm:spPr>
        <a:solidFill>
          <a:srgbClr val="FF0000"/>
        </a:solidFill>
      </dgm:spPr>
      <dgm:t>
        <a:bodyPr/>
        <a:lstStyle/>
        <a:p>
          <a:r>
            <a:rPr lang="tr-TR" b="1" dirty="0" smtClean="0">
              <a:solidFill>
                <a:schemeClr val="bg1"/>
              </a:solidFill>
            </a:rPr>
            <a:t>ŞARTLAR EŞİT OLURSA</a:t>
          </a:r>
          <a:endParaRPr lang="tr-TR" dirty="0"/>
        </a:p>
      </dgm:t>
    </dgm:pt>
    <dgm:pt modelId="{2B14CE6B-B24B-4584-92B0-7491C128AE50}" type="parTrans" cxnId="{04DF2413-05A8-45B0-90BE-244D9EBACD05}">
      <dgm:prSet/>
      <dgm:spPr/>
      <dgm:t>
        <a:bodyPr/>
        <a:lstStyle/>
        <a:p>
          <a:endParaRPr lang="tr-TR"/>
        </a:p>
      </dgm:t>
    </dgm:pt>
    <dgm:pt modelId="{61AD65BC-56A3-4B25-B9AC-F7BD59904C8A}" type="sibTrans" cxnId="{04DF2413-05A8-45B0-90BE-244D9EBACD05}">
      <dgm:prSet/>
      <dgm:spPr/>
      <dgm:t>
        <a:bodyPr/>
        <a:lstStyle/>
        <a:p>
          <a:endParaRPr lang="tr-TR"/>
        </a:p>
      </dgm:t>
    </dgm:pt>
    <dgm:pt modelId="{BB0E93D8-FC78-45F7-806C-44CA3ACAB45E}" type="pres">
      <dgm:prSet presAssocID="{0D2473EF-9ACB-47E6-80E2-571D97F046FF}" presName="Name0" presStyleCnt="0">
        <dgm:presLayoutVars>
          <dgm:chPref val="3"/>
          <dgm:dir/>
          <dgm:animLvl val="lvl"/>
          <dgm:resizeHandles/>
        </dgm:presLayoutVars>
      </dgm:prSet>
      <dgm:spPr/>
      <dgm:t>
        <a:bodyPr/>
        <a:lstStyle/>
        <a:p>
          <a:endParaRPr lang="tr-TR"/>
        </a:p>
      </dgm:t>
    </dgm:pt>
    <dgm:pt modelId="{4D98545D-2024-48E6-B8DC-9DB0F621673D}" type="pres">
      <dgm:prSet presAssocID="{148B92A0-83BE-4819-A459-971586A39FB5}" presName="horFlow" presStyleCnt="0"/>
      <dgm:spPr/>
    </dgm:pt>
    <dgm:pt modelId="{FEBC70B1-B0D8-47BC-9FF5-146D75B6968D}" type="pres">
      <dgm:prSet presAssocID="{148B92A0-83BE-4819-A459-971586A39FB5}" presName="bigChev" presStyleLbl="node1" presStyleIdx="0" presStyleCnt="1" custLinFactX="-13751" custLinFactY="20245" custLinFactNeighborX="-100000" custLinFactNeighborY="100000"/>
      <dgm:spPr/>
      <dgm:t>
        <a:bodyPr/>
        <a:lstStyle/>
        <a:p>
          <a:endParaRPr lang="tr-TR"/>
        </a:p>
      </dgm:t>
    </dgm:pt>
  </dgm:ptLst>
  <dgm:cxnLst>
    <dgm:cxn modelId="{428CDB4A-8BC7-45A8-BD93-36214CF3461E}" type="presOf" srcId="{0D2473EF-9ACB-47E6-80E2-571D97F046FF}" destId="{BB0E93D8-FC78-45F7-806C-44CA3ACAB45E}" srcOrd="0" destOrd="0" presId="urn:microsoft.com/office/officeart/2005/8/layout/lProcess3"/>
    <dgm:cxn modelId="{04DF2413-05A8-45B0-90BE-244D9EBACD05}" srcId="{0D2473EF-9ACB-47E6-80E2-571D97F046FF}" destId="{148B92A0-83BE-4819-A459-971586A39FB5}" srcOrd="0" destOrd="0" parTransId="{2B14CE6B-B24B-4584-92B0-7491C128AE50}" sibTransId="{61AD65BC-56A3-4B25-B9AC-F7BD59904C8A}"/>
    <dgm:cxn modelId="{A99EB150-B3B3-4FC0-9159-BD0BC4B71964}" type="presOf" srcId="{148B92A0-83BE-4819-A459-971586A39FB5}" destId="{FEBC70B1-B0D8-47BC-9FF5-146D75B6968D}" srcOrd="0" destOrd="0" presId="urn:microsoft.com/office/officeart/2005/8/layout/lProcess3"/>
    <dgm:cxn modelId="{2FA16DB5-BD04-4947-88CA-0A1EFB4EA00B}" type="presParOf" srcId="{BB0E93D8-FC78-45F7-806C-44CA3ACAB45E}" destId="{4D98545D-2024-48E6-B8DC-9DB0F621673D}" srcOrd="0" destOrd="0" presId="urn:microsoft.com/office/officeart/2005/8/layout/lProcess3"/>
    <dgm:cxn modelId="{3EC628E7-C135-43C4-A4E0-377F4C9A4D48}" type="presParOf" srcId="{4D98545D-2024-48E6-B8DC-9DB0F621673D}" destId="{FEBC70B1-B0D8-47BC-9FF5-146D75B6968D}"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8B4917-74E9-4765-B903-9DFCD9F1CDF2}"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tr-TR"/>
        </a:p>
      </dgm:t>
    </dgm:pt>
    <dgm:pt modelId="{BB7637B0-39DA-4F62-8D8F-073E51A296B0}">
      <dgm:prSet custT="1"/>
      <dgm:spPr/>
      <dgm:t>
        <a:bodyPr/>
        <a:lstStyle/>
        <a:p>
          <a:pPr algn="ctr"/>
          <a:r>
            <a:rPr lang="tr-TR" sz="2400" b="1" dirty="0" smtClean="0">
              <a:latin typeface="Times New Roman" pitchFamily="18" charset="0"/>
              <a:cs typeface="Times New Roman" pitchFamily="18" charset="0"/>
            </a:rPr>
            <a:t>AKADEMİK BAŞARIDA AİLENİN DESTEĞİ VE LGS</a:t>
          </a:r>
          <a:endParaRPr lang="tr-TR" sz="2400" b="1" dirty="0">
            <a:latin typeface="Times New Roman" pitchFamily="18" charset="0"/>
            <a:cs typeface="Times New Roman" pitchFamily="18" charset="0"/>
          </a:endParaRPr>
        </a:p>
      </dgm:t>
    </dgm:pt>
    <dgm:pt modelId="{25A3F469-A09F-4C8E-99A9-C1856575C21C}" type="parTrans" cxnId="{AEE1D51C-F604-4804-9E9A-2C0D05E87712}">
      <dgm:prSet/>
      <dgm:spPr/>
      <dgm:t>
        <a:bodyPr/>
        <a:lstStyle/>
        <a:p>
          <a:endParaRPr lang="tr-TR"/>
        </a:p>
      </dgm:t>
    </dgm:pt>
    <dgm:pt modelId="{6175ABA9-CF55-43C2-B364-AD9C8377E6A3}" type="sibTrans" cxnId="{AEE1D51C-F604-4804-9E9A-2C0D05E87712}">
      <dgm:prSet/>
      <dgm:spPr/>
      <dgm:t>
        <a:bodyPr/>
        <a:lstStyle/>
        <a:p>
          <a:endParaRPr lang="tr-TR"/>
        </a:p>
      </dgm:t>
    </dgm:pt>
    <dgm:pt modelId="{62DF54F6-9A29-4059-93EF-1F50B72AB29A}" type="pres">
      <dgm:prSet presAssocID="{1B8B4917-74E9-4765-B903-9DFCD9F1CDF2}" presName="linear" presStyleCnt="0">
        <dgm:presLayoutVars>
          <dgm:animLvl val="lvl"/>
          <dgm:resizeHandles val="exact"/>
        </dgm:presLayoutVars>
      </dgm:prSet>
      <dgm:spPr/>
    </dgm:pt>
    <dgm:pt modelId="{295918FD-5480-4640-8068-E7BB2BEC3FE7}" type="pres">
      <dgm:prSet presAssocID="{BB7637B0-39DA-4F62-8D8F-073E51A296B0}" presName="parentText" presStyleLbl="node1" presStyleIdx="0" presStyleCnt="1">
        <dgm:presLayoutVars>
          <dgm:chMax val="0"/>
          <dgm:bulletEnabled val="1"/>
        </dgm:presLayoutVars>
      </dgm:prSet>
      <dgm:spPr/>
    </dgm:pt>
  </dgm:ptLst>
  <dgm:cxnLst>
    <dgm:cxn modelId="{EB19E7C7-442A-44CA-A7DD-3F8CD047CBB0}" type="presOf" srcId="{1B8B4917-74E9-4765-B903-9DFCD9F1CDF2}" destId="{62DF54F6-9A29-4059-93EF-1F50B72AB29A}" srcOrd="0" destOrd="0" presId="urn:microsoft.com/office/officeart/2005/8/layout/vList2"/>
    <dgm:cxn modelId="{B65FCFA7-59CE-42D5-8E7E-27820E8EACD5}" type="presOf" srcId="{BB7637B0-39DA-4F62-8D8F-073E51A296B0}" destId="{295918FD-5480-4640-8068-E7BB2BEC3FE7}" srcOrd="0" destOrd="0" presId="urn:microsoft.com/office/officeart/2005/8/layout/vList2"/>
    <dgm:cxn modelId="{AEE1D51C-F604-4804-9E9A-2C0D05E87712}" srcId="{1B8B4917-74E9-4765-B903-9DFCD9F1CDF2}" destId="{BB7637B0-39DA-4F62-8D8F-073E51A296B0}" srcOrd="0" destOrd="0" parTransId="{25A3F469-A09F-4C8E-99A9-C1856575C21C}" sibTransId="{6175ABA9-CF55-43C2-B364-AD9C8377E6A3}"/>
    <dgm:cxn modelId="{F42D74FB-FD2B-4932-B33C-A78EE19FE913}" type="presParOf" srcId="{62DF54F6-9A29-4059-93EF-1F50B72AB29A}" destId="{295918FD-5480-4640-8068-E7BB2BEC3FE7}"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7B36F8-4335-4844-9132-090B84FD4D6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5DFFEF18-E6DC-4B94-9BC1-047E6A34CFCC}">
      <dgm:prSet/>
      <dgm:spPr>
        <a:solidFill>
          <a:srgbClr val="FF0000"/>
        </a:solidFill>
      </dgm:spPr>
      <dgm:t>
        <a:bodyPr/>
        <a:lstStyle/>
        <a:p>
          <a:r>
            <a:rPr lang="tr-TR" dirty="0" smtClean="0"/>
            <a:t>"Dengeli destek, öğrencinin motivasyonunu ve psikolojik direncini güçlendirir."— Şahin </a:t>
          </a:r>
          <a:r>
            <a:rPr lang="tr-TR" dirty="0" err="1" smtClean="0"/>
            <a:t>Kapıkıran</a:t>
          </a:r>
          <a:r>
            <a:rPr lang="tr-TR" dirty="0" smtClean="0"/>
            <a:t> (2020)</a:t>
          </a:r>
          <a:endParaRPr lang="tr-TR" dirty="0"/>
        </a:p>
      </dgm:t>
    </dgm:pt>
    <dgm:pt modelId="{2D0F9962-299A-461B-AE80-C7C6853520CB}" type="parTrans" cxnId="{846F2387-3A25-408E-A98A-420C83D1CD4F}">
      <dgm:prSet/>
      <dgm:spPr/>
      <dgm:t>
        <a:bodyPr/>
        <a:lstStyle/>
        <a:p>
          <a:endParaRPr lang="tr-TR"/>
        </a:p>
      </dgm:t>
    </dgm:pt>
    <dgm:pt modelId="{2EC0B84F-2D51-4F05-89B7-B00446E23714}" type="sibTrans" cxnId="{846F2387-3A25-408E-A98A-420C83D1CD4F}">
      <dgm:prSet/>
      <dgm:spPr/>
      <dgm:t>
        <a:bodyPr/>
        <a:lstStyle/>
        <a:p>
          <a:endParaRPr lang="tr-TR"/>
        </a:p>
      </dgm:t>
    </dgm:pt>
    <dgm:pt modelId="{990DA4C2-3F95-4537-90A5-986F927F0438}" type="pres">
      <dgm:prSet presAssocID="{E87B36F8-4335-4844-9132-090B84FD4D67}" presName="Name0" presStyleCnt="0">
        <dgm:presLayoutVars>
          <dgm:dir/>
          <dgm:resizeHandles val="exact"/>
        </dgm:presLayoutVars>
      </dgm:prSet>
      <dgm:spPr/>
      <dgm:t>
        <a:bodyPr/>
        <a:lstStyle/>
        <a:p>
          <a:endParaRPr lang="tr-TR"/>
        </a:p>
      </dgm:t>
    </dgm:pt>
    <dgm:pt modelId="{6182184D-3736-444B-868E-915544FDA6C6}" type="pres">
      <dgm:prSet presAssocID="{5DFFEF18-E6DC-4B94-9BC1-047E6A34CFCC}" presName="node" presStyleLbl="node1" presStyleIdx="0" presStyleCnt="1" custLinFactY="2891" custLinFactNeighborX="49" custLinFactNeighborY="100000">
        <dgm:presLayoutVars>
          <dgm:bulletEnabled val="1"/>
        </dgm:presLayoutVars>
      </dgm:prSet>
      <dgm:spPr/>
      <dgm:t>
        <a:bodyPr/>
        <a:lstStyle/>
        <a:p>
          <a:endParaRPr lang="tr-TR"/>
        </a:p>
      </dgm:t>
    </dgm:pt>
  </dgm:ptLst>
  <dgm:cxnLst>
    <dgm:cxn modelId="{825A46E1-308F-476C-A2C0-F57628520964}" type="presOf" srcId="{5DFFEF18-E6DC-4B94-9BC1-047E6A34CFCC}" destId="{6182184D-3736-444B-868E-915544FDA6C6}" srcOrd="0" destOrd="0" presId="urn:microsoft.com/office/officeart/2005/8/layout/process1"/>
    <dgm:cxn modelId="{0E1D2EAF-FD26-47C6-827D-47E45A120EC9}" type="presOf" srcId="{E87B36F8-4335-4844-9132-090B84FD4D67}" destId="{990DA4C2-3F95-4537-90A5-986F927F0438}" srcOrd="0" destOrd="0" presId="urn:microsoft.com/office/officeart/2005/8/layout/process1"/>
    <dgm:cxn modelId="{846F2387-3A25-408E-A98A-420C83D1CD4F}" srcId="{E87B36F8-4335-4844-9132-090B84FD4D67}" destId="{5DFFEF18-E6DC-4B94-9BC1-047E6A34CFCC}" srcOrd="0" destOrd="0" parTransId="{2D0F9962-299A-461B-AE80-C7C6853520CB}" sibTransId="{2EC0B84F-2D51-4F05-89B7-B00446E23714}"/>
    <dgm:cxn modelId="{6827ED49-A752-45B8-86A0-A43B50352AA7}" type="presParOf" srcId="{990DA4C2-3F95-4537-90A5-986F927F0438}" destId="{6182184D-3736-444B-868E-915544FDA6C6}" srcOrd="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8AEBB5-B2E3-44D9-8893-E891CD8085A3}" type="doc">
      <dgm:prSet loTypeId="urn:microsoft.com/office/officeart/2005/8/layout/vList3" loCatId="list" qsTypeId="urn:microsoft.com/office/officeart/2005/8/quickstyle/simple1" qsCatId="simple" csTypeId="urn:microsoft.com/office/officeart/2005/8/colors/colorful5" csCatId="colorful"/>
      <dgm:spPr/>
      <dgm:t>
        <a:bodyPr/>
        <a:lstStyle/>
        <a:p>
          <a:endParaRPr lang="tr-TR"/>
        </a:p>
      </dgm:t>
    </dgm:pt>
    <dgm:pt modelId="{429EA9DA-3B33-4908-8F7E-A08EDEAFB96F}">
      <dgm:prSet/>
      <dgm:spPr/>
      <dgm:t>
        <a:bodyPr/>
        <a:lstStyle/>
        <a:p>
          <a:r>
            <a:rPr lang="tr-TR" b="1" dirty="0" smtClean="0"/>
            <a:t>SONUÇ VE ÖNERİLER</a:t>
          </a:r>
          <a:endParaRPr lang="tr-TR" dirty="0"/>
        </a:p>
      </dgm:t>
    </dgm:pt>
    <dgm:pt modelId="{A1AB2818-4FFD-489F-91E9-5E4E37FAD887}" type="parTrans" cxnId="{43C643AA-6D22-4874-8EC3-9D48708719DD}">
      <dgm:prSet/>
      <dgm:spPr/>
      <dgm:t>
        <a:bodyPr/>
        <a:lstStyle/>
        <a:p>
          <a:endParaRPr lang="tr-TR"/>
        </a:p>
      </dgm:t>
    </dgm:pt>
    <dgm:pt modelId="{8D444616-D440-4947-952E-3AB0347ECDEB}" type="sibTrans" cxnId="{43C643AA-6D22-4874-8EC3-9D48708719DD}">
      <dgm:prSet/>
      <dgm:spPr/>
      <dgm:t>
        <a:bodyPr/>
        <a:lstStyle/>
        <a:p>
          <a:endParaRPr lang="tr-TR"/>
        </a:p>
      </dgm:t>
    </dgm:pt>
    <dgm:pt modelId="{EF4C6548-31CA-4FB2-8347-6D010A853706}">
      <dgm:prSet/>
      <dgm:spPr/>
      <dgm:t>
        <a:bodyPr/>
        <a:lstStyle/>
        <a:p>
          <a:r>
            <a:rPr lang="tr-TR" dirty="0" smtClean="0"/>
            <a:t>Akademik başarıda ailenin rolü, duygusal, </a:t>
          </a:r>
          <a:r>
            <a:rPr lang="tr-TR" dirty="0" err="1" smtClean="0"/>
            <a:t>motivasyonel</a:t>
          </a:r>
          <a:r>
            <a:rPr lang="tr-TR" dirty="0" smtClean="0"/>
            <a:t> ve pratik destekle çok boyutludur.</a:t>
          </a:r>
          <a:endParaRPr lang="tr-TR" dirty="0"/>
        </a:p>
      </dgm:t>
    </dgm:pt>
    <dgm:pt modelId="{F90789AB-C42C-4E28-BC66-05178DE2D9E7}" type="parTrans" cxnId="{3B2CF26B-9D8A-4DDD-987F-38135D94D876}">
      <dgm:prSet/>
      <dgm:spPr/>
      <dgm:t>
        <a:bodyPr/>
        <a:lstStyle/>
        <a:p>
          <a:endParaRPr lang="tr-TR"/>
        </a:p>
      </dgm:t>
    </dgm:pt>
    <dgm:pt modelId="{A2BCB908-A339-48B8-A207-BDDC9FBCCB41}" type="sibTrans" cxnId="{3B2CF26B-9D8A-4DDD-987F-38135D94D876}">
      <dgm:prSet/>
      <dgm:spPr/>
      <dgm:t>
        <a:bodyPr/>
        <a:lstStyle/>
        <a:p>
          <a:endParaRPr lang="tr-TR"/>
        </a:p>
      </dgm:t>
    </dgm:pt>
    <dgm:pt modelId="{443F85AE-771F-4C72-997E-8AE0D2855DA3}">
      <dgm:prSet/>
      <dgm:spPr/>
      <dgm:t>
        <a:bodyPr/>
        <a:lstStyle/>
        <a:p>
          <a:r>
            <a:rPr lang="tr-TR" dirty="0" smtClean="0"/>
            <a:t>Ebeveynlerin aşırı baskıdan kaçınarak destekleyici ve anlayışlı olmaları gerekmektedir.</a:t>
          </a:r>
          <a:endParaRPr lang="tr-TR" dirty="0"/>
        </a:p>
      </dgm:t>
    </dgm:pt>
    <dgm:pt modelId="{D8689DA3-7848-454A-B171-9D1CC899808C}" type="parTrans" cxnId="{BA159C5A-CEEE-4077-BFA6-8C7063EB4B81}">
      <dgm:prSet/>
      <dgm:spPr/>
      <dgm:t>
        <a:bodyPr/>
        <a:lstStyle/>
        <a:p>
          <a:endParaRPr lang="tr-TR"/>
        </a:p>
      </dgm:t>
    </dgm:pt>
    <dgm:pt modelId="{4F5A418B-9584-49F1-A862-53C80D8FB2BA}" type="sibTrans" cxnId="{BA159C5A-CEEE-4077-BFA6-8C7063EB4B81}">
      <dgm:prSet/>
      <dgm:spPr/>
      <dgm:t>
        <a:bodyPr/>
        <a:lstStyle/>
        <a:p>
          <a:endParaRPr lang="tr-TR"/>
        </a:p>
      </dgm:t>
    </dgm:pt>
    <dgm:pt modelId="{96F51DBE-E4BC-4275-8295-55AEA40D0193}">
      <dgm:prSet/>
      <dgm:spPr/>
      <dgm:t>
        <a:bodyPr/>
        <a:lstStyle/>
        <a:p>
          <a:r>
            <a:rPr lang="tr-TR" dirty="0" smtClean="0"/>
            <a:t>Eğitim kurumları, ailelerle işbirliği yaparak öğrenci başarısını artıracak kapsamlı programlar geliştirmelidir.</a:t>
          </a:r>
          <a:endParaRPr lang="tr-TR" dirty="0"/>
        </a:p>
      </dgm:t>
    </dgm:pt>
    <dgm:pt modelId="{A1B38EB1-E0AA-4B1C-9679-00E289CFCFDD}" type="parTrans" cxnId="{0E85DB48-0ECE-4875-8807-9C404BB017C4}">
      <dgm:prSet/>
      <dgm:spPr/>
      <dgm:t>
        <a:bodyPr/>
        <a:lstStyle/>
        <a:p>
          <a:endParaRPr lang="tr-TR"/>
        </a:p>
      </dgm:t>
    </dgm:pt>
    <dgm:pt modelId="{403B4BC7-8571-4304-AF2D-7AF73CDBD345}" type="sibTrans" cxnId="{0E85DB48-0ECE-4875-8807-9C404BB017C4}">
      <dgm:prSet/>
      <dgm:spPr/>
      <dgm:t>
        <a:bodyPr/>
        <a:lstStyle/>
        <a:p>
          <a:endParaRPr lang="tr-TR"/>
        </a:p>
      </dgm:t>
    </dgm:pt>
    <dgm:pt modelId="{8AFF5084-A287-43E1-9369-3895541D0A14}">
      <dgm:prSet/>
      <dgm:spPr/>
      <dgm:t>
        <a:bodyPr/>
        <a:lstStyle/>
        <a:p>
          <a:r>
            <a:rPr lang="tr-TR" dirty="0" smtClean="0"/>
            <a:t>Teknoloji ve yenilikçi eğitim modelleri, aile katılımını artırarak akademik başarıyı desteklemelidir.</a:t>
          </a:r>
          <a:endParaRPr lang="tr-TR" dirty="0"/>
        </a:p>
      </dgm:t>
    </dgm:pt>
    <dgm:pt modelId="{D92A4DD2-86AE-4168-BA5E-EBBE42571709}" type="parTrans" cxnId="{39C6999C-8F94-4350-AC2F-BEB574223874}">
      <dgm:prSet/>
      <dgm:spPr/>
      <dgm:t>
        <a:bodyPr/>
        <a:lstStyle/>
        <a:p>
          <a:endParaRPr lang="tr-TR"/>
        </a:p>
      </dgm:t>
    </dgm:pt>
    <dgm:pt modelId="{5E52D275-7859-410A-90D6-7B0F121C0553}" type="sibTrans" cxnId="{39C6999C-8F94-4350-AC2F-BEB574223874}">
      <dgm:prSet/>
      <dgm:spPr/>
      <dgm:t>
        <a:bodyPr/>
        <a:lstStyle/>
        <a:p>
          <a:endParaRPr lang="tr-TR"/>
        </a:p>
      </dgm:t>
    </dgm:pt>
    <dgm:pt modelId="{AC0492E0-0E09-4C5F-A6E7-1137A08EEB23}" type="pres">
      <dgm:prSet presAssocID="{668AEBB5-B2E3-44D9-8893-E891CD8085A3}" presName="linearFlow" presStyleCnt="0">
        <dgm:presLayoutVars>
          <dgm:dir/>
          <dgm:resizeHandles val="exact"/>
        </dgm:presLayoutVars>
      </dgm:prSet>
      <dgm:spPr/>
    </dgm:pt>
    <dgm:pt modelId="{652E9FAE-F32C-4144-BC3B-91B578B3A0B6}" type="pres">
      <dgm:prSet presAssocID="{429EA9DA-3B33-4908-8F7E-A08EDEAFB96F}" presName="composite" presStyleCnt="0"/>
      <dgm:spPr/>
    </dgm:pt>
    <dgm:pt modelId="{6C57FFB1-3E81-4D30-AF49-82E25F4C6EB5}" type="pres">
      <dgm:prSet presAssocID="{429EA9DA-3B33-4908-8F7E-A08EDEAFB96F}" presName="imgShp" presStyleLbl="fgImgPlace1" presStyleIdx="0" presStyleCnt="5"/>
      <dgm:spPr/>
    </dgm:pt>
    <dgm:pt modelId="{84D95C3C-1A6E-4993-8481-DBB5F628B48E}" type="pres">
      <dgm:prSet presAssocID="{429EA9DA-3B33-4908-8F7E-A08EDEAFB96F}" presName="txShp" presStyleLbl="node1" presStyleIdx="0" presStyleCnt="5">
        <dgm:presLayoutVars>
          <dgm:bulletEnabled val="1"/>
        </dgm:presLayoutVars>
      </dgm:prSet>
      <dgm:spPr/>
    </dgm:pt>
    <dgm:pt modelId="{2C684480-0253-4FE8-AABF-999492803F4A}" type="pres">
      <dgm:prSet presAssocID="{8D444616-D440-4947-952E-3AB0347ECDEB}" presName="spacing" presStyleCnt="0"/>
      <dgm:spPr/>
    </dgm:pt>
    <dgm:pt modelId="{DFA75752-30C0-4FB4-B4EB-BF5A7B1EEE88}" type="pres">
      <dgm:prSet presAssocID="{EF4C6548-31CA-4FB2-8347-6D010A853706}" presName="composite" presStyleCnt="0"/>
      <dgm:spPr/>
    </dgm:pt>
    <dgm:pt modelId="{79FF82A0-7F2D-43BE-9303-AA60F3A37EDF}" type="pres">
      <dgm:prSet presAssocID="{EF4C6548-31CA-4FB2-8347-6D010A853706}" presName="imgShp" presStyleLbl="fgImgPlace1" presStyleIdx="1" presStyleCnt="5"/>
      <dgm:spPr/>
    </dgm:pt>
    <dgm:pt modelId="{D5F55E3F-DACB-483F-BD49-2E8FACB0460D}" type="pres">
      <dgm:prSet presAssocID="{EF4C6548-31CA-4FB2-8347-6D010A853706}" presName="txShp" presStyleLbl="node1" presStyleIdx="1" presStyleCnt="5">
        <dgm:presLayoutVars>
          <dgm:bulletEnabled val="1"/>
        </dgm:presLayoutVars>
      </dgm:prSet>
      <dgm:spPr/>
    </dgm:pt>
    <dgm:pt modelId="{1C9CEB5F-7932-4EAB-A832-5547FCBFDE61}" type="pres">
      <dgm:prSet presAssocID="{A2BCB908-A339-48B8-A207-BDDC9FBCCB41}" presName="spacing" presStyleCnt="0"/>
      <dgm:spPr/>
    </dgm:pt>
    <dgm:pt modelId="{FF94EEA7-D428-43A2-8229-268256199518}" type="pres">
      <dgm:prSet presAssocID="{443F85AE-771F-4C72-997E-8AE0D2855DA3}" presName="composite" presStyleCnt="0"/>
      <dgm:spPr/>
    </dgm:pt>
    <dgm:pt modelId="{EAC3E107-3D2D-4509-AE93-B6DCC0DFD9D6}" type="pres">
      <dgm:prSet presAssocID="{443F85AE-771F-4C72-997E-8AE0D2855DA3}" presName="imgShp" presStyleLbl="fgImgPlace1" presStyleIdx="2" presStyleCnt="5"/>
      <dgm:spPr/>
    </dgm:pt>
    <dgm:pt modelId="{959AB09C-8FA3-426D-90F4-D7051C7FE756}" type="pres">
      <dgm:prSet presAssocID="{443F85AE-771F-4C72-997E-8AE0D2855DA3}" presName="txShp" presStyleLbl="node1" presStyleIdx="2" presStyleCnt="5">
        <dgm:presLayoutVars>
          <dgm:bulletEnabled val="1"/>
        </dgm:presLayoutVars>
      </dgm:prSet>
      <dgm:spPr/>
    </dgm:pt>
    <dgm:pt modelId="{BE2F8E9E-046D-45CE-9349-266B1AABC40B}" type="pres">
      <dgm:prSet presAssocID="{4F5A418B-9584-49F1-A862-53C80D8FB2BA}" presName="spacing" presStyleCnt="0"/>
      <dgm:spPr/>
    </dgm:pt>
    <dgm:pt modelId="{B5F23E59-DF4F-490A-BDE9-C9FF7380D579}" type="pres">
      <dgm:prSet presAssocID="{96F51DBE-E4BC-4275-8295-55AEA40D0193}" presName="composite" presStyleCnt="0"/>
      <dgm:spPr/>
    </dgm:pt>
    <dgm:pt modelId="{E3200083-3D5E-4486-B6A2-3FEC0111BF14}" type="pres">
      <dgm:prSet presAssocID="{96F51DBE-E4BC-4275-8295-55AEA40D0193}" presName="imgShp" presStyleLbl="fgImgPlace1" presStyleIdx="3" presStyleCnt="5"/>
      <dgm:spPr/>
    </dgm:pt>
    <dgm:pt modelId="{A1864818-ED02-4A06-8EDA-91F46D87A52E}" type="pres">
      <dgm:prSet presAssocID="{96F51DBE-E4BC-4275-8295-55AEA40D0193}" presName="txShp" presStyleLbl="node1" presStyleIdx="3" presStyleCnt="5">
        <dgm:presLayoutVars>
          <dgm:bulletEnabled val="1"/>
        </dgm:presLayoutVars>
      </dgm:prSet>
      <dgm:spPr/>
    </dgm:pt>
    <dgm:pt modelId="{80E58961-6CA5-40CD-884E-3EA7AEAF3FEE}" type="pres">
      <dgm:prSet presAssocID="{403B4BC7-8571-4304-AF2D-7AF73CDBD345}" presName="spacing" presStyleCnt="0"/>
      <dgm:spPr/>
    </dgm:pt>
    <dgm:pt modelId="{E11610F7-A882-40FF-8F3E-F37481E636A1}" type="pres">
      <dgm:prSet presAssocID="{8AFF5084-A287-43E1-9369-3895541D0A14}" presName="composite" presStyleCnt="0"/>
      <dgm:spPr/>
    </dgm:pt>
    <dgm:pt modelId="{4E67D29B-A145-4B8D-8C04-786EAAF6C5D1}" type="pres">
      <dgm:prSet presAssocID="{8AFF5084-A287-43E1-9369-3895541D0A14}" presName="imgShp" presStyleLbl="fgImgPlace1" presStyleIdx="4" presStyleCnt="5"/>
      <dgm:spPr/>
    </dgm:pt>
    <dgm:pt modelId="{7965F7F6-C7F3-4378-9306-6BE7C33AC4BB}" type="pres">
      <dgm:prSet presAssocID="{8AFF5084-A287-43E1-9369-3895541D0A14}" presName="txShp" presStyleLbl="node1" presStyleIdx="4" presStyleCnt="5">
        <dgm:presLayoutVars>
          <dgm:bulletEnabled val="1"/>
        </dgm:presLayoutVars>
      </dgm:prSet>
      <dgm:spPr/>
    </dgm:pt>
  </dgm:ptLst>
  <dgm:cxnLst>
    <dgm:cxn modelId="{0E85DB48-0ECE-4875-8807-9C404BB017C4}" srcId="{668AEBB5-B2E3-44D9-8893-E891CD8085A3}" destId="{96F51DBE-E4BC-4275-8295-55AEA40D0193}" srcOrd="3" destOrd="0" parTransId="{A1B38EB1-E0AA-4B1C-9679-00E289CFCFDD}" sibTransId="{403B4BC7-8571-4304-AF2D-7AF73CDBD345}"/>
    <dgm:cxn modelId="{EA77BDDC-2BF3-4F0B-A137-5CB9E0CE7EA4}" type="presOf" srcId="{443F85AE-771F-4C72-997E-8AE0D2855DA3}" destId="{959AB09C-8FA3-426D-90F4-D7051C7FE756}" srcOrd="0" destOrd="0" presId="urn:microsoft.com/office/officeart/2005/8/layout/vList3"/>
    <dgm:cxn modelId="{BA159C5A-CEEE-4077-BFA6-8C7063EB4B81}" srcId="{668AEBB5-B2E3-44D9-8893-E891CD8085A3}" destId="{443F85AE-771F-4C72-997E-8AE0D2855DA3}" srcOrd="2" destOrd="0" parTransId="{D8689DA3-7848-454A-B171-9D1CC899808C}" sibTransId="{4F5A418B-9584-49F1-A862-53C80D8FB2BA}"/>
    <dgm:cxn modelId="{39C6999C-8F94-4350-AC2F-BEB574223874}" srcId="{668AEBB5-B2E3-44D9-8893-E891CD8085A3}" destId="{8AFF5084-A287-43E1-9369-3895541D0A14}" srcOrd="4" destOrd="0" parTransId="{D92A4DD2-86AE-4168-BA5E-EBBE42571709}" sibTransId="{5E52D275-7859-410A-90D6-7B0F121C0553}"/>
    <dgm:cxn modelId="{6585F63E-9E23-409F-9B43-C0A2EAA51840}" type="presOf" srcId="{96F51DBE-E4BC-4275-8295-55AEA40D0193}" destId="{A1864818-ED02-4A06-8EDA-91F46D87A52E}" srcOrd="0" destOrd="0" presId="urn:microsoft.com/office/officeart/2005/8/layout/vList3"/>
    <dgm:cxn modelId="{B0F678B7-581A-4E0C-8997-2EB47A63E9C3}" type="presOf" srcId="{668AEBB5-B2E3-44D9-8893-E891CD8085A3}" destId="{AC0492E0-0E09-4C5F-A6E7-1137A08EEB23}" srcOrd="0" destOrd="0" presId="urn:microsoft.com/office/officeart/2005/8/layout/vList3"/>
    <dgm:cxn modelId="{CEFFE5B0-1F72-4482-91B8-3B3F1A8EE5B2}" type="presOf" srcId="{429EA9DA-3B33-4908-8F7E-A08EDEAFB96F}" destId="{84D95C3C-1A6E-4993-8481-DBB5F628B48E}" srcOrd="0" destOrd="0" presId="urn:microsoft.com/office/officeart/2005/8/layout/vList3"/>
    <dgm:cxn modelId="{43C643AA-6D22-4874-8EC3-9D48708719DD}" srcId="{668AEBB5-B2E3-44D9-8893-E891CD8085A3}" destId="{429EA9DA-3B33-4908-8F7E-A08EDEAFB96F}" srcOrd="0" destOrd="0" parTransId="{A1AB2818-4FFD-489F-91E9-5E4E37FAD887}" sibTransId="{8D444616-D440-4947-952E-3AB0347ECDEB}"/>
    <dgm:cxn modelId="{EDF4CEA2-506A-4551-929D-A42589625749}" type="presOf" srcId="{8AFF5084-A287-43E1-9369-3895541D0A14}" destId="{7965F7F6-C7F3-4378-9306-6BE7C33AC4BB}" srcOrd="0" destOrd="0" presId="urn:microsoft.com/office/officeart/2005/8/layout/vList3"/>
    <dgm:cxn modelId="{19BF6EDD-D5D1-4338-8BE9-6732E3ED1718}" type="presOf" srcId="{EF4C6548-31CA-4FB2-8347-6D010A853706}" destId="{D5F55E3F-DACB-483F-BD49-2E8FACB0460D}" srcOrd="0" destOrd="0" presId="urn:microsoft.com/office/officeart/2005/8/layout/vList3"/>
    <dgm:cxn modelId="{3B2CF26B-9D8A-4DDD-987F-38135D94D876}" srcId="{668AEBB5-B2E3-44D9-8893-E891CD8085A3}" destId="{EF4C6548-31CA-4FB2-8347-6D010A853706}" srcOrd="1" destOrd="0" parTransId="{F90789AB-C42C-4E28-BC66-05178DE2D9E7}" sibTransId="{A2BCB908-A339-48B8-A207-BDDC9FBCCB41}"/>
    <dgm:cxn modelId="{D019ABDC-C1D7-44E1-A768-17542FDAECA1}" type="presParOf" srcId="{AC0492E0-0E09-4C5F-A6E7-1137A08EEB23}" destId="{652E9FAE-F32C-4144-BC3B-91B578B3A0B6}" srcOrd="0" destOrd="0" presId="urn:microsoft.com/office/officeart/2005/8/layout/vList3"/>
    <dgm:cxn modelId="{0C524155-DED7-4ECF-B0D5-072C190708C8}" type="presParOf" srcId="{652E9FAE-F32C-4144-BC3B-91B578B3A0B6}" destId="{6C57FFB1-3E81-4D30-AF49-82E25F4C6EB5}" srcOrd="0" destOrd="0" presId="urn:microsoft.com/office/officeart/2005/8/layout/vList3"/>
    <dgm:cxn modelId="{854DE1EB-45FE-4196-8993-CB72442BCD49}" type="presParOf" srcId="{652E9FAE-F32C-4144-BC3B-91B578B3A0B6}" destId="{84D95C3C-1A6E-4993-8481-DBB5F628B48E}" srcOrd="1" destOrd="0" presId="urn:microsoft.com/office/officeart/2005/8/layout/vList3"/>
    <dgm:cxn modelId="{1E02AF3E-9F1E-4F67-8826-4A9CA7CD679C}" type="presParOf" srcId="{AC0492E0-0E09-4C5F-A6E7-1137A08EEB23}" destId="{2C684480-0253-4FE8-AABF-999492803F4A}" srcOrd="1" destOrd="0" presId="urn:microsoft.com/office/officeart/2005/8/layout/vList3"/>
    <dgm:cxn modelId="{55BB860E-2888-4748-BD22-C04716A61863}" type="presParOf" srcId="{AC0492E0-0E09-4C5F-A6E7-1137A08EEB23}" destId="{DFA75752-30C0-4FB4-B4EB-BF5A7B1EEE88}" srcOrd="2" destOrd="0" presId="urn:microsoft.com/office/officeart/2005/8/layout/vList3"/>
    <dgm:cxn modelId="{109E2291-E579-4362-9338-0F301D2D63B2}" type="presParOf" srcId="{DFA75752-30C0-4FB4-B4EB-BF5A7B1EEE88}" destId="{79FF82A0-7F2D-43BE-9303-AA60F3A37EDF}" srcOrd="0" destOrd="0" presId="urn:microsoft.com/office/officeart/2005/8/layout/vList3"/>
    <dgm:cxn modelId="{6D35E2C4-0F03-4B20-975C-4790677BD644}" type="presParOf" srcId="{DFA75752-30C0-4FB4-B4EB-BF5A7B1EEE88}" destId="{D5F55E3F-DACB-483F-BD49-2E8FACB0460D}" srcOrd="1" destOrd="0" presId="urn:microsoft.com/office/officeart/2005/8/layout/vList3"/>
    <dgm:cxn modelId="{02F9FD58-6B9B-492A-B85D-DD57793E82EE}" type="presParOf" srcId="{AC0492E0-0E09-4C5F-A6E7-1137A08EEB23}" destId="{1C9CEB5F-7932-4EAB-A832-5547FCBFDE61}" srcOrd="3" destOrd="0" presId="urn:microsoft.com/office/officeart/2005/8/layout/vList3"/>
    <dgm:cxn modelId="{705CE7F4-A379-4ED1-B1B7-5E8902B1A09B}" type="presParOf" srcId="{AC0492E0-0E09-4C5F-A6E7-1137A08EEB23}" destId="{FF94EEA7-D428-43A2-8229-268256199518}" srcOrd="4" destOrd="0" presId="urn:microsoft.com/office/officeart/2005/8/layout/vList3"/>
    <dgm:cxn modelId="{01802AB4-A74C-4173-A159-BAC517375B47}" type="presParOf" srcId="{FF94EEA7-D428-43A2-8229-268256199518}" destId="{EAC3E107-3D2D-4509-AE93-B6DCC0DFD9D6}" srcOrd="0" destOrd="0" presId="urn:microsoft.com/office/officeart/2005/8/layout/vList3"/>
    <dgm:cxn modelId="{E2C4DED8-7F77-4B83-9B01-97B4D5C66FD3}" type="presParOf" srcId="{FF94EEA7-D428-43A2-8229-268256199518}" destId="{959AB09C-8FA3-426D-90F4-D7051C7FE756}" srcOrd="1" destOrd="0" presId="urn:microsoft.com/office/officeart/2005/8/layout/vList3"/>
    <dgm:cxn modelId="{C9B510E2-87CB-4B99-9725-A8E266B3D8E1}" type="presParOf" srcId="{AC0492E0-0E09-4C5F-A6E7-1137A08EEB23}" destId="{BE2F8E9E-046D-45CE-9349-266B1AABC40B}" srcOrd="5" destOrd="0" presId="urn:microsoft.com/office/officeart/2005/8/layout/vList3"/>
    <dgm:cxn modelId="{42D56CA7-8306-4AC7-91A4-734343256D23}" type="presParOf" srcId="{AC0492E0-0E09-4C5F-A6E7-1137A08EEB23}" destId="{B5F23E59-DF4F-490A-BDE9-C9FF7380D579}" srcOrd="6" destOrd="0" presId="urn:microsoft.com/office/officeart/2005/8/layout/vList3"/>
    <dgm:cxn modelId="{FF9A1ACA-701E-4368-96F9-ADA2BC1CDCAD}" type="presParOf" srcId="{B5F23E59-DF4F-490A-BDE9-C9FF7380D579}" destId="{E3200083-3D5E-4486-B6A2-3FEC0111BF14}" srcOrd="0" destOrd="0" presId="urn:microsoft.com/office/officeart/2005/8/layout/vList3"/>
    <dgm:cxn modelId="{981EAE6F-C594-49B6-88A8-7C6910B615AC}" type="presParOf" srcId="{B5F23E59-DF4F-490A-BDE9-C9FF7380D579}" destId="{A1864818-ED02-4A06-8EDA-91F46D87A52E}" srcOrd="1" destOrd="0" presId="urn:microsoft.com/office/officeart/2005/8/layout/vList3"/>
    <dgm:cxn modelId="{BFC38138-BB32-4396-8590-D14ACA2C3A50}" type="presParOf" srcId="{AC0492E0-0E09-4C5F-A6E7-1137A08EEB23}" destId="{80E58961-6CA5-40CD-884E-3EA7AEAF3FEE}" srcOrd="7" destOrd="0" presId="urn:microsoft.com/office/officeart/2005/8/layout/vList3"/>
    <dgm:cxn modelId="{0E53DA09-9742-4CF8-86D6-151109012C92}" type="presParOf" srcId="{AC0492E0-0E09-4C5F-A6E7-1137A08EEB23}" destId="{E11610F7-A882-40FF-8F3E-F37481E636A1}" srcOrd="8" destOrd="0" presId="urn:microsoft.com/office/officeart/2005/8/layout/vList3"/>
    <dgm:cxn modelId="{96C0D8BB-05F7-40CC-83C4-D5BAD96478D0}" type="presParOf" srcId="{E11610F7-A882-40FF-8F3E-F37481E636A1}" destId="{4E67D29B-A145-4B8D-8C04-786EAAF6C5D1}" srcOrd="0" destOrd="0" presId="urn:microsoft.com/office/officeart/2005/8/layout/vList3"/>
    <dgm:cxn modelId="{3133A976-C0C2-4BF2-8034-683382CFB912}" type="presParOf" srcId="{E11610F7-A882-40FF-8F3E-F37481E636A1}" destId="{7965F7F6-C7F3-4378-9306-6BE7C33AC4BB}"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506688-F965-4A89-B9D1-252578B7C7A6}">
      <dsp:nvSpPr>
        <dsp:cNvPr id="0" name=""/>
        <dsp:cNvSpPr/>
      </dsp:nvSpPr>
      <dsp:spPr>
        <a:xfrm>
          <a:off x="0" y="0"/>
          <a:ext cx="863311" cy="863311"/>
        </a:xfrm>
        <a:prstGeom prst="pie">
          <a:avLst>
            <a:gd name="adj1" fmla="val 5400000"/>
            <a:gd name="adj2" fmla="val 16200000"/>
          </a:avLst>
        </a:prstGeom>
        <a:solidFill>
          <a:schemeClr val="accent1">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sp>
    <dsp:sp modelId="{1723EB81-55D9-4657-ABA2-4B1CB3B409E8}">
      <dsp:nvSpPr>
        <dsp:cNvPr id="0" name=""/>
        <dsp:cNvSpPr/>
      </dsp:nvSpPr>
      <dsp:spPr>
        <a:xfrm>
          <a:off x="431655" y="0"/>
          <a:ext cx="7200322" cy="863311"/>
        </a:xfrm>
        <a:prstGeom prst="rect">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tr-TR" sz="4100" b="1" kern="1200" dirty="0" smtClean="0"/>
            <a:t>LGS Nedir?</a:t>
          </a:r>
          <a:endParaRPr lang="tr-TR" sz="4100" b="1" kern="1200" dirty="0"/>
        </a:p>
      </dsp:txBody>
      <dsp:txXfrm>
        <a:off x="431655" y="0"/>
        <a:ext cx="7200322" cy="86331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2A0694-3D99-4784-BC7E-11DA3E9B5246}">
      <dsp:nvSpPr>
        <dsp:cNvPr id="0" name=""/>
        <dsp:cNvSpPr/>
      </dsp:nvSpPr>
      <dsp:spPr>
        <a:xfrm>
          <a:off x="4008921" y="665"/>
          <a:ext cx="1596057" cy="1596057"/>
        </a:xfrm>
        <a:prstGeom prst="ellips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FEN LİSLERİ / ANADOLU LİSELERİ / SOSYAL BİLİMLER LİSELERİ</a:t>
          </a:r>
          <a:endParaRPr lang="tr-TR" sz="1400" b="1" kern="1200" dirty="0">
            <a:solidFill>
              <a:schemeClr val="tx1"/>
            </a:solidFill>
            <a:latin typeface="Times New Roman" pitchFamily="18" charset="0"/>
            <a:cs typeface="Times New Roman" pitchFamily="18" charset="0"/>
          </a:endParaRPr>
        </a:p>
      </dsp:txBody>
      <dsp:txXfrm>
        <a:off x="4008921" y="665"/>
        <a:ext cx="1596057" cy="1596057"/>
      </dsp:txXfrm>
    </dsp:sp>
    <dsp:sp modelId="{A7A3A253-1D73-46DA-A56A-0EBE66FBB509}">
      <dsp:nvSpPr>
        <dsp:cNvPr id="0" name=""/>
        <dsp:cNvSpPr/>
      </dsp:nvSpPr>
      <dsp:spPr>
        <a:xfrm rot="2700000">
          <a:off x="5433709" y="1368493"/>
          <a:ext cx="424748" cy="5386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tr-TR" sz="2400" kern="1200"/>
        </a:p>
      </dsp:txBody>
      <dsp:txXfrm rot="2700000">
        <a:off x="5433709" y="1368493"/>
        <a:ext cx="424748" cy="538669"/>
      </dsp:txXfrm>
    </dsp:sp>
    <dsp:sp modelId="{A8076BB1-C870-48E3-9DDE-76A92DC06DD1}">
      <dsp:nvSpPr>
        <dsp:cNvPr id="0" name=""/>
        <dsp:cNvSpPr/>
      </dsp:nvSpPr>
      <dsp:spPr>
        <a:xfrm>
          <a:off x="5704188" y="1695933"/>
          <a:ext cx="1596057" cy="1596057"/>
        </a:xfrm>
        <a:prstGeom prst="ellipse">
          <a:avLst/>
        </a:prstGeom>
        <a:solidFill>
          <a:schemeClr val="accent3">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PROJE İMAM HATİP LİSELERİ / PROJE MESLEK LİSELERİ </a:t>
          </a:r>
          <a:endParaRPr lang="tr-TR" sz="1400" b="1" kern="1200" dirty="0">
            <a:solidFill>
              <a:schemeClr val="tx1"/>
            </a:solidFill>
            <a:latin typeface="Times New Roman" pitchFamily="18" charset="0"/>
            <a:cs typeface="Times New Roman" pitchFamily="18" charset="0"/>
          </a:endParaRPr>
        </a:p>
      </dsp:txBody>
      <dsp:txXfrm>
        <a:off x="5704188" y="1695933"/>
        <a:ext cx="1596057" cy="1596057"/>
      </dsp:txXfrm>
    </dsp:sp>
    <dsp:sp modelId="{9B144FD8-466D-4315-9A84-0EEEE2DF6B20}">
      <dsp:nvSpPr>
        <dsp:cNvPr id="0" name=""/>
        <dsp:cNvSpPr/>
      </dsp:nvSpPr>
      <dsp:spPr>
        <a:xfrm rot="8100000">
          <a:off x="5450709" y="3063761"/>
          <a:ext cx="424748" cy="53866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tr-TR" sz="2400" kern="1200"/>
        </a:p>
      </dsp:txBody>
      <dsp:txXfrm rot="8100000">
        <a:off x="5450709" y="3063761"/>
        <a:ext cx="424748" cy="538669"/>
      </dsp:txXfrm>
    </dsp:sp>
    <dsp:sp modelId="{5371C6E5-0B06-4677-BDBA-22704A61BEB8}">
      <dsp:nvSpPr>
        <dsp:cNvPr id="0" name=""/>
        <dsp:cNvSpPr/>
      </dsp:nvSpPr>
      <dsp:spPr>
        <a:xfrm>
          <a:off x="4008921" y="3391201"/>
          <a:ext cx="1596057" cy="1596057"/>
        </a:xfrm>
        <a:prstGeom prst="ellipse">
          <a:avLst/>
        </a:prstGeom>
        <a:solidFill>
          <a:schemeClr val="accent4">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Times New Roman" pitchFamily="18" charset="0"/>
              <a:cs typeface="Times New Roman" pitchFamily="18" charset="0"/>
            </a:rPr>
            <a:t>ÖZEL YETENEK İLE ALAN FEN LİSELERİ / GÜZEL SANATLAR LİSELERİ / SPOR LİSELERİ  </a:t>
          </a:r>
          <a:endParaRPr lang="tr-TR" sz="1200" b="1" kern="1200" dirty="0">
            <a:solidFill>
              <a:schemeClr val="tx1"/>
            </a:solidFill>
            <a:latin typeface="Times New Roman" pitchFamily="18" charset="0"/>
            <a:cs typeface="Times New Roman" pitchFamily="18" charset="0"/>
          </a:endParaRPr>
        </a:p>
      </dsp:txBody>
      <dsp:txXfrm>
        <a:off x="4008921" y="3391201"/>
        <a:ext cx="1596057" cy="1596057"/>
      </dsp:txXfrm>
    </dsp:sp>
    <dsp:sp modelId="{3AAC911E-B168-4AAC-98AE-FF2CA727C994}">
      <dsp:nvSpPr>
        <dsp:cNvPr id="0" name=""/>
        <dsp:cNvSpPr/>
      </dsp:nvSpPr>
      <dsp:spPr>
        <a:xfrm rot="13500000">
          <a:off x="3755441" y="3080761"/>
          <a:ext cx="424748" cy="53866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tr-TR" sz="2400" kern="1200"/>
        </a:p>
      </dsp:txBody>
      <dsp:txXfrm rot="13500000">
        <a:off x="3755441" y="3080761"/>
        <a:ext cx="424748" cy="538669"/>
      </dsp:txXfrm>
    </dsp:sp>
    <dsp:sp modelId="{98CE8547-EEF9-408A-8D7E-7E9A211AAB1C}">
      <dsp:nvSpPr>
        <dsp:cNvPr id="0" name=""/>
        <dsp:cNvSpPr/>
      </dsp:nvSpPr>
      <dsp:spPr>
        <a:xfrm>
          <a:off x="2313653" y="1695933"/>
          <a:ext cx="1596057" cy="1596057"/>
        </a:xfrm>
        <a:prstGeom prst="ellipse">
          <a:avLst/>
        </a:prstGeom>
        <a:solidFill>
          <a:schemeClr val="accent5">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tr-TR" sz="6500" kern="1200" dirty="0"/>
        </a:p>
      </dsp:txBody>
      <dsp:txXfrm>
        <a:off x="2313653" y="1695933"/>
        <a:ext cx="1596057" cy="1596057"/>
      </dsp:txXfrm>
    </dsp:sp>
    <dsp:sp modelId="{D652A4AE-BA9E-4CBF-AE00-6475271D4F3A}">
      <dsp:nvSpPr>
        <dsp:cNvPr id="0" name=""/>
        <dsp:cNvSpPr/>
      </dsp:nvSpPr>
      <dsp:spPr>
        <a:xfrm rot="18900000">
          <a:off x="3738441" y="1385494"/>
          <a:ext cx="424748" cy="5386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tr-TR" sz="2400" kern="1200"/>
        </a:p>
      </dsp:txBody>
      <dsp:txXfrm rot="18900000">
        <a:off x="3738441" y="1385494"/>
        <a:ext cx="424748" cy="5386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92CBEF-283E-4087-B9B4-F032311E8BA4}">
      <dsp:nvSpPr>
        <dsp:cNvPr id="0" name=""/>
        <dsp:cNvSpPr/>
      </dsp:nvSpPr>
      <dsp:spPr>
        <a:xfrm>
          <a:off x="3878699" y="1269925"/>
          <a:ext cx="1626861" cy="1627061"/>
        </a:xfrm>
        <a:prstGeom prst="ellipse">
          <a:avLst/>
        </a:prstGeom>
        <a:solidFill>
          <a:schemeClr val="dk2">
            <a:alpha val="50000"/>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sp>
    <dsp:sp modelId="{CD8865C5-3482-4EE1-AE19-9DCBFF2A4AD5}">
      <dsp:nvSpPr>
        <dsp:cNvPr id="0" name=""/>
        <dsp:cNvSpPr/>
      </dsp:nvSpPr>
      <dsp:spPr>
        <a:xfrm>
          <a:off x="3664212" y="138544"/>
          <a:ext cx="2055836" cy="9975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tr-TR" sz="2000" b="1" kern="1200" dirty="0" smtClean="0">
              <a:latin typeface="Times New Roman" pitchFamily="18" charset="0"/>
              <a:cs typeface="Times New Roman" pitchFamily="18" charset="0"/>
            </a:rPr>
            <a:t>YEREL YERLEŞTİRME:</a:t>
          </a:r>
        </a:p>
        <a:p>
          <a:pPr lvl="0" algn="ctr" defTabSz="889000">
            <a:lnSpc>
              <a:spcPct val="90000"/>
            </a:lnSpc>
            <a:spcBef>
              <a:spcPct val="0"/>
            </a:spcBef>
            <a:spcAft>
              <a:spcPct val="35000"/>
            </a:spcAft>
          </a:pPr>
          <a:r>
            <a:rPr lang="tr-TR" sz="2000" b="1" kern="1200" dirty="0" smtClean="0">
              <a:latin typeface="Times New Roman" pitchFamily="18" charset="0"/>
              <a:cs typeface="Times New Roman" pitchFamily="18" charset="0"/>
            </a:rPr>
            <a:t>5 Tercih Hakkı Bulunmaktadır.</a:t>
          </a:r>
          <a:endParaRPr lang="tr-TR" sz="2000" b="1" kern="1200" dirty="0">
            <a:latin typeface="Times New Roman" pitchFamily="18" charset="0"/>
            <a:cs typeface="Times New Roman" pitchFamily="18" charset="0"/>
          </a:endParaRPr>
        </a:p>
      </dsp:txBody>
      <dsp:txXfrm>
        <a:off x="3664212" y="138544"/>
        <a:ext cx="2055836" cy="997585"/>
      </dsp:txXfrm>
    </dsp:sp>
    <dsp:sp modelId="{CAB1C1AE-FAB7-4BD3-80B3-07EA400C34C3}">
      <dsp:nvSpPr>
        <dsp:cNvPr id="0" name=""/>
        <dsp:cNvSpPr/>
      </dsp:nvSpPr>
      <dsp:spPr>
        <a:xfrm>
          <a:off x="4355912" y="1499370"/>
          <a:ext cx="1626861" cy="1627061"/>
        </a:xfrm>
        <a:prstGeom prst="ellipse">
          <a:avLst/>
        </a:prstGeom>
        <a:solidFill>
          <a:schemeClr val="dk2">
            <a:alpha val="50000"/>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sp>
    <dsp:sp modelId="{99E8A27F-0ED7-4E3A-B3C7-2E3E3404321F}">
      <dsp:nvSpPr>
        <dsp:cNvPr id="0" name=""/>
        <dsp:cNvSpPr/>
      </dsp:nvSpPr>
      <dsp:spPr>
        <a:xfrm>
          <a:off x="5827443" y="1095484"/>
          <a:ext cx="2492856" cy="10973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tr-TR" sz="2000" b="1" kern="1200" dirty="0" smtClean="0">
              <a:latin typeface="Times New Roman" pitchFamily="18" charset="0"/>
              <a:cs typeface="Times New Roman" pitchFamily="18" charset="0"/>
            </a:rPr>
            <a:t>MERKEZİ YERLEŞTİRME:</a:t>
          </a:r>
        </a:p>
        <a:p>
          <a:pPr lvl="0" algn="ctr" defTabSz="889000">
            <a:lnSpc>
              <a:spcPct val="90000"/>
            </a:lnSpc>
            <a:spcBef>
              <a:spcPct val="0"/>
            </a:spcBef>
            <a:spcAft>
              <a:spcPct val="35000"/>
            </a:spcAft>
          </a:pPr>
          <a:r>
            <a:rPr lang="tr-TR" sz="2000" b="1" kern="1200" dirty="0" smtClean="0">
              <a:latin typeface="Times New Roman" pitchFamily="18" charset="0"/>
              <a:cs typeface="Times New Roman" pitchFamily="18" charset="0"/>
            </a:rPr>
            <a:t>10 Tercih Hakkı </a:t>
          </a:r>
          <a:r>
            <a:rPr lang="tr-TR" sz="2000" b="1" kern="1200" dirty="0" smtClean="0">
              <a:latin typeface="Times New Roman" pitchFamily="18" charset="0"/>
              <a:cs typeface="Times New Roman" pitchFamily="18" charset="0"/>
            </a:rPr>
            <a:t>Bulunmaktadır.</a:t>
          </a:r>
          <a:endParaRPr lang="tr-TR" sz="2000" b="1" kern="1200" dirty="0">
            <a:latin typeface="Times New Roman" pitchFamily="18" charset="0"/>
            <a:cs typeface="Times New Roman" pitchFamily="18" charset="0"/>
          </a:endParaRPr>
        </a:p>
      </dsp:txBody>
      <dsp:txXfrm>
        <a:off x="5827443" y="1095484"/>
        <a:ext cx="2492856" cy="1097343"/>
      </dsp:txXfrm>
    </dsp:sp>
    <dsp:sp modelId="{42DEE81E-D5F0-43A8-8E83-A2F2CF23DE3E}">
      <dsp:nvSpPr>
        <dsp:cNvPr id="0" name=""/>
        <dsp:cNvSpPr/>
      </dsp:nvSpPr>
      <dsp:spPr>
        <a:xfrm>
          <a:off x="4473181" y="2015620"/>
          <a:ext cx="1626861" cy="1627061"/>
        </a:xfrm>
        <a:prstGeom prst="ellipse">
          <a:avLst/>
        </a:prstGeom>
        <a:solidFill>
          <a:schemeClr val="dk2">
            <a:alpha val="50000"/>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sp>
    <dsp:sp modelId="{355DC748-2EE3-42DD-8B6C-DD70D4BE2C64}">
      <dsp:nvSpPr>
        <dsp:cNvPr id="0" name=""/>
        <dsp:cNvSpPr/>
      </dsp:nvSpPr>
      <dsp:spPr>
        <a:xfrm>
          <a:off x="6209580" y="2713778"/>
          <a:ext cx="2052105" cy="11721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tr-TR" sz="2000" b="1" kern="1200" dirty="0" smtClean="0">
              <a:latin typeface="Times New Roman" pitchFamily="18" charset="0"/>
              <a:cs typeface="Times New Roman" pitchFamily="18" charset="0"/>
            </a:rPr>
            <a:t>PANSİYONLU OKULLAR:</a:t>
          </a:r>
        </a:p>
        <a:p>
          <a:pPr lvl="0" algn="ctr" defTabSz="889000">
            <a:lnSpc>
              <a:spcPct val="90000"/>
            </a:lnSpc>
            <a:spcBef>
              <a:spcPct val="0"/>
            </a:spcBef>
            <a:spcAft>
              <a:spcPct val="35000"/>
            </a:spcAft>
          </a:pPr>
          <a:r>
            <a:rPr lang="tr-TR" sz="2000" b="1" kern="1200" dirty="0" smtClean="0">
              <a:latin typeface="Times New Roman" pitchFamily="18" charset="0"/>
              <a:cs typeface="Times New Roman" pitchFamily="18" charset="0"/>
            </a:rPr>
            <a:t>5 Tercih Hakkı </a:t>
          </a:r>
          <a:r>
            <a:rPr lang="tr-TR" sz="2000" b="1" kern="1200" dirty="0" smtClean="0">
              <a:latin typeface="Times New Roman" pitchFamily="18" charset="0"/>
              <a:cs typeface="Times New Roman" pitchFamily="18" charset="0"/>
            </a:rPr>
            <a:t>Bulunmaktadır.</a:t>
          </a:r>
          <a:endParaRPr lang="tr-TR" sz="2100" kern="1200" dirty="0"/>
        </a:p>
      </dsp:txBody>
      <dsp:txXfrm>
        <a:off x="6209580" y="2713778"/>
        <a:ext cx="2052105" cy="1172162"/>
      </dsp:txXfrm>
    </dsp:sp>
    <dsp:sp modelId="{44CED2CE-C731-4344-AE61-AB09B195EE27}">
      <dsp:nvSpPr>
        <dsp:cNvPr id="0" name=""/>
        <dsp:cNvSpPr/>
      </dsp:nvSpPr>
      <dsp:spPr>
        <a:xfrm>
          <a:off x="4143064" y="2429618"/>
          <a:ext cx="1626861" cy="1627061"/>
        </a:xfrm>
        <a:prstGeom prst="ellipse">
          <a:avLst/>
        </a:prstGeom>
        <a:solidFill>
          <a:schemeClr val="dk2">
            <a:alpha val="50000"/>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sp>
    <dsp:sp modelId="{CB6843C3-AED7-4228-94A9-B2B0DCAB1805}">
      <dsp:nvSpPr>
        <dsp:cNvPr id="0" name=""/>
        <dsp:cNvSpPr/>
      </dsp:nvSpPr>
      <dsp:spPr>
        <a:xfrm>
          <a:off x="5607239" y="3915521"/>
          <a:ext cx="1864112" cy="10724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tr-TR" sz="6500" b="1" kern="1200" dirty="0"/>
        </a:p>
      </dsp:txBody>
      <dsp:txXfrm>
        <a:off x="5607239" y="3915521"/>
        <a:ext cx="1864112" cy="1072403"/>
      </dsp:txXfrm>
    </dsp:sp>
    <dsp:sp modelId="{44A2B804-4E09-47DC-85E8-7A3C8C68887B}">
      <dsp:nvSpPr>
        <dsp:cNvPr id="0" name=""/>
        <dsp:cNvSpPr/>
      </dsp:nvSpPr>
      <dsp:spPr>
        <a:xfrm>
          <a:off x="3614334" y="2429618"/>
          <a:ext cx="1626861" cy="1627061"/>
        </a:xfrm>
        <a:prstGeom prst="ellipse">
          <a:avLst/>
        </a:prstGeom>
        <a:solidFill>
          <a:schemeClr val="dk2">
            <a:alpha val="50000"/>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sp>
    <dsp:sp modelId="{4BE6DD80-5B5B-4E2B-86BD-177F6E970E71}">
      <dsp:nvSpPr>
        <dsp:cNvPr id="0" name=""/>
        <dsp:cNvSpPr/>
      </dsp:nvSpPr>
      <dsp:spPr>
        <a:xfrm>
          <a:off x="1912908" y="3915521"/>
          <a:ext cx="1864112" cy="10724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tr-TR" sz="6500" b="1" kern="1200" dirty="0"/>
        </a:p>
      </dsp:txBody>
      <dsp:txXfrm>
        <a:off x="1912908" y="3915521"/>
        <a:ext cx="1864112" cy="1072403"/>
      </dsp:txXfrm>
    </dsp:sp>
    <dsp:sp modelId="{3689CADE-E034-46BA-88B6-8C0D67169EDD}">
      <dsp:nvSpPr>
        <dsp:cNvPr id="0" name=""/>
        <dsp:cNvSpPr/>
      </dsp:nvSpPr>
      <dsp:spPr>
        <a:xfrm>
          <a:off x="3284217" y="2015620"/>
          <a:ext cx="1626861" cy="1627061"/>
        </a:xfrm>
        <a:prstGeom prst="ellipse">
          <a:avLst/>
        </a:prstGeom>
        <a:solidFill>
          <a:schemeClr val="dk2">
            <a:alpha val="50000"/>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sp>
    <dsp:sp modelId="{63754E0E-C52E-4288-9B38-AAB63E6B55AE}">
      <dsp:nvSpPr>
        <dsp:cNvPr id="0" name=""/>
        <dsp:cNvSpPr/>
      </dsp:nvSpPr>
      <dsp:spPr>
        <a:xfrm>
          <a:off x="1302835" y="2344324"/>
          <a:ext cx="1728540" cy="11721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tr-TR" sz="6500" b="1" kern="1200" dirty="0"/>
        </a:p>
      </dsp:txBody>
      <dsp:txXfrm>
        <a:off x="1302835" y="2344324"/>
        <a:ext cx="1728540" cy="1172162"/>
      </dsp:txXfrm>
    </dsp:sp>
    <dsp:sp modelId="{4C12FAB0-ECFA-46D2-A17E-6332261A1FEC}">
      <dsp:nvSpPr>
        <dsp:cNvPr id="0" name=""/>
        <dsp:cNvSpPr/>
      </dsp:nvSpPr>
      <dsp:spPr>
        <a:xfrm>
          <a:off x="3401486" y="1499370"/>
          <a:ext cx="1626861" cy="1627061"/>
        </a:xfrm>
        <a:prstGeom prst="ellipse">
          <a:avLst/>
        </a:prstGeom>
        <a:solidFill>
          <a:schemeClr val="dk2">
            <a:alpha val="50000"/>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sp>
    <dsp:sp modelId="{075036C5-F930-40FB-9AED-148630621C0C}">
      <dsp:nvSpPr>
        <dsp:cNvPr id="0" name=""/>
        <dsp:cNvSpPr/>
      </dsp:nvSpPr>
      <dsp:spPr>
        <a:xfrm>
          <a:off x="1438406" y="947705"/>
          <a:ext cx="1762433" cy="10973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tr-TR" sz="6500" b="1" kern="1200" dirty="0"/>
        </a:p>
      </dsp:txBody>
      <dsp:txXfrm>
        <a:off x="1438406" y="947705"/>
        <a:ext cx="1762433" cy="109734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79EEED-2443-4988-BB40-EC0807B900A9}">
      <dsp:nvSpPr>
        <dsp:cNvPr id="0" name=""/>
        <dsp:cNvSpPr/>
      </dsp:nvSpPr>
      <dsp:spPr>
        <a:xfrm rot="3826025">
          <a:off x="-504852" y="101"/>
          <a:ext cx="2573405" cy="1029362"/>
        </a:xfrm>
        <a:prstGeom prst="chevron">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tr-TR" sz="1600" kern="1200" dirty="0" smtClean="0"/>
            <a:t>YEREL YERLEŞTİRME</a:t>
          </a:r>
          <a:endParaRPr lang="tr-TR" sz="1600" kern="1200" dirty="0"/>
        </a:p>
      </dsp:txBody>
      <dsp:txXfrm rot="3826025">
        <a:off x="-504852" y="101"/>
        <a:ext cx="2573405" cy="10293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BC70B1-B0D8-47BC-9FF5-146D75B6968D}">
      <dsp:nvSpPr>
        <dsp:cNvPr id="0" name=""/>
        <dsp:cNvSpPr/>
      </dsp:nvSpPr>
      <dsp:spPr>
        <a:xfrm>
          <a:off x="0" y="528"/>
          <a:ext cx="3149866" cy="1259946"/>
        </a:xfrm>
        <a:prstGeom prst="chevron">
          <a:avLst/>
        </a:prstGeom>
        <a:solidFill>
          <a:srgbClr val="FF000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lang="tr-TR" sz="3000" b="1" kern="1200" dirty="0" smtClean="0">
              <a:solidFill>
                <a:schemeClr val="bg1"/>
              </a:solidFill>
            </a:rPr>
            <a:t>ŞARTLAR EŞİT OLURSA</a:t>
          </a:r>
          <a:endParaRPr lang="tr-TR" sz="3000" kern="1200" dirty="0"/>
        </a:p>
      </dsp:txBody>
      <dsp:txXfrm>
        <a:off x="0" y="528"/>
        <a:ext cx="3149866" cy="125994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5918FD-5480-4640-8068-E7BB2BEC3FE7}">
      <dsp:nvSpPr>
        <dsp:cNvPr id="0" name=""/>
        <dsp:cNvSpPr/>
      </dsp:nvSpPr>
      <dsp:spPr>
        <a:xfrm>
          <a:off x="0" y="8600"/>
          <a:ext cx="8829964" cy="1123200"/>
        </a:xfrm>
        <a:prstGeom prst="roundRect">
          <a:avLst/>
        </a:prstGeom>
        <a:solidFill>
          <a:schemeClr val="accent3">
            <a:shade val="5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Times New Roman" pitchFamily="18" charset="0"/>
              <a:cs typeface="Times New Roman" pitchFamily="18" charset="0"/>
            </a:rPr>
            <a:t>AKADEMİK BAŞARIDA AİLENİN DESTEĞİ VE LGS</a:t>
          </a:r>
          <a:endParaRPr lang="tr-TR" sz="2400" b="1" kern="1200" dirty="0">
            <a:latin typeface="Times New Roman" pitchFamily="18" charset="0"/>
            <a:cs typeface="Times New Roman" pitchFamily="18" charset="0"/>
          </a:endParaRPr>
        </a:p>
      </dsp:txBody>
      <dsp:txXfrm>
        <a:off x="0" y="8600"/>
        <a:ext cx="8829964" cy="11232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82184D-3736-444B-868E-915544FDA6C6}">
      <dsp:nvSpPr>
        <dsp:cNvPr id="0" name=""/>
        <dsp:cNvSpPr/>
      </dsp:nvSpPr>
      <dsp:spPr>
        <a:xfrm>
          <a:off x="10029" y="0"/>
          <a:ext cx="10259752" cy="646331"/>
        </a:xfrm>
        <a:prstGeom prst="roundRect">
          <a:avLst>
            <a:gd name="adj" fmla="val 10000"/>
          </a:avLst>
        </a:prstGeom>
        <a:solidFill>
          <a:srgbClr val="FF000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"Dengeli destek, öğrencinin motivasyonunu ve psikolojik direncini güçlendirir."— Şahin </a:t>
          </a:r>
          <a:r>
            <a:rPr lang="tr-TR" sz="1700" kern="1200" dirty="0" err="1" smtClean="0"/>
            <a:t>Kapıkıran</a:t>
          </a:r>
          <a:r>
            <a:rPr lang="tr-TR" sz="1700" kern="1200" dirty="0" smtClean="0"/>
            <a:t> (2020)</a:t>
          </a:r>
          <a:endParaRPr lang="tr-TR" sz="1700" kern="1200" dirty="0"/>
        </a:p>
      </dsp:txBody>
      <dsp:txXfrm>
        <a:off x="10029" y="0"/>
        <a:ext cx="10259752" cy="64633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D95C3C-1A6E-4993-8481-DBB5F628B48E}">
      <dsp:nvSpPr>
        <dsp:cNvPr id="0" name=""/>
        <dsp:cNvSpPr/>
      </dsp:nvSpPr>
      <dsp:spPr>
        <a:xfrm rot="10800000">
          <a:off x="1612089" y="1397"/>
          <a:ext cx="5927205" cy="476587"/>
        </a:xfrm>
        <a:prstGeom prst="homePlate">
          <a:avLst/>
        </a:prstGeom>
        <a:solidFill>
          <a:schemeClr val="accent5">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10162" tIns="53340" rIns="99568" bIns="53340" numCol="1" spcCol="1270" anchor="ctr" anchorCtr="0">
          <a:noAutofit/>
        </a:bodyPr>
        <a:lstStyle/>
        <a:p>
          <a:pPr lvl="0" algn="ctr" defTabSz="622300">
            <a:lnSpc>
              <a:spcPct val="90000"/>
            </a:lnSpc>
            <a:spcBef>
              <a:spcPct val="0"/>
            </a:spcBef>
            <a:spcAft>
              <a:spcPct val="35000"/>
            </a:spcAft>
          </a:pPr>
          <a:r>
            <a:rPr lang="tr-TR" sz="1400" b="1" kern="1200" dirty="0" smtClean="0"/>
            <a:t>SONUÇ VE ÖNERİLER</a:t>
          </a:r>
          <a:endParaRPr lang="tr-TR" sz="1400" kern="1200" dirty="0"/>
        </a:p>
      </dsp:txBody>
      <dsp:txXfrm rot="10800000">
        <a:off x="1612089" y="1397"/>
        <a:ext cx="5927205" cy="476587"/>
      </dsp:txXfrm>
    </dsp:sp>
    <dsp:sp modelId="{6C57FFB1-3E81-4D30-AF49-82E25F4C6EB5}">
      <dsp:nvSpPr>
        <dsp:cNvPr id="0" name=""/>
        <dsp:cNvSpPr/>
      </dsp:nvSpPr>
      <dsp:spPr>
        <a:xfrm>
          <a:off x="1373795" y="1397"/>
          <a:ext cx="476587" cy="476587"/>
        </a:xfrm>
        <a:prstGeom prst="ellipse">
          <a:avLst/>
        </a:prstGeom>
        <a:solidFill>
          <a:schemeClr val="accent5">
            <a:tint val="5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D5F55E3F-DACB-483F-BD49-2E8FACB0460D}">
      <dsp:nvSpPr>
        <dsp:cNvPr id="0" name=""/>
        <dsp:cNvSpPr/>
      </dsp:nvSpPr>
      <dsp:spPr>
        <a:xfrm rot="10800000">
          <a:off x="1612089" y="597132"/>
          <a:ext cx="5927205" cy="476587"/>
        </a:xfrm>
        <a:prstGeom prst="homePlate">
          <a:avLst/>
        </a:prstGeom>
        <a:solidFill>
          <a:schemeClr val="accent5">
            <a:hueOff val="-1689636"/>
            <a:satOff val="-4355"/>
            <a:lumOff val="-2941"/>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10162" tIns="53340" rIns="99568" bIns="53340" numCol="1" spcCol="1270" anchor="ctr" anchorCtr="0">
          <a:noAutofit/>
        </a:bodyPr>
        <a:lstStyle/>
        <a:p>
          <a:pPr lvl="0" algn="ctr" defTabSz="622300">
            <a:lnSpc>
              <a:spcPct val="90000"/>
            </a:lnSpc>
            <a:spcBef>
              <a:spcPct val="0"/>
            </a:spcBef>
            <a:spcAft>
              <a:spcPct val="35000"/>
            </a:spcAft>
          </a:pPr>
          <a:r>
            <a:rPr lang="tr-TR" sz="1400" kern="1200" dirty="0" smtClean="0"/>
            <a:t>Akademik başarıda ailenin rolü, duygusal, </a:t>
          </a:r>
          <a:r>
            <a:rPr lang="tr-TR" sz="1400" kern="1200" dirty="0" err="1" smtClean="0"/>
            <a:t>motivasyonel</a:t>
          </a:r>
          <a:r>
            <a:rPr lang="tr-TR" sz="1400" kern="1200" dirty="0" smtClean="0"/>
            <a:t> ve pratik destekle çok boyutludur.</a:t>
          </a:r>
          <a:endParaRPr lang="tr-TR" sz="1400" kern="1200" dirty="0"/>
        </a:p>
      </dsp:txBody>
      <dsp:txXfrm rot="10800000">
        <a:off x="1612089" y="597132"/>
        <a:ext cx="5927205" cy="476587"/>
      </dsp:txXfrm>
    </dsp:sp>
    <dsp:sp modelId="{79FF82A0-7F2D-43BE-9303-AA60F3A37EDF}">
      <dsp:nvSpPr>
        <dsp:cNvPr id="0" name=""/>
        <dsp:cNvSpPr/>
      </dsp:nvSpPr>
      <dsp:spPr>
        <a:xfrm>
          <a:off x="1373795" y="597132"/>
          <a:ext cx="476587" cy="476587"/>
        </a:xfrm>
        <a:prstGeom prst="ellipse">
          <a:avLst/>
        </a:prstGeom>
        <a:solidFill>
          <a:schemeClr val="accent5">
            <a:tint val="50000"/>
            <a:hueOff val="-1682410"/>
            <a:satOff val="-5737"/>
            <a:lumOff val="-956"/>
            <a:alphaOff val="0"/>
          </a:schemeClr>
        </a:solidFill>
        <a:ln/>
        <a:effectLst/>
      </dsp:spPr>
      <dsp:style>
        <a:lnRef idx="2">
          <a:scrgbClr r="0" g="0" b="0"/>
        </a:lnRef>
        <a:fillRef idx="1">
          <a:scrgbClr r="0" g="0" b="0"/>
        </a:fillRef>
        <a:effectRef idx="0">
          <a:scrgbClr r="0" g="0" b="0"/>
        </a:effectRef>
        <a:fontRef idx="minor"/>
      </dsp:style>
    </dsp:sp>
    <dsp:sp modelId="{959AB09C-8FA3-426D-90F4-D7051C7FE756}">
      <dsp:nvSpPr>
        <dsp:cNvPr id="0" name=""/>
        <dsp:cNvSpPr/>
      </dsp:nvSpPr>
      <dsp:spPr>
        <a:xfrm rot="10800000">
          <a:off x="1612089" y="1192867"/>
          <a:ext cx="5927205" cy="476587"/>
        </a:xfrm>
        <a:prstGeom prst="homePlate">
          <a:avLst/>
        </a:prstGeom>
        <a:solidFill>
          <a:schemeClr val="accent5">
            <a:hueOff val="-3379271"/>
            <a:satOff val="-8710"/>
            <a:lumOff val="-5883"/>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10162" tIns="53340" rIns="99568" bIns="53340" numCol="1" spcCol="1270" anchor="ctr" anchorCtr="0">
          <a:noAutofit/>
        </a:bodyPr>
        <a:lstStyle/>
        <a:p>
          <a:pPr lvl="0" algn="ctr" defTabSz="622300">
            <a:lnSpc>
              <a:spcPct val="90000"/>
            </a:lnSpc>
            <a:spcBef>
              <a:spcPct val="0"/>
            </a:spcBef>
            <a:spcAft>
              <a:spcPct val="35000"/>
            </a:spcAft>
          </a:pPr>
          <a:r>
            <a:rPr lang="tr-TR" sz="1400" kern="1200" dirty="0" smtClean="0"/>
            <a:t>Ebeveynlerin aşırı baskıdan kaçınarak destekleyici ve anlayışlı olmaları gerekmektedir.</a:t>
          </a:r>
          <a:endParaRPr lang="tr-TR" sz="1400" kern="1200" dirty="0"/>
        </a:p>
      </dsp:txBody>
      <dsp:txXfrm rot="10800000">
        <a:off x="1612089" y="1192867"/>
        <a:ext cx="5927205" cy="476587"/>
      </dsp:txXfrm>
    </dsp:sp>
    <dsp:sp modelId="{EAC3E107-3D2D-4509-AE93-B6DCC0DFD9D6}">
      <dsp:nvSpPr>
        <dsp:cNvPr id="0" name=""/>
        <dsp:cNvSpPr/>
      </dsp:nvSpPr>
      <dsp:spPr>
        <a:xfrm>
          <a:off x="1373795" y="1192867"/>
          <a:ext cx="476587" cy="476587"/>
        </a:xfrm>
        <a:prstGeom prst="ellipse">
          <a:avLst/>
        </a:prstGeom>
        <a:solidFill>
          <a:schemeClr val="accent5">
            <a:tint val="50000"/>
            <a:hueOff val="-3364820"/>
            <a:satOff val="-11474"/>
            <a:lumOff val="-1911"/>
            <a:alphaOff val="0"/>
          </a:schemeClr>
        </a:solidFill>
        <a:ln/>
        <a:effectLst/>
      </dsp:spPr>
      <dsp:style>
        <a:lnRef idx="2">
          <a:scrgbClr r="0" g="0" b="0"/>
        </a:lnRef>
        <a:fillRef idx="1">
          <a:scrgbClr r="0" g="0" b="0"/>
        </a:fillRef>
        <a:effectRef idx="0">
          <a:scrgbClr r="0" g="0" b="0"/>
        </a:effectRef>
        <a:fontRef idx="minor"/>
      </dsp:style>
    </dsp:sp>
    <dsp:sp modelId="{A1864818-ED02-4A06-8EDA-91F46D87A52E}">
      <dsp:nvSpPr>
        <dsp:cNvPr id="0" name=""/>
        <dsp:cNvSpPr/>
      </dsp:nvSpPr>
      <dsp:spPr>
        <a:xfrm rot="10800000">
          <a:off x="1612089" y="1788601"/>
          <a:ext cx="5927205" cy="476587"/>
        </a:xfrm>
        <a:prstGeom prst="homePlate">
          <a:avLst/>
        </a:prstGeom>
        <a:solidFill>
          <a:schemeClr val="accent5">
            <a:hueOff val="-5068907"/>
            <a:satOff val="-13064"/>
            <a:lumOff val="-8824"/>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10162" tIns="53340" rIns="99568" bIns="53340" numCol="1" spcCol="1270" anchor="ctr" anchorCtr="0">
          <a:noAutofit/>
        </a:bodyPr>
        <a:lstStyle/>
        <a:p>
          <a:pPr lvl="0" algn="ctr" defTabSz="622300">
            <a:lnSpc>
              <a:spcPct val="90000"/>
            </a:lnSpc>
            <a:spcBef>
              <a:spcPct val="0"/>
            </a:spcBef>
            <a:spcAft>
              <a:spcPct val="35000"/>
            </a:spcAft>
          </a:pPr>
          <a:r>
            <a:rPr lang="tr-TR" sz="1400" kern="1200" dirty="0" smtClean="0"/>
            <a:t>Eğitim kurumları, ailelerle işbirliği yaparak öğrenci başarısını artıracak kapsamlı programlar geliştirmelidir.</a:t>
          </a:r>
          <a:endParaRPr lang="tr-TR" sz="1400" kern="1200" dirty="0"/>
        </a:p>
      </dsp:txBody>
      <dsp:txXfrm rot="10800000">
        <a:off x="1612089" y="1788601"/>
        <a:ext cx="5927205" cy="476587"/>
      </dsp:txXfrm>
    </dsp:sp>
    <dsp:sp modelId="{E3200083-3D5E-4486-B6A2-3FEC0111BF14}">
      <dsp:nvSpPr>
        <dsp:cNvPr id="0" name=""/>
        <dsp:cNvSpPr/>
      </dsp:nvSpPr>
      <dsp:spPr>
        <a:xfrm>
          <a:off x="1373795" y="1788601"/>
          <a:ext cx="476587" cy="476587"/>
        </a:xfrm>
        <a:prstGeom prst="ellipse">
          <a:avLst/>
        </a:prstGeom>
        <a:solidFill>
          <a:schemeClr val="accent5">
            <a:tint val="50000"/>
            <a:hueOff val="-5047230"/>
            <a:satOff val="-17210"/>
            <a:lumOff val="-2867"/>
            <a:alphaOff val="0"/>
          </a:schemeClr>
        </a:solidFill>
        <a:ln/>
        <a:effectLst/>
      </dsp:spPr>
      <dsp:style>
        <a:lnRef idx="2">
          <a:scrgbClr r="0" g="0" b="0"/>
        </a:lnRef>
        <a:fillRef idx="1">
          <a:scrgbClr r="0" g="0" b="0"/>
        </a:fillRef>
        <a:effectRef idx="0">
          <a:scrgbClr r="0" g="0" b="0"/>
        </a:effectRef>
        <a:fontRef idx="minor"/>
      </dsp:style>
    </dsp:sp>
    <dsp:sp modelId="{7965F7F6-C7F3-4378-9306-6BE7C33AC4BB}">
      <dsp:nvSpPr>
        <dsp:cNvPr id="0" name=""/>
        <dsp:cNvSpPr/>
      </dsp:nvSpPr>
      <dsp:spPr>
        <a:xfrm rot="10800000">
          <a:off x="1612089" y="2384336"/>
          <a:ext cx="5927205" cy="476587"/>
        </a:xfrm>
        <a:prstGeom prst="homePlate">
          <a:avLst/>
        </a:prstGeom>
        <a:solidFill>
          <a:schemeClr val="accent5">
            <a:hueOff val="-6758543"/>
            <a:satOff val="-17419"/>
            <a:lumOff val="-11765"/>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10162" tIns="53340" rIns="99568" bIns="53340" numCol="1" spcCol="1270" anchor="ctr" anchorCtr="0">
          <a:noAutofit/>
        </a:bodyPr>
        <a:lstStyle/>
        <a:p>
          <a:pPr lvl="0" algn="ctr" defTabSz="622300">
            <a:lnSpc>
              <a:spcPct val="90000"/>
            </a:lnSpc>
            <a:spcBef>
              <a:spcPct val="0"/>
            </a:spcBef>
            <a:spcAft>
              <a:spcPct val="35000"/>
            </a:spcAft>
          </a:pPr>
          <a:r>
            <a:rPr lang="tr-TR" sz="1400" kern="1200" dirty="0" smtClean="0"/>
            <a:t>Teknoloji ve yenilikçi eğitim modelleri, aile katılımını artırarak akademik başarıyı desteklemelidir.</a:t>
          </a:r>
          <a:endParaRPr lang="tr-TR" sz="1400" kern="1200" dirty="0"/>
        </a:p>
      </dsp:txBody>
      <dsp:txXfrm rot="10800000">
        <a:off x="1612089" y="2384336"/>
        <a:ext cx="5927205" cy="476587"/>
      </dsp:txXfrm>
    </dsp:sp>
    <dsp:sp modelId="{4E67D29B-A145-4B8D-8C04-786EAAF6C5D1}">
      <dsp:nvSpPr>
        <dsp:cNvPr id="0" name=""/>
        <dsp:cNvSpPr/>
      </dsp:nvSpPr>
      <dsp:spPr>
        <a:xfrm>
          <a:off x="1373795" y="2384336"/>
          <a:ext cx="476587" cy="476587"/>
        </a:xfrm>
        <a:prstGeom prst="ellipse">
          <a:avLst/>
        </a:prstGeom>
        <a:solidFill>
          <a:schemeClr val="accent5">
            <a:tint val="50000"/>
            <a:hueOff val="-6729641"/>
            <a:satOff val="-22947"/>
            <a:lumOff val="-3823"/>
            <a:alphaOff val="0"/>
          </a:schemeClr>
        </a:solidFill>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B4A5F8-81B8-4A35-BF80-68F661AD196E}" type="datetimeFigureOut">
              <a:rPr lang="tr-TR" smtClean="0"/>
              <a:pPr/>
              <a:t>9.09.2025</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Batman Rehberlik Araştırma Merkezi</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74E583-4614-426A-993E-334587D52501}" type="slidenum">
              <a:rPr lang="tr-TR" smtClean="0"/>
              <a:pPr/>
              <a:t>‹#›</a:t>
            </a:fld>
            <a:endParaRPr lang="tr-T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a:t>
            </a:fld>
            <a:endParaRPr lang="zh-CN" altLang="en-US" sz="1200">
              <a:latin typeface="Calibri" charset="0"/>
              <a:ea typeface="等线" charset="0"/>
              <a:cs typeface="Droid Sans" charset="0"/>
            </a:endParaRPr>
          </a:p>
        </p:txBody>
      </p:sp>
      <p:sp>
        <p:nvSpPr>
          <p:cNvPr id="18" name="Metin kutusu"/>
          <p:cNvSpPr>
            <a:spLocks noGrp="1"/>
          </p:cNvSpPr>
          <p:nvPr>
            <p:ph type="hdr"/>
          </p:nvPr>
        </p:nvSpPr>
        <p:spPr>
          <a:xfrm>
            <a:off x="0" y="0"/>
            <a:ext cx="2945660" cy="498055"/>
          </a:xfrm>
          <a:prstGeom prst="rect">
            <a:avLst/>
          </a:prstGeom>
          <a:noFill/>
          <a:ln w="12700" cap="flat" cmpd="sng">
            <a:noFill/>
            <a:prstDash val="solid"/>
            <a:miter/>
          </a:ln>
        </p:spPr>
        <p:txBody>
          <a:bodyPr vert="horz" wrap="square" lIns="91457" tIns="45730" rIns="91457" bIns="45730" anchor="t" anchorCtr="0">
            <a:prstTxWarp prst="textNoShape">
              <a:avLst/>
            </a:prstTxWarp>
          </a:bodyPr>
          <a:lstStyle/>
          <a:p>
            <a:pPr algn="l"/>
            <a:endParaRPr lang="zh-CN" altLang="en-US" sz="1200">
              <a:latin typeface="Calibri" charset="0"/>
              <a:ea typeface="等线" charset="0"/>
              <a:cs typeface="Droid Sans" charset="0"/>
            </a:endParaRPr>
          </a:p>
        </p:txBody>
      </p:sp>
      <p:sp>
        <p:nvSpPr>
          <p:cNvPr id="19" name="Metin kutusu"/>
          <p:cNvSpPr>
            <a:spLocks noGrp="1"/>
          </p:cNvSpPr>
          <p:nvPr>
            <p:ph type="dt" idx="1"/>
          </p:nvPr>
        </p:nvSpPr>
        <p:spPr>
          <a:xfrm>
            <a:off x="3850442" y="0"/>
            <a:ext cx="2945660" cy="498055"/>
          </a:xfrm>
          <a:prstGeom prst="rect">
            <a:avLst/>
          </a:prstGeom>
          <a:noFill/>
          <a:ln w="12700" cap="flat" cmpd="sng">
            <a:noFill/>
            <a:prstDash val="solid"/>
            <a:miter/>
          </a:ln>
        </p:spPr>
        <p:txBody>
          <a:bodyPr vert="horz" wrap="square" lIns="91457" tIns="45730" rIns="91457" bIns="45730" anchor="t" anchorCtr="0">
            <a:prstTxWarp prst="textNoShape">
              <a:avLst/>
            </a:prstTxWarp>
          </a:bodyPr>
          <a:lstStyle/>
          <a:p>
            <a:pPr algn="r"/>
            <a:fld id="{CAD2D6BD-DE1B-4B5F-8B41-2702339687B9}" type="datetime1">
              <a:rPr lang="en-US" altLang="zh-CN" sz="1200">
                <a:latin typeface="Calibri" charset="0"/>
                <a:ea typeface="等线" charset="0"/>
                <a:cs typeface="Droid Sans" charset="0"/>
              </a:rPr>
              <a:pPr algn="r"/>
              <a:t>9/9/2025</a:t>
            </a:fld>
            <a:endParaRPr lang="zh-CN" altLang="en-US" sz="1200">
              <a:latin typeface="Calibri" charset="0"/>
              <a:ea typeface="等线" charset="0"/>
              <a:cs typeface="Droid Sans" charset="0"/>
            </a:endParaRPr>
          </a:p>
        </p:txBody>
      </p:sp>
      <p:sp>
        <p:nvSpPr>
          <p:cNvPr id="20" name="Nesne"/>
          <p:cNvSpPr>
            <a:spLocks noGrp="1" noRot="1" noChangeAspect="1"/>
          </p:cNvSpPr>
          <p:nvPr>
            <p:ph type="sldImg" idx="2"/>
          </p:nvPr>
        </p:nvSpPr>
        <p:spPr>
          <a:xfrm>
            <a:off x="1028700" y="1239838"/>
            <a:ext cx="4740275" cy="3351211"/>
          </a:xfrm>
          <a:prstGeom prst="rect">
            <a:avLst/>
          </a:prstGeom>
          <a:noFill/>
          <a:ln w="12700" cap="flat" cmpd="sng">
            <a:solidFill>
              <a:srgbClr val="000000"/>
            </a:solidFill>
            <a:prstDash val="solid"/>
            <a:round/>
          </a:ln>
        </p:spPr>
      </p:sp>
      <p:sp>
        <p:nvSpPr>
          <p:cNvPr id="21" name="Metin kutusu"/>
          <p:cNvSpPr>
            <a:spLocks noGrp="1"/>
          </p:cNvSpPr>
          <p:nvPr>
            <p:ph type="body" idx="3"/>
          </p:nvPr>
        </p:nvSpPr>
        <p:spPr>
          <a:xfrm>
            <a:off x="679768" y="4777195"/>
            <a:ext cx="5438140" cy="3908613"/>
          </a:xfrm>
          <a:prstGeom prst="rect">
            <a:avLst/>
          </a:prstGeom>
          <a:noFill/>
          <a:ln w="12700" cap="flat" cmpd="sng">
            <a:noFill/>
            <a:prstDash val="solid"/>
            <a:miter/>
          </a:ln>
        </p:spPr>
        <p:txBody>
          <a:bodyPr vert="horz" wrap="square" lIns="91457" tIns="45730" rIns="91457" bIns="45730" anchor="t" anchorCtr="0">
            <a:prstTxWarp prst="textNoShape">
              <a:avLst/>
            </a:prstTxWarp>
          </a:bodyPr>
          <a:lstStyle/>
          <a:p>
            <a:r>
              <a:rPr lang="en-US" altLang="zh-CN"/>
              <a:t>Asıl metin stillerini düzenlemek için tıklayın</a:t>
            </a:r>
          </a:p>
          <a:p>
            <a:pPr lvl="1"/>
            <a:r>
              <a:rPr lang="en-US" altLang="zh-CN"/>
              <a:t>İkinci düzey</a:t>
            </a:r>
          </a:p>
          <a:p>
            <a:pPr lvl="2"/>
            <a:r>
              <a:rPr lang="en-US" altLang="zh-CN"/>
              <a:t>Üçüncü düzey</a:t>
            </a:r>
          </a:p>
          <a:p>
            <a:pPr lvl="3"/>
            <a:r>
              <a:rPr lang="en-US" altLang="zh-CN"/>
              <a:t>Dördüncü düzey</a:t>
            </a:r>
          </a:p>
          <a:p>
            <a:pPr lvl="4"/>
            <a:r>
              <a:rPr lang="en-US" altLang="zh-CN"/>
              <a:t>Beşinci düzey</a:t>
            </a:r>
            <a:endParaRPr lang="zh-CN" altLang="en-US"/>
          </a:p>
        </p:txBody>
      </p:sp>
      <p:sp>
        <p:nvSpPr>
          <p:cNvPr id="22" name="Metin kutusu"/>
          <p:cNvSpPr>
            <a:spLocks noGrp="1"/>
          </p:cNvSpPr>
          <p:nvPr>
            <p:ph type="ftr" idx="4"/>
          </p:nvPr>
        </p:nvSpPr>
        <p:spPr>
          <a:xfrm>
            <a:off x="0"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113836694"/>
      </p:ext>
    </p:extLst>
  </p:cSld>
  <p:clrMap bg1="lt1" tx1="dk1" bg2="lt2" tx2="dk2" accent1="accent1" accent2="accent2" accent3="accent3" accent4="accent4" accent5="accent5" accent6="accent6" hlink="hlink" folHlink="folHlink"/>
  <p:hf hd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a:t>
            </a:fld>
            <a:endParaRPr lang="zh-CN" altLang="en-US" sz="1200">
              <a:latin typeface="Calibri" charset="0"/>
              <a:ea typeface="等线" charset="0"/>
              <a:cs typeface="Droid Sans" charset="0"/>
            </a:endParaRPr>
          </a:p>
        </p:txBody>
      </p:sp>
      <p:sp>
        <p:nvSpPr>
          <p:cNvPr id="2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2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83808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11</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11</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12</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12</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13</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13</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14</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14</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15</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15</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16</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16</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324959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17</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17</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18</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18</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19</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19</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20</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20</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21</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21</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22</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22</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23</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23</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864826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24</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24</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88823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25</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25</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463801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26</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26</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638220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27</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27</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742121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28</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28</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409649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3</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3</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4</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4</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6</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6</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7</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7</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8</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8</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9</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9</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10</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10</a:t>
            </a:fld>
            <a:endParaRPr lang="zh-CN" altLang="en-US" sz="1200">
              <a:latin typeface="Calibri" charset="0"/>
              <a:ea typeface="等线" charset="0"/>
              <a:cs typeface="Droid Sans" charset="0"/>
            </a:endParaRPr>
          </a:p>
        </p:txBody>
      </p:sp>
      <p:sp>
        <p:nvSpPr>
          <p:cNvPr id="6" name="5 Altbilgi Yer Tutucusu"/>
          <p:cNvSpPr>
            <a:spLocks noGrp="1"/>
          </p:cNvSpPr>
          <p:nvPr>
            <p:ph type="ftr" idx="10"/>
          </p:nvPr>
        </p:nvSpPr>
        <p:spPr/>
        <p:txBody>
          <a:bodyPr/>
          <a:lstStyle/>
          <a:p>
            <a:pPr algn="l"/>
            <a:r>
              <a:rPr lang="tr-TR" altLang="zh-CN" sz="1200" smtClean="0">
                <a:latin typeface="Calibri" charset="0"/>
                <a:ea typeface="等线" charset="0"/>
                <a:cs typeface="Droid Sans" charset="0"/>
              </a:rPr>
              <a:t>Batman Rehberlik Araştırma Merkezi</a:t>
            </a:r>
            <a:endParaRPr lang="zh-CN" altLang="en-US" sz="1200">
              <a:latin typeface="Calibri" charset="0"/>
              <a:ea typeface="等线" charset="0"/>
              <a:cs typeface="Droid Sans" charset="0"/>
            </a:endParaRPr>
          </a:p>
        </p:txBody>
      </p:sp>
    </p:spTree>
    <p:extLst>
      <p:ext uri="{BB962C8B-B14F-4D97-AF65-F5344CB8AC3E}">
        <p14:creationId xmlns="" xmlns:p14="http://schemas.microsoft.com/office/powerpoint/2010/main" val="29102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Metin kutusu"/>
          <p:cNvSpPr>
            <a:spLocks noGrp="1"/>
          </p:cNvSpPr>
          <p:nvPr>
            <p:ph type="ctrTitle"/>
          </p:nvPr>
        </p:nvSpPr>
        <p:spPr>
          <a:xfrm>
            <a:off x="801884" y="2348399"/>
            <a:ext cx="9088029" cy="1620430"/>
          </a:xfrm>
        </p:spPr>
        <p:txBody>
          <a:bodyPr/>
          <a:lstStyle/>
          <a:p>
            <a:r>
              <a:rPr lang="zh-CN" altLang="en-US" smtClean="0"/>
              <a:t>单击此处编辑母版标题样式</a:t>
            </a:r>
            <a:endParaRPr lang="zh-CN" altLang="en-US"/>
          </a:p>
        </p:txBody>
      </p:sp>
      <p:sp>
        <p:nvSpPr>
          <p:cNvPr id="3" name="Metin kutusu"/>
          <p:cNvSpPr>
            <a:spLocks noGrp="1"/>
          </p:cNvSpPr>
          <p:nvPr>
            <p:ph type="subTitle" idx="1"/>
          </p:nvPr>
        </p:nvSpPr>
        <p:spPr>
          <a:xfrm>
            <a:off x="1603769" y="4283815"/>
            <a:ext cx="7484259" cy="193191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 xmlns:p14="http://schemas.microsoft.com/office/powerpoint/2010/main" val="87495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p>
            <a:r>
              <a:rPr lang="zh-CN" altLang="en-US" smtClean="0"/>
              <a:t>单击此处编辑母版标题样式</a:t>
            </a:r>
            <a:endParaRPr lang="zh-CN" altLang="en-US"/>
          </a:p>
        </p:txBody>
      </p:sp>
      <p:sp>
        <p:nvSpPr>
          <p:cNvPr id="3" name="Metin kutusu"/>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 xmlns:p14="http://schemas.microsoft.com/office/powerpoint/2010/main" val="48093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Metin kutusu"/>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Metin kutusu"/>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 xmlns:p14="http://schemas.microsoft.com/office/powerpoint/2010/main" val="2093954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自定义版式">
    <p:bg>
      <p:bgPr>
        <a:pattFill prst="smConfetti">
          <a:fgClr>
            <a:srgbClr val="F2F2F2"/>
          </a:fgClr>
          <a:bgClr>
            <a:srgbClr val="FFFFFF"/>
          </a:bgClr>
        </a:pattFill>
        <a:effectLst/>
      </p:bgPr>
    </p:bg>
    <p:spTree>
      <p:nvGrpSpPr>
        <p:cNvPr id="1" name=""/>
        <p:cNvGrpSpPr/>
        <p:nvPr/>
      </p:nvGrpSpPr>
      <p:grpSpPr>
        <a:xfrm>
          <a:off x="0" y="0"/>
          <a:ext cx="0" cy="0"/>
          <a:chOff x="0" y="0"/>
          <a:chExt cx="0" cy="0"/>
        </a:xfrm>
      </p:grpSpPr>
      <p:pic>
        <p:nvPicPr>
          <p:cNvPr id="23" name="Görseller"/>
          <p:cNvPicPr>
            <a:picLocks/>
          </p:cNvPicPr>
          <p:nvPr/>
        </p:nvPicPr>
        <p:blipFill>
          <a:blip r:embed="rId2" cstate="print"/>
          <a:srcRect l="89789" t="-51269" b="-1"/>
          <a:stretch>
            <a:fillRect/>
          </a:stretch>
        </p:blipFill>
        <p:spPr>
          <a:xfrm>
            <a:off x="9723243" y="-112558"/>
            <a:ext cx="852113" cy="724149"/>
          </a:xfrm>
          <a:prstGeom prst="rect">
            <a:avLst/>
          </a:prstGeom>
          <a:noFill/>
          <a:ln w="12700" cap="flat" cmpd="sng">
            <a:noFill/>
            <a:prstDash val="solid"/>
            <a:miter/>
          </a:ln>
        </p:spPr>
      </p:pic>
      <p:pic>
        <p:nvPicPr>
          <p:cNvPr id="24" name="Görseller"/>
          <p:cNvPicPr>
            <a:picLocks noChangeAspect="1"/>
          </p:cNvPicPr>
          <p:nvPr/>
        </p:nvPicPr>
        <p:blipFill>
          <a:blip r:embed="rId3" cstate="print"/>
          <a:stretch>
            <a:fillRect/>
          </a:stretch>
        </p:blipFill>
        <p:spPr>
          <a:xfrm>
            <a:off x="0" y="-31658"/>
            <a:ext cx="10733906" cy="7591335"/>
          </a:xfrm>
          <a:prstGeom prst="rect">
            <a:avLst/>
          </a:prstGeom>
          <a:noFill/>
          <a:ln w="12700" cap="flat" cmpd="sng">
            <a:noFill/>
            <a:prstDash val="solid"/>
            <a:miter/>
          </a:ln>
        </p:spPr>
      </p:pic>
      <p:pic>
        <p:nvPicPr>
          <p:cNvPr id="25" name="Görseller" descr="C:\Users\hddoga06\Desktop\EY_kurumsal_kimlik_2024\b_baskisal\2_diger_uygulamalar\11_power_point_sunum_formati\jpeg\tr_logo_yatay_beyaz.png"/>
          <p:cNvPicPr>
            <a:picLocks noChangeAspect="1"/>
          </p:cNvPicPr>
          <p:nvPr/>
        </p:nvPicPr>
        <p:blipFill>
          <a:blip r:embed="rId4" cstate="print"/>
          <a:stretch>
            <a:fillRect/>
          </a:stretch>
        </p:blipFill>
        <p:spPr>
          <a:xfrm>
            <a:off x="4131807" y="4148417"/>
            <a:ext cx="2428202" cy="649685"/>
          </a:xfrm>
          <a:prstGeom prst="rect">
            <a:avLst/>
          </a:prstGeom>
          <a:noFill/>
          <a:ln w="12700" cap="flat" cmpd="sng">
            <a:noFill/>
            <a:prstDash val="solid"/>
            <a:miter/>
          </a:ln>
        </p:spPr>
      </p:pic>
    </p:spTree>
    <p:extLst>
      <p:ext uri="{BB962C8B-B14F-4D97-AF65-F5344CB8AC3E}">
        <p14:creationId xmlns="" xmlns:p14="http://schemas.microsoft.com/office/powerpoint/2010/main" val="75066348"/>
      </p:ext>
    </p:extLst>
  </p:cSld>
  <p:clrMapOvr>
    <a:masterClrMapping/>
  </p:clrMapOvr>
  <p:hf sldNum="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自定义版式">
    <p:bg>
      <p:bgPr>
        <a:pattFill prst="pct20">
          <a:fgClr>
            <a:srgbClr val="F2F2F2"/>
          </a:fgClr>
          <a:bgClr>
            <a:srgbClr val="FFFFFF"/>
          </a:bgClr>
        </a:pattFill>
        <a:effectLst/>
      </p:bgPr>
    </p:bg>
    <p:spTree>
      <p:nvGrpSpPr>
        <p:cNvPr id="1" name=""/>
        <p:cNvGrpSpPr/>
        <p:nvPr/>
      </p:nvGrpSpPr>
      <p:grpSpPr>
        <a:xfrm>
          <a:off x="0" y="0"/>
          <a:ext cx="0" cy="0"/>
          <a:chOff x="0" y="0"/>
          <a:chExt cx="0" cy="0"/>
        </a:xfrm>
      </p:grpSpPr>
      <p:pic>
        <p:nvPicPr>
          <p:cNvPr id="31" name="Görseller"/>
          <p:cNvPicPr>
            <a:picLocks noChangeAspect="1"/>
          </p:cNvPicPr>
          <p:nvPr/>
        </p:nvPicPr>
        <p:blipFill>
          <a:blip r:embed="rId2" cstate="print"/>
          <a:stretch>
            <a:fillRect/>
          </a:stretch>
        </p:blipFill>
        <p:spPr>
          <a:xfrm>
            <a:off x="-5261" y="0"/>
            <a:ext cx="10702336" cy="7569007"/>
          </a:xfrm>
          <a:prstGeom prst="rect">
            <a:avLst/>
          </a:prstGeom>
          <a:noFill/>
          <a:ln w="12700" cap="flat" cmpd="sng">
            <a:noFill/>
            <a:prstDash val="solid"/>
            <a:miter/>
          </a:ln>
        </p:spPr>
      </p:pic>
      <p:sp>
        <p:nvSpPr>
          <p:cNvPr id="32" name="Dikdörtgenler"/>
          <p:cNvSpPr>
            <a:spLocks/>
          </p:cNvSpPr>
          <p:nvPr/>
        </p:nvSpPr>
        <p:spPr>
          <a:xfrm>
            <a:off x="6176442" y="7271158"/>
            <a:ext cx="3855466" cy="121830"/>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marL="0" indent="0" algn="r" eaLnBrk="1" latinLnBrk="0" hangingPunct="1">
              <a:lnSpc>
                <a:spcPct val="90000"/>
              </a:lnSpc>
              <a:spcBef>
                <a:spcPts val="0"/>
              </a:spcBef>
              <a:spcAft>
                <a:spcPts val="0"/>
              </a:spcAft>
              <a:buNone/>
            </a:pPr>
            <a:r>
              <a:rPr lang="en-US" altLang="zh-CN" sz="1000" b="1" i="0" u="none" strike="noStrike" kern="1800" cap="none" spc="18" baseline="0">
                <a:solidFill>
                  <a:srgbClr val="808080"/>
                </a:solidFill>
                <a:latin typeface="Calibri" charset="0"/>
                <a:ea typeface="等线 Light" charset="0"/>
                <a:cs typeface="Droid Sans" charset="0"/>
              </a:rPr>
              <a:t>Batman İl Milli Eğitim Müdürlüğü</a:t>
            </a:r>
            <a:endParaRPr lang="zh-CN" altLang="en-US" sz="1000" b="1" i="0" u="none" strike="noStrike" kern="1800" cap="none" spc="18" baseline="0">
              <a:solidFill>
                <a:srgbClr val="808080"/>
              </a:solidFill>
              <a:latin typeface="Calibri" charset="0"/>
              <a:ea typeface="等线 Light" charset="0"/>
              <a:cs typeface="Droid Sans" charset="0"/>
            </a:endParaRPr>
          </a:p>
        </p:txBody>
      </p:sp>
      <p:sp>
        <p:nvSpPr>
          <p:cNvPr id="33" name="Dikdörtgenler"/>
          <p:cNvSpPr>
            <a:spLocks/>
          </p:cNvSpPr>
          <p:nvPr/>
        </p:nvSpPr>
        <p:spPr>
          <a:xfrm>
            <a:off x="10032037" y="7189126"/>
            <a:ext cx="648440" cy="215263"/>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877" b="0" i="0" u="none" strike="noStrike" kern="1200" cap="none" spc="0" baseline="0">
                <a:solidFill>
                  <a:schemeClr val="bg1"/>
                </a:solidFill>
                <a:latin typeface="Calibri" charset="0"/>
                <a:ea typeface="等线" charset="0"/>
                <a:cs typeface="Droid Sans" charset="0"/>
              </a:rPr>
              <a:t>{  </a:t>
            </a:r>
            <a:fld id="{CAD2D6BD-DE1B-4B5F-8B41-2702339687B9}" type="slidenum">
              <a:rPr lang="en-US" altLang="zh-CN" sz="877" b="0" i="0" u="none" strike="noStrike" kern="1200" cap="none" spc="0" baseline="0">
                <a:solidFill>
                  <a:schemeClr val="bg1"/>
                </a:solidFill>
                <a:latin typeface="Calibri" charset="0"/>
                <a:ea typeface="等线" charset="0"/>
                <a:cs typeface="Droid Sans" charset="0"/>
              </a:rPr>
              <a:pPr marL="0" indent="0" algn="ctr">
                <a:lnSpc>
                  <a:spcPct val="100000"/>
                </a:lnSpc>
                <a:spcBef>
                  <a:spcPts val="0"/>
                </a:spcBef>
                <a:spcAft>
                  <a:spcPts val="0"/>
                </a:spcAft>
                <a:buNone/>
              </a:pPr>
              <a:t>‹#›</a:t>
            </a:fld>
            <a:r>
              <a:rPr lang="en-US" altLang="zh-CN" sz="877" b="0" i="0" u="none" strike="noStrike" kern="1200" cap="none" spc="0" baseline="0">
                <a:solidFill>
                  <a:schemeClr val="bg1"/>
                </a:solidFill>
                <a:latin typeface="Calibri" charset="0"/>
                <a:ea typeface="等线" charset="0"/>
                <a:cs typeface="Droid Sans" charset="0"/>
              </a:rPr>
              <a:t>  }</a:t>
            </a:r>
            <a:endParaRPr lang="zh-CN" altLang="en-US" sz="877" b="0" i="0" u="none" strike="noStrike" kern="1200" cap="none" spc="0" baseline="0">
              <a:solidFill>
                <a:schemeClr val="bg1"/>
              </a:solidFill>
              <a:latin typeface="Calibri" charset="0"/>
              <a:ea typeface="等线" charset="0"/>
              <a:cs typeface="Droid Sans" charset="0"/>
            </a:endParaRPr>
          </a:p>
        </p:txBody>
      </p:sp>
      <p:pic>
        <p:nvPicPr>
          <p:cNvPr id="34" name="Görseller">
            <a:hlinkClick r:id="" action="ppaction://noaction"/>
          </p:cNvPr>
          <p:cNvPicPr>
            <a:picLocks noChangeAspect="1"/>
          </p:cNvPicPr>
          <p:nvPr/>
        </p:nvPicPr>
        <p:blipFill>
          <a:blip r:embed="rId3" cstate="print"/>
          <a:stretch>
            <a:fillRect/>
          </a:stretch>
        </p:blipFill>
        <p:spPr>
          <a:xfrm>
            <a:off x="154389" y="7100047"/>
            <a:ext cx="295638" cy="294089"/>
          </a:xfrm>
          <a:prstGeom prst="rect">
            <a:avLst/>
          </a:prstGeom>
          <a:noFill/>
          <a:ln w="12700" cap="flat" cmpd="sng">
            <a:noFill/>
            <a:prstDash val="solid"/>
            <a:miter/>
          </a:ln>
        </p:spPr>
      </p:pic>
      <p:pic>
        <p:nvPicPr>
          <p:cNvPr id="35" name="Görseller" descr="C:\Users\hddoga06\Desktop\EY_kurumsal_kimlik_2024\b_baskisal\2_diger_uygulamalar\11_power_point_sunum_formati\jpeg\tr_logo_yatay_beyaz.png"/>
          <p:cNvPicPr>
            <a:picLocks noChangeAspect="1"/>
          </p:cNvPicPr>
          <p:nvPr/>
        </p:nvPicPr>
        <p:blipFill>
          <a:blip r:embed="rId4" cstate="print"/>
          <a:stretch>
            <a:fillRect/>
          </a:stretch>
        </p:blipFill>
        <p:spPr>
          <a:xfrm>
            <a:off x="154389" y="228600"/>
            <a:ext cx="1499503" cy="438110"/>
          </a:xfrm>
          <a:prstGeom prst="rect">
            <a:avLst/>
          </a:prstGeom>
          <a:noFill/>
          <a:ln w="12700" cap="flat" cmpd="sng">
            <a:noFill/>
            <a:prstDash val="solid"/>
            <a:miter/>
          </a:ln>
        </p:spPr>
      </p:pic>
      <p:pic>
        <p:nvPicPr>
          <p:cNvPr id="36" name="Görseller" descr="C:\Users\hddoga06\Desktop\EY_kurumsal_kimlik_2024\b_baskisal\2_diger_uygulamalar\11_power_point_sunum_formati\jpeg\turkiye_yuzyili_logo_beyaz.png"/>
          <p:cNvPicPr>
            <a:picLocks noChangeAspect="1"/>
          </p:cNvPicPr>
          <p:nvPr/>
        </p:nvPicPr>
        <p:blipFill>
          <a:blip r:embed="rId5" cstate="print"/>
          <a:stretch>
            <a:fillRect/>
          </a:stretch>
        </p:blipFill>
        <p:spPr>
          <a:xfrm>
            <a:off x="9610281" y="228600"/>
            <a:ext cx="928794" cy="482371"/>
          </a:xfrm>
          <a:prstGeom prst="rect">
            <a:avLst/>
          </a:prstGeom>
          <a:noFill/>
          <a:ln w="12700" cap="flat" cmpd="sng">
            <a:noFill/>
            <a:prstDash val="solid"/>
            <a:miter/>
          </a:ln>
        </p:spPr>
      </p:pic>
    </p:spTree>
    <p:extLst>
      <p:ext uri="{BB962C8B-B14F-4D97-AF65-F5344CB8AC3E}">
        <p14:creationId xmlns="" xmlns:p14="http://schemas.microsoft.com/office/powerpoint/2010/main" val="605094593"/>
      </p:ext>
    </p:extLst>
  </p:cSld>
  <p:clrMapOvr>
    <a:masterClrMapping/>
  </p:clrMapOvr>
  <p:hf sldNum="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19" name="Resim 1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31658"/>
            <a:ext cx="10733906" cy="7591335"/>
          </a:xfrm>
          <a:prstGeom prst="rect">
            <a:avLst/>
          </a:prstGeom>
        </p:spPr>
      </p:pic>
      <p:pic>
        <p:nvPicPr>
          <p:cNvPr id="2"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4131807" y="4148417"/>
            <a:ext cx="2428202" cy="6496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6814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p>
            <a:r>
              <a:rPr lang="zh-CN" altLang="en-US" smtClean="0"/>
              <a:t>单击此处编辑母版标题样式</a:t>
            </a:r>
            <a:endParaRPr lang="zh-CN" altLang="en-US"/>
          </a:p>
        </p:txBody>
      </p:sp>
      <p:sp>
        <p:nvSpPr>
          <p:cNvPr id="3" name="Metin kutusu"/>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 xmlns:p14="http://schemas.microsoft.com/office/powerpoint/2010/main" val="49082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Metin kutusu"/>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Metin kut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 xmlns:p14="http://schemas.microsoft.com/office/powerpoint/2010/main" val="124184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p>
            <a:r>
              <a:rPr lang="zh-CN" altLang="en-US" smtClean="0"/>
              <a:t>单击此处编辑母版标题样式</a:t>
            </a:r>
            <a:endParaRPr lang="zh-CN" altLang="en-US"/>
          </a:p>
        </p:txBody>
      </p:sp>
      <p:sp>
        <p:nvSpPr>
          <p:cNvPr id="3" name="Metin kut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6" name="Metin kutusu"/>
          <p:cNvSpPr>
            <a:spLocks noGrp="1"/>
          </p:cNvSpPr>
          <p:nvPr>
            <p:ph type="ftr" sz="quarter" idx="11"/>
          </p:nvPr>
        </p:nvSpPr>
        <p:spPr/>
        <p:txBody>
          <a:bodyPr/>
          <a:lstStyle/>
          <a:p>
            <a:endParaRPr lang="zh-CN" altLang="en-US"/>
          </a:p>
        </p:txBody>
      </p:sp>
      <p:sp>
        <p:nvSpPr>
          <p:cNvPr id="7"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 xmlns:p14="http://schemas.microsoft.com/office/powerpoint/2010/main" val="51550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Metin kut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Metin kut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Metin kut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Metin kut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8" name="Metin kutusu"/>
          <p:cNvSpPr>
            <a:spLocks noGrp="1"/>
          </p:cNvSpPr>
          <p:nvPr>
            <p:ph type="ftr" sz="quarter" idx="11"/>
          </p:nvPr>
        </p:nvSpPr>
        <p:spPr/>
        <p:txBody>
          <a:bodyPr/>
          <a:lstStyle/>
          <a:p>
            <a:endParaRPr lang="zh-CN" altLang="en-US"/>
          </a:p>
        </p:txBody>
      </p:sp>
      <p:sp>
        <p:nvSpPr>
          <p:cNvPr id="9"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 xmlns:p14="http://schemas.microsoft.com/office/powerpoint/2010/main" val="25836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p>
            <a:r>
              <a:rPr lang="zh-CN" altLang="en-US" smtClean="0"/>
              <a:t>单击此处编辑母版标题样式</a:t>
            </a:r>
            <a:endParaRPr lang="zh-CN" altLang="en-US"/>
          </a:p>
        </p:txBody>
      </p:sp>
      <p:sp>
        <p:nvSpPr>
          <p:cNvPr id="3"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4" name="Metin kutusu"/>
          <p:cNvSpPr>
            <a:spLocks noGrp="1"/>
          </p:cNvSpPr>
          <p:nvPr>
            <p:ph type="ftr" sz="quarter" idx="11"/>
          </p:nvPr>
        </p:nvSpPr>
        <p:spPr/>
        <p:txBody>
          <a:bodyPr/>
          <a:lstStyle/>
          <a:p>
            <a:endParaRPr lang="zh-CN" altLang="en-US"/>
          </a:p>
        </p:txBody>
      </p:sp>
      <p:sp>
        <p:nvSpPr>
          <p:cNvPr id="5"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 xmlns:p14="http://schemas.microsoft.com/office/powerpoint/2010/main" val="114995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3" name="Metin kutusu"/>
          <p:cNvSpPr>
            <a:spLocks noGrp="1"/>
          </p:cNvSpPr>
          <p:nvPr>
            <p:ph type="ftr" sz="quarter" idx="11"/>
          </p:nvPr>
        </p:nvSpPr>
        <p:spPr/>
        <p:txBody>
          <a:bodyPr/>
          <a:lstStyle/>
          <a:p>
            <a:endParaRPr lang="zh-CN" altLang="en-US"/>
          </a:p>
        </p:txBody>
      </p:sp>
      <p:sp>
        <p:nvSpPr>
          <p:cNvPr id="4"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 xmlns:p14="http://schemas.microsoft.com/office/powerpoint/2010/main" val="20352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Metin kutusu"/>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Metin kut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6" name="Metin kutusu"/>
          <p:cNvSpPr>
            <a:spLocks noGrp="1"/>
          </p:cNvSpPr>
          <p:nvPr>
            <p:ph type="ftr" sz="quarter" idx="11"/>
          </p:nvPr>
        </p:nvSpPr>
        <p:spPr/>
        <p:txBody>
          <a:bodyPr/>
          <a:lstStyle/>
          <a:p>
            <a:endParaRPr lang="zh-CN" altLang="en-US"/>
          </a:p>
        </p:txBody>
      </p:sp>
      <p:sp>
        <p:nvSpPr>
          <p:cNvPr id="7"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 xmlns:p14="http://schemas.microsoft.com/office/powerpoint/2010/main" val="119008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Metin kutusu"/>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Metin kut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Metin kut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6" name="Metin kutusu"/>
          <p:cNvSpPr>
            <a:spLocks noGrp="1"/>
          </p:cNvSpPr>
          <p:nvPr>
            <p:ph type="ftr" sz="quarter" idx="11"/>
          </p:nvPr>
        </p:nvSpPr>
        <p:spPr/>
        <p:txBody>
          <a:bodyPr/>
          <a:lstStyle/>
          <a:p>
            <a:endParaRPr lang="zh-CN" altLang="en-US"/>
          </a:p>
        </p:txBody>
      </p:sp>
      <p:sp>
        <p:nvSpPr>
          <p:cNvPr id="7"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 xmlns:p14="http://schemas.microsoft.com/office/powerpoint/2010/main" val="204236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Metin kutusu"/>
          <p:cNvSpPr>
            <a:spLocks noGrp="1"/>
          </p:cNvSpPr>
          <p:nvPr>
            <p:ph type="title"/>
          </p:nvPr>
        </p:nvSpPr>
        <p:spPr>
          <a:xfrm>
            <a:off x="735062" y="402484"/>
            <a:ext cx="9221689" cy="1461187"/>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r>
              <a:rPr lang="en-US" altLang="zh-CN"/>
              <a:t>Asıl başlık stilini düzenlemek için tıklayın</a:t>
            </a:r>
            <a:endParaRPr lang="zh-CN" altLang="en-US"/>
          </a:p>
        </p:txBody>
      </p:sp>
      <p:sp>
        <p:nvSpPr>
          <p:cNvPr id="13" name="Metin kutusu"/>
          <p:cNvSpPr>
            <a:spLocks noGrp="1"/>
          </p:cNvSpPr>
          <p:nvPr>
            <p:ph type="body" idx="1"/>
          </p:nvPr>
        </p:nvSpPr>
        <p:spPr>
          <a:xfrm>
            <a:off x="735062" y="2012414"/>
            <a:ext cx="9221689" cy="4796544"/>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Asıl metin stillerini düzenlemek için tıklayın</a:t>
            </a:r>
          </a:p>
          <a:p>
            <a:pPr lvl="1"/>
            <a:r>
              <a:rPr lang="en-US" altLang="zh-CN"/>
              <a:t>İkinci düzey</a:t>
            </a:r>
          </a:p>
          <a:p>
            <a:pPr lvl="2"/>
            <a:r>
              <a:rPr lang="en-US" altLang="zh-CN"/>
              <a:t>Üçüncü düzey</a:t>
            </a:r>
          </a:p>
          <a:p>
            <a:pPr lvl="3"/>
            <a:r>
              <a:rPr lang="en-US" altLang="zh-CN"/>
              <a:t>Dördüncü düzey</a:t>
            </a:r>
          </a:p>
          <a:p>
            <a:pPr lvl="4"/>
            <a:r>
              <a:rPr lang="en-US" altLang="zh-CN"/>
              <a:t>Beşinci düzey</a:t>
            </a:r>
            <a:endParaRPr lang="zh-CN" altLang="en-US"/>
          </a:p>
        </p:txBody>
      </p:sp>
      <p:sp>
        <p:nvSpPr>
          <p:cNvPr id="14" name="Metin kutusu"/>
          <p:cNvSpPr>
            <a:spLocks noGrp="1"/>
          </p:cNvSpPr>
          <p:nvPr>
            <p:ph type="dt" idx="2"/>
          </p:nvPr>
        </p:nvSpPr>
        <p:spPr>
          <a:xfrm>
            <a:off x="735062" y="7006700"/>
            <a:ext cx="2405657" cy="402483"/>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l"/>
            <a:fld id="{CAD2D6BD-DE1B-4B5F-8B41-2702339687B9}" type="datetime1">
              <a:rPr lang="en-US" altLang="zh-CN" sz="1323">
                <a:solidFill>
                  <a:srgbClr val="898989"/>
                </a:solidFill>
                <a:latin typeface="Calibri" charset="0"/>
                <a:ea typeface="等线" charset="0"/>
                <a:cs typeface="Droid Sans" charset="0"/>
              </a:rPr>
              <a:pPr algn="l"/>
              <a:t>9/9/2025</a:t>
            </a:fld>
            <a:endParaRPr lang="zh-CN" altLang="en-US" sz="1323">
              <a:solidFill>
                <a:srgbClr val="898989"/>
              </a:solidFill>
              <a:latin typeface="Calibri" charset="0"/>
              <a:ea typeface="等线" charset="0"/>
              <a:cs typeface="Droid Sans" charset="0"/>
            </a:endParaRPr>
          </a:p>
        </p:txBody>
      </p:sp>
      <p:sp>
        <p:nvSpPr>
          <p:cNvPr id="15" name="Metin kutusu"/>
          <p:cNvSpPr>
            <a:spLocks noGrp="1"/>
          </p:cNvSpPr>
          <p:nvPr>
            <p:ph type="ftr" idx="3"/>
          </p:nvPr>
        </p:nvSpPr>
        <p:spPr>
          <a:xfrm>
            <a:off x="3541662" y="7006700"/>
            <a:ext cx="3608487" cy="402483"/>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ctr"/>
            <a:endParaRPr lang="zh-CN" altLang="en-US" sz="1323">
              <a:solidFill>
                <a:srgbClr val="898989"/>
              </a:solidFill>
              <a:latin typeface="Calibri" charset="0"/>
              <a:ea typeface="等线" charset="0"/>
              <a:cs typeface="Droid Sans" charset="0"/>
            </a:endParaRPr>
          </a:p>
        </p:txBody>
      </p:sp>
      <p:sp>
        <p:nvSpPr>
          <p:cNvPr id="16" name="Metin kutusu"/>
          <p:cNvSpPr>
            <a:spLocks noGrp="1"/>
          </p:cNvSpPr>
          <p:nvPr>
            <p:ph type="sldNum" idx="4"/>
          </p:nvPr>
        </p:nvSpPr>
        <p:spPr>
          <a:xfrm>
            <a:off x="7551093" y="7006700"/>
            <a:ext cx="2405658" cy="402483"/>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r"/>
            <a:fld id="{CAD2D6BD-DE1B-4B5F-8B41-2702339687B9}" type="slidenum">
              <a:rPr lang="en-US" altLang="zh-CN" sz="1323" b="0" i="0" u="none" strike="noStrike" kern="1200" cap="none" spc="0" baseline="0">
                <a:solidFill>
                  <a:srgbClr val="898989"/>
                </a:solidFill>
                <a:latin typeface="Calibri" charset="0"/>
                <a:ea typeface="等线" charset="0"/>
                <a:cs typeface="Droid Sans" charset="0"/>
              </a:rPr>
              <a:pPr algn="r"/>
              <a:t>‹#›</a:t>
            </a:fld>
            <a:endParaRPr lang="zh-CN" altLang="en-US" sz="1323">
              <a:solidFill>
                <a:srgbClr val="898989"/>
              </a:solidFill>
              <a:latin typeface="Calibri" charset="0"/>
              <a:ea typeface="等线" charset="0"/>
              <a:cs typeface="Droid Sans" charset="0"/>
            </a:endParaRPr>
          </a:p>
        </p:txBody>
      </p:sp>
    </p:spTree>
    <p:extLst>
      <p:ext uri="{BB962C8B-B14F-4D97-AF65-F5344CB8AC3E}">
        <p14:creationId xmlns="" xmlns:p14="http://schemas.microsoft.com/office/powerpoint/2010/main" val="3493413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6" r:id="rId14"/>
  </p:sldLayoutIdLst>
  <p:hf sldNum="0" hdr="0" ftr="0" dt="0"/>
  <p:txStyles>
    <p:titleStyle>
      <a:lvl1pPr algn="l" defTabSz="914400" eaLnBrk="1" fontAlgn="auto" latinLnBrk="0" hangingPunct="1">
        <a:lnSpc>
          <a:spcPct val="90000"/>
        </a:lnSpc>
        <a:spcBef>
          <a:spcPts val="0"/>
        </a:spcBef>
        <a:buNone/>
        <a:defRPr sz="4850" kern="1200">
          <a:solidFill>
            <a:schemeClr val="tx1"/>
          </a:solidFill>
          <a:latin typeface="Calibri Light" charset="0"/>
          <a:ea typeface="等线 Light" charset="0"/>
          <a:cs typeface="Droid Sans" charset="0"/>
        </a:defRPr>
      </a:lvl1pPr>
    </p:titleStyle>
    <p:bodyStyle>
      <a:lvl1pPr marL="251968" indent="-251968" algn="l" defTabSz="914400" eaLnBrk="1" fontAlgn="auto" latinLnBrk="0" hangingPunct="1">
        <a:lnSpc>
          <a:spcPct val="90000"/>
        </a:lnSpc>
        <a:spcBef>
          <a:spcPts val="1102"/>
        </a:spcBef>
        <a:buFont typeface="Arial" pitchFamily="34" charset="0"/>
        <a:buChar char="•"/>
        <a:defRPr sz="3086" kern="1200">
          <a:solidFill>
            <a:schemeClr val="tx1"/>
          </a:solidFill>
          <a:latin typeface="Calibri" charset="0"/>
          <a:ea typeface="等线" charset="0"/>
          <a:cs typeface="Droid Sans" charset="0"/>
        </a:defRPr>
      </a:lvl1pPr>
      <a:lvl2pPr marL="755904" indent="-251968" algn="l" defTabSz="914400" eaLnBrk="1" fontAlgn="auto" latinLnBrk="0" hangingPunct="1">
        <a:lnSpc>
          <a:spcPct val="90000"/>
        </a:lnSpc>
        <a:spcBef>
          <a:spcPts val="551"/>
        </a:spcBef>
        <a:buFont typeface="Arial" pitchFamily="34" charset="0"/>
        <a:buChar char="•"/>
        <a:defRPr sz="2646" kern="1200">
          <a:solidFill>
            <a:schemeClr val="tx1"/>
          </a:solidFill>
          <a:latin typeface="Calibri" charset="0"/>
          <a:ea typeface="等线" charset="0"/>
          <a:cs typeface="Droid Sans" charset="0"/>
        </a:defRPr>
      </a:lvl2pPr>
      <a:lvl3pPr marL="1259840" indent="-251968" algn="l" defTabSz="914400" eaLnBrk="1" fontAlgn="auto" latinLnBrk="0" hangingPunct="1">
        <a:lnSpc>
          <a:spcPct val="90000"/>
        </a:lnSpc>
        <a:spcBef>
          <a:spcPts val="551"/>
        </a:spcBef>
        <a:buFont typeface="Arial" pitchFamily="34" charset="0"/>
        <a:buChar char="•"/>
        <a:defRPr sz="2205" kern="1200">
          <a:solidFill>
            <a:schemeClr val="tx1"/>
          </a:solidFill>
          <a:latin typeface="Calibri" charset="0"/>
          <a:ea typeface="等线" charset="0"/>
          <a:cs typeface="Droid Sans" charset="0"/>
        </a:defRPr>
      </a:lvl3pPr>
      <a:lvl4pPr marL="1763776" indent="-251968" algn="l" defTabSz="914400" eaLnBrk="1" fontAlgn="auto" latinLnBrk="0" hangingPunct="1">
        <a:lnSpc>
          <a:spcPct val="90000"/>
        </a:lnSpc>
        <a:spcBef>
          <a:spcPts val="551"/>
        </a:spcBef>
        <a:buFont typeface="Arial" pitchFamily="34" charset="0"/>
        <a:buChar char="•"/>
        <a:defRPr sz="1984" kern="1200">
          <a:solidFill>
            <a:schemeClr val="tx1"/>
          </a:solidFill>
          <a:latin typeface="Calibri" charset="0"/>
          <a:ea typeface="等线" charset="0"/>
          <a:cs typeface="Droid Sans" charset="0"/>
        </a:defRPr>
      </a:lvl4pPr>
      <a:lvl5pPr marL="2267839" indent="-251968" algn="l" defTabSz="914400" eaLnBrk="1" fontAlgn="auto" latinLnBrk="0" hangingPunct="1">
        <a:lnSpc>
          <a:spcPct val="90000"/>
        </a:lnSpc>
        <a:spcBef>
          <a:spcPts val="551"/>
        </a:spcBef>
        <a:buFont typeface="Arial" pitchFamily="34" charset="0"/>
        <a:buChar char="•"/>
        <a:defRPr sz="1984" kern="1200">
          <a:solidFill>
            <a:schemeClr val="tx1"/>
          </a:solidFill>
          <a:latin typeface="Calibri" charset="0"/>
          <a:ea typeface="等线" charset="0"/>
          <a:cs typeface="Droid Sans" charset="0"/>
        </a:defRPr>
      </a:lvl5pPr>
      <a:lvl6pPr marL="2771775" indent="-251968" algn="l" defTabSz="914400" eaLnBrk="1" fontAlgn="auto" latinLnBrk="0" hangingPunct="1">
        <a:lnSpc>
          <a:spcPct val="90000"/>
        </a:lnSpc>
        <a:spcBef>
          <a:spcPts val="551"/>
        </a:spcBef>
        <a:buFont typeface="Arial" pitchFamily="34" charset="0"/>
        <a:buChar char="•"/>
        <a:defRPr sz="1984" kern="1200">
          <a:solidFill>
            <a:schemeClr val="tx1"/>
          </a:solidFill>
          <a:latin typeface="Calibri" charset="0"/>
          <a:ea typeface="等线" charset="0"/>
          <a:cs typeface="Droid Sans" charset="0"/>
        </a:defRPr>
      </a:lvl6pPr>
      <a:lvl7pPr marL="3275711" indent="-251968" algn="l" defTabSz="914400" eaLnBrk="1" fontAlgn="auto" latinLnBrk="0" hangingPunct="1">
        <a:lnSpc>
          <a:spcPct val="90000"/>
        </a:lnSpc>
        <a:spcBef>
          <a:spcPts val="551"/>
        </a:spcBef>
        <a:buFont typeface="Arial" pitchFamily="34" charset="0"/>
        <a:buChar char="•"/>
        <a:defRPr sz="1984" kern="1200">
          <a:solidFill>
            <a:schemeClr val="tx1"/>
          </a:solidFill>
          <a:latin typeface="Calibri" charset="0"/>
          <a:ea typeface="等线" charset="0"/>
          <a:cs typeface="Droid Sans" charset="0"/>
        </a:defRPr>
      </a:lvl7pPr>
      <a:lvl8pPr marL="3779520" indent="-251968" algn="l" defTabSz="914400" eaLnBrk="1" fontAlgn="auto" latinLnBrk="0" hangingPunct="1">
        <a:lnSpc>
          <a:spcPct val="90000"/>
        </a:lnSpc>
        <a:spcBef>
          <a:spcPts val="551"/>
        </a:spcBef>
        <a:buFont typeface="Arial" pitchFamily="34" charset="0"/>
        <a:buChar char="•"/>
        <a:defRPr sz="1984" kern="1200">
          <a:solidFill>
            <a:schemeClr val="tx1"/>
          </a:solidFill>
          <a:latin typeface="Calibri" charset="0"/>
          <a:ea typeface="等线" charset="0"/>
          <a:cs typeface="Droid Sans" charset="0"/>
        </a:defRPr>
      </a:lvl8pPr>
      <a:lvl9pPr marL="3779520" indent="-251968" algn="l" defTabSz="914400" eaLnBrk="1" fontAlgn="auto" latinLnBrk="0" hangingPunct="1">
        <a:lnSpc>
          <a:spcPct val="90000"/>
        </a:lnSpc>
        <a:spcBef>
          <a:spcPts val="551"/>
        </a:spcBef>
        <a:buFont typeface="Arial" pitchFamily="34" charset="0"/>
        <a:buChar char="•"/>
        <a:defRPr sz="1984" kern="1200">
          <a:solidFill>
            <a:schemeClr val="tx1"/>
          </a:solidFill>
          <a:latin typeface="Calibri" charset="0"/>
          <a:ea typeface="等线" charset="0"/>
          <a:cs typeface="Droid Sans"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mConfetti">
          <a:fgClr>
            <a:srgbClr val="F2F2F2"/>
          </a:fgClr>
          <a:bgClr>
            <a:srgbClr val="FFFFFF"/>
          </a:bgClr>
        </a:pattFill>
        <a:effectLst/>
      </p:bgPr>
    </p:bg>
    <p:spTree>
      <p:nvGrpSpPr>
        <p:cNvPr id="1" name=""/>
        <p:cNvGrpSpPr/>
        <p:nvPr/>
      </p:nvGrpSpPr>
      <p:grpSpPr>
        <a:xfrm>
          <a:off x="0" y="0"/>
          <a:ext cx="0" cy="0"/>
          <a:chOff x="0" y="0"/>
          <a:chExt cx="0" cy="0"/>
        </a:xfrm>
      </p:grpSpPr>
      <p:sp>
        <p:nvSpPr>
          <p:cNvPr id="26" name="Dikdörtgenler"/>
          <p:cNvSpPr>
            <a:spLocks/>
          </p:cNvSpPr>
          <p:nvPr/>
        </p:nvSpPr>
        <p:spPr>
          <a:xfrm>
            <a:off x="4215323" y="6768893"/>
            <a:ext cx="2262749" cy="300989"/>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1400" b="1" i="0" u="none" strike="noStrike" kern="1200" cap="none" spc="0" baseline="0" dirty="0">
                <a:solidFill>
                  <a:schemeClr val="bg1"/>
                </a:solidFill>
                <a:latin typeface="Calibri" charset="0"/>
                <a:ea typeface="等线" charset="0"/>
                <a:cs typeface="Droid Sans" charset="0"/>
              </a:rPr>
              <a:t>2025-2026</a:t>
            </a:r>
            <a:endParaRPr lang="zh-CN" altLang="en-US" sz="1400" b="1" i="0" u="none" strike="noStrike" kern="1200" cap="none" spc="0" baseline="0" dirty="0">
              <a:solidFill>
                <a:schemeClr val="bg1"/>
              </a:solidFill>
              <a:latin typeface="Calibri" charset="0"/>
              <a:ea typeface="等线" charset="0"/>
              <a:cs typeface="Droid Sans" charset="0"/>
            </a:endParaRPr>
          </a:p>
        </p:txBody>
      </p:sp>
      <p:sp>
        <p:nvSpPr>
          <p:cNvPr id="27" name="Dikdörtgenler"/>
          <p:cNvSpPr>
            <a:spLocks/>
          </p:cNvSpPr>
          <p:nvPr/>
        </p:nvSpPr>
        <p:spPr>
          <a:xfrm>
            <a:off x="1442014" y="4614457"/>
            <a:ext cx="8209986" cy="2308324"/>
          </a:xfrm>
          <a:prstGeom prst="rect">
            <a:avLst/>
          </a:prstGeom>
          <a:noFill/>
          <a:ln w="12700" cap="flat" cmpd="sng">
            <a:noFill/>
            <a:prstDash val="solid"/>
            <a:miter/>
          </a:ln>
        </p:spPr>
        <p:txBody>
          <a:bodyPr vert="horz" wrap="square" lIns="91440" tIns="45720" rIns="91440" bIns="45720" anchor="ctr" anchorCtr="0">
            <a:prstTxWarp prst="textNoShape">
              <a:avLst/>
            </a:prstTxWarp>
            <a:spAutoFit/>
          </a:bodyPr>
          <a:lstStyle/>
          <a:p>
            <a:pPr marL="0" indent="0" algn="ctr">
              <a:lnSpc>
                <a:spcPct val="100000"/>
              </a:lnSpc>
              <a:spcBef>
                <a:spcPts val="0"/>
              </a:spcBef>
              <a:spcAft>
                <a:spcPts val="0"/>
              </a:spcAft>
              <a:buNone/>
            </a:pPr>
            <a:endParaRPr lang="en-US" altLang="zh-CN" sz="2400" b="1" i="0" u="none" strike="noStrike" kern="1200" cap="none" spc="0" baseline="0" dirty="0">
              <a:solidFill>
                <a:schemeClr val="bg1"/>
              </a:solidFill>
              <a:latin typeface="Times New Roman" pitchFamily="18" charset="0"/>
              <a:ea typeface="等线" charset="0"/>
              <a:cs typeface="Times New Roman" pitchFamily="18" charset="0"/>
            </a:endParaRPr>
          </a:p>
          <a:p>
            <a:pPr marL="0" indent="0" algn="ctr">
              <a:lnSpc>
                <a:spcPct val="100000"/>
              </a:lnSpc>
              <a:spcBef>
                <a:spcPts val="0"/>
              </a:spcBef>
              <a:spcAft>
                <a:spcPts val="0"/>
              </a:spcAft>
              <a:buNone/>
            </a:pPr>
            <a:r>
              <a:rPr lang="en-US" altLang="zh-CN" sz="2400" b="1" i="0" u="none" strike="noStrike" kern="1200" cap="none" spc="0" baseline="0" dirty="0">
                <a:solidFill>
                  <a:schemeClr val="bg1"/>
                </a:solidFill>
                <a:latin typeface="Times New Roman" pitchFamily="18" charset="0"/>
                <a:ea typeface="等线" charset="0"/>
                <a:cs typeface="Times New Roman" pitchFamily="18" charset="0"/>
              </a:rPr>
              <a:t>BATMAN</a:t>
            </a:r>
          </a:p>
          <a:p>
            <a:pPr marL="0" indent="0" algn="ctr">
              <a:lnSpc>
                <a:spcPct val="100000"/>
              </a:lnSpc>
              <a:spcBef>
                <a:spcPts val="0"/>
              </a:spcBef>
              <a:spcAft>
                <a:spcPts val="0"/>
              </a:spcAft>
              <a:buNone/>
            </a:pPr>
            <a:r>
              <a:rPr lang="en-US" altLang="zh-CN" sz="2400" b="1" i="0" u="none" strike="noStrike" kern="1200" cap="none" spc="0" baseline="0" dirty="0">
                <a:solidFill>
                  <a:schemeClr val="bg1"/>
                </a:solidFill>
                <a:latin typeface="Times New Roman" pitchFamily="18" charset="0"/>
                <a:ea typeface="等线" charset="0"/>
                <a:cs typeface="Times New Roman" pitchFamily="18" charset="0"/>
              </a:rPr>
              <a:t>REHBERLİK VE ARAŞTIRMA MERKEZİ</a:t>
            </a:r>
          </a:p>
          <a:p>
            <a:pPr marL="0" indent="0" algn="ctr">
              <a:lnSpc>
                <a:spcPct val="100000"/>
              </a:lnSpc>
              <a:spcBef>
                <a:spcPts val="0"/>
              </a:spcBef>
              <a:spcAft>
                <a:spcPts val="0"/>
              </a:spcAft>
              <a:buNone/>
            </a:pPr>
            <a:endParaRPr lang="en-US" altLang="zh-CN" sz="2400" b="1" i="0" u="none" strike="noStrike" kern="1200" cap="none" spc="0" baseline="0" dirty="0">
              <a:solidFill>
                <a:schemeClr val="bg1"/>
              </a:solidFill>
              <a:latin typeface="Times New Roman" pitchFamily="18" charset="0"/>
              <a:ea typeface="等线" charset="0"/>
              <a:cs typeface="Times New Roman" pitchFamily="18" charset="0"/>
            </a:endParaRPr>
          </a:p>
          <a:p>
            <a:pPr marL="0" indent="0" algn="ctr">
              <a:lnSpc>
                <a:spcPct val="100000"/>
              </a:lnSpc>
              <a:spcBef>
                <a:spcPts val="0"/>
              </a:spcBef>
              <a:spcAft>
                <a:spcPts val="0"/>
              </a:spcAft>
              <a:buNone/>
            </a:pPr>
            <a:r>
              <a:rPr lang="tr-TR" altLang="zh-CN" sz="2400" b="1" dirty="0" smtClean="0">
                <a:solidFill>
                  <a:schemeClr val="bg1"/>
                </a:solidFill>
                <a:latin typeface="Times New Roman" pitchFamily="18" charset="0"/>
                <a:ea typeface="等线" charset="0"/>
                <a:cs typeface="Times New Roman" pitchFamily="18" charset="0"/>
              </a:rPr>
              <a:t>AKADEMİK BAŞARIDA AİLENİN DESTEĞİ (LGS)-VELİ</a:t>
            </a:r>
            <a:endParaRPr lang="en-US" altLang="zh-CN" sz="2400" b="1" i="0" u="none" strike="noStrike" kern="1200" cap="none" spc="0" baseline="0" dirty="0">
              <a:solidFill>
                <a:schemeClr val="bg1"/>
              </a:solidFill>
              <a:latin typeface="Times New Roman" pitchFamily="18" charset="0"/>
              <a:ea typeface="等线" charset="0"/>
              <a:cs typeface="Times New Roman" pitchFamily="18" charset="0"/>
            </a:endParaRPr>
          </a:p>
          <a:p>
            <a:pPr marL="0" indent="0" algn="ctr">
              <a:lnSpc>
                <a:spcPct val="100000"/>
              </a:lnSpc>
              <a:spcBef>
                <a:spcPts val="0"/>
              </a:spcBef>
              <a:spcAft>
                <a:spcPts val="0"/>
              </a:spcAft>
              <a:buNone/>
            </a:pPr>
            <a:endParaRPr lang="zh-CN" altLang="en-US" sz="2400" b="1" i="0" u="none" strike="noStrike" kern="1200" cap="none" spc="0" baseline="0" dirty="0">
              <a:solidFill>
                <a:schemeClr val="bg1"/>
              </a:solidFill>
              <a:latin typeface="Times New Roman" pitchFamily="18" charset="0"/>
              <a:ea typeface="等线" charset="0"/>
              <a:cs typeface="Times New Roman" pitchFamily="18" charset="0"/>
            </a:endParaRPr>
          </a:p>
        </p:txBody>
      </p:sp>
    </p:spTree>
    <p:extLst>
      <p:ext uri="{BB962C8B-B14F-4D97-AF65-F5344CB8AC3E}">
        <p14:creationId xmlns="" xmlns:p14="http://schemas.microsoft.com/office/powerpoint/2010/main" val="86835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914401"/>
            <a:ext cx="9613900" cy="757382"/>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400" b="1" dirty="0" smtClean="0">
                <a:latin typeface="Times New Roman" pitchFamily="18" charset="0"/>
                <a:cs typeface="Times New Roman" pitchFamily="18" charset="0"/>
              </a:rPr>
              <a:t>MERKEZİ YERLEŞTİRME</a:t>
            </a:r>
            <a:endParaRPr lang="tr-TR" sz="2400" b="1" dirty="0">
              <a:latin typeface="Times New Roman" pitchFamily="18" charset="0"/>
              <a:cs typeface="Times New Roman" pitchFamily="18" charset="0"/>
            </a:endParaRPr>
          </a:p>
        </p:txBody>
      </p:sp>
      <p:sp>
        <p:nvSpPr>
          <p:cNvPr id="47" name="Metin kutusu" descr="Buraya metin eklemek için çift dokunun&#10;"/>
          <p:cNvSpPr>
            <a:spLocks noGrp="1"/>
          </p:cNvSpPr>
          <p:nvPr>
            <p:ph type="body" idx="4294967295"/>
          </p:nvPr>
        </p:nvSpPr>
        <p:spPr>
          <a:xfrm>
            <a:off x="1077913" y="1505528"/>
            <a:ext cx="9613900" cy="5558848"/>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000" dirty="0" smtClean="0">
                <a:latin typeface="Times New Roman" pitchFamily="18" charset="0"/>
                <a:cs typeface="Times New Roman" pitchFamily="18" charset="0"/>
              </a:rPr>
              <a:t>Merkezî sınavla öğrenci alan okulların belirlenen kontenjanlarına ve puan üstünlüğüne göre tercihleri doğrultusunda yerleştirme yapılacaktır. </a:t>
            </a:r>
          </a:p>
          <a:p>
            <a:r>
              <a:rPr lang="tr-TR" sz="2000" dirty="0" smtClean="0">
                <a:latin typeface="Times New Roman" pitchFamily="18" charset="0"/>
                <a:cs typeface="Times New Roman" pitchFamily="18" charset="0"/>
              </a:rPr>
              <a:t>LGS puanı ile öğrenci alan Türkiye genelindeki okullar tercih edilebilir.</a:t>
            </a:r>
          </a:p>
          <a:p>
            <a:pPr>
              <a:buNone/>
            </a:pPr>
            <a:r>
              <a:rPr lang="tr-TR" sz="2000" b="1" dirty="0" smtClean="0">
                <a:latin typeface="Times New Roman" pitchFamily="18" charset="0"/>
                <a:cs typeface="Times New Roman" pitchFamily="18" charset="0"/>
              </a:rPr>
              <a:t>PANSİYONLU OKULLARA YERLEŞTİRME</a:t>
            </a:r>
          </a:p>
          <a:p>
            <a:pPr>
              <a:lnSpc>
                <a:spcPct val="150000"/>
              </a:lnSpc>
            </a:pPr>
            <a:r>
              <a:rPr lang="tr-TR" sz="2000" dirty="0" smtClean="0">
                <a:latin typeface="Times New Roman" pitchFamily="18" charset="0"/>
                <a:cs typeface="Times New Roman" pitchFamily="18" charset="0"/>
              </a:rPr>
              <a:t>Pansiyonlu okulları tercih eden öğrencilerden yerel yerleştirme veya merkezi yerleştirme kapsamında herhangi bir okula yerleşemeyen öğrenciler, tercih yapmaları durumunda pansiyonlu okullara yerleşebilirler. Bu alandan tercih yapmak zorunlu değildir. </a:t>
            </a:r>
          </a:p>
          <a:p>
            <a:pPr>
              <a:lnSpc>
                <a:spcPct val="150000"/>
              </a:lnSpc>
            </a:pPr>
            <a:r>
              <a:rPr lang="tr-TR" sz="2000" b="1" dirty="0" smtClean="0">
                <a:solidFill>
                  <a:srgbClr val="333333"/>
                </a:solidFill>
                <a:latin typeface="Times New Roman" pitchFamily="18" charset="0"/>
                <a:cs typeface="Times New Roman" pitchFamily="18" charset="0"/>
              </a:rPr>
              <a:t>Pansiyonlu okullar tercih ekranında yalnızca ‘Diğer Kayıt Alanı’ndaki pansiyonlu okullar yer alacaktır.</a:t>
            </a:r>
          </a:p>
          <a:p>
            <a:pPr>
              <a:lnSpc>
                <a:spcPct val="150000"/>
              </a:lnSpc>
            </a:pPr>
            <a:endParaRPr lang="tr-TR" sz="2000" b="1" dirty="0" smtClean="0">
              <a:solidFill>
                <a:srgbClr val="16A98D"/>
              </a:solidFill>
            </a:endParaRPr>
          </a:p>
          <a:p>
            <a:pPr>
              <a:lnSpc>
                <a:spcPct val="150000"/>
              </a:lnSpc>
              <a:buNone/>
            </a:pPr>
            <a:endParaRPr lang="tr-TR" sz="2000" b="1" dirty="0" smtClean="0">
              <a:solidFill>
                <a:srgbClr val="FE9B0B"/>
              </a:solidFill>
            </a:endParaRPr>
          </a:p>
          <a:p>
            <a:pPr>
              <a:lnSpc>
                <a:spcPct val="150000"/>
              </a:lnSpc>
            </a:pPr>
            <a:endParaRPr lang="tr-TR" sz="2000" b="1" dirty="0" smtClean="0">
              <a:solidFill>
                <a:srgbClr val="782C7C"/>
              </a:solidFill>
            </a:endParaRPr>
          </a:p>
          <a:p>
            <a:pPr>
              <a:lnSpc>
                <a:spcPct val="150000"/>
              </a:lnSpc>
            </a:pPr>
            <a:endParaRPr lang="tr-TR" sz="2000" b="1" dirty="0" smtClean="0">
              <a:solidFill>
                <a:srgbClr val="782C7C"/>
              </a:solidFill>
            </a:endParaRPr>
          </a:p>
          <a:p>
            <a:pPr>
              <a:lnSpc>
                <a:spcPct val="150000"/>
              </a:lnSpc>
            </a:pPr>
            <a:endParaRPr lang="tr-TR" sz="2000" dirty="0"/>
          </a:p>
        </p:txBody>
      </p:sp>
      <p:pic>
        <p:nvPicPr>
          <p:cNvPr id="4" name="Resim 31">
            <a:extLst>
              <a:ext uri="{FF2B5EF4-FFF2-40B4-BE49-F238E27FC236}">
                <a16:creationId xmlns="" xmlns:a16="http://schemas.microsoft.com/office/drawing/2014/main" id="{3653C9F8-318F-59E1-59F8-4D2FE777EE8B}"/>
              </a:ext>
            </a:extLst>
          </p:cNvPr>
          <p:cNvPicPr>
            <a:picLocks noChangeAspect="1"/>
          </p:cNvPicPr>
          <p:nvPr/>
        </p:nvPicPr>
        <p:blipFill>
          <a:blip r:embed="rId3" cstate="print"/>
          <a:stretch>
            <a:fillRect/>
          </a:stretch>
        </p:blipFill>
        <p:spPr>
          <a:xfrm>
            <a:off x="0" y="5680364"/>
            <a:ext cx="1175915" cy="1086654"/>
          </a:xfrm>
          <a:prstGeom prst="rect">
            <a:avLst/>
          </a:prstGeom>
        </p:spPr>
      </p:pic>
    </p:spTree>
    <p:extLst>
      <p:ext uri="{BB962C8B-B14F-4D97-AF65-F5344CB8AC3E}">
        <p14:creationId xmlns="" xmlns:p14="http://schemas.microsoft.com/office/powerpoint/2010/main" val="87576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868218" y="341745"/>
            <a:ext cx="10821123" cy="840509"/>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lnSpc>
                <a:spcPct val="100000"/>
              </a:lnSpc>
            </a:pPr>
            <a:r>
              <a:rPr lang="tr-TR" sz="2400" b="1" i="1" dirty="0" smtClean="0">
                <a:latin typeface="Times New Roman" pitchFamily="18" charset="0"/>
                <a:cs typeface="Times New Roman" pitchFamily="18" charset="0"/>
              </a:rPr>
              <a:t>YERLEŞTİRME </a:t>
            </a:r>
            <a:r>
              <a:rPr lang="tr-TR" sz="2400" b="1" i="1" dirty="0" smtClean="0">
                <a:latin typeface="Times New Roman" pitchFamily="18" charset="0"/>
                <a:cs typeface="Times New Roman" pitchFamily="18" charset="0"/>
              </a:rPr>
              <a:t>ÖNCELİĞİ</a:t>
            </a:r>
            <a:r>
              <a:rPr lang="tr-TR" sz="2400" b="1" dirty="0" smtClean="0">
                <a:latin typeface="Times New Roman" pitchFamily="18" charset="0"/>
                <a:cs typeface="Times New Roman" pitchFamily="18" charset="0"/>
              </a:rPr>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MERKEZİ </a:t>
            </a:r>
            <a:r>
              <a:rPr lang="tr-TR" sz="2400" b="1" dirty="0" smtClean="0">
                <a:latin typeface="Times New Roman" pitchFamily="18" charset="0"/>
                <a:cs typeface="Times New Roman" pitchFamily="18" charset="0"/>
              </a:rPr>
              <a:t>YERLEŞTİRME İÇİN:</a:t>
            </a:r>
            <a:r>
              <a:rPr lang="tr-TR" sz="4000" b="1" dirty="0" smtClean="0">
                <a:solidFill>
                  <a:schemeClr val="bg1"/>
                </a:solidFill>
              </a:rPr>
              <a:t/>
            </a:r>
            <a:br>
              <a:rPr lang="tr-TR" sz="4000" b="1" dirty="0" smtClean="0">
                <a:solidFill>
                  <a:schemeClr val="bg1"/>
                </a:solidFill>
              </a:rPr>
            </a:br>
            <a:endParaRPr lang="tr-TR" sz="4000" dirty="0">
              <a:latin typeface="Arial Black" panose="020B0A04020102020204" pitchFamily="34" charset="0"/>
            </a:endParaRPr>
          </a:p>
        </p:txBody>
      </p:sp>
      <p:sp>
        <p:nvSpPr>
          <p:cNvPr id="47" name="Metin kutusu" descr="Buraya metin eklemek için çift dokunun&#10;"/>
          <p:cNvSpPr>
            <a:spLocks noGrp="1"/>
          </p:cNvSpPr>
          <p:nvPr>
            <p:ph type="body" idx="4294967295"/>
          </p:nvPr>
        </p:nvSpPr>
        <p:spPr>
          <a:xfrm>
            <a:off x="920895" y="1366982"/>
            <a:ext cx="9613900" cy="531870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nSpc>
                <a:spcPct val="100000"/>
              </a:lnSpc>
              <a:buNone/>
            </a:pPr>
            <a:r>
              <a:rPr lang="tr-TR" sz="2000" dirty="0" smtClean="0">
                <a:latin typeface="Times New Roman" pitchFamily="18" charset="0"/>
                <a:cs typeface="Times New Roman" pitchFamily="18" charset="0"/>
              </a:rPr>
              <a:t>1-Sınav Puanı,</a:t>
            </a:r>
          </a:p>
          <a:p>
            <a:pPr>
              <a:lnSpc>
                <a:spcPct val="100000"/>
              </a:lnSpc>
              <a:buNone/>
            </a:pPr>
            <a:r>
              <a:rPr lang="tr-TR" sz="2000" dirty="0" smtClean="0">
                <a:latin typeface="Times New Roman" pitchFamily="18" charset="0"/>
                <a:ea typeface="Roboto Condensed" panose="02000000000000000000" pitchFamily="2" charset="0"/>
                <a:cs typeface="Times New Roman" pitchFamily="18" charset="0"/>
              </a:rPr>
              <a:t>2-Ortaöğretim Başarı Puanı,</a:t>
            </a:r>
          </a:p>
          <a:p>
            <a:pPr>
              <a:lnSpc>
                <a:spcPct val="100000"/>
              </a:lnSpc>
              <a:buNone/>
            </a:pPr>
            <a:r>
              <a:rPr lang="tr-TR" sz="2000" dirty="0" smtClean="0">
                <a:latin typeface="Times New Roman" pitchFamily="18" charset="0"/>
                <a:ea typeface="Roboto Condensed" panose="02000000000000000000" pitchFamily="2" charset="0"/>
                <a:cs typeface="Times New Roman" pitchFamily="18" charset="0"/>
              </a:rPr>
              <a:t>3-Yıl Sonu Başarı Puanı Üstünlüğü (sırasıyla 8,7 ve 6. Sınıf)</a:t>
            </a:r>
          </a:p>
          <a:p>
            <a:pPr>
              <a:lnSpc>
                <a:spcPct val="100000"/>
              </a:lnSpc>
              <a:buNone/>
            </a:pPr>
            <a:r>
              <a:rPr lang="tr-TR" sz="2000" dirty="0" smtClean="0">
                <a:latin typeface="Times New Roman" pitchFamily="18" charset="0"/>
                <a:ea typeface="Roboto Condensed" panose="02000000000000000000" pitchFamily="2" charset="0"/>
                <a:cs typeface="Times New Roman" pitchFamily="18" charset="0"/>
              </a:rPr>
              <a:t>3-8. Sınıf Özürsüz Devamsızlık,</a:t>
            </a:r>
          </a:p>
          <a:p>
            <a:pPr>
              <a:lnSpc>
                <a:spcPct val="100000"/>
              </a:lnSpc>
              <a:buNone/>
            </a:pPr>
            <a:r>
              <a:rPr lang="tr-TR" sz="2000" dirty="0" smtClean="0">
                <a:latin typeface="Times New Roman" pitchFamily="18" charset="0"/>
                <a:ea typeface="Roboto Condensed" panose="02000000000000000000" pitchFamily="2" charset="0"/>
                <a:cs typeface="Times New Roman" pitchFamily="18" charset="0"/>
              </a:rPr>
              <a:t>4-Tercih önceliği,</a:t>
            </a:r>
          </a:p>
          <a:p>
            <a:pPr>
              <a:lnSpc>
                <a:spcPct val="100000"/>
              </a:lnSpc>
              <a:buNone/>
            </a:pPr>
            <a:r>
              <a:rPr lang="tr-TR" sz="2000" dirty="0" smtClean="0">
                <a:latin typeface="Times New Roman" pitchFamily="18" charset="0"/>
                <a:ea typeface="Roboto Condensed" panose="02000000000000000000" pitchFamily="2" charset="0"/>
                <a:cs typeface="Times New Roman" pitchFamily="18" charset="0"/>
              </a:rPr>
              <a:t>5-Öğrencinin Yaşı (küçük olana)</a:t>
            </a:r>
          </a:p>
          <a:p>
            <a:pPr>
              <a:lnSpc>
                <a:spcPct val="100000"/>
              </a:lnSpc>
              <a:buNone/>
            </a:pPr>
            <a:r>
              <a:rPr lang="tr-TR" sz="2000" dirty="0" smtClean="0">
                <a:solidFill>
                  <a:schemeClr val="bg2">
                    <a:lumMod val="25000"/>
                  </a:schemeClr>
                </a:solidFill>
                <a:latin typeface="Times New Roman" pitchFamily="18" charset="0"/>
                <a:ea typeface="Roboto Condensed" panose="02000000000000000000" pitchFamily="2" charset="0"/>
                <a:cs typeface="Times New Roman" pitchFamily="18" charset="0"/>
              </a:rPr>
              <a:t>	Öncelikle </a:t>
            </a:r>
            <a:r>
              <a:rPr lang="tr-TR" sz="2000" dirty="0" smtClean="0">
                <a:solidFill>
                  <a:schemeClr val="bg2">
                    <a:lumMod val="25000"/>
                  </a:schemeClr>
                </a:solidFill>
                <a:latin typeface="Times New Roman" pitchFamily="18" charset="0"/>
                <a:ea typeface="Roboto Condensed" panose="02000000000000000000" pitchFamily="2" charset="0"/>
                <a:cs typeface="Times New Roman" pitchFamily="18" charset="0"/>
              </a:rPr>
              <a:t>sınav puanına bakılacak eşitlik olması durumunda sırasıyla diğer kriterlere bakılacak.</a:t>
            </a:r>
          </a:p>
          <a:p>
            <a:pPr>
              <a:lnSpc>
                <a:spcPct val="100000"/>
              </a:lnSpc>
            </a:pPr>
            <a:r>
              <a:rPr lang="tr-TR" sz="2000" b="1" dirty="0" smtClean="0">
                <a:solidFill>
                  <a:schemeClr val="bg2">
                    <a:lumMod val="25000"/>
                  </a:schemeClr>
                </a:solidFill>
                <a:latin typeface="Times New Roman" pitchFamily="18" charset="0"/>
                <a:ea typeface="Roboto Condensed" panose="02000000000000000000" pitchFamily="2" charset="0"/>
                <a:cs typeface="Times New Roman" pitchFamily="18" charset="0"/>
              </a:rPr>
              <a:t>YEREL YERLEŞTİRME </a:t>
            </a:r>
            <a:r>
              <a:rPr lang="tr-TR" sz="2000" dirty="0" smtClean="0">
                <a:latin typeface="Times New Roman" pitchFamily="18" charset="0"/>
                <a:ea typeface="Roboto Condensed" panose="02000000000000000000" pitchFamily="2" charset="0"/>
                <a:cs typeface="Times New Roman" pitchFamily="18" charset="0"/>
              </a:rPr>
              <a:t>için:</a:t>
            </a:r>
            <a:r>
              <a:rPr lang="tr-TR" sz="2000" dirty="0" smtClean="0">
                <a:latin typeface="Times New Roman" pitchFamily="18" charset="0"/>
                <a:cs typeface="Times New Roman" pitchFamily="18" charset="0"/>
              </a:rPr>
              <a:t>Öğrenciler, ikamet adresine göre bulunduğu Kayıt Alanından okul tercih etmeleri durumunda, aynı okulu tercih eden Komşu Kayıt Alanındaki öğrencilerden; Komşu Kayıt Alanındaki öğrenciler de Diğer Kayıt Alanlarındaki öğrencilerden öncelikli yerleştirilecektir.</a:t>
            </a:r>
            <a:endParaRPr lang="tr-TR" sz="2000" i="1" dirty="0" smtClean="0">
              <a:latin typeface="Times New Roman" pitchFamily="18" charset="0"/>
              <a:ea typeface="Roboto Condensed" panose="02000000000000000000" pitchFamily="2" charset="0"/>
              <a:cs typeface="Times New Roman" pitchFamily="18" charset="0"/>
            </a:endParaRPr>
          </a:p>
          <a:p>
            <a:pPr>
              <a:lnSpc>
                <a:spcPct val="100000"/>
              </a:lnSpc>
            </a:pPr>
            <a:endParaRPr lang="tr-TR" sz="2000" b="1" dirty="0" smtClean="0">
              <a:solidFill>
                <a:schemeClr val="bg2">
                  <a:lumMod val="25000"/>
                </a:schemeClr>
              </a:solidFill>
              <a:latin typeface="Times New Roman" pitchFamily="18" charset="0"/>
              <a:ea typeface="Roboto Condensed" panose="02000000000000000000" pitchFamily="2" charset="0"/>
              <a:cs typeface="Times New Roman" pitchFamily="18" charset="0"/>
            </a:endParaRPr>
          </a:p>
          <a:p>
            <a:pPr>
              <a:lnSpc>
                <a:spcPct val="100000"/>
              </a:lnSpc>
            </a:pPr>
            <a:endParaRPr lang="tr-TR"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87576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643804" y="3232726"/>
          <a:ext cx="9613900" cy="126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Metin kutusu" descr="Buraya metin eklemek için çift dokunun&#10;"/>
          <p:cNvSpPr>
            <a:spLocks noGrp="1"/>
          </p:cNvSpPr>
          <p:nvPr>
            <p:ph type="body" idx="4294967295"/>
          </p:nvPr>
        </p:nvSpPr>
        <p:spPr>
          <a:xfrm>
            <a:off x="4747491" y="3073977"/>
            <a:ext cx="5944322"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000" b="1" dirty="0" smtClean="0">
                <a:solidFill>
                  <a:srgbClr val="333333"/>
                </a:solidFill>
                <a:latin typeface="Times New Roman" pitchFamily="18" charset="0"/>
                <a:ea typeface="Roboto Condensed" panose="02000000000000000000" pitchFamily="2" charset="0"/>
                <a:cs typeface="Times New Roman" pitchFamily="18" charset="0"/>
              </a:rPr>
              <a:t>1-Öğrencinin İkamet Adresi,</a:t>
            </a:r>
          </a:p>
          <a:p>
            <a:r>
              <a:rPr lang="tr-TR" sz="2000" b="1" dirty="0" smtClean="0">
                <a:solidFill>
                  <a:srgbClr val="333333"/>
                </a:solidFill>
                <a:latin typeface="Times New Roman" pitchFamily="18" charset="0"/>
                <a:ea typeface="Roboto Condensed" panose="02000000000000000000" pitchFamily="2" charset="0"/>
                <a:cs typeface="Times New Roman" pitchFamily="18" charset="0"/>
              </a:rPr>
              <a:t>2-Ortaöğretim Başarı Puanı,</a:t>
            </a:r>
          </a:p>
          <a:p>
            <a:r>
              <a:rPr lang="tr-TR" sz="2000" b="1" dirty="0" smtClean="0">
                <a:solidFill>
                  <a:srgbClr val="333333"/>
                </a:solidFill>
                <a:latin typeface="Times New Roman" pitchFamily="18" charset="0"/>
                <a:ea typeface="Roboto Condensed" panose="02000000000000000000" pitchFamily="2" charset="0"/>
                <a:cs typeface="Times New Roman" pitchFamily="18" charset="0"/>
              </a:rPr>
              <a:t>3-8. Sınıf Özürsüz Devamsızlık,</a:t>
            </a:r>
          </a:p>
          <a:p>
            <a:r>
              <a:rPr lang="tr-TR" sz="2000" b="1" dirty="0" smtClean="0">
                <a:solidFill>
                  <a:srgbClr val="333333"/>
                </a:solidFill>
                <a:latin typeface="Times New Roman" pitchFamily="18" charset="0"/>
                <a:ea typeface="Roboto Condensed" panose="02000000000000000000" pitchFamily="2" charset="0"/>
                <a:cs typeface="Times New Roman" pitchFamily="18" charset="0"/>
              </a:rPr>
              <a:t>4-Yıl Sonu Başarı Puanı Üstünlüğü (Sırasıyla 8,7 ve 6. sınıf)</a:t>
            </a:r>
          </a:p>
          <a:p>
            <a:pPr>
              <a:lnSpc>
                <a:spcPct val="150000"/>
              </a:lnSpc>
              <a:buNone/>
            </a:pPr>
            <a:endParaRPr lang="tr-TR" sz="2000" dirty="0" smtClean="0">
              <a:solidFill>
                <a:srgbClr val="FE9B0B"/>
              </a:solidFill>
              <a:latin typeface="Times New Roman" pitchFamily="18" charset="0"/>
              <a:cs typeface="Times New Roman" pitchFamily="18" charset="0"/>
            </a:endParaRPr>
          </a:p>
          <a:p>
            <a:pPr>
              <a:lnSpc>
                <a:spcPct val="150000"/>
              </a:lnSpc>
              <a:buNone/>
            </a:pPr>
            <a:endParaRPr lang="tr-TR" sz="2000" b="1" dirty="0" smtClean="0">
              <a:solidFill>
                <a:srgbClr val="16A98D"/>
              </a:solidFill>
            </a:endParaRPr>
          </a:p>
          <a:p>
            <a:pPr>
              <a:lnSpc>
                <a:spcPct val="150000"/>
              </a:lnSpc>
              <a:buNone/>
            </a:pPr>
            <a:endParaRPr lang="tr-TR" sz="2000" b="1" dirty="0" smtClean="0">
              <a:solidFill>
                <a:srgbClr val="FE9B0B"/>
              </a:solidFill>
            </a:endParaRPr>
          </a:p>
          <a:p>
            <a:pPr>
              <a:lnSpc>
                <a:spcPct val="150000"/>
              </a:lnSpc>
            </a:pPr>
            <a:endParaRPr lang="tr-TR" sz="2000" b="1" dirty="0" smtClean="0">
              <a:solidFill>
                <a:srgbClr val="782C7C"/>
              </a:solidFill>
            </a:endParaRPr>
          </a:p>
          <a:p>
            <a:pPr>
              <a:lnSpc>
                <a:spcPct val="150000"/>
              </a:lnSpc>
            </a:pPr>
            <a:endParaRPr lang="tr-TR" sz="2000" b="1" dirty="0" smtClean="0">
              <a:solidFill>
                <a:srgbClr val="782C7C"/>
              </a:solidFill>
            </a:endParaRPr>
          </a:p>
          <a:p>
            <a:pPr>
              <a:lnSpc>
                <a:spcPct val="150000"/>
              </a:lnSpc>
            </a:pPr>
            <a:endParaRPr lang="tr-TR" sz="2000" dirty="0"/>
          </a:p>
        </p:txBody>
      </p:sp>
      <p:sp>
        <p:nvSpPr>
          <p:cNvPr id="5" name="4 Dikdörtgen"/>
          <p:cNvSpPr/>
          <p:nvPr/>
        </p:nvSpPr>
        <p:spPr>
          <a:xfrm>
            <a:off x="757383" y="1507937"/>
            <a:ext cx="9458036" cy="1323439"/>
          </a:xfrm>
          <a:prstGeom prst="rect">
            <a:avLst/>
          </a:prstGeom>
        </p:spPr>
        <p:txBody>
          <a:bodyPr wrap="square">
            <a:spAutoFit/>
          </a:bodyPr>
          <a:lstStyle/>
          <a:p>
            <a:pPr>
              <a:lnSpc>
                <a:spcPct val="100000"/>
              </a:lnSpc>
              <a:buFont typeface="Arial" pitchFamily="34" charset="0"/>
              <a:buChar char="•"/>
            </a:pPr>
            <a:r>
              <a:rPr lang="tr-TR" sz="2000" dirty="0" smtClean="0">
                <a:solidFill>
                  <a:srgbClr val="333333"/>
                </a:solidFill>
                <a:latin typeface="Times New Roman" pitchFamily="18" charset="0"/>
                <a:cs typeface="Times New Roman" pitchFamily="18" charset="0"/>
              </a:rPr>
              <a:t>Yerleştirmede, </a:t>
            </a:r>
            <a:r>
              <a:rPr lang="tr-TR" sz="2000" b="1" dirty="0" smtClean="0">
                <a:solidFill>
                  <a:srgbClr val="333333"/>
                </a:solidFill>
                <a:latin typeface="Times New Roman" pitchFamily="18" charset="0"/>
                <a:cs typeface="Times New Roman" pitchFamily="18" charset="0"/>
              </a:rPr>
              <a:t>Okul Başarı Puanı yüksek olan </a:t>
            </a:r>
            <a:r>
              <a:rPr lang="tr-TR" sz="2000" dirty="0" smtClean="0">
                <a:solidFill>
                  <a:srgbClr val="333333"/>
                </a:solidFill>
                <a:latin typeface="Times New Roman" pitchFamily="18" charset="0"/>
                <a:cs typeface="Times New Roman" pitchFamily="18" charset="0"/>
              </a:rPr>
              <a:t>öğrenciler öncelikli olarak </a:t>
            </a:r>
            <a:r>
              <a:rPr lang="tr-TR" sz="2000" dirty="0" smtClean="0">
                <a:solidFill>
                  <a:srgbClr val="333333"/>
                </a:solidFill>
                <a:latin typeface="Times New Roman" pitchFamily="18" charset="0"/>
                <a:cs typeface="Times New Roman" pitchFamily="18" charset="0"/>
              </a:rPr>
              <a:t>yerleştirilecektir.</a:t>
            </a:r>
            <a:endParaRPr lang="en-US" sz="2000" i="1" dirty="0" smtClean="0">
              <a:solidFill>
                <a:srgbClr val="333333"/>
              </a:solidFill>
              <a:latin typeface="Times New Roman" pitchFamily="18" charset="0"/>
              <a:ea typeface="Roboto Condensed" panose="02000000000000000000" pitchFamily="2" charset="0"/>
              <a:cs typeface="Times New Roman" pitchFamily="18" charset="0"/>
            </a:endParaRPr>
          </a:p>
          <a:p>
            <a:pPr>
              <a:lnSpc>
                <a:spcPct val="100000"/>
              </a:lnSpc>
              <a:buFont typeface="Arial" pitchFamily="34" charset="0"/>
              <a:buChar char="•"/>
            </a:pPr>
            <a:r>
              <a:rPr lang="tr-TR" sz="2000" dirty="0" smtClean="0">
                <a:latin typeface="Times New Roman" pitchFamily="18" charset="0"/>
                <a:cs typeface="Times New Roman" pitchFamily="18" charset="0"/>
              </a:rPr>
              <a:t>Yerleştirmede, 8’inci sınıfta okula </a:t>
            </a:r>
            <a:r>
              <a:rPr lang="tr-TR" sz="2000" b="1" dirty="0" smtClean="0">
                <a:latin typeface="Times New Roman" pitchFamily="18" charset="0"/>
                <a:cs typeface="Times New Roman" pitchFamily="18" charset="0"/>
              </a:rPr>
              <a:t>özürsüz devamsızlık yapılan gün sayısı az olan </a:t>
            </a:r>
            <a:r>
              <a:rPr lang="tr-TR" sz="2000" dirty="0" smtClean="0">
                <a:latin typeface="Times New Roman" pitchFamily="18" charset="0"/>
                <a:cs typeface="Times New Roman" pitchFamily="18" charset="0"/>
              </a:rPr>
              <a:t>öğrenciler öncelikli olarak yerleştirilecektir.</a:t>
            </a:r>
          </a:p>
        </p:txBody>
      </p:sp>
      <p:cxnSp>
        <p:nvCxnSpPr>
          <p:cNvPr id="7" name="6 Dirsek Bağlayıcısı"/>
          <p:cNvCxnSpPr/>
          <p:nvPr/>
        </p:nvCxnSpPr>
        <p:spPr>
          <a:xfrm rot="16200000" flipH="1">
            <a:off x="152400" y="1196109"/>
            <a:ext cx="618836" cy="4987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7576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pic>
        <p:nvPicPr>
          <p:cNvPr id="5" name="4 Resim" descr="Ekran Alıntısı1.PNG"/>
          <p:cNvPicPr>
            <a:picLocks noChangeAspect="1"/>
          </p:cNvPicPr>
          <p:nvPr/>
        </p:nvPicPr>
        <p:blipFill>
          <a:blip r:embed="rId3" cstate="print"/>
          <a:stretch>
            <a:fillRect/>
          </a:stretch>
        </p:blipFill>
        <p:spPr>
          <a:xfrm>
            <a:off x="2108942" y="636108"/>
            <a:ext cx="6954221" cy="5727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875767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424872"/>
            <a:ext cx="9613900" cy="52647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r>
              <a:rPr lang="tr-TR" sz="2000" b="1" dirty="0" smtClean="0">
                <a:latin typeface="Times New Roman" pitchFamily="18" charset="0"/>
                <a:cs typeface="Times New Roman" pitchFamily="18" charset="0"/>
              </a:rPr>
              <a:t>SIKÇA SORULAN SORULAR</a:t>
            </a:r>
            <a:endParaRPr lang="tr-TR" sz="2000" b="1" dirty="0">
              <a:latin typeface="Times New Roman" pitchFamily="18" charset="0"/>
              <a:cs typeface="Times New Roman" pitchFamily="18" charset="0"/>
            </a:endParaRPr>
          </a:p>
        </p:txBody>
      </p:sp>
      <p:sp>
        <p:nvSpPr>
          <p:cNvPr id="47" name="Metin kutusu" descr="Buraya metin eklemek için çift dokunun&#10;"/>
          <p:cNvSpPr>
            <a:spLocks noGrp="1"/>
          </p:cNvSpPr>
          <p:nvPr>
            <p:ph type="body" idx="4294967295"/>
          </p:nvPr>
        </p:nvSpPr>
        <p:spPr>
          <a:xfrm>
            <a:off x="230910" y="1016000"/>
            <a:ext cx="10215418" cy="578196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nSpc>
                <a:spcPct val="100000"/>
              </a:lnSpc>
              <a:buNone/>
            </a:pPr>
            <a:r>
              <a:rPr lang="tr-TR" sz="2000" b="1" dirty="0" smtClean="0">
                <a:solidFill>
                  <a:srgbClr val="F35305"/>
                </a:solidFill>
                <a:latin typeface="Times New Roman" pitchFamily="18" charset="0"/>
                <a:cs typeface="Times New Roman" pitchFamily="18" charset="0"/>
              </a:rPr>
              <a:t>1.LGS sonucu nereden ilan ediliyor?</a:t>
            </a:r>
          </a:p>
          <a:p>
            <a:pPr>
              <a:lnSpc>
                <a:spcPct val="100000"/>
              </a:lnSpc>
            </a:pPr>
            <a:r>
              <a:rPr lang="tr-TR" sz="1800" dirty="0" smtClean="0">
                <a:solidFill>
                  <a:srgbClr val="333333"/>
                </a:solidFill>
                <a:latin typeface="Times New Roman" pitchFamily="18" charset="0"/>
                <a:cs typeface="Times New Roman" pitchFamily="18" charset="0"/>
              </a:rPr>
              <a:t>Sonuçlar e-okul üzerinden ilan edilmektedir.</a:t>
            </a:r>
          </a:p>
          <a:p>
            <a:pPr>
              <a:lnSpc>
                <a:spcPct val="100000"/>
              </a:lnSpc>
            </a:pPr>
            <a:r>
              <a:rPr lang="tr-TR" sz="1800" b="1" dirty="0" smtClean="0">
                <a:solidFill>
                  <a:srgbClr val="F35305"/>
                </a:solidFill>
                <a:latin typeface="Times New Roman" pitchFamily="18" charset="0"/>
                <a:cs typeface="Times New Roman" pitchFamily="18" charset="0"/>
              </a:rPr>
              <a:t>2. Çocuğum LGS’ ye girmedi. Nereye yerleşecek?</a:t>
            </a:r>
          </a:p>
          <a:p>
            <a:pPr>
              <a:lnSpc>
                <a:spcPct val="100000"/>
              </a:lnSpc>
            </a:pPr>
            <a:r>
              <a:rPr lang="tr-TR" sz="1800" dirty="0" smtClean="0">
                <a:solidFill>
                  <a:srgbClr val="333333"/>
                </a:solidFill>
                <a:latin typeface="Times New Roman" pitchFamily="18" charset="0"/>
                <a:cs typeface="Times New Roman" pitchFamily="18" charset="0"/>
              </a:rPr>
              <a:t>Sınava girmeyen öğrenciler Yerel Yerleştirme ile Öğrenci Alan Okullar ve Pansiyonlu Okullar olmak üzere iki grupta tercih yapabileceklerdir.</a:t>
            </a:r>
          </a:p>
          <a:p>
            <a:pPr>
              <a:lnSpc>
                <a:spcPct val="100000"/>
              </a:lnSpc>
              <a:buNone/>
            </a:pPr>
            <a:r>
              <a:rPr lang="tr-TR" sz="1800" b="1" dirty="0" smtClean="0">
                <a:solidFill>
                  <a:srgbClr val="F35305"/>
                </a:solidFill>
                <a:latin typeface="Times New Roman" pitchFamily="18" charset="0"/>
                <a:cs typeface="Times New Roman" pitchFamily="18" charset="0"/>
              </a:rPr>
              <a:t>3. LGS puanımla tercih yapacağım. Yerel yerleştirmeden tercih yapmak zorunlu mu?</a:t>
            </a:r>
          </a:p>
          <a:p>
            <a:pPr>
              <a:lnSpc>
                <a:spcPct val="100000"/>
              </a:lnSpc>
            </a:pPr>
            <a:r>
              <a:rPr lang="tr-TR" sz="1800" dirty="0" smtClean="0">
                <a:solidFill>
                  <a:srgbClr val="333333"/>
                </a:solidFill>
                <a:latin typeface="Times New Roman" pitchFamily="18" charset="0"/>
                <a:cs typeface="Times New Roman" pitchFamily="18" charset="0"/>
              </a:rPr>
              <a:t>Evet. LGS puanı ile alan okullar için isteğe bağlı olarak yapılan merkezi yerleştirmeden önce mutlaka yerel yerleştirmeden en az 1 tercih yapmak zorunludur. Yerel yerleştirmeden bir okul seçilmeden merkezi yerleştirme ekranı açılmaz.</a:t>
            </a:r>
          </a:p>
          <a:p>
            <a:pPr>
              <a:lnSpc>
                <a:spcPct val="100000"/>
              </a:lnSpc>
              <a:buNone/>
            </a:pPr>
            <a:r>
              <a:rPr lang="tr-TR" sz="1800" b="1" dirty="0" smtClean="0">
                <a:solidFill>
                  <a:srgbClr val="F35305"/>
                </a:solidFill>
                <a:latin typeface="Times New Roman" pitchFamily="18" charset="0"/>
                <a:cs typeface="Times New Roman" pitchFamily="18" charset="0"/>
              </a:rPr>
              <a:t>4. Yerel ve merkezi yerleştirmeden hangisi daha önceliklidir?</a:t>
            </a:r>
          </a:p>
          <a:p>
            <a:pPr>
              <a:lnSpc>
                <a:spcPct val="100000"/>
              </a:lnSpc>
            </a:pPr>
            <a:r>
              <a:rPr lang="tr-TR" sz="1800" dirty="0" smtClean="0">
                <a:solidFill>
                  <a:srgbClr val="333333"/>
                </a:solidFill>
                <a:latin typeface="Times New Roman" pitchFamily="18" charset="0"/>
                <a:cs typeface="Times New Roman" pitchFamily="18" charset="0"/>
              </a:rPr>
              <a:t>Tercihleriniz arasında merkezi yerleştirme ile alan okullar var ise sistem öncelikli olarak merkezi yerleştirmeden öğrenci alan liselere yerleştirmeye çalışır, eğer buradaki tercihlerine yerleşemezse yerel yerleştirmedeki liselere geçer ve en son olarak listelerinde var ise pansiyonlu okulları değerlendirir.</a:t>
            </a:r>
          </a:p>
          <a:p>
            <a:pPr>
              <a:lnSpc>
                <a:spcPct val="100000"/>
              </a:lnSpc>
              <a:buNone/>
            </a:pPr>
            <a:r>
              <a:rPr lang="tr-TR" sz="1800" b="1" dirty="0" smtClean="0">
                <a:solidFill>
                  <a:srgbClr val="F35305"/>
                </a:solidFill>
                <a:latin typeface="Times New Roman" pitchFamily="18" charset="0"/>
                <a:cs typeface="Times New Roman" pitchFamily="18" charset="0"/>
              </a:rPr>
              <a:t>5. Liselerin taban puanları var mı?</a:t>
            </a:r>
          </a:p>
          <a:p>
            <a:pPr>
              <a:lnSpc>
                <a:spcPct val="100000"/>
              </a:lnSpc>
            </a:pPr>
            <a:r>
              <a:rPr lang="tr-TR" sz="1800" dirty="0" smtClean="0">
                <a:solidFill>
                  <a:srgbClr val="333333"/>
                </a:solidFill>
                <a:latin typeface="Times New Roman" pitchFamily="18" charset="0"/>
                <a:cs typeface="Times New Roman" pitchFamily="18" charset="0"/>
              </a:rPr>
              <a:t>Taban puanlar, merkezi yerleştirme ile öğrenci alan liselerde LGS yüzdelik dilimlerine, yerel yerleştirme ile öğrenci alan liselerde de OBP puanlarına göre değişiklik gösterebilir.</a:t>
            </a:r>
          </a:p>
          <a:p>
            <a:pPr>
              <a:lnSpc>
                <a:spcPct val="150000"/>
              </a:lnSpc>
            </a:pPr>
            <a:endParaRPr lang="tr-TR" sz="1800" b="1" dirty="0" smtClean="0">
              <a:solidFill>
                <a:srgbClr val="16A98D"/>
              </a:solidFill>
              <a:latin typeface="Times New Roman" pitchFamily="18" charset="0"/>
              <a:cs typeface="Times New Roman" pitchFamily="18" charset="0"/>
            </a:endParaRPr>
          </a:p>
          <a:p>
            <a:pPr>
              <a:lnSpc>
                <a:spcPct val="150000"/>
              </a:lnSpc>
              <a:buNone/>
            </a:pPr>
            <a:endParaRPr lang="tr-TR" sz="1800" b="1" dirty="0" smtClean="0">
              <a:solidFill>
                <a:srgbClr val="FE9B0B"/>
              </a:solidFill>
              <a:latin typeface="Times New Roman" pitchFamily="18" charset="0"/>
              <a:cs typeface="Times New Roman" pitchFamily="18" charset="0"/>
            </a:endParaRPr>
          </a:p>
          <a:p>
            <a:pPr>
              <a:lnSpc>
                <a:spcPct val="150000"/>
              </a:lnSpc>
            </a:pPr>
            <a:endParaRPr lang="tr-TR" sz="1800" b="1" dirty="0" smtClean="0">
              <a:solidFill>
                <a:srgbClr val="782C7C"/>
              </a:solidFill>
              <a:latin typeface="Times New Roman" pitchFamily="18" charset="0"/>
              <a:cs typeface="Times New Roman" pitchFamily="18" charset="0"/>
            </a:endParaRPr>
          </a:p>
          <a:p>
            <a:pPr>
              <a:lnSpc>
                <a:spcPct val="150000"/>
              </a:lnSpc>
            </a:pPr>
            <a:endParaRPr lang="tr-TR" sz="1800" b="1" dirty="0" smtClean="0">
              <a:solidFill>
                <a:srgbClr val="782C7C"/>
              </a:solidFill>
              <a:latin typeface="Times New Roman" pitchFamily="18" charset="0"/>
              <a:cs typeface="Times New Roman" pitchFamily="18" charset="0"/>
            </a:endParaRPr>
          </a:p>
          <a:p>
            <a:pPr>
              <a:lnSpc>
                <a:spcPct val="150000"/>
              </a:lnSpc>
            </a:pPr>
            <a:endParaRPr lang="tr-TR" sz="1800" dirty="0">
              <a:latin typeface="Times New Roman" pitchFamily="18" charset="0"/>
              <a:cs typeface="Times New Roman" pitchFamily="18" charset="0"/>
            </a:endParaRPr>
          </a:p>
        </p:txBody>
      </p:sp>
    </p:spTree>
    <p:extLst>
      <p:ext uri="{BB962C8B-B14F-4D97-AF65-F5344CB8AC3E}">
        <p14:creationId xmlns="" xmlns:p14="http://schemas.microsoft.com/office/powerpoint/2010/main" val="875767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475076" y="480290"/>
            <a:ext cx="9613900" cy="126047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r>
              <a:rPr lang="tr-TR" sz="2000" b="1" dirty="0" smtClean="0">
                <a:latin typeface="Times New Roman" pitchFamily="18" charset="0"/>
                <a:cs typeface="Times New Roman" pitchFamily="18" charset="0"/>
              </a:rPr>
              <a:t>SIKÇA SORULAN SORULAR</a:t>
            </a:r>
            <a:endParaRPr lang="tr-TR" sz="2000" b="1" dirty="0">
              <a:latin typeface="Times New Roman" pitchFamily="18" charset="0"/>
              <a:cs typeface="Times New Roman" pitchFamily="18" charset="0"/>
            </a:endParaRPr>
          </a:p>
        </p:txBody>
      </p:sp>
      <p:sp>
        <p:nvSpPr>
          <p:cNvPr id="47" name="Metin kutusu" descr="Buraya metin eklemek için çift dokunun&#10;"/>
          <p:cNvSpPr>
            <a:spLocks noGrp="1"/>
          </p:cNvSpPr>
          <p:nvPr>
            <p:ph type="body" idx="4294967295"/>
          </p:nvPr>
        </p:nvSpPr>
        <p:spPr>
          <a:xfrm>
            <a:off x="369455" y="914400"/>
            <a:ext cx="10322358" cy="614997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buNone/>
            </a:pPr>
            <a:r>
              <a:rPr lang="tr-TR" sz="1800" b="1" dirty="0" smtClean="0">
                <a:solidFill>
                  <a:srgbClr val="F35305"/>
                </a:solidFill>
                <a:latin typeface="Times New Roman" pitchFamily="18" charset="0"/>
                <a:cs typeface="Times New Roman" pitchFamily="18" charset="0"/>
              </a:rPr>
              <a:t>6. Tercihlerimi yaptıktan sonra nasıl onaylatacağım?</a:t>
            </a:r>
          </a:p>
          <a:p>
            <a:r>
              <a:rPr lang="tr-TR" sz="1800" dirty="0" smtClean="0">
                <a:solidFill>
                  <a:srgbClr val="333333"/>
                </a:solidFill>
                <a:latin typeface="Times New Roman" pitchFamily="18" charset="0"/>
                <a:cs typeface="Times New Roman" pitchFamily="18" charset="0"/>
              </a:rPr>
              <a:t>Tercih işlemlerini e-okuldan yaptıktan sonra öğrenci velisi herhangi bir ortaokul/imam hatip ortaokuluna giderek okul müdürlüklerinden tercihleri onaylatmalıdır.</a:t>
            </a:r>
          </a:p>
          <a:p>
            <a:pPr>
              <a:buNone/>
            </a:pPr>
            <a:r>
              <a:rPr lang="tr-TR" sz="1800" b="1" dirty="0" smtClean="0">
                <a:solidFill>
                  <a:srgbClr val="F35305"/>
                </a:solidFill>
                <a:latin typeface="Times New Roman" pitchFamily="18" charset="0"/>
                <a:cs typeface="Times New Roman" pitchFamily="18" charset="0"/>
              </a:rPr>
              <a:t>7. Onaylattıktan sonra tercihlerimi değiştirebilir miyim?</a:t>
            </a:r>
          </a:p>
          <a:p>
            <a:r>
              <a:rPr lang="tr-TR" sz="1800" dirty="0" smtClean="0">
                <a:solidFill>
                  <a:srgbClr val="333333"/>
                </a:solidFill>
                <a:latin typeface="Times New Roman" pitchFamily="18" charset="0"/>
                <a:cs typeface="Times New Roman" pitchFamily="18" charset="0"/>
              </a:rPr>
              <a:t>Evet. Öğrenci velisi herhangi bir ortaokul/imam hatip ortaokuluna giderek okul müdürlüklerinden dilekçe vererek tercihleri değiştirebilir. Bu işlemleri tercih süreci tamamlanmadan yapmanız gerekmektedir.</a:t>
            </a:r>
          </a:p>
          <a:p>
            <a:pPr>
              <a:buNone/>
            </a:pPr>
            <a:r>
              <a:rPr lang="tr-TR" sz="1800" b="1" dirty="0" smtClean="0">
                <a:solidFill>
                  <a:srgbClr val="F35305"/>
                </a:solidFill>
                <a:latin typeface="Times New Roman" pitchFamily="18" charset="0"/>
                <a:cs typeface="Times New Roman" pitchFamily="18" charset="0"/>
              </a:rPr>
              <a:t>8. Özel okula gideceksem tercih yapmalı mıyım?</a:t>
            </a:r>
          </a:p>
          <a:p>
            <a:r>
              <a:rPr lang="tr-TR" sz="1800" dirty="0" smtClean="0">
                <a:solidFill>
                  <a:srgbClr val="333333"/>
                </a:solidFill>
                <a:latin typeface="Times New Roman" pitchFamily="18" charset="0"/>
                <a:cs typeface="Times New Roman" pitchFamily="18" charset="0"/>
              </a:rPr>
              <a:t>Hayır. Özel okula gidecek öğrenci tercih yapmak zorunda değildir. Öğrenci velisi özel okula giderek öğrencisinin kaydını yaptırır. Özel okula kayıt yaptıran öğrenciye tercih ekranı açılmaz kaydını sildirmek şartıyla tercih yapabilir.</a:t>
            </a:r>
          </a:p>
          <a:p>
            <a:pPr>
              <a:buNone/>
            </a:pPr>
            <a:r>
              <a:rPr lang="tr-TR" sz="1800" b="1" dirty="0" smtClean="0">
                <a:solidFill>
                  <a:srgbClr val="F35305"/>
                </a:solidFill>
                <a:latin typeface="Times New Roman" pitchFamily="18" charset="0"/>
                <a:cs typeface="Times New Roman" pitchFamily="18" charset="0"/>
              </a:rPr>
              <a:t>9. Mesleki eğitim merkezleri için tercih yapacak mıyım?</a:t>
            </a:r>
          </a:p>
          <a:p>
            <a:r>
              <a:rPr lang="tr-TR" sz="1800" dirty="0" smtClean="0">
                <a:solidFill>
                  <a:srgbClr val="333333"/>
                </a:solidFill>
                <a:latin typeface="Times New Roman" pitchFamily="18" charset="0"/>
                <a:cs typeface="Times New Roman" pitchFamily="18" charset="0"/>
              </a:rPr>
              <a:t>Hayır. Bu okullara giderek kayıt yaptırabilirsiniz, tercih yapmanıza gerek yoktur.</a:t>
            </a:r>
          </a:p>
          <a:p>
            <a:pPr>
              <a:buNone/>
            </a:pPr>
            <a:r>
              <a:rPr lang="tr-TR" sz="1800" b="1" dirty="0" smtClean="0">
                <a:solidFill>
                  <a:srgbClr val="F35305"/>
                </a:solidFill>
                <a:latin typeface="Times New Roman" pitchFamily="18" charset="0"/>
                <a:cs typeface="Times New Roman" pitchFamily="18" charset="0"/>
              </a:rPr>
              <a:t>10. Çocuğum tercih yaptı ancak yerleşemedi, ne yapmalıyız?</a:t>
            </a:r>
          </a:p>
          <a:p>
            <a:r>
              <a:rPr lang="tr-TR" sz="1800" dirty="0" smtClean="0">
                <a:solidFill>
                  <a:srgbClr val="333333"/>
                </a:solidFill>
                <a:latin typeface="Times New Roman" pitchFamily="18" charset="0"/>
                <a:cs typeface="Times New Roman" pitchFamily="18" charset="0"/>
              </a:rPr>
              <a:t>Çocuğunuz ilk yerleştirme ve nakil işlemleri yapıldıktan sonra herhangi bir kuruma yerleşemediyse, velilerin başvurmaları halinde il/ilçe öğrenci yerleştirme komisyonlarınca uygun bir liseye yerleştirilir.</a:t>
            </a:r>
          </a:p>
          <a:p>
            <a:pPr>
              <a:buNone/>
            </a:pPr>
            <a:r>
              <a:rPr lang="tr-TR" sz="1800" b="1" dirty="0" smtClean="0">
                <a:solidFill>
                  <a:srgbClr val="F35305"/>
                </a:solidFill>
                <a:latin typeface="Times New Roman" pitchFamily="18" charset="0"/>
                <a:cs typeface="Times New Roman" pitchFamily="18" charset="0"/>
              </a:rPr>
              <a:t>11. İlk tercihlerde bir okula yerleşen öğrenci nakillerde tercih yapabilir mi?</a:t>
            </a:r>
          </a:p>
          <a:p>
            <a:r>
              <a:rPr lang="tr-TR" sz="1800" dirty="0" smtClean="0">
                <a:solidFill>
                  <a:srgbClr val="333333"/>
                </a:solidFill>
                <a:latin typeface="Times New Roman" pitchFamily="18" charset="0"/>
                <a:cs typeface="Times New Roman" pitchFamily="18" charset="0"/>
              </a:rPr>
              <a:t>Evet. Yerleşen öğrenci nakil dönemlerinde yeniden tercih yapabilir. Eğer nakillerde yeni bir lise kazanırsa kaydı o okula geçer, kazanamaz ise kaydı ilk kazandığı okulda kalır.</a:t>
            </a:r>
          </a:p>
          <a:p>
            <a:pPr>
              <a:lnSpc>
                <a:spcPct val="150000"/>
              </a:lnSpc>
            </a:pPr>
            <a:endParaRPr lang="tr-TR" sz="1800" b="1" dirty="0" smtClean="0">
              <a:solidFill>
                <a:srgbClr val="16A98D"/>
              </a:solidFill>
              <a:latin typeface="Times New Roman" pitchFamily="18" charset="0"/>
              <a:cs typeface="Times New Roman" pitchFamily="18" charset="0"/>
            </a:endParaRPr>
          </a:p>
          <a:p>
            <a:pPr>
              <a:lnSpc>
                <a:spcPct val="150000"/>
              </a:lnSpc>
              <a:buNone/>
            </a:pPr>
            <a:endParaRPr lang="tr-TR" sz="1800" b="1" dirty="0" smtClean="0">
              <a:solidFill>
                <a:srgbClr val="FE9B0B"/>
              </a:solidFill>
              <a:latin typeface="Times New Roman" pitchFamily="18" charset="0"/>
              <a:cs typeface="Times New Roman" pitchFamily="18" charset="0"/>
            </a:endParaRPr>
          </a:p>
          <a:p>
            <a:pPr>
              <a:lnSpc>
                <a:spcPct val="150000"/>
              </a:lnSpc>
            </a:pPr>
            <a:endParaRPr lang="tr-TR" sz="1800" b="1" dirty="0" smtClean="0">
              <a:solidFill>
                <a:srgbClr val="782C7C"/>
              </a:solidFill>
              <a:latin typeface="Times New Roman" pitchFamily="18" charset="0"/>
              <a:cs typeface="Times New Roman" pitchFamily="18" charset="0"/>
            </a:endParaRPr>
          </a:p>
          <a:p>
            <a:pPr>
              <a:lnSpc>
                <a:spcPct val="150000"/>
              </a:lnSpc>
            </a:pPr>
            <a:endParaRPr lang="tr-TR" sz="1800" b="1" dirty="0" smtClean="0">
              <a:solidFill>
                <a:srgbClr val="782C7C"/>
              </a:solidFill>
              <a:latin typeface="Times New Roman" pitchFamily="18" charset="0"/>
              <a:cs typeface="Times New Roman" pitchFamily="18" charset="0"/>
            </a:endParaRPr>
          </a:p>
          <a:p>
            <a:pPr>
              <a:lnSpc>
                <a:spcPct val="150000"/>
              </a:lnSpc>
            </a:pPr>
            <a:endParaRPr lang="tr-TR" sz="1800" dirty="0">
              <a:latin typeface="Times New Roman" pitchFamily="18" charset="0"/>
              <a:cs typeface="Times New Roman" pitchFamily="18" charset="0"/>
            </a:endParaRPr>
          </a:p>
        </p:txBody>
      </p:sp>
    </p:spTree>
    <p:extLst>
      <p:ext uri="{BB962C8B-B14F-4D97-AF65-F5344CB8AC3E}">
        <p14:creationId xmlns="" xmlns:p14="http://schemas.microsoft.com/office/powerpoint/2010/main" val="87576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914401"/>
            <a:ext cx="9613900" cy="701964"/>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r>
              <a:rPr lang="tr-TR" sz="2400" b="1" dirty="0">
                <a:latin typeface="Times New Roman" panose="02020603050405020304" pitchFamily="18" charset="0"/>
                <a:cs typeface="Times New Roman" panose="02020603050405020304" pitchFamily="18" charset="0"/>
              </a:rPr>
              <a:t>LGS ve Akademik Başarıda Ailenin Rolü</a:t>
            </a:r>
          </a:p>
        </p:txBody>
      </p:sp>
      <p:sp>
        <p:nvSpPr>
          <p:cNvPr id="47" name="Metin kutusu" descr="Buraya metin eklemek için çift dokunun&#10;"/>
          <p:cNvSpPr>
            <a:spLocks noGrp="1"/>
          </p:cNvSpPr>
          <p:nvPr>
            <p:ph type="body" idx="4294967295"/>
          </p:nvPr>
        </p:nvSpPr>
        <p:spPr>
          <a:xfrm>
            <a:off x="1077913" y="1921164"/>
            <a:ext cx="9613900" cy="5143211"/>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nSpc>
                <a:spcPct val="100000"/>
              </a:lnSpc>
            </a:pPr>
            <a:r>
              <a:rPr lang="tr-TR" sz="2000" dirty="0">
                <a:latin typeface="Times New Roman" panose="02020603050405020304" pitchFamily="18" charset="0"/>
                <a:cs typeface="Times New Roman" panose="02020603050405020304" pitchFamily="18" charset="0"/>
              </a:rPr>
              <a:t>Liselere Geçiş Sistemi (LGS), Türkiye'de ortaöğretime geçişte öğrencilerin geleceğini belirleyen kritik bir sınavdır. Ancak </a:t>
            </a:r>
            <a:r>
              <a:rPr lang="tr-TR" sz="2000" b="1" dirty="0">
                <a:latin typeface="Times New Roman" panose="02020603050405020304" pitchFamily="18" charset="0"/>
                <a:cs typeface="Times New Roman" panose="02020603050405020304" pitchFamily="18" charset="0"/>
              </a:rPr>
              <a:t>akademik başarıya giden yol sadece bireysel yetenek ve çalışma ile sınırlı değildir.</a:t>
            </a:r>
            <a:r>
              <a:rPr lang="tr-TR" sz="2000" dirty="0">
                <a:latin typeface="Times New Roman" panose="02020603050405020304" pitchFamily="18" charset="0"/>
                <a:cs typeface="Times New Roman" panose="02020603050405020304" pitchFamily="18" charset="0"/>
              </a:rPr>
              <a:t> Bu süreçte aile, sosyoekonomik durum ve kültürel çevre gibi dış faktörler, çocukların eğitim hayatındaki başarısını derinden etkileyen önemli unsurlardır. Özellikle LGS gibi rekabetçi bir sınavda, </a:t>
            </a:r>
            <a:r>
              <a:rPr lang="tr-TR" sz="2000" b="1" dirty="0">
                <a:latin typeface="Times New Roman" panose="02020603050405020304" pitchFamily="18" charset="0"/>
                <a:cs typeface="Times New Roman" panose="02020603050405020304" pitchFamily="18" charset="0"/>
              </a:rPr>
              <a:t>aile desteğinin niteliği ve niceliği, öğrencinin performansını doğrudan etkileyebilir.</a:t>
            </a:r>
          </a:p>
          <a:p>
            <a:pPr>
              <a:lnSpc>
                <a:spcPct val="100000"/>
              </a:lnSpc>
            </a:pPr>
            <a:r>
              <a:rPr lang="tr-TR" sz="2000" dirty="0">
                <a:latin typeface="Times New Roman" panose="02020603050405020304" pitchFamily="18" charset="0"/>
                <a:cs typeface="Times New Roman" panose="02020603050405020304" pitchFamily="18" charset="0"/>
              </a:rPr>
              <a:t>Ailenin sosyoekonomik ve kültürel yapısı, çocukların eğitime erişiminden, ders çalışma ortamlarına, kültürel etkinliklere katılımlarından, ek kaynaklara ulaşmalarına kadar birçok alanda belirleyici bir rol oynar. Bu nedenle, akademik başarının çok boyutlu bir yapısı olduğu ve aile faktörlerinin bu yapının ayrılmaz bir parçası olduğu unutulmamalıdır.</a:t>
            </a:r>
          </a:p>
        </p:txBody>
      </p:sp>
    </p:spTree>
    <p:extLst>
      <p:ext uri="{BB962C8B-B14F-4D97-AF65-F5344CB8AC3E}">
        <p14:creationId xmlns="" xmlns:p14="http://schemas.microsoft.com/office/powerpoint/2010/main" val="1543399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1505527" y="1034473"/>
          <a:ext cx="8829964" cy="1140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Metin kutusu" descr="Buraya metin eklemek için çift dokunun&#10;"/>
          <p:cNvSpPr>
            <a:spLocks noGrp="1"/>
          </p:cNvSpPr>
          <p:nvPr>
            <p:ph type="body" idx="4294967295"/>
          </p:nvPr>
        </p:nvSpPr>
        <p:spPr>
          <a:xfrm>
            <a:off x="1077913" y="2262909"/>
            <a:ext cx="9017432" cy="4801466"/>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nSpc>
                <a:spcPct val="150000"/>
              </a:lnSpc>
            </a:pP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Liselere Geçiş Sistemi (LGS) sınavında akademik başarının temel taşlarından biri olan aile </a:t>
            </a:r>
            <a:r>
              <a:rPr lang="tr-TR" sz="2000" dirty="0" smtClean="0">
                <a:latin typeface="Times New Roman" pitchFamily="18" charset="0"/>
                <a:cs typeface="Times New Roman" pitchFamily="18" charset="0"/>
              </a:rPr>
              <a:t>desteği önemlidir. Ailenin </a:t>
            </a:r>
            <a:r>
              <a:rPr lang="tr-TR" sz="2000" b="1" dirty="0">
                <a:latin typeface="Times New Roman" pitchFamily="18" charset="0"/>
                <a:cs typeface="Times New Roman" pitchFamily="18" charset="0"/>
              </a:rPr>
              <a:t>sosyoekonomik ve kültürel yapısından, ebeveynlerin psikolojik etkileşimlerine, özel derslerin rolünden, motivasyon ve gelecek umudu yaratma gücüne </a:t>
            </a:r>
            <a:r>
              <a:rPr lang="tr-TR" sz="2000" dirty="0">
                <a:latin typeface="Times New Roman" pitchFamily="18" charset="0"/>
                <a:cs typeface="Times New Roman" pitchFamily="18" charset="0"/>
              </a:rPr>
              <a:t>kadar birçok önemli faktör </a:t>
            </a:r>
            <a:r>
              <a:rPr lang="tr-TR" sz="2000" dirty="0" smtClean="0">
                <a:latin typeface="Times New Roman" pitchFamily="18" charset="0"/>
                <a:cs typeface="Times New Roman" pitchFamily="18" charset="0"/>
              </a:rPr>
              <a:t>etkili olmaktadır.</a:t>
            </a:r>
            <a:endParaRPr lang="tr-TR"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87576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000" dirty="0" smtClean="0">
                <a:latin typeface="Times New Roman" pitchFamily="18" charset="0"/>
                <a:cs typeface="Times New Roman" pitchFamily="18" charset="0"/>
              </a:rPr>
              <a:t> Akademik başarı, öğrencinin hem bilişsel hem de duygusal gelişimini kapsar.</a:t>
            </a:r>
          </a:p>
          <a:p>
            <a:r>
              <a:rPr lang="tr-TR" sz="2000" dirty="0" smtClean="0">
                <a:latin typeface="Times New Roman" pitchFamily="18" charset="0"/>
                <a:cs typeface="Times New Roman" pitchFamily="18" charset="0"/>
              </a:rPr>
              <a:t>Aile desteği, öğrencinin motivasyonunu, özgüvenini ve öğrenme sürecini doğrudan etkiler.</a:t>
            </a:r>
          </a:p>
          <a:p>
            <a:r>
              <a:rPr lang="tr-TR" sz="2000" dirty="0" smtClean="0">
                <a:latin typeface="Times New Roman" pitchFamily="18" charset="0"/>
                <a:cs typeface="Times New Roman" pitchFamily="18" charset="0"/>
              </a:rPr>
              <a:t>2025 verilerine göre, aile katılımı yüksek okullarda mezuniyet oranları %85’e kadar çıkmaktadır.</a:t>
            </a:r>
          </a:p>
          <a:p>
            <a:pPr>
              <a:lnSpc>
                <a:spcPct val="150000"/>
              </a:lnSpc>
            </a:pPr>
            <a:endParaRPr lang="tr-TR" sz="2000" dirty="0"/>
          </a:p>
        </p:txBody>
      </p:sp>
    </p:spTree>
    <p:extLst>
      <p:ext uri="{BB962C8B-B14F-4D97-AF65-F5344CB8AC3E}">
        <p14:creationId xmlns="" xmlns:p14="http://schemas.microsoft.com/office/powerpoint/2010/main" val="875767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1330037"/>
            <a:ext cx="9613900" cy="126047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400" b="1" dirty="0" smtClean="0">
                <a:latin typeface="Times New Roman" pitchFamily="18" charset="0"/>
                <a:cs typeface="Times New Roman" pitchFamily="18" charset="0"/>
              </a:rPr>
              <a:t> Ebeveyn Desteği ve Akademik Motivasyon Arasındaki İlişki</a:t>
            </a:r>
          </a:p>
        </p:txBody>
      </p:sp>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000" dirty="0" smtClean="0">
                <a:latin typeface="Times New Roman" pitchFamily="18" charset="0"/>
                <a:cs typeface="Times New Roman" pitchFamily="18" charset="0"/>
              </a:rPr>
              <a:t>Sakarya’da yapılan 2024 tarihli araştırmada, ebeveyn desteği ile öğrencilerin akademik motivasyonu arasında pozitif ve anlamlı ilişki tespit edilmiştir.</a:t>
            </a:r>
          </a:p>
          <a:p>
            <a:r>
              <a:rPr lang="tr-TR" sz="2000" dirty="0" smtClean="0">
                <a:latin typeface="Times New Roman" pitchFamily="18" charset="0"/>
                <a:cs typeface="Times New Roman" pitchFamily="18" charset="0"/>
              </a:rPr>
              <a:t>Ebeveyn baskısının ise başarı yönelimi üzerinde düşük ve negatif etkisi olduğu görülmüştür.</a:t>
            </a:r>
          </a:p>
          <a:p>
            <a:r>
              <a:rPr lang="tr-TR" sz="2000" dirty="0" smtClean="0">
                <a:latin typeface="Times New Roman" pitchFamily="18" charset="0"/>
                <a:cs typeface="Times New Roman" pitchFamily="18" charset="0"/>
              </a:rPr>
              <a:t>Başarı yönelimi, ebeveyn desteği ve baskısı birlikte akademik motivasyonun %13,8’ini açıklamaktadır.</a:t>
            </a:r>
          </a:p>
          <a:p>
            <a:pPr>
              <a:lnSpc>
                <a:spcPct val="150000"/>
              </a:lnSpc>
            </a:pPr>
            <a:endParaRPr lang="tr-TR" sz="2000" dirty="0"/>
          </a:p>
        </p:txBody>
      </p:sp>
    </p:spTree>
    <p:extLst>
      <p:ext uri="{BB962C8B-B14F-4D97-AF65-F5344CB8AC3E}">
        <p14:creationId xmlns="" xmlns:p14="http://schemas.microsoft.com/office/powerpoint/2010/main" val="87576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914400"/>
            <a:ext cx="9613900" cy="126047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800" b="1" i="1" dirty="0" smtClean="0">
                <a:latin typeface="Times New Roman" pitchFamily="18" charset="0"/>
                <a:cs typeface="Times New Roman" pitchFamily="18" charset="0"/>
              </a:rPr>
              <a:t>                LGS(LİSELERE GİRİŞ SINAVI)</a:t>
            </a:r>
            <a:r>
              <a:rPr lang="tr-TR" sz="2400" b="1" dirty="0" smtClean="0">
                <a:latin typeface="Times New Roman" pitchFamily="18" charset="0"/>
                <a:cs typeface="Times New Roman" pitchFamily="18" charset="0"/>
              </a:rPr>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 </a:t>
            </a:r>
            <a:r>
              <a:rPr lang="tr-TR" sz="2200" b="1" dirty="0" smtClean="0">
                <a:latin typeface="Times New Roman" pitchFamily="18" charset="0"/>
                <a:cs typeface="Times New Roman" pitchFamily="18" charset="0"/>
              </a:rPr>
              <a:t>YERLEŞTİRME TÜRLERİ</a:t>
            </a:r>
            <a:endParaRPr lang="tr-TR" sz="2200" b="1" dirty="0">
              <a:latin typeface="Times New Roman" pitchFamily="18" charset="0"/>
              <a:cs typeface="Times New Roman" pitchFamily="18" charset="0"/>
            </a:endParaRPr>
          </a:p>
        </p:txBody>
      </p:sp>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nSpc>
                <a:spcPct val="100000"/>
              </a:lnSpc>
              <a:buNone/>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Merkezi Yerleştirme</a:t>
            </a:r>
          </a:p>
          <a:p>
            <a:pPr>
              <a:lnSpc>
                <a:spcPct val="100000"/>
              </a:lnSpc>
              <a:buNone/>
            </a:pPr>
            <a:r>
              <a:rPr lang="tr-TR" sz="2000" dirty="0" smtClean="0">
                <a:latin typeface="Times New Roman" pitchFamily="18" charset="0"/>
                <a:cs typeface="Times New Roman" pitchFamily="18" charset="0"/>
              </a:rPr>
              <a:t>Merkezî sınavla öğrenci alan fen liseleri, sosyal bilimler liseleri, proje okulları ile mesleki ve teknik Anadolu liselerinin Anadolu teknik programlarına tercihler doğrultusunda Merkezî Sınav Puanı üstünlüğüne göre yapılan yerleştirmedir. </a:t>
            </a:r>
          </a:p>
          <a:p>
            <a:pPr>
              <a:lnSpc>
                <a:spcPct val="100000"/>
              </a:lnSpc>
              <a:buNone/>
            </a:pPr>
            <a:r>
              <a:rPr lang="tr-TR" sz="2000" b="1" dirty="0" smtClean="0">
                <a:latin typeface="Times New Roman" pitchFamily="18" charset="0"/>
                <a:cs typeface="Times New Roman" pitchFamily="18" charset="0"/>
              </a:rPr>
              <a:t>Yerel Yerleştirme</a:t>
            </a:r>
          </a:p>
          <a:p>
            <a:pPr>
              <a:lnSpc>
                <a:spcPct val="100000"/>
              </a:lnSpc>
              <a:buNone/>
            </a:pPr>
            <a:r>
              <a:rPr lang="tr-TR" sz="2000" dirty="0" smtClean="0">
                <a:latin typeface="Times New Roman" pitchFamily="18" charset="0"/>
                <a:cs typeface="Times New Roman" pitchFamily="18" charset="0"/>
              </a:rPr>
              <a:t>Okulların türü, kontenjanı ve bulundukları yere göre oluşturulan ortaöğretim kayıt alanı ile öğrencilerin ikamet adresleri, okul başarı puanları ve devam devamsızlık gibi kriterler göz önünde bulundurularak yapılan yerleştirmedir</a:t>
            </a:r>
          </a:p>
          <a:p>
            <a:pPr>
              <a:lnSpc>
                <a:spcPct val="100000"/>
              </a:lnSpc>
              <a:buNone/>
            </a:pPr>
            <a:r>
              <a:rPr lang="tr-TR" sz="2000" b="1" dirty="0" smtClean="0">
                <a:latin typeface="Times New Roman" pitchFamily="18" charset="0"/>
                <a:cs typeface="Times New Roman" pitchFamily="18" charset="0"/>
              </a:rPr>
              <a:t>Özel Yetenek İle Yerleştirme:</a:t>
            </a:r>
          </a:p>
          <a:p>
            <a:pPr>
              <a:lnSpc>
                <a:spcPct val="100000"/>
              </a:lnSpc>
              <a:buNone/>
            </a:pPr>
            <a:r>
              <a:rPr lang="tr-TR" sz="2000" dirty="0" smtClean="0">
                <a:latin typeface="Times New Roman" pitchFamily="18" charset="0"/>
                <a:cs typeface="Times New Roman" pitchFamily="18" charset="0"/>
              </a:rPr>
              <a:t>Yetenek sınavı ile öğrenci alan proje okulu olan fen liseleri, güzel sanatlar liseleri, spor liseleri, musiki, hafızlık, geleneksel ve çağdaş görsel sanatlar ve spor programı/projesi uygulayan Anadolu imam hatip liselerine yerleştirmedir</a:t>
            </a:r>
          </a:p>
          <a:p>
            <a:pPr>
              <a:lnSpc>
                <a:spcPct val="100000"/>
              </a:lnSpc>
              <a:buNone/>
            </a:pPr>
            <a:endParaRPr lang="tr-TR"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87576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1348509"/>
            <a:ext cx="9613900" cy="126047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400" b="1" dirty="0" smtClean="0">
                <a:latin typeface="Times New Roman" pitchFamily="18" charset="0"/>
                <a:cs typeface="Times New Roman" pitchFamily="18" charset="0"/>
              </a:rPr>
              <a:t>Algılanan Ebeveyn Akademik Başarı Baskısı ve Psikolojik Etkileri</a:t>
            </a:r>
            <a:endParaRPr lang="tr-TR" sz="2400" b="1" dirty="0">
              <a:latin typeface="Times New Roman" pitchFamily="18" charset="0"/>
              <a:cs typeface="Times New Roman" pitchFamily="18" charset="0"/>
            </a:endParaRPr>
          </a:p>
        </p:txBody>
      </p:sp>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buNone/>
            </a:pPr>
            <a:endParaRPr lang="tr-TR" sz="2000" b="1" dirty="0" smtClean="0"/>
          </a:p>
          <a:p>
            <a:r>
              <a:rPr lang="tr-TR" sz="2000" dirty="0" smtClean="0">
                <a:latin typeface="Times New Roman" pitchFamily="18" charset="0"/>
                <a:cs typeface="Times New Roman" pitchFamily="18" charset="0"/>
              </a:rPr>
              <a:t>2021’de geliştirilen “Algılanan Ebeveyn Akademik Başarı Baskısı Ölçeği” lise öğrencilerinde psikolojik baskı, kısıtlama ve aşırı yüksek beklenti boyutlarını ölçmektedir.</a:t>
            </a:r>
          </a:p>
          <a:p>
            <a:r>
              <a:rPr lang="tr-TR" sz="2000" dirty="0" smtClean="0">
                <a:latin typeface="Times New Roman" pitchFamily="18" charset="0"/>
                <a:cs typeface="Times New Roman" pitchFamily="18" charset="0"/>
              </a:rPr>
              <a:t>2025’te yapılan bir araştırma, ebeveyn baskısının psikolojik istismar ile orta düzeyde ilişkili olduğunu ortaya koymuştur.</a:t>
            </a:r>
          </a:p>
          <a:p>
            <a:r>
              <a:rPr lang="tr-TR" sz="2000" dirty="0" smtClean="0">
                <a:latin typeface="Times New Roman" pitchFamily="18" charset="0"/>
                <a:cs typeface="Times New Roman" pitchFamily="18" charset="0"/>
              </a:rPr>
              <a:t>Bu durum, ergenlerin ruh sağlığını olumsuz etkileyerek akademik performansı düşürebilir.</a:t>
            </a:r>
          </a:p>
          <a:p>
            <a:pPr>
              <a:lnSpc>
                <a:spcPct val="150000"/>
              </a:lnSpc>
            </a:pPr>
            <a:endParaRPr lang="tr-TR" sz="2000" dirty="0"/>
          </a:p>
        </p:txBody>
      </p:sp>
    </p:spTree>
    <p:extLst>
      <p:ext uri="{BB962C8B-B14F-4D97-AF65-F5344CB8AC3E}">
        <p14:creationId xmlns="" xmlns:p14="http://schemas.microsoft.com/office/powerpoint/2010/main" val="87576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914400"/>
            <a:ext cx="9613900" cy="126047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4000" dirty="0" smtClean="0"/>
              <a:t> </a:t>
            </a:r>
            <a:r>
              <a:rPr lang="tr-TR" sz="2400" b="1" dirty="0" smtClean="0">
                <a:latin typeface="Times New Roman" pitchFamily="18" charset="0"/>
                <a:cs typeface="Times New Roman" pitchFamily="18" charset="0"/>
              </a:rPr>
              <a:t>Ailenin Akademik Başarıya Katkısında Duygusal ve Psikolojik Destek</a:t>
            </a:r>
            <a:endParaRPr lang="tr-TR" sz="4000" b="1" dirty="0" smtClean="0">
              <a:latin typeface="Times New Roman" pitchFamily="18" charset="0"/>
              <a:cs typeface="Times New Roman" pitchFamily="18" charset="0"/>
            </a:endParaRPr>
          </a:p>
        </p:txBody>
      </p:sp>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000" b="1" dirty="0" smtClean="0">
                <a:latin typeface="Times New Roman" pitchFamily="18" charset="0"/>
                <a:cs typeface="Times New Roman" pitchFamily="18" charset="0"/>
              </a:rPr>
              <a:t>Aileden alınan duygusal destek, öğrencinin özgüvenini ve dayanıklılığını artırır.</a:t>
            </a:r>
          </a:p>
          <a:p>
            <a:r>
              <a:rPr lang="tr-TR" sz="2000" dirty="0" smtClean="0">
                <a:latin typeface="Times New Roman" pitchFamily="18" charset="0"/>
                <a:cs typeface="Times New Roman" pitchFamily="18" charset="0"/>
              </a:rPr>
              <a:t>Motivasyonun temel kaynağı olarak aile, sağlıklı beklentiler ve hedefler belirleyerek başarıyı teşvik eder.</a:t>
            </a:r>
          </a:p>
          <a:p>
            <a:r>
              <a:rPr lang="tr-TR" sz="2000" dirty="0" smtClean="0">
                <a:latin typeface="Times New Roman" pitchFamily="18" charset="0"/>
                <a:cs typeface="Times New Roman" pitchFamily="18" charset="0"/>
              </a:rPr>
              <a:t>ABD Milli Eğitim İstatistikleri (NCES) 2023 raporu, aktif ebeveyn katılımının öğrencilerin okulu zamanında bitirme oranını %85’e çıkardığını göstermektedir.</a:t>
            </a:r>
          </a:p>
          <a:p>
            <a:pPr>
              <a:lnSpc>
                <a:spcPct val="150000"/>
              </a:lnSpc>
            </a:pPr>
            <a:endParaRPr lang="tr-TR" sz="2000" dirty="0">
              <a:latin typeface="Times New Roman" pitchFamily="18" charset="0"/>
              <a:cs typeface="Times New Roman" pitchFamily="18" charset="0"/>
            </a:endParaRPr>
          </a:p>
        </p:txBody>
      </p:sp>
      <p:pic>
        <p:nvPicPr>
          <p:cNvPr id="20482" name="Picture 2" descr="Akademik Yolculukta Başarı Vizyonu Çocuklara Nasıl Kazandırılır? - Deha  Koleji"/>
          <p:cNvPicPr>
            <a:picLocks noChangeAspect="1" noChangeArrowheads="1"/>
          </p:cNvPicPr>
          <p:nvPr/>
        </p:nvPicPr>
        <p:blipFill>
          <a:blip r:embed="rId3" cstate="print"/>
          <a:srcRect/>
          <a:stretch>
            <a:fillRect/>
          </a:stretch>
        </p:blipFill>
        <p:spPr bwMode="auto">
          <a:xfrm>
            <a:off x="2566266" y="3980007"/>
            <a:ext cx="4684279" cy="3117176"/>
          </a:xfrm>
          <a:prstGeom prst="rect">
            <a:avLst/>
          </a:prstGeom>
          <a:ln>
            <a:noFill/>
          </a:ln>
          <a:effectLst>
            <a:glow rad="101600">
              <a:schemeClr val="accent1">
                <a:satMod val="175000"/>
                <a:alpha val="40000"/>
              </a:schemeClr>
            </a:glow>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875767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1246909"/>
            <a:ext cx="9613900" cy="738909"/>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r>
              <a:rPr lang="tr-TR" sz="2400" b="1" dirty="0" smtClean="0">
                <a:latin typeface="Times New Roman" pitchFamily="18" charset="0"/>
                <a:cs typeface="Times New Roman" pitchFamily="18" charset="0"/>
              </a:rPr>
              <a:t>Ev Ortamının Akademik Başarıya Etkisi</a:t>
            </a:r>
          </a:p>
        </p:txBody>
      </p:sp>
      <p:sp>
        <p:nvSpPr>
          <p:cNvPr id="47" name="Metin kutusu" descr="Buraya metin eklemek için çift dokunun&#10;"/>
          <p:cNvSpPr>
            <a:spLocks noGrp="1"/>
          </p:cNvSpPr>
          <p:nvPr>
            <p:ph type="body" idx="4294967295"/>
          </p:nvPr>
        </p:nvSpPr>
        <p:spPr>
          <a:xfrm>
            <a:off x="1077913" y="1810328"/>
            <a:ext cx="9613900" cy="5254048"/>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buNone/>
            </a:pPr>
            <a:endParaRPr lang="tr-TR" sz="2000" b="1" dirty="0" smtClean="0"/>
          </a:p>
          <a:p>
            <a:r>
              <a:rPr lang="tr-TR" sz="2000" dirty="0" smtClean="0">
                <a:latin typeface="Times New Roman" pitchFamily="18" charset="0"/>
                <a:cs typeface="Times New Roman" pitchFamily="18" charset="0"/>
              </a:rPr>
              <a:t>Sessiz çalışma alanı, internet erişimi ve eğitim materyallerine ulaşım, akademik başarı için kritik önemdedir.</a:t>
            </a:r>
          </a:p>
          <a:p>
            <a:r>
              <a:rPr lang="tr-TR" sz="2000" dirty="0" smtClean="0">
                <a:latin typeface="Times New Roman" pitchFamily="18" charset="0"/>
                <a:cs typeface="Times New Roman" pitchFamily="18" charset="0"/>
              </a:rPr>
              <a:t>Ailelerin evde sağladığı pratik destek, öğrencilerin zaman yönetimi ve planlama becerilerini geliştirir.</a:t>
            </a:r>
          </a:p>
          <a:p>
            <a:pPr>
              <a:lnSpc>
                <a:spcPct val="150000"/>
              </a:lnSpc>
            </a:pPr>
            <a:endParaRPr lang="tr-TR" sz="2000" dirty="0"/>
          </a:p>
        </p:txBody>
      </p:sp>
    </p:spTree>
    <p:extLst>
      <p:ext uri="{BB962C8B-B14F-4D97-AF65-F5344CB8AC3E}">
        <p14:creationId xmlns="" xmlns:p14="http://schemas.microsoft.com/office/powerpoint/2010/main" val="875767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937236" y="1175657"/>
            <a:ext cx="9613900" cy="126047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r>
              <a:rPr lang="tr-TR" sz="2400" b="1" dirty="0" smtClean="0">
                <a:latin typeface="Times New Roman" panose="02020603050405020304" pitchFamily="18" charset="0"/>
                <a:cs typeface="Times New Roman" panose="02020603050405020304" pitchFamily="18" charset="0"/>
              </a:rPr>
              <a:t>Ebeveyn </a:t>
            </a:r>
            <a:r>
              <a:rPr lang="tr-TR" sz="2400" b="1" dirty="0">
                <a:latin typeface="Times New Roman" panose="02020603050405020304" pitchFamily="18" charset="0"/>
                <a:cs typeface="Times New Roman" panose="02020603050405020304" pitchFamily="18" charset="0"/>
              </a:rPr>
              <a:t>Akademik Başarı Desteği ve Baskısının Psikolojik </a:t>
            </a:r>
            <a:r>
              <a:rPr lang="tr-TR" sz="2400" b="1" dirty="0" smtClean="0">
                <a:latin typeface="Times New Roman" panose="02020603050405020304" pitchFamily="18" charset="0"/>
                <a:cs typeface="Times New Roman" panose="02020603050405020304" pitchFamily="18" charset="0"/>
              </a:rPr>
              <a:t>Yansımaları</a:t>
            </a:r>
            <a:endParaRPr lang="zh-CN" altLang="en-US" sz="2400" b="1" i="0" u="none" strike="noStrike" kern="1200" cap="none" spc="0" baseline="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Diyagram 5"/>
          <p:cNvGraphicFramePr/>
          <p:nvPr>
            <p:extLst>
              <p:ext uri="{D42A27DB-BD31-4B8C-83A1-F6EECF244321}">
                <p14:modId xmlns="" xmlns:p14="http://schemas.microsoft.com/office/powerpoint/2010/main" val="951122661"/>
              </p:ext>
            </p:extLst>
          </p:nvPr>
        </p:nvGraphicFramePr>
        <p:xfrm>
          <a:off x="422031" y="1697039"/>
          <a:ext cx="10269782"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etin kutusu 6"/>
          <p:cNvSpPr txBox="1"/>
          <p:nvPr/>
        </p:nvSpPr>
        <p:spPr>
          <a:xfrm>
            <a:off x="212945" y="3024554"/>
            <a:ext cx="10088543" cy="3447098"/>
          </a:xfrm>
          <a:prstGeom prst="rect">
            <a:avLst/>
          </a:prstGeom>
          <a:noFill/>
        </p:spPr>
        <p:txBody>
          <a:bodyPr wrap="square" rtlCol="0">
            <a:spAutoFit/>
          </a:bodyPr>
          <a:lstStyle/>
          <a:p>
            <a:r>
              <a:rPr lang="tr-TR" sz="2000" dirty="0" smtClean="0">
                <a:latin typeface="Times New Roman" panose="02020603050405020304" pitchFamily="18" charset="0"/>
                <a:cs typeface="Times New Roman" panose="02020603050405020304" pitchFamily="18" charset="0"/>
              </a:rPr>
              <a:t>	Şahin </a:t>
            </a:r>
            <a:r>
              <a:rPr lang="tr-TR" sz="2000" dirty="0" err="1">
                <a:latin typeface="Times New Roman" panose="02020603050405020304" pitchFamily="18" charset="0"/>
                <a:cs typeface="Times New Roman" panose="02020603050405020304" pitchFamily="18" charset="0"/>
              </a:rPr>
              <a:t>Kapıkıran'ın</a:t>
            </a:r>
            <a:r>
              <a:rPr lang="tr-TR" sz="2000" dirty="0">
                <a:latin typeface="Times New Roman" panose="02020603050405020304" pitchFamily="18" charset="0"/>
                <a:cs typeface="Times New Roman" panose="02020603050405020304" pitchFamily="18" charset="0"/>
              </a:rPr>
              <a:t> (2020) çalışması, ebeveyn desteği ile sınav kaygısı arasındaki karmaşık ilişkiyi gözler önüne sermektedir. </a:t>
            </a:r>
            <a:r>
              <a:rPr lang="tr-TR" sz="2000" b="1" dirty="0">
                <a:latin typeface="Times New Roman" panose="02020603050405020304" pitchFamily="18" charset="0"/>
                <a:cs typeface="Times New Roman" panose="02020603050405020304" pitchFamily="18" charset="0"/>
              </a:rPr>
              <a:t>Aşırı başarı baskısı, öğrencinin stres seviyesini artırarak kaygıyı tetikleyebilirken, dengeli ve olumlu ebeveyn desteği bu kaygıyı azaltmada önemli bir rol oynar. </a:t>
            </a:r>
            <a:r>
              <a:rPr lang="tr-TR" sz="2000" dirty="0">
                <a:latin typeface="Times New Roman" panose="02020603050405020304" pitchFamily="18" charset="0"/>
                <a:cs typeface="Times New Roman" panose="02020603050405020304" pitchFamily="18" charset="0"/>
              </a:rPr>
              <a:t>Araştırma, akademik dayanıklılığın, ebeveyn desteği ve sınav kaygısı arasındaki ilişkiyi tamamen aracılık ettiğini belirtmektedir.</a:t>
            </a:r>
          </a:p>
          <a:p>
            <a:r>
              <a:rPr lang="tr-TR" sz="2000" dirty="0" smtClean="0">
                <a:latin typeface="Times New Roman" panose="02020603050405020304" pitchFamily="18" charset="0"/>
                <a:cs typeface="Times New Roman" panose="02020603050405020304" pitchFamily="18" charset="0"/>
              </a:rPr>
              <a:t>	Ebeveynler</a:t>
            </a:r>
            <a:r>
              <a:rPr lang="tr-TR" sz="2000" dirty="0">
                <a:latin typeface="Times New Roman" panose="02020603050405020304" pitchFamily="18" charset="0"/>
                <a:cs typeface="Times New Roman" panose="02020603050405020304" pitchFamily="18" charset="0"/>
              </a:rPr>
              <a:t>, çocuklarına sadece akademik anlamda değil, aynı zamanda psikolojik olarak da destek olmalıdır. Bu, öğrencilerin sınav stresini yönetmelerine, özgüvenlerini geliştirmelerine ve motivasyonlarını yüksek tutmalarına yardımcı olur. </a:t>
            </a:r>
            <a:r>
              <a:rPr lang="tr-TR" sz="2000" b="1" dirty="0">
                <a:latin typeface="Times New Roman" panose="02020603050405020304" pitchFamily="18" charset="0"/>
                <a:cs typeface="Times New Roman" panose="02020603050405020304" pitchFamily="18" charset="0"/>
              </a:rPr>
              <a:t>Başarı odaklı olmak yerine, sürece odaklanmak ve çocukların çabasını takdir etmek, onların psikolojik direncini artırarak daha sağlıklı bir başarı yolculuğu sunar.</a:t>
            </a:r>
          </a:p>
          <a:p>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9700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000" dirty="0" smtClean="0">
                <a:latin typeface="Times New Roman" panose="02020603050405020304" pitchFamily="18" charset="0"/>
                <a:cs typeface="Times New Roman" panose="02020603050405020304" pitchFamily="18" charset="0"/>
              </a:rPr>
              <a:t>Öğrencinin </a:t>
            </a:r>
            <a:r>
              <a:rPr lang="tr-TR" sz="2000" dirty="0">
                <a:latin typeface="Times New Roman" panose="02020603050405020304" pitchFamily="18" charset="0"/>
                <a:cs typeface="Times New Roman" panose="02020603050405020304" pitchFamily="18" charset="0"/>
              </a:rPr>
              <a:t>kendine güveni ve zorluklar karşısında direnç gösterme yeteneği, sınav performansını önemli ölçüde etkiler. Ayrıca, başarı hedef yönelimi ve kaygı düzeyi de sınav sonuçlarını doğrudan etkileyen diğer kritik faktörlerdir.</a:t>
            </a:r>
          </a:p>
          <a:p>
            <a:r>
              <a:rPr lang="tr-TR" sz="2000" dirty="0">
                <a:latin typeface="Times New Roman" panose="02020603050405020304" pitchFamily="18" charset="0"/>
                <a:cs typeface="Times New Roman" panose="02020603050405020304" pitchFamily="18" charset="0"/>
              </a:rPr>
              <a:t>Aile desteği, bu süreçte hayati bir rol oynar. Ebeveynler, çocuklarının akademik öz-yeterliklerini geliştirmelerine yardımcı olarak onların kendilerine olan inançlarını pekiştirebilirler. </a:t>
            </a:r>
            <a:r>
              <a:rPr lang="tr-TR" sz="2000" b="1" i="1" dirty="0">
                <a:latin typeface="Times New Roman" panose="02020603050405020304" pitchFamily="18" charset="0"/>
                <a:cs typeface="Times New Roman" panose="02020603050405020304" pitchFamily="18" charset="0"/>
              </a:rPr>
              <a:t>Olumlu geri bildirimler, cesaretlendirme ve başarısızlıklar karşısında yapıcı yaklaşımlar, öğrencilerin psikolojik dayanıklılıklarını artırarak, LGS gibi stresli bir süreçte daha başarılı olmalarını sağlar.</a:t>
            </a:r>
          </a:p>
        </p:txBody>
      </p:sp>
      <p:sp>
        <p:nvSpPr>
          <p:cNvPr id="12290" name="AutoShape 2" descr="İnsan İlişkilerinin Temeli Güven ve Güven Yönetimi / Dr. Mine Halis – Gönül  Dergisi | Kültür ve Medeniyet Derg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292" name="AutoShape 4" descr="İnsan İlişkilerinin Temeli Güven ve Güven Yönetimi / Dr. Mine Halis – Gönül  Dergisi | Kültür ve Medeniyet Derg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294" name="AutoShape 6" descr="İnsan İlişkilerinin Temeli Güven ve Güven Yönetimi / Dr. Mine Halis – Gönül  Dergisi | Kültür ve Medeniyet Derg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296" name="AutoShape 8" descr="İnsan İlişkilerinin Temeli Güven ve Güven Yönetimi / Dr. Mine Halis – Gönül  Dergisi | Kültür ve Medeniyet Derg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298" name="AutoShape 10" descr="İnsan İlişkilerinin Temeli Güven ve Güven Yönetimi / Dr. Mine Halis – Gönül  Dergisi | Kültür ve Medeniyet Derg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 name="8 Resim" descr="83-guven-yonetimi.jpg"/>
          <p:cNvPicPr>
            <a:picLocks noChangeAspect="1"/>
          </p:cNvPicPr>
          <p:nvPr/>
        </p:nvPicPr>
        <p:blipFill>
          <a:blip r:embed="rId3" cstate="print"/>
          <a:stretch>
            <a:fillRect/>
          </a:stretch>
        </p:blipFill>
        <p:spPr>
          <a:xfrm>
            <a:off x="4272180" y="4615547"/>
            <a:ext cx="3227748" cy="27839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979984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914400"/>
            <a:ext cx="9613900" cy="126047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r>
              <a:rPr lang="tr-TR" sz="2400" b="1" dirty="0" smtClean="0">
                <a:latin typeface="Times New Roman" panose="02020603050405020304" pitchFamily="18" charset="0"/>
                <a:cs typeface="Times New Roman" panose="02020603050405020304" pitchFamily="18" charset="0"/>
              </a:rPr>
              <a:t>Destek </a:t>
            </a:r>
            <a:r>
              <a:rPr lang="tr-TR" sz="2400" b="1" dirty="0">
                <a:latin typeface="Times New Roman" panose="02020603050405020304" pitchFamily="18" charset="0"/>
                <a:cs typeface="Times New Roman" panose="02020603050405020304" pitchFamily="18" charset="0"/>
              </a:rPr>
              <a:t>Kurslarının Aile Desteğiyle Etkileşimi</a:t>
            </a:r>
            <a:br>
              <a:rPr lang="tr-TR" sz="2400" b="1" dirty="0">
                <a:latin typeface="Times New Roman" panose="02020603050405020304" pitchFamily="18" charset="0"/>
                <a:cs typeface="Times New Roman" panose="02020603050405020304" pitchFamily="18" charset="0"/>
              </a:rPr>
            </a:br>
            <a:endParaRPr lang="zh-CN" altLang="en-US" sz="2400" b="1" i="0" u="none" strike="noStrike" kern="1200" cap="none" spc="0" baseline="0" dirty="0">
              <a:solidFill>
                <a:schemeClr val="tx1"/>
              </a:solidFill>
              <a:latin typeface="Times New Roman" panose="02020603050405020304" pitchFamily="18" charset="0"/>
              <a:cs typeface="Times New Roman" panose="02020603050405020304" pitchFamily="18" charset="0"/>
            </a:endParaRPr>
          </a:p>
        </p:txBody>
      </p:sp>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000" dirty="0" smtClean="0">
                <a:latin typeface="Times New Roman" panose="02020603050405020304" pitchFamily="18" charset="0"/>
                <a:cs typeface="Times New Roman" panose="02020603050405020304" pitchFamily="18" charset="0"/>
              </a:rPr>
              <a:t>Destekleme </a:t>
            </a:r>
            <a:r>
              <a:rPr lang="tr-TR" sz="2000" dirty="0">
                <a:latin typeface="Times New Roman" panose="02020603050405020304" pitchFamily="18" charset="0"/>
                <a:cs typeface="Times New Roman" panose="02020603050405020304" pitchFamily="18" charset="0"/>
              </a:rPr>
              <a:t>ve Yetiştirme Kursları (DYK) gibi devlet destekli programlar, öğrencilerin büyük bir çoğunluğu (%97.5) tarafından tercih edilmektedir. Bu kurslara katılımda ve sürdürülebilirliklerinde ailelerin rolü büyüktür. Ailelerin çocuklarına bu kurslara devam etmeleri için sağladıkları maddi destek, ulaşım imkanları ve en önemlisi moral ve motivasyon desteği, öğrencilerin akademik yolculuklarında önemli bir fark yaratmaktadır. </a:t>
            </a:r>
            <a:r>
              <a:rPr lang="tr-TR" sz="2000" b="1" i="1" dirty="0">
                <a:solidFill>
                  <a:srgbClr val="FF0000"/>
                </a:solidFill>
                <a:latin typeface="Times New Roman" panose="02020603050405020304" pitchFamily="18" charset="0"/>
                <a:cs typeface="Times New Roman" panose="02020603050405020304" pitchFamily="18" charset="0"/>
              </a:rPr>
              <a:t>Başarı, sadece öğretmenlerin ve kursların çabasıyla değil, ailelerin bu sürece aktif katılımıyla pekişir.</a:t>
            </a:r>
          </a:p>
        </p:txBody>
      </p:sp>
    </p:spTree>
    <p:extLst>
      <p:ext uri="{BB962C8B-B14F-4D97-AF65-F5344CB8AC3E}">
        <p14:creationId xmlns="" xmlns:p14="http://schemas.microsoft.com/office/powerpoint/2010/main" val="1368073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1293092"/>
            <a:ext cx="9613900" cy="766618"/>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r>
              <a:rPr lang="tr-TR" sz="2400" b="1" dirty="0">
                <a:latin typeface="Times New Roman" panose="02020603050405020304" pitchFamily="18" charset="0"/>
                <a:cs typeface="Times New Roman" panose="02020603050405020304" pitchFamily="18" charset="0"/>
              </a:rPr>
              <a:t>Ailenin Motivasyon ve Gelecek Umudu Yaratmadaki Gücü</a:t>
            </a:r>
            <a:r>
              <a:rPr lang="tr-TR" sz="4000" b="1" dirty="0"/>
              <a:t/>
            </a:r>
            <a:br>
              <a:rPr lang="tr-TR" sz="4000" b="1" dirty="0"/>
            </a:br>
            <a:endParaRPr lang="zh-CN" altLang="en-US" sz="4000" b="1" i="0" u="none" strike="noStrike" kern="1200" cap="none" spc="0" baseline="0" dirty="0">
              <a:solidFill>
                <a:schemeClr val="tx1"/>
              </a:solidFill>
              <a:latin typeface="Times New Roman" panose="02020603050405020304" pitchFamily="18" charset="0"/>
              <a:cs typeface="Times New Roman" panose="02020603050405020304" pitchFamily="18" charset="0"/>
            </a:endParaRPr>
          </a:p>
        </p:txBody>
      </p:sp>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000" b="1" dirty="0" smtClean="0">
                <a:latin typeface="Times New Roman" panose="02020603050405020304" pitchFamily="18" charset="0"/>
                <a:cs typeface="Times New Roman" panose="02020603050405020304" pitchFamily="18" charset="0"/>
              </a:rPr>
              <a:t>Motivasyonun Temelinde Hayal Kurma ve Hedef Belirleme Vardır.</a:t>
            </a:r>
          </a:p>
          <a:p>
            <a:pPr marL="0" indent="0">
              <a:buNone/>
            </a:pPr>
            <a:r>
              <a:rPr lang="tr-TR" sz="2000" dirty="0" smtClean="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Hedef belirleme: </a:t>
            </a:r>
            <a:r>
              <a:rPr lang="tr-TR" sz="2000" dirty="0">
                <a:latin typeface="Times New Roman" panose="02020603050405020304" pitchFamily="18" charset="0"/>
                <a:cs typeface="Times New Roman" panose="02020603050405020304" pitchFamily="18" charset="0"/>
              </a:rPr>
              <a:t>Aile, çocuklarının hayal kurma süreçlerini destekleyerek ve bu hayalleri somut hedeflere dönüştürmelerine yardımcı olarak, LGS gibi önemli bir sınavda motivasyonlarını artırabilir. Bir öğrencinin kendi potansiyeline inanması ve geleceğe dair olumlu bir bakış açısına sahip olması, sınav sürecindeki performansını doğrudan </a:t>
            </a:r>
            <a:r>
              <a:rPr lang="tr-TR" sz="2000" dirty="0" smtClean="0">
                <a:latin typeface="Times New Roman" panose="02020603050405020304" pitchFamily="18" charset="0"/>
                <a:cs typeface="Times New Roman" panose="02020603050405020304" pitchFamily="18" charset="0"/>
              </a:rPr>
              <a:t>etkiler.</a:t>
            </a:r>
          </a:p>
          <a:p>
            <a:pPr marL="0" indent="0">
              <a:buNone/>
            </a:pPr>
            <a:r>
              <a:rPr lang="tr-TR" sz="2000" b="1" dirty="0" smtClean="0">
                <a:latin typeface="Times New Roman" panose="02020603050405020304" pitchFamily="18" charset="0"/>
                <a:cs typeface="Times New Roman" panose="02020603050405020304" pitchFamily="18" charset="0"/>
              </a:rPr>
              <a:t>Pozitif </a:t>
            </a:r>
            <a:r>
              <a:rPr lang="tr-TR" sz="2000" b="1" dirty="0">
                <a:latin typeface="Times New Roman" panose="02020603050405020304" pitchFamily="18" charset="0"/>
                <a:cs typeface="Times New Roman" panose="02020603050405020304" pitchFamily="18" charset="0"/>
              </a:rPr>
              <a:t>bir aile tutumu</a:t>
            </a:r>
            <a:r>
              <a:rPr lang="tr-TR" sz="2000" dirty="0">
                <a:latin typeface="Times New Roman" panose="02020603050405020304" pitchFamily="18" charset="0"/>
                <a:cs typeface="Times New Roman" panose="02020603050405020304" pitchFamily="18" charset="0"/>
              </a:rPr>
              <a:t>, öğrencilerin özgüvenini pekiştirmenin yanı sıra, sınav kaygısını azaltarak onların daha rahat bir ortamda çalışmalarına olanak tanır. Aileler, çocuklarının sadece akademik başarılarını değil, aynı zamanda sosyal ve duygusal gelişimlerini de desteklemelidir. Çocuklara koşulsuz sevgi ve destek sunmak, onların kendilerini güvende hissetmelerini ve dolayısıyla akademik başarı için gerekli psikolojik altyapıyı oluşturmalarını sağlar. Gelecek umudu aşılamak, öğrencilerin uzun vadeli hedeflerine ulaşma yolunda azimli olmalarına yardımcı olur.</a:t>
            </a:r>
          </a:p>
          <a:p>
            <a:endParaRPr lang="tr-TR" sz="20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78615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7" name="Metin kutusu" descr="Buraya metin eklemek için çift dokunun&#10;"/>
          <p:cNvSpPr>
            <a:spLocks noGrp="1"/>
          </p:cNvSpPr>
          <p:nvPr>
            <p:ph type="body" idx="4294967295"/>
          </p:nvPr>
        </p:nvSpPr>
        <p:spPr>
          <a:xfrm>
            <a:off x="4414981" y="2174875"/>
            <a:ext cx="6276831"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marL="0" indent="0" algn="ctr">
              <a:buNone/>
            </a:pPr>
            <a:r>
              <a:rPr lang="tr-TR" sz="2000" b="1" dirty="0">
                <a:latin typeface="Times New Roman" panose="02020603050405020304" pitchFamily="18" charset="0"/>
                <a:cs typeface="Times New Roman" panose="02020603050405020304" pitchFamily="18" charset="0"/>
              </a:rPr>
              <a:t>İletişim ve Motivasyon</a:t>
            </a:r>
          </a:p>
          <a:p>
            <a:pPr>
              <a:lnSpc>
                <a:spcPct val="150000"/>
              </a:lnSpc>
            </a:pPr>
            <a:r>
              <a:rPr lang="tr-TR" sz="2000" dirty="0">
                <a:latin typeface="Times New Roman" panose="02020603050405020304" pitchFamily="18" charset="0"/>
                <a:cs typeface="Times New Roman" panose="02020603050405020304" pitchFamily="18" charset="0"/>
              </a:rPr>
              <a:t>Aile içi iletişimi güçlendirecek ve çocukların motivasyonunu artıracak teknikler hakkında bilinçlendirme çalışmaları yapılmalıdır. Pozitif </a:t>
            </a:r>
            <a:r>
              <a:rPr lang="tr-TR" sz="2000" dirty="0" err="1">
                <a:latin typeface="Times New Roman" panose="02020603050405020304" pitchFamily="18" charset="0"/>
                <a:cs typeface="Times New Roman" panose="02020603050405020304" pitchFamily="18" charset="0"/>
              </a:rPr>
              <a:t>pekiştireçler</a:t>
            </a:r>
            <a:r>
              <a:rPr lang="tr-TR" sz="2000" dirty="0">
                <a:latin typeface="Times New Roman" panose="02020603050405020304" pitchFamily="18" charset="0"/>
                <a:cs typeface="Times New Roman" panose="02020603050405020304" pitchFamily="18" charset="0"/>
              </a:rPr>
              <a:t> ve gerçekçi beklentiler belirleme, öğrencinin özgüvenini artırır.</a:t>
            </a:r>
          </a:p>
        </p:txBody>
      </p:sp>
      <p:pic>
        <p:nvPicPr>
          <p:cNvPr id="4" name="3 Resim" descr="indir (1).jpg"/>
          <p:cNvPicPr>
            <a:picLocks noChangeAspect="1"/>
          </p:cNvPicPr>
          <p:nvPr/>
        </p:nvPicPr>
        <p:blipFill>
          <a:blip r:embed="rId3" cstate="print"/>
          <a:stretch>
            <a:fillRect/>
          </a:stretch>
        </p:blipFill>
        <p:spPr>
          <a:xfrm>
            <a:off x="561759" y="2336799"/>
            <a:ext cx="4008582" cy="3639127"/>
          </a:xfrm>
          <a:prstGeom prst="roundRect">
            <a:avLst>
              <a:gd name="adj" fmla="val 8594"/>
            </a:avLst>
          </a:prstGeom>
          <a:solidFill>
            <a:srgbClr val="FFFFFF">
              <a:shade val="85000"/>
            </a:srgbClr>
          </a:solidFill>
          <a:ln>
            <a:noFill/>
          </a:ln>
          <a:effectLst>
            <a:outerShdw blurRad="76200" dist="12700" dir="8100000" sy="-23000" kx="800400" algn="br" rotWithShape="0">
              <a:prstClr val="black">
                <a:alpha val="20000"/>
              </a:prstClr>
            </a:outerShdw>
            <a:reflection blurRad="12700" stA="38000" endPos="28000" dist="5000" dir="5400000" sy="-100000" algn="bl" rotWithShape="0"/>
          </a:effectLst>
        </p:spPr>
      </p:pic>
    </p:spTree>
    <p:extLst>
      <p:ext uri="{BB962C8B-B14F-4D97-AF65-F5344CB8AC3E}">
        <p14:creationId xmlns="" xmlns:p14="http://schemas.microsoft.com/office/powerpoint/2010/main" val="951581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339005" y="1403927"/>
            <a:ext cx="9613900" cy="54494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r>
              <a:rPr lang="tr-TR" sz="2400" b="1" dirty="0">
                <a:latin typeface="Times New Roman" panose="02020603050405020304" pitchFamily="18" charset="0"/>
                <a:cs typeface="Times New Roman" panose="02020603050405020304" pitchFamily="18" charset="0"/>
              </a:rPr>
              <a:t>Aile Desteği LGS Başarısının Vazgeçilmez Unsuru</a:t>
            </a:r>
            <a:br>
              <a:rPr lang="tr-TR" sz="2400" b="1" dirty="0">
                <a:latin typeface="Times New Roman" panose="02020603050405020304" pitchFamily="18" charset="0"/>
                <a:cs typeface="Times New Roman" panose="02020603050405020304" pitchFamily="18" charset="0"/>
              </a:rPr>
            </a:br>
            <a:endParaRPr lang="zh-CN" altLang="en-US" sz="2400" b="1" i="0" u="none" strike="noStrike" kern="1200" cap="none" spc="0" baseline="0" dirty="0">
              <a:solidFill>
                <a:schemeClr val="tx1"/>
              </a:solidFill>
              <a:latin typeface="Times New Roman" panose="02020603050405020304" pitchFamily="18" charset="0"/>
              <a:cs typeface="Times New Roman" panose="02020603050405020304" pitchFamily="18" charset="0"/>
            </a:endParaRPr>
          </a:p>
        </p:txBody>
      </p:sp>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marL="0" indent="0" algn="l" eaLnBrk="1" fontAlgn="auto" latinLnBrk="0" hangingPunct="1">
              <a:lnSpc>
                <a:spcPct val="100000"/>
              </a:lnSpc>
              <a:spcBef>
                <a:spcPts val="0"/>
              </a:spcBef>
              <a:spcAft>
                <a:spcPts val="0"/>
              </a:spcAft>
              <a:buNone/>
            </a:pPr>
            <a:endParaRPr lang="en-US" altLang="zh-CN" sz="2000" b="0" i="0" u="none" strike="noStrike" kern="100" cap="none" spc="0" baseline="0" dirty="0">
              <a:solidFill>
                <a:schemeClr val="tx1"/>
              </a:solidFill>
              <a:latin typeface="Times New Roman" pitchFamily="18" charset="0"/>
              <a:ea typeface="Roboto" charset="0"/>
              <a:cs typeface="Times New Roman" pitchFamily="18" charset="0"/>
            </a:endParaRPr>
          </a:p>
          <a:p>
            <a:pPr marL="0" indent="0">
              <a:lnSpc>
                <a:spcPct val="100000"/>
              </a:lnSpc>
              <a:spcBef>
                <a:spcPts val="0"/>
              </a:spcBef>
              <a:buNone/>
            </a:pPr>
            <a:r>
              <a:rPr lang="tr-TR" sz="2000" b="1" dirty="0">
                <a:latin typeface="Times New Roman" pitchFamily="18" charset="0"/>
                <a:cs typeface="Times New Roman" pitchFamily="18" charset="0"/>
              </a:rPr>
              <a:t>Aile Desteği LGS Başarısının Vazgeçilmez Unsuru</a:t>
            </a:r>
          </a:p>
          <a:p>
            <a:r>
              <a:rPr lang="tr-TR" sz="2000" dirty="0" smtClean="0">
                <a:latin typeface="Times New Roman" panose="02020603050405020304" pitchFamily="18" charset="0"/>
                <a:cs typeface="Times New Roman" panose="02020603050405020304" pitchFamily="18" charset="0"/>
              </a:rPr>
              <a:t>Akademik başarı, sadece öğrencinin bireysel çabasıyla değil, aynı zamanda çevresel desteklerle şekillenen çok boyutlu bir süreçtir. Bu kapsamda, LGS gibi kritik bir sınavda, ailenin rolü vazgeçilmezdir. Yapılan araştırmalar ve örnekler de göstermektedir ki, ailenin sosyoekonomik durumu, eğitime ayrılan harcamalar, sağlanan psikolojik destek ve motivasyon, öğrencinin sınav performansını doğrudan etkileyen temel faktörlerdir.</a:t>
            </a:r>
          </a:p>
          <a:p>
            <a:r>
              <a:rPr lang="tr-TR" sz="2000" dirty="0" smtClean="0">
                <a:latin typeface="Times New Roman" panose="02020603050405020304" pitchFamily="18" charset="0"/>
                <a:cs typeface="Times New Roman" panose="02020603050405020304" pitchFamily="18" charset="0"/>
              </a:rPr>
              <a:t>Bu nedenle, eğitim politikalarının ve aile eğitim programlarının, ailelerin çocuklarının akademik yolculuğunda daha bilinçli ve destekleyici bir rol oynamalarını sağlayacak şekilde tasarlanması büyük önem taşımaktadır. Unutulmamalıdır ki, başarılı bir öğrenci yetiştirmek, sadece ders notlarıyla değil, aynı zamanda aileden gelen sevgi, güven ve rehberlikle mümkündür. </a:t>
            </a:r>
            <a:r>
              <a:rPr lang="tr-TR" sz="2000" b="1" dirty="0" smtClean="0">
                <a:latin typeface="Times New Roman" panose="02020603050405020304" pitchFamily="18" charset="0"/>
                <a:cs typeface="Times New Roman" panose="02020603050405020304" pitchFamily="18" charset="0"/>
              </a:rPr>
              <a:t>Geleceğin başarılı bireyleri, güçlü ve destekleyici aile ortamlarında yetişecektir.</a:t>
            </a:r>
          </a:p>
          <a:p>
            <a:pPr marL="0" indent="0" algn="l" eaLnBrk="1" fontAlgn="auto" latinLnBrk="0" hangingPunct="1">
              <a:lnSpc>
                <a:spcPct val="100000"/>
              </a:lnSpc>
              <a:spcBef>
                <a:spcPts val="0"/>
              </a:spcBef>
              <a:spcAft>
                <a:spcPts val="0"/>
              </a:spcAft>
              <a:buNone/>
            </a:pPr>
            <a:endParaRPr lang="en-US" altLang="zh-CN" sz="2000" b="0" i="0" u="none" strike="noStrike" kern="100" cap="none" spc="0" baseline="0" dirty="0">
              <a:solidFill>
                <a:schemeClr val="tx1"/>
              </a:solidFill>
              <a:latin typeface="Times New Roman" panose="02020603050405020304" pitchFamily="18" charset="0"/>
              <a:ea typeface="Roboto" charset="0"/>
              <a:cs typeface="Times New Roman" panose="02020603050405020304" pitchFamily="18" charset="0"/>
            </a:endParaRPr>
          </a:p>
        </p:txBody>
      </p:sp>
    </p:spTree>
    <p:extLst>
      <p:ext uri="{BB962C8B-B14F-4D97-AF65-F5344CB8AC3E}">
        <p14:creationId xmlns="" xmlns:p14="http://schemas.microsoft.com/office/powerpoint/2010/main" val="1726945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yagram"/>
          <p:cNvGraphicFramePr/>
          <p:nvPr/>
        </p:nvGraphicFramePr>
        <p:xfrm>
          <a:off x="923636" y="1801091"/>
          <a:ext cx="8913091" cy="286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5" name="4 Diyagram"/>
          <p:cNvGraphicFramePr/>
          <p:nvPr/>
        </p:nvGraphicFramePr>
        <p:xfrm>
          <a:off x="1761405" y="794328"/>
          <a:ext cx="7631978" cy="863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nSpc>
                <a:spcPct val="150000"/>
              </a:lnSpc>
              <a:buFont typeface="Wingdings" pitchFamily="2" charset="2"/>
              <a:buChar char="ü"/>
            </a:pPr>
            <a:r>
              <a:rPr lang="tr-TR" sz="2000" dirty="0" smtClean="0">
                <a:latin typeface="Times New Roman" pitchFamily="18" charset="0"/>
                <a:cs typeface="Times New Roman" pitchFamily="18" charset="0"/>
              </a:rPr>
              <a:t>Ortaöğretim Kurumlarına Öğrenci Seçmek Amacıyla Yapılan Bir Sınavdır.</a:t>
            </a:r>
          </a:p>
          <a:p>
            <a:pPr>
              <a:lnSpc>
                <a:spcPct val="150000"/>
              </a:lnSpc>
              <a:buFont typeface="Wingdings" pitchFamily="2" charset="2"/>
              <a:buChar char="ü"/>
            </a:pPr>
            <a:r>
              <a:rPr lang="tr-TR" sz="2000" dirty="0" smtClean="0">
                <a:latin typeface="Times New Roman" pitchFamily="18" charset="0"/>
                <a:cs typeface="Times New Roman" pitchFamily="18" charset="0"/>
              </a:rPr>
              <a:t>Liselere Geçiş Sınavı 2 Oturum Şeklinde Yapılmaktadır.</a:t>
            </a:r>
          </a:p>
          <a:p>
            <a:pPr>
              <a:lnSpc>
                <a:spcPct val="150000"/>
              </a:lnSpc>
              <a:buFont typeface="Wingdings" pitchFamily="2" charset="2"/>
              <a:buChar char="ü"/>
            </a:pPr>
            <a:r>
              <a:rPr lang="tr-TR" sz="2000" dirty="0" smtClean="0">
                <a:latin typeface="Times New Roman" pitchFamily="18" charset="0"/>
                <a:cs typeface="Times New Roman" pitchFamily="18" charset="0"/>
              </a:rPr>
              <a:t>Sınav Haziran Ayında Tek Gün Olarak Yapılmaktadır.</a:t>
            </a:r>
          </a:p>
          <a:p>
            <a:pPr>
              <a:buNone/>
            </a:pPr>
            <a:r>
              <a:rPr lang="tr-TR" sz="2400" b="1" dirty="0" smtClean="0">
                <a:latin typeface="Times New Roman" pitchFamily="18" charset="0"/>
                <a:cs typeface="Times New Roman" pitchFamily="18" charset="0"/>
              </a:rPr>
              <a:t>    Liselere Geçiş Sınavına Kimler Başvuru Yapabilir?</a:t>
            </a:r>
          </a:p>
          <a:p>
            <a:pPr>
              <a:lnSpc>
                <a:spcPct val="150000"/>
              </a:lnSpc>
              <a:buFont typeface="Wingdings" pitchFamily="2" charset="2"/>
              <a:buChar char="ü"/>
            </a:pPr>
            <a:r>
              <a:rPr lang="tr-TR" sz="2000" dirty="0" smtClean="0">
                <a:latin typeface="Times New Roman" pitchFamily="18" charset="0"/>
                <a:cs typeface="Times New Roman" pitchFamily="18" charset="0"/>
              </a:rPr>
              <a:t>2025-2026Eğitim Ve Öğretim Yılında Ortaokul Veya İmam Hatip Ortaokulu  8’inci Sınıfını Başarıyla Tamamlamış Ya Da Açık Öğretim Ortaokulundan  Mezun Durumda Olabilecek Öğrenciler Sınava Başvuru Yapabileceklerdir.</a:t>
            </a:r>
          </a:p>
          <a:p>
            <a:pPr>
              <a:buNone/>
            </a:pPr>
            <a:endParaRPr lang="tr-TR" sz="2000" dirty="0" smtClean="0">
              <a:latin typeface="Times New Roman" pitchFamily="18" charset="0"/>
              <a:cs typeface="Times New Roman" pitchFamily="18" charset="0"/>
            </a:endParaRPr>
          </a:p>
          <a:p>
            <a:pPr>
              <a:lnSpc>
                <a:spcPct val="150000"/>
              </a:lnSpc>
            </a:pPr>
            <a:endParaRPr lang="tr-TR"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875767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2"/>
          <p:cNvGrpSpPr/>
          <p:nvPr/>
        </p:nvGrpSpPr>
        <p:grpSpPr>
          <a:xfrm>
            <a:off x="799971" y="6167229"/>
            <a:ext cx="2212663" cy="382491"/>
            <a:chOff x="871957" y="6027056"/>
            <a:chExt cx="2523125" cy="436158"/>
          </a:xfrm>
        </p:grpSpPr>
        <p:pic>
          <p:nvPicPr>
            <p:cNvPr id="16" name="Resim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71957" y="6027056"/>
              <a:ext cx="344425" cy="362713"/>
            </a:xfrm>
            <a:prstGeom prst="rect">
              <a:avLst/>
            </a:prstGeom>
          </p:spPr>
        </p:pic>
        <p:sp>
          <p:nvSpPr>
            <p:cNvPr id="17" name="Metin kutusu 16"/>
            <p:cNvSpPr txBox="1"/>
            <p:nvPr/>
          </p:nvSpPr>
          <p:spPr>
            <a:xfrm>
              <a:off x="1164503" y="6080814"/>
              <a:ext cx="2230579" cy="382400"/>
            </a:xfrm>
            <a:prstGeom prst="rect">
              <a:avLst/>
            </a:prstGeom>
            <a:noFill/>
          </p:spPr>
          <p:txBody>
            <a:bodyPr wrap="none" rtlCol="0">
              <a:spAutoFit/>
            </a:bodyPr>
            <a:lstStyle/>
            <a:p>
              <a:r>
                <a:rPr lang="tr-TR" sz="1579" b="1" dirty="0" smtClean="0">
                  <a:solidFill>
                    <a:schemeClr val="bg1"/>
                  </a:solidFill>
                </a:rPr>
                <a:t>batmanram.meb.k12</a:t>
              </a:r>
              <a:endParaRPr lang="tr-TR" sz="1579" dirty="0">
                <a:solidFill>
                  <a:schemeClr val="bg1"/>
                </a:solidFill>
              </a:endParaRPr>
            </a:p>
          </p:txBody>
        </p:sp>
      </p:grpSp>
      <p:grpSp>
        <p:nvGrpSpPr>
          <p:cNvPr id="3" name="Grup 3"/>
          <p:cNvGrpSpPr/>
          <p:nvPr/>
        </p:nvGrpSpPr>
        <p:grpSpPr>
          <a:xfrm>
            <a:off x="3033814" y="6209387"/>
            <a:ext cx="1748328" cy="318083"/>
            <a:chOff x="3608131" y="5562994"/>
            <a:chExt cx="1993635" cy="362714"/>
          </a:xfrm>
        </p:grpSpPr>
        <p:pic>
          <p:nvPicPr>
            <p:cNvPr id="14" name="Resim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8131" y="5562994"/>
              <a:ext cx="362713" cy="362714"/>
            </a:xfrm>
            <a:prstGeom prst="rect">
              <a:avLst/>
            </a:prstGeom>
          </p:spPr>
        </p:pic>
        <p:sp>
          <p:nvSpPr>
            <p:cNvPr id="15" name="Metin kutusu 14"/>
            <p:cNvSpPr txBox="1"/>
            <p:nvPr/>
          </p:nvSpPr>
          <p:spPr>
            <a:xfrm>
              <a:off x="3960441" y="5565846"/>
              <a:ext cx="1641325" cy="350961"/>
            </a:xfrm>
            <a:prstGeom prst="rect">
              <a:avLst/>
            </a:prstGeom>
            <a:noFill/>
          </p:spPr>
          <p:txBody>
            <a:bodyPr wrap="none" rtlCol="0">
              <a:spAutoFit/>
            </a:bodyPr>
            <a:lstStyle/>
            <a:p>
              <a:r>
                <a:rPr lang="tr-TR" sz="1400" b="1" dirty="0" err="1" smtClean="0">
                  <a:solidFill>
                    <a:schemeClr val="bg1"/>
                  </a:solidFill>
                </a:rPr>
                <a:t>Batmanrehberlik</a:t>
              </a:r>
              <a:endParaRPr lang="tr-TR" sz="1579" dirty="0">
                <a:solidFill>
                  <a:schemeClr val="bg1"/>
                </a:solidFill>
              </a:endParaRPr>
            </a:p>
          </p:txBody>
        </p:sp>
      </p:grpSp>
      <p:grpSp>
        <p:nvGrpSpPr>
          <p:cNvPr id="4" name="Grup 4"/>
          <p:cNvGrpSpPr/>
          <p:nvPr/>
        </p:nvGrpSpPr>
        <p:grpSpPr>
          <a:xfrm>
            <a:off x="4782142" y="6183307"/>
            <a:ext cx="1681197" cy="335348"/>
            <a:chOff x="1705091" y="6053072"/>
            <a:chExt cx="1917088" cy="382401"/>
          </a:xfrm>
        </p:grpSpPr>
        <p:pic>
          <p:nvPicPr>
            <p:cNvPr id="12" name="Resim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05091" y="6072759"/>
              <a:ext cx="362714" cy="362714"/>
            </a:xfrm>
            <a:prstGeom prst="rect">
              <a:avLst/>
            </a:prstGeom>
          </p:spPr>
        </p:pic>
        <p:sp>
          <p:nvSpPr>
            <p:cNvPr id="13" name="Metin kutusu 12"/>
            <p:cNvSpPr txBox="1"/>
            <p:nvPr/>
          </p:nvSpPr>
          <p:spPr>
            <a:xfrm>
              <a:off x="2057403" y="6053072"/>
              <a:ext cx="1564776" cy="382401"/>
            </a:xfrm>
            <a:prstGeom prst="rect">
              <a:avLst/>
            </a:prstGeom>
            <a:noFill/>
          </p:spPr>
          <p:txBody>
            <a:bodyPr wrap="none" rtlCol="0">
              <a:spAutoFit/>
            </a:bodyPr>
            <a:lstStyle/>
            <a:p>
              <a:r>
                <a:rPr lang="tr-TR" sz="1579" b="1" dirty="0" err="1">
                  <a:solidFill>
                    <a:schemeClr val="bg1"/>
                  </a:solidFill>
                </a:rPr>
                <a:t>Batmanilmem</a:t>
              </a:r>
              <a:endParaRPr lang="tr-TR" sz="1579" dirty="0">
                <a:solidFill>
                  <a:schemeClr val="bg1"/>
                </a:solidFill>
              </a:endParaRPr>
            </a:p>
          </p:txBody>
        </p:sp>
      </p:grpSp>
    </p:spTree>
    <p:extLst>
      <p:ext uri="{BB962C8B-B14F-4D97-AF65-F5344CB8AC3E}">
        <p14:creationId xmlns="" xmlns:p14="http://schemas.microsoft.com/office/powerpoint/2010/main" val="242603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1219201"/>
            <a:ext cx="9613900" cy="655782"/>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800" b="1" dirty="0" smtClean="0">
                <a:latin typeface="Times New Roman" pitchFamily="18" charset="0"/>
                <a:cs typeface="Times New Roman" pitchFamily="18" charset="0"/>
              </a:rPr>
              <a:t>SINAV / YETENEK SINAVI İLE ALAN LİSELER?</a:t>
            </a:r>
            <a:r>
              <a:rPr lang="tr-TR" sz="4000" dirty="0" smtClean="0">
                <a:latin typeface="Arial Black" panose="020B0A04020102020204" pitchFamily="34" charset="0"/>
              </a:rPr>
              <a:t/>
            </a:r>
            <a:br>
              <a:rPr lang="tr-TR" sz="4000" dirty="0" smtClean="0">
                <a:latin typeface="Arial Black" panose="020B0A04020102020204" pitchFamily="34" charset="0"/>
              </a:rPr>
            </a:br>
            <a:endParaRPr lang="tr-TR" sz="4000" b="1" dirty="0"/>
          </a:p>
        </p:txBody>
      </p:sp>
      <p:graphicFrame>
        <p:nvGraphicFramePr>
          <p:cNvPr id="7" name="6 Diyagram"/>
          <p:cNvGraphicFramePr/>
          <p:nvPr/>
        </p:nvGraphicFramePr>
        <p:xfrm>
          <a:off x="1077913" y="2076450"/>
          <a:ext cx="9613900"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Metin kutusu"/>
          <p:cNvSpPr txBox="1"/>
          <p:nvPr/>
        </p:nvSpPr>
        <p:spPr>
          <a:xfrm>
            <a:off x="3583709" y="4174836"/>
            <a:ext cx="1385454" cy="646331"/>
          </a:xfrm>
          <a:prstGeom prst="rect">
            <a:avLst/>
          </a:prstGeom>
          <a:noFill/>
        </p:spPr>
        <p:txBody>
          <a:bodyPr wrap="square" rtlCol="0">
            <a:spAutoFit/>
          </a:bodyPr>
          <a:lstStyle/>
          <a:p>
            <a:r>
              <a:rPr lang="tr-TR" b="1" dirty="0" smtClean="0">
                <a:latin typeface="Times New Roman" pitchFamily="18" charset="0"/>
                <a:cs typeface="Times New Roman" pitchFamily="18" charset="0"/>
              </a:rPr>
              <a:t>LİSE TÜRLERİ</a:t>
            </a:r>
            <a:endParaRPr lang="tr-TR" b="1" dirty="0">
              <a:latin typeface="Times New Roman" pitchFamily="18" charset="0"/>
              <a:cs typeface="Times New Roman" pitchFamily="18" charset="0"/>
            </a:endParaRPr>
          </a:p>
        </p:txBody>
      </p:sp>
    </p:spTree>
    <p:extLst>
      <p:ext uri="{BB962C8B-B14F-4D97-AF65-F5344CB8AC3E}">
        <p14:creationId xmlns="" xmlns:p14="http://schemas.microsoft.com/office/powerpoint/2010/main" val="87576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9">
            <a:extLst>
              <a:ext uri="{FF2B5EF4-FFF2-40B4-BE49-F238E27FC236}">
                <a16:creationId xmlns="" xmlns:a16="http://schemas.microsoft.com/office/drawing/2014/main" id="{4BE7CA20-4156-284C-C27E-A66204FB59ED}"/>
              </a:ext>
            </a:extLst>
          </p:cNvPr>
          <p:cNvGrpSpPr/>
          <p:nvPr/>
        </p:nvGrpSpPr>
        <p:grpSpPr>
          <a:xfrm>
            <a:off x="1582387" y="398329"/>
            <a:ext cx="7740873" cy="615552"/>
            <a:chOff x="2039112" y="2057738"/>
            <a:chExt cx="9930384" cy="1116835"/>
          </a:xfrm>
        </p:grpSpPr>
        <p:sp>
          <p:nvSpPr>
            <p:cNvPr id="7" name="Dikdörtgen 6">
              <a:extLst>
                <a:ext uri="{FF2B5EF4-FFF2-40B4-BE49-F238E27FC236}">
                  <a16:creationId xmlns="" xmlns:a16="http://schemas.microsoft.com/office/drawing/2014/main" id="{24C44D44-BD22-7878-85D6-41A27D9D687F}"/>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 xmlns:a16="http://schemas.microsoft.com/office/drawing/2014/main" id="{B6F20598-60DB-2786-28D1-A5D67C7EF247}"/>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rgbClr val="FF0000"/>
                  </a:solidFill>
                </a:ln>
                <a:solidFill>
                  <a:srgbClr val="FF0000"/>
                </a:solidFill>
              </a:endParaRPr>
            </a:p>
          </p:txBody>
        </p:sp>
        <p:sp>
          <p:nvSpPr>
            <p:cNvPr id="9" name="Metin kutusu 8">
              <a:extLst>
                <a:ext uri="{FF2B5EF4-FFF2-40B4-BE49-F238E27FC236}">
                  <a16:creationId xmlns="" xmlns:a16="http://schemas.microsoft.com/office/drawing/2014/main" id="{CCB1340C-F12D-0357-7542-513E7B59ACB2}"/>
                </a:ext>
              </a:extLst>
            </p:cNvPr>
            <p:cNvSpPr txBox="1"/>
            <p:nvPr/>
          </p:nvSpPr>
          <p:spPr>
            <a:xfrm>
              <a:off x="2039112" y="2160995"/>
              <a:ext cx="9930384" cy="921390"/>
            </a:xfrm>
            <a:prstGeom prst="rect">
              <a:avLst/>
            </a:prstGeom>
            <a:solidFill>
              <a:srgbClr val="FF0000"/>
            </a:solidFill>
          </p:spPr>
          <p:txBody>
            <a:bodyPr wrap="square" rtlCol="0">
              <a:spAutoFit/>
            </a:bodyPr>
            <a:lstStyle/>
            <a:p>
              <a:pPr algn="ctr"/>
              <a:r>
                <a:rPr lang="tr-TR" sz="2700" dirty="0">
                  <a:solidFill>
                    <a:schemeClr val="bg1"/>
                  </a:solidFill>
                  <a:latin typeface="Arial Black" panose="020B0A04020102020204" pitchFamily="34" charset="0"/>
                </a:rPr>
                <a:t>OTURUM SORU SAYILARI</a:t>
              </a:r>
            </a:p>
          </p:txBody>
        </p:sp>
      </p:grpSp>
      <p:pic>
        <p:nvPicPr>
          <p:cNvPr id="41" name="Resim 40">
            <a:extLst>
              <a:ext uri="{FF2B5EF4-FFF2-40B4-BE49-F238E27FC236}">
                <a16:creationId xmlns="" xmlns:a16="http://schemas.microsoft.com/office/drawing/2014/main" id="{79EB863A-CA7E-7009-FEA2-F33CBBA2B5A3}"/>
              </a:ext>
            </a:extLst>
          </p:cNvPr>
          <p:cNvPicPr>
            <a:picLocks noChangeAspect="1"/>
          </p:cNvPicPr>
          <p:nvPr/>
        </p:nvPicPr>
        <p:blipFill>
          <a:blip r:embed="rId2" cstate="print"/>
          <a:stretch>
            <a:fillRect/>
          </a:stretch>
        </p:blipFill>
        <p:spPr>
          <a:xfrm>
            <a:off x="4188843" y="3228647"/>
            <a:ext cx="2033037" cy="1437464"/>
          </a:xfrm>
          <a:prstGeom prst="rect">
            <a:avLst/>
          </a:prstGeom>
        </p:spPr>
      </p:pic>
      <p:pic>
        <p:nvPicPr>
          <p:cNvPr id="43" name="Resim 42">
            <a:extLst>
              <a:ext uri="{FF2B5EF4-FFF2-40B4-BE49-F238E27FC236}">
                <a16:creationId xmlns="" xmlns:a16="http://schemas.microsoft.com/office/drawing/2014/main" id="{50A83D47-799B-050D-6598-4E73A8316868}"/>
              </a:ext>
            </a:extLst>
          </p:cNvPr>
          <p:cNvPicPr>
            <a:picLocks noChangeAspect="1"/>
          </p:cNvPicPr>
          <p:nvPr/>
        </p:nvPicPr>
        <p:blipFill>
          <a:blip r:embed="rId3" cstate="print"/>
          <a:stretch>
            <a:fillRect/>
          </a:stretch>
        </p:blipFill>
        <p:spPr>
          <a:xfrm>
            <a:off x="6367464" y="2169049"/>
            <a:ext cx="2832849" cy="1381361"/>
          </a:xfrm>
          <a:prstGeom prst="rect">
            <a:avLst/>
          </a:prstGeom>
        </p:spPr>
      </p:pic>
      <p:pic>
        <p:nvPicPr>
          <p:cNvPr id="45" name="Resim 44">
            <a:extLst>
              <a:ext uri="{FF2B5EF4-FFF2-40B4-BE49-F238E27FC236}">
                <a16:creationId xmlns="" xmlns:a16="http://schemas.microsoft.com/office/drawing/2014/main" id="{A6CA479D-E3BA-CC1B-DA3C-C7DD3BBC3CEF}"/>
              </a:ext>
            </a:extLst>
          </p:cNvPr>
          <p:cNvPicPr>
            <a:picLocks noChangeAspect="1"/>
          </p:cNvPicPr>
          <p:nvPr/>
        </p:nvPicPr>
        <p:blipFill>
          <a:blip r:embed="rId4" cstate="print"/>
          <a:stretch>
            <a:fillRect/>
          </a:stretch>
        </p:blipFill>
        <p:spPr>
          <a:xfrm>
            <a:off x="6367464" y="3384927"/>
            <a:ext cx="3796886" cy="1150543"/>
          </a:xfrm>
          <a:prstGeom prst="rect">
            <a:avLst/>
          </a:prstGeom>
        </p:spPr>
      </p:pic>
      <p:pic>
        <p:nvPicPr>
          <p:cNvPr id="47" name="Resim 46">
            <a:extLst>
              <a:ext uri="{FF2B5EF4-FFF2-40B4-BE49-F238E27FC236}">
                <a16:creationId xmlns="" xmlns:a16="http://schemas.microsoft.com/office/drawing/2014/main" id="{51208E9B-B559-BA32-0ECC-6FDEBD7A33A0}"/>
              </a:ext>
            </a:extLst>
          </p:cNvPr>
          <p:cNvPicPr>
            <a:picLocks noChangeAspect="1"/>
          </p:cNvPicPr>
          <p:nvPr/>
        </p:nvPicPr>
        <p:blipFill>
          <a:blip r:embed="rId5" cstate="print"/>
          <a:stretch>
            <a:fillRect/>
          </a:stretch>
        </p:blipFill>
        <p:spPr>
          <a:xfrm>
            <a:off x="5836721" y="4592227"/>
            <a:ext cx="3184018" cy="1569547"/>
          </a:xfrm>
          <a:prstGeom prst="rect">
            <a:avLst/>
          </a:prstGeom>
        </p:spPr>
      </p:pic>
      <p:pic>
        <p:nvPicPr>
          <p:cNvPr id="49" name="Resim 48">
            <a:extLst>
              <a:ext uri="{FF2B5EF4-FFF2-40B4-BE49-F238E27FC236}">
                <a16:creationId xmlns="" xmlns:a16="http://schemas.microsoft.com/office/drawing/2014/main" id="{71B81258-C4F6-8A5C-F8BA-85ED861242BE}"/>
              </a:ext>
            </a:extLst>
          </p:cNvPr>
          <p:cNvPicPr>
            <a:picLocks noChangeAspect="1"/>
          </p:cNvPicPr>
          <p:nvPr/>
        </p:nvPicPr>
        <p:blipFill>
          <a:blip r:embed="rId6" cstate="print"/>
          <a:stretch>
            <a:fillRect/>
          </a:stretch>
        </p:blipFill>
        <p:spPr>
          <a:xfrm>
            <a:off x="1146249" y="4526896"/>
            <a:ext cx="2872470" cy="1400681"/>
          </a:xfrm>
          <a:prstGeom prst="rect">
            <a:avLst/>
          </a:prstGeom>
        </p:spPr>
      </p:pic>
      <p:pic>
        <p:nvPicPr>
          <p:cNvPr id="51" name="Resim 50">
            <a:extLst>
              <a:ext uri="{FF2B5EF4-FFF2-40B4-BE49-F238E27FC236}">
                <a16:creationId xmlns="" xmlns:a16="http://schemas.microsoft.com/office/drawing/2014/main" id="{2D68DFE9-3BDB-8D95-A06D-28C6912E8440}"/>
              </a:ext>
            </a:extLst>
          </p:cNvPr>
          <p:cNvPicPr>
            <a:picLocks noChangeAspect="1"/>
          </p:cNvPicPr>
          <p:nvPr/>
        </p:nvPicPr>
        <p:blipFill>
          <a:blip r:embed="rId7" cstate="print"/>
          <a:stretch>
            <a:fillRect/>
          </a:stretch>
        </p:blipFill>
        <p:spPr>
          <a:xfrm>
            <a:off x="556677" y="3555723"/>
            <a:ext cx="3486582" cy="1036504"/>
          </a:xfrm>
          <a:prstGeom prst="rect">
            <a:avLst/>
          </a:prstGeom>
        </p:spPr>
      </p:pic>
      <p:pic>
        <p:nvPicPr>
          <p:cNvPr id="53" name="Resim 52">
            <a:extLst>
              <a:ext uri="{FF2B5EF4-FFF2-40B4-BE49-F238E27FC236}">
                <a16:creationId xmlns="" xmlns:a16="http://schemas.microsoft.com/office/drawing/2014/main" id="{46E2862B-2A94-E960-7EC1-05CD0D5B7265}"/>
              </a:ext>
            </a:extLst>
          </p:cNvPr>
          <p:cNvPicPr>
            <a:picLocks noChangeAspect="1"/>
          </p:cNvPicPr>
          <p:nvPr/>
        </p:nvPicPr>
        <p:blipFill>
          <a:blip r:embed="rId8" cstate="print"/>
          <a:stretch>
            <a:fillRect/>
          </a:stretch>
        </p:blipFill>
        <p:spPr>
          <a:xfrm>
            <a:off x="1210410" y="2169049"/>
            <a:ext cx="2832849" cy="1386674"/>
          </a:xfrm>
          <a:prstGeom prst="rect">
            <a:avLst/>
          </a:prstGeom>
        </p:spPr>
      </p:pic>
      <p:pic>
        <p:nvPicPr>
          <p:cNvPr id="54" name="Resim 53">
            <a:extLst>
              <a:ext uri="{FF2B5EF4-FFF2-40B4-BE49-F238E27FC236}">
                <a16:creationId xmlns="" xmlns:a16="http://schemas.microsoft.com/office/drawing/2014/main" id="{7A60DC28-552B-D02C-0DBC-CBB0E57BCE6E}"/>
              </a:ext>
            </a:extLst>
          </p:cNvPr>
          <p:cNvPicPr>
            <a:picLocks noChangeAspect="1"/>
          </p:cNvPicPr>
          <p:nvPr/>
        </p:nvPicPr>
        <p:blipFill>
          <a:blip r:embed="rId3" cstate="print"/>
          <a:stretch>
            <a:fillRect/>
          </a:stretch>
        </p:blipFill>
        <p:spPr>
          <a:xfrm rot="18159404">
            <a:off x="4125868" y="1592871"/>
            <a:ext cx="2002973" cy="1953689"/>
          </a:xfrm>
          <a:prstGeom prst="rect">
            <a:avLst/>
          </a:prstGeom>
        </p:spPr>
      </p:pic>
      <p:pic>
        <p:nvPicPr>
          <p:cNvPr id="55" name="Resim 54">
            <a:extLst>
              <a:ext uri="{FF2B5EF4-FFF2-40B4-BE49-F238E27FC236}">
                <a16:creationId xmlns="" xmlns:a16="http://schemas.microsoft.com/office/drawing/2014/main" id="{78AC50A1-4C69-5C83-0C47-B9B434F1860F}"/>
              </a:ext>
            </a:extLst>
          </p:cNvPr>
          <p:cNvPicPr>
            <a:picLocks noChangeAspect="1"/>
          </p:cNvPicPr>
          <p:nvPr/>
        </p:nvPicPr>
        <p:blipFill>
          <a:blip r:embed="rId3" cstate="print"/>
          <a:stretch>
            <a:fillRect/>
          </a:stretch>
        </p:blipFill>
        <p:spPr>
          <a:xfrm rot="7396254">
            <a:off x="4203874" y="4469504"/>
            <a:ext cx="2002973" cy="1953689"/>
          </a:xfrm>
          <a:prstGeom prst="rect">
            <a:avLst/>
          </a:prstGeom>
        </p:spPr>
      </p:pic>
      <p:sp>
        <p:nvSpPr>
          <p:cNvPr id="56" name="Metin kutusu 55">
            <a:extLst>
              <a:ext uri="{FF2B5EF4-FFF2-40B4-BE49-F238E27FC236}">
                <a16:creationId xmlns="" xmlns:a16="http://schemas.microsoft.com/office/drawing/2014/main" id="{BCCBF488-E222-C6BE-8566-257DDD70ABB7}"/>
              </a:ext>
            </a:extLst>
          </p:cNvPr>
          <p:cNvSpPr txBox="1"/>
          <p:nvPr/>
        </p:nvSpPr>
        <p:spPr>
          <a:xfrm>
            <a:off x="4586935" y="1294569"/>
            <a:ext cx="1236851" cy="307651"/>
          </a:xfrm>
          <a:prstGeom prst="rect">
            <a:avLst/>
          </a:prstGeom>
          <a:noFill/>
        </p:spPr>
        <p:txBody>
          <a:bodyPr wrap="square" lIns="60835" tIns="30418" rIns="60835" bIns="30418" rtlCol="0">
            <a:spAutoFit/>
          </a:bodyPr>
          <a:lstStyle/>
          <a:p>
            <a:pPr algn="ctr"/>
            <a:r>
              <a:rPr lang="tr-TR" sz="1600" b="1" dirty="0"/>
              <a:t>TÜRKÇE</a:t>
            </a:r>
          </a:p>
        </p:txBody>
      </p:sp>
      <p:sp>
        <p:nvSpPr>
          <p:cNvPr id="57" name="Metin kutusu 56">
            <a:extLst>
              <a:ext uri="{FF2B5EF4-FFF2-40B4-BE49-F238E27FC236}">
                <a16:creationId xmlns="" xmlns:a16="http://schemas.microsoft.com/office/drawing/2014/main" id="{1EC535A2-F413-8961-F327-EDC6130A9F4F}"/>
              </a:ext>
            </a:extLst>
          </p:cNvPr>
          <p:cNvSpPr txBox="1"/>
          <p:nvPr/>
        </p:nvSpPr>
        <p:spPr>
          <a:xfrm>
            <a:off x="7852669" y="1855292"/>
            <a:ext cx="1236851" cy="307651"/>
          </a:xfrm>
          <a:prstGeom prst="rect">
            <a:avLst/>
          </a:prstGeom>
          <a:noFill/>
        </p:spPr>
        <p:txBody>
          <a:bodyPr wrap="square" lIns="60835" tIns="30418" rIns="60835" bIns="30418" rtlCol="0">
            <a:spAutoFit/>
          </a:bodyPr>
          <a:lstStyle/>
          <a:p>
            <a:pPr algn="ctr"/>
            <a:r>
              <a:rPr lang="tr-TR" sz="1600" b="1" dirty="0"/>
              <a:t>DİN KÜL.</a:t>
            </a:r>
          </a:p>
        </p:txBody>
      </p:sp>
      <p:sp>
        <p:nvSpPr>
          <p:cNvPr id="58" name="Metin kutusu 57">
            <a:extLst>
              <a:ext uri="{FF2B5EF4-FFF2-40B4-BE49-F238E27FC236}">
                <a16:creationId xmlns="" xmlns:a16="http://schemas.microsoft.com/office/drawing/2014/main" id="{64259484-0CCF-894C-30AD-FA16D6DAAF36}"/>
              </a:ext>
            </a:extLst>
          </p:cNvPr>
          <p:cNvSpPr txBox="1"/>
          <p:nvPr/>
        </p:nvSpPr>
        <p:spPr>
          <a:xfrm>
            <a:off x="9102045" y="3130477"/>
            <a:ext cx="1236851" cy="307651"/>
          </a:xfrm>
          <a:prstGeom prst="rect">
            <a:avLst/>
          </a:prstGeom>
          <a:noFill/>
        </p:spPr>
        <p:txBody>
          <a:bodyPr wrap="square" lIns="60835" tIns="30418" rIns="60835" bIns="30418" rtlCol="0">
            <a:spAutoFit/>
          </a:bodyPr>
          <a:lstStyle/>
          <a:p>
            <a:pPr algn="ctr"/>
            <a:r>
              <a:rPr lang="tr-TR" sz="1600" b="1" dirty="0"/>
              <a:t>İNKILAP</a:t>
            </a:r>
          </a:p>
        </p:txBody>
      </p:sp>
      <p:sp>
        <p:nvSpPr>
          <p:cNvPr id="59" name="Metin kutusu 58">
            <a:extLst>
              <a:ext uri="{FF2B5EF4-FFF2-40B4-BE49-F238E27FC236}">
                <a16:creationId xmlns="" xmlns:a16="http://schemas.microsoft.com/office/drawing/2014/main" id="{96C520A7-BF55-A1E9-B44F-07ABA1F58943}"/>
              </a:ext>
            </a:extLst>
          </p:cNvPr>
          <p:cNvSpPr txBox="1"/>
          <p:nvPr/>
        </p:nvSpPr>
        <p:spPr>
          <a:xfrm>
            <a:off x="7449555" y="4679176"/>
            <a:ext cx="1236851" cy="307651"/>
          </a:xfrm>
          <a:prstGeom prst="rect">
            <a:avLst/>
          </a:prstGeom>
          <a:noFill/>
        </p:spPr>
        <p:txBody>
          <a:bodyPr wrap="square" lIns="60835" tIns="30418" rIns="60835" bIns="30418" rtlCol="0">
            <a:spAutoFit/>
          </a:bodyPr>
          <a:lstStyle/>
          <a:p>
            <a:pPr algn="ctr"/>
            <a:r>
              <a:rPr lang="tr-TR" sz="1600" b="1" dirty="0"/>
              <a:t>İNGİLİZCE</a:t>
            </a:r>
          </a:p>
        </p:txBody>
      </p:sp>
      <p:sp>
        <p:nvSpPr>
          <p:cNvPr id="60" name="Metin kutusu 59">
            <a:extLst>
              <a:ext uri="{FF2B5EF4-FFF2-40B4-BE49-F238E27FC236}">
                <a16:creationId xmlns="" xmlns:a16="http://schemas.microsoft.com/office/drawing/2014/main" id="{7E3FD7BD-B525-893C-D736-565E3362A23B}"/>
              </a:ext>
            </a:extLst>
          </p:cNvPr>
          <p:cNvSpPr txBox="1"/>
          <p:nvPr/>
        </p:nvSpPr>
        <p:spPr>
          <a:xfrm>
            <a:off x="4572680" y="6658933"/>
            <a:ext cx="1236851" cy="553873"/>
          </a:xfrm>
          <a:prstGeom prst="rect">
            <a:avLst/>
          </a:prstGeom>
          <a:noFill/>
        </p:spPr>
        <p:txBody>
          <a:bodyPr wrap="square" lIns="60835" tIns="30418" rIns="60835" bIns="30418" rtlCol="0">
            <a:spAutoFit/>
          </a:bodyPr>
          <a:lstStyle/>
          <a:p>
            <a:pPr algn="ctr"/>
            <a:r>
              <a:rPr lang="tr-TR" sz="1600" b="1" dirty="0"/>
              <a:t>SÖZEL TOPLAM</a:t>
            </a:r>
          </a:p>
        </p:txBody>
      </p:sp>
      <p:sp>
        <p:nvSpPr>
          <p:cNvPr id="61" name="Metin kutusu 60">
            <a:extLst>
              <a:ext uri="{FF2B5EF4-FFF2-40B4-BE49-F238E27FC236}">
                <a16:creationId xmlns="" xmlns:a16="http://schemas.microsoft.com/office/drawing/2014/main" id="{25EE6877-EB19-9302-7F5C-E69578C79BCF}"/>
              </a:ext>
            </a:extLst>
          </p:cNvPr>
          <p:cNvSpPr txBox="1"/>
          <p:nvPr/>
        </p:nvSpPr>
        <p:spPr>
          <a:xfrm>
            <a:off x="1210410" y="5983853"/>
            <a:ext cx="1384137" cy="307651"/>
          </a:xfrm>
          <a:prstGeom prst="rect">
            <a:avLst/>
          </a:prstGeom>
          <a:noFill/>
        </p:spPr>
        <p:txBody>
          <a:bodyPr wrap="square" lIns="60835" tIns="30418" rIns="60835" bIns="30418" rtlCol="0">
            <a:spAutoFit/>
          </a:bodyPr>
          <a:lstStyle/>
          <a:p>
            <a:pPr algn="ctr"/>
            <a:r>
              <a:rPr lang="tr-TR" sz="1600" b="1" dirty="0"/>
              <a:t>MATEMATİK</a:t>
            </a:r>
          </a:p>
        </p:txBody>
      </p:sp>
      <p:sp>
        <p:nvSpPr>
          <p:cNvPr id="62" name="Metin kutusu 61">
            <a:extLst>
              <a:ext uri="{FF2B5EF4-FFF2-40B4-BE49-F238E27FC236}">
                <a16:creationId xmlns="" xmlns:a16="http://schemas.microsoft.com/office/drawing/2014/main" id="{E71892F8-20C3-02E2-791E-61A7CB7D6288}"/>
              </a:ext>
            </a:extLst>
          </p:cNvPr>
          <p:cNvSpPr txBox="1"/>
          <p:nvPr/>
        </p:nvSpPr>
        <p:spPr>
          <a:xfrm>
            <a:off x="563887" y="3257702"/>
            <a:ext cx="1384137" cy="307651"/>
          </a:xfrm>
          <a:prstGeom prst="rect">
            <a:avLst/>
          </a:prstGeom>
          <a:noFill/>
        </p:spPr>
        <p:txBody>
          <a:bodyPr wrap="square" lIns="60835" tIns="30418" rIns="60835" bIns="30418" rtlCol="0">
            <a:spAutoFit/>
          </a:bodyPr>
          <a:lstStyle/>
          <a:p>
            <a:pPr algn="ctr"/>
            <a:r>
              <a:rPr lang="tr-TR" sz="1600" b="1" dirty="0"/>
              <a:t>FEN BİLGİSİ</a:t>
            </a:r>
          </a:p>
        </p:txBody>
      </p:sp>
      <p:sp>
        <p:nvSpPr>
          <p:cNvPr id="63" name="Metin kutusu 62">
            <a:extLst>
              <a:ext uri="{FF2B5EF4-FFF2-40B4-BE49-F238E27FC236}">
                <a16:creationId xmlns="" xmlns:a16="http://schemas.microsoft.com/office/drawing/2014/main" id="{7B6BB2E2-CE0C-1A9D-0E1C-04C078531B95}"/>
              </a:ext>
            </a:extLst>
          </p:cNvPr>
          <p:cNvSpPr txBox="1"/>
          <p:nvPr/>
        </p:nvSpPr>
        <p:spPr>
          <a:xfrm>
            <a:off x="1242698" y="1676080"/>
            <a:ext cx="1384137" cy="553873"/>
          </a:xfrm>
          <a:prstGeom prst="rect">
            <a:avLst/>
          </a:prstGeom>
          <a:noFill/>
        </p:spPr>
        <p:txBody>
          <a:bodyPr wrap="square" lIns="60835" tIns="30418" rIns="60835" bIns="30418" rtlCol="0">
            <a:spAutoFit/>
          </a:bodyPr>
          <a:lstStyle/>
          <a:p>
            <a:pPr algn="ctr"/>
            <a:r>
              <a:rPr lang="tr-TR" sz="1600" b="1" dirty="0"/>
              <a:t>SAYISAL TOPLAM</a:t>
            </a:r>
          </a:p>
        </p:txBody>
      </p:sp>
      <p:sp>
        <p:nvSpPr>
          <p:cNvPr id="64" name="Metin kutusu 63">
            <a:extLst>
              <a:ext uri="{FF2B5EF4-FFF2-40B4-BE49-F238E27FC236}">
                <a16:creationId xmlns="" xmlns:a16="http://schemas.microsoft.com/office/drawing/2014/main" id="{D3EDDC06-821D-D653-5027-93FC43B6C1C9}"/>
              </a:ext>
            </a:extLst>
          </p:cNvPr>
          <p:cNvSpPr txBox="1"/>
          <p:nvPr/>
        </p:nvSpPr>
        <p:spPr>
          <a:xfrm>
            <a:off x="4673180" y="1808466"/>
            <a:ext cx="1236851" cy="553873"/>
          </a:xfrm>
          <a:prstGeom prst="rect">
            <a:avLst/>
          </a:prstGeom>
          <a:noFill/>
        </p:spPr>
        <p:txBody>
          <a:bodyPr wrap="square" lIns="60835" tIns="30418" rIns="60835" bIns="30418" rtlCol="0">
            <a:spAutoFit/>
          </a:bodyPr>
          <a:lstStyle/>
          <a:p>
            <a:pPr algn="ctr"/>
            <a:r>
              <a:rPr lang="tr-TR" sz="1600" b="1" dirty="0"/>
              <a:t>20</a:t>
            </a:r>
          </a:p>
          <a:p>
            <a:pPr algn="ctr"/>
            <a:r>
              <a:rPr lang="tr-TR" sz="1600" b="1" dirty="0"/>
              <a:t>SORU</a:t>
            </a:r>
          </a:p>
        </p:txBody>
      </p:sp>
      <p:sp>
        <p:nvSpPr>
          <p:cNvPr id="65" name="Metin kutusu 64">
            <a:extLst>
              <a:ext uri="{FF2B5EF4-FFF2-40B4-BE49-F238E27FC236}">
                <a16:creationId xmlns="" xmlns:a16="http://schemas.microsoft.com/office/drawing/2014/main" id="{3560CAB7-A307-75D7-D04C-AC4BF3F4A214}"/>
              </a:ext>
            </a:extLst>
          </p:cNvPr>
          <p:cNvSpPr txBox="1"/>
          <p:nvPr/>
        </p:nvSpPr>
        <p:spPr>
          <a:xfrm>
            <a:off x="670864" y="3843565"/>
            <a:ext cx="1236851" cy="553873"/>
          </a:xfrm>
          <a:prstGeom prst="rect">
            <a:avLst/>
          </a:prstGeom>
          <a:noFill/>
        </p:spPr>
        <p:txBody>
          <a:bodyPr wrap="square" lIns="60835" tIns="30418" rIns="60835" bIns="30418" rtlCol="0">
            <a:spAutoFit/>
          </a:bodyPr>
          <a:lstStyle/>
          <a:p>
            <a:pPr algn="ctr"/>
            <a:r>
              <a:rPr lang="tr-TR" sz="1600" b="1" dirty="0"/>
              <a:t>20</a:t>
            </a:r>
          </a:p>
          <a:p>
            <a:pPr algn="ctr"/>
            <a:r>
              <a:rPr lang="tr-TR" sz="1600" b="1" dirty="0"/>
              <a:t>SORU</a:t>
            </a:r>
          </a:p>
        </p:txBody>
      </p:sp>
      <p:sp>
        <p:nvSpPr>
          <p:cNvPr id="66" name="Metin kutusu 65">
            <a:extLst>
              <a:ext uri="{FF2B5EF4-FFF2-40B4-BE49-F238E27FC236}">
                <a16:creationId xmlns="" xmlns:a16="http://schemas.microsoft.com/office/drawing/2014/main" id="{FE7AB3F8-0725-CBE5-7410-224476D8918C}"/>
              </a:ext>
            </a:extLst>
          </p:cNvPr>
          <p:cNvSpPr txBox="1"/>
          <p:nvPr/>
        </p:nvSpPr>
        <p:spPr>
          <a:xfrm>
            <a:off x="1287828" y="5177025"/>
            <a:ext cx="1236851" cy="553873"/>
          </a:xfrm>
          <a:prstGeom prst="rect">
            <a:avLst/>
          </a:prstGeom>
          <a:noFill/>
        </p:spPr>
        <p:txBody>
          <a:bodyPr wrap="square" lIns="60835" tIns="30418" rIns="60835" bIns="30418" rtlCol="0">
            <a:spAutoFit/>
          </a:bodyPr>
          <a:lstStyle/>
          <a:p>
            <a:pPr algn="ctr"/>
            <a:r>
              <a:rPr lang="tr-TR" sz="1600" b="1" dirty="0"/>
              <a:t>20</a:t>
            </a:r>
          </a:p>
          <a:p>
            <a:pPr algn="ctr"/>
            <a:r>
              <a:rPr lang="tr-TR" sz="1600" b="1" dirty="0"/>
              <a:t>SORU</a:t>
            </a:r>
          </a:p>
        </p:txBody>
      </p:sp>
      <p:sp>
        <p:nvSpPr>
          <p:cNvPr id="67" name="Metin kutusu 66">
            <a:extLst>
              <a:ext uri="{FF2B5EF4-FFF2-40B4-BE49-F238E27FC236}">
                <a16:creationId xmlns="" xmlns:a16="http://schemas.microsoft.com/office/drawing/2014/main" id="{B9F7C96E-795F-0C69-EAEA-65107460CF71}"/>
              </a:ext>
            </a:extLst>
          </p:cNvPr>
          <p:cNvSpPr txBox="1"/>
          <p:nvPr/>
        </p:nvSpPr>
        <p:spPr>
          <a:xfrm>
            <a:off x="7855730" y="2415146"/>
            <a:ext cx="1236851" cy="553873"/>
          </a:xfrm>
          <a:prstGeom prst="rect">
            <a:avLst/>
          </a:prstGeom>
          <a:noFill/>
        </p:spPr>
        <p:txBody>
          <a:bodyPr wrap="square" lIns="60835" tIns="30418" rIns="60835" bIns="30418" rtlCol="0">
            <a:spAutoFit/>
          </a:bodyPr>
          <a:lstStyle/>
          <a:p>
            <a:pPr algn="ctr"/>
            <a:r>
              <a:rPr lang="tr-TR" sz="1600" b="1" dirty="0"/>
              <a:t>10</a:t>
            </a:r>
          </a:p>
          <a:p>
            <a:pPr algn="ctr"/>
            <a:r>
              <a:rPr lang="tr-TR" sz="1600" b="1" dirty="0"/>
              <a:t>SORU</a:t>
            </a:r>
          </a:p>
        </p:txBody>
      </p:sp>
      <p:sp>
        <p:nvSpPr>
          <p:cNvPr id="68" name="Metin kutusu 67">
            <a:extLst>
              <a:ext uri="{FF2B5EF4-FFF2-40B4-BE49-F238E27FC236}">
                <a16:creationId xmlns="" xmlns:a16="http://schemas.microsoft.com/office/drawing/2014/main" id="{7250B158-ACED-85B0-02E3-5565A060764F}"/>
              </a:ext>
            </a:extLst>
          </p:cNvPr>
          <p:cNvSpPr txBox="1"/>
          <p:nvPr/>
        </p:nvSpPr>
        <p:spPr>
          <a:xfrm>
            <a:off x="7575759" y="5342296"/>
            <a:ext cx="1236851" cy="553873"/>
          </a:xfrm>
          <a:prstGeom prst="rect">
            <a:avLst/>
          </a:prstGeom>
          <a:noFill/>
        </p:spPr>
        <p:txBody>
          <a:bodyPr wrap="square" lIns="60835" tIns="30418" rIns="60835" bIns="30418" rtlCol="0">
            <a:spAutoFit/>
          </a:bodyPr>
          <a:lstStyle/>
          <a:p>
            <a:pPr algn="ctr"/>
            <a:r>
              <a:rPr lang="tr-TR" sz="1600" b="1" dirty="0"/>
              <a:t>10</a:t>
            </a:r>
          </a:p>
          <a:p>
            <a:pPr algn="ctr"/>
            <a:r>
              <a:rPr lang="tr-TR" sz="1600" b="1" dirty="0"/>
              <a:t>SORU</a:t>
            </a:r>
          </a:p>
        </p:txBody>
      </p:sp>
      <p:sp>
        <p:nvSpPr>
          <p:cNvPr id="69" name="Metin kutusu 68">
            <a:extLst>
              <a:ext uri="{FF2B5EF4-FFF2-40B4-BE49-F238E27FC236}">
                <a16:creationId xmlns="" xmlns:a16="http://schemas.microsoft.com/office/drawing/2014/main" id="{2F1FCEC5-0170-D148-3236-74E8DBE17BEA}"/>
              </a:ext>
            </a:extLst>
          </p:cNvPr>
          <p:cNvSpPr txBox="1"/>
          <p:nvPr/>
        </p:nvSpPr>
        <p:spPr>
          <a:xfrm>
            <a:off x="8733346" y="3718373"/>
            <a:ext cx="1236851" cy="553873"/>
          </a:xfrm>
          <a:prstGeom prst="rect">
            <a:avLst/>
          </a:prstGeom>
          <a:noFill/>
        </p:spPr>
        <p:txBody>
          <a:bodyPr wrap="square" lIns="60835" tIns="30418" rIns="60835" bIns="30418" rtlCol="0">
            <a:spAutoFit/>
          </a:bodyPr>
          <a:lstStyle/>
          <a:p>
            <a:pPr algn="ctr"/>
            <a:r>
              <a:rPr lang="tr-TR" sz="1600" b="1" dirty="0"/>
              <a:t>10</a:t>
            </a:r>
          </a:p>
          <a:p>
            <a:pPr algn="ctr"/>
            <a:r>
              <a:rPr lang="tr-TR" sz="1600" b="1" dirty="0"/>
              <a:t>SORU</a:t>
            </a:r>
          </a:p>
        </p:txBody>
      </p:sp>
      <p:sp>
        <p:nvSpPr>
          <p:cNvPr id="70" name="Metin kutusu 69">
            <a:extLst>
              <a:ext uri="{FF2B5EF4-FFF2-40B4-BE49-F238E27FC236}">
                <a16:creationId xmlns="" xmlns:a16="http://schemas.microsoft.com/office/drawing/2014/main" id="{4E37A3A1-57CA-FC41-2B47-D7E3A70D32BC}"/>
              </a:ext>
            </a:extLst>
          </p:cNvPr>
          <p:cNvSpPr txBox="1"/>
          <p:nvPr/>
        </p:nvSpPr>
        <p:spPr>
          <a:xfrm>
            <a:off x="4427203" y="5713843"/>
            <a:ext cx="1236851" cy="553873"/>
          </a:xfrm>
          <a:prstGeom prst="rect">
            <a:avLst/>
          </a:prstGeom>
          <a:noFill/>
        </p:spPr>
        <p:txBody>
          <a:bodyPr wrap="square" lIns="60835" tIns="30418" rIns="60835" bIns="30418" rtlCol="0">
            <a:spAutoFit/>
          </a:bodyPr>
          <a:lstStyle/>
          <a:p>
            <a:pPr algn="ctr"/>
            <a:r>
              <a:rPr lang="tr-TR" sz="1600" b="1" dirty="0"/>
              <a:t>60</a:t>
            </a:r>
          </a:p>
          <a:p>
            <a:pPr algn="ctr"/>
            <a:r>
              <a:rPr lang="tr-TR" sz="1600" b="1" dirty="0"/>
              <a:t>SORU</a:t>
            </a:r>
          </a:p>
        </p:txBody>
      </p:sp>
      <p:sp>
        <p:nvSpPr>
          <p:cNvPr id="71" name="Metin kutusu 70">
            <a:extLst>
              <a:ext uri="{FF2B5EF4-FFF2-40B4-BE49-F238E27FC236}">
                <a16:creationId xmlns="" xmlns:a16="http://schemas.microsoft.com/office/drawing/2014/main" id="{DC3ED426-CA58-47F9-5350-F1B05145E59B}"/>
              </a:ext>
            </a:extLst>
          </p:cNvPr>
          <p:cNvSpPr txBox="1"/>
          <p:nvPr/>
        </p:nvSpPr>
        <p:spPr>
          <a:xfrm>
            <a:off x="1330595" y="2458026"/>
            <a:ext cx="1236851" cy="553873"/>
          </a:xfrm>
          <a:prstGeom prst="rect">
            <a:avLst/>
          </a:prstGeom>
          <a:noFill/>
        </p:spPr>
        <p:txBody>
          <a:bodyPr wrap="square" lIns="60835" tIns="30418" rIns="60835" bIns="30418" rtlCol="0">
            <a:spAutoFit/>
          </a:bodyPr>
          <a:lstStyle/>
          <a:p>
            <a:pPr algn="ctr"/>
            <a:r>
              <a:rPr lang="tr-TR" sz="1600" b="1" dirty="0"/>
              <a:t>40</a:t>
            </a:r>
          </a:p>
          <a:p>
            <a:pPr algn="ctr"/>
            <a:r>
              <a:rPr lang="tr-TR" sz="1600" b="1" dirty="0"/>
              <a:t>SORU</a:t>
            </a:r>
          </a:p>
        </p:txBody>
      </p:sp>
    </p:spTree>
    <p:extLst>
      <p:ext uri="{BB962C8B-B14F-4D97-AF65-F5344CB8AC3E}">
        <p14:creationId xmlns="" xmlns:p14="http://schemas.microsoft.com/office/powerpoint/2010/main" val="14458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down)">
                                      <p:cBhvr>
                                        <p:cTn id="13" dur="500"/>
                                        <p:tgtEl>
                                          <p:spTgt spid="6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down)">
                                      <p:cBhvr>
                                        <p:cTn id="24" dur="500"/>
                                        <p:tgtEl>
                                          <p:spTgt spid="6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500"/>
                                        <p:tgtEl>
                                          <p:spTgt spid="4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down)">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down)">
                                      <p:cBhvr>
                                        <p:cTn id="46" dur="500"/>
                                        <p:tgtEl>
                                          <p:spTgt spid="6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down)">
                                      <p:cBhvr>
                                        <p:cTn id="49" dur="500"/>
                                        <p:tgtEl>
                                          <p:spTgt spid="5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down)">
                                      <p:cBhvr>
                                        <p:cTn id="54" dur="500"/>
                                        <p:tgtEl>
                                          <p:spTgt spid="5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wipe(down)">
                                      <p:cBhvr>
                                        <p:cTn id="60" dur="500"/>
                                        <p:tgtEl>
                                          <p:spTgt spid="6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down)">
                                      <p:cBhvr>
                                        <p:cTn id="65" dur="500"/>
                                        <p:tgtEl>
                                          <p:spTgt spid="6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down)">
                                      <p:cBhvr>
                                        <p:cTn id="68" dur="500"/>
                                        <p:tgtEl>
                                          <p:spTgt spid="66"/>
                                        </p:tgtEl>
                                      </p:cBhvr>
                                    </p:animEffect>
                                  </p:childTnLst>
                                </p:cTn>
                              </p:par>
                              <p:par>
                                <p:cTn id="69" presetID="22" presetClass="entr" presetSubtype="4"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down)">
                                      <p:cBhvr>
                                        <p:cTn id="76" dur="500"/>
                                        <p:tgtEl>
                                          <p:spTgt spid="51"/>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dow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down)">
                                      <p:cBhvr>
                                        <p:cTn id="87" dur="500"/>
                                        <p:tgtEl>
                                          <p:spTgt spid="7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22" presetClass="entr" presetSubtype="4"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pic>
        <p:nvPicPr>
          <p:cNvPr id="4" name="3 Resim" descr="Ekran Alıntısı.PNG"/>
          <p:cNvPicPr>
            <a:picLocks noChangeAspect="1"/>
          </p:cNvPicPr>
          <p:nvPr/>
        </p:nvPicPr>
        <p:blipFill>
          <a:blip r:embed="rId3" cstate="print"/>
          <a:stretch>
            <a:fillRect/>
          </a:stretch>
        </p:blipFill>
        <p:spPr>
          <a:xfrm>
            <a:off x="1727200" y="875991"/>
            <a:ext cx="7843550" cy="6026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87576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350982"/>
            <a:ext cx="9613900" cy="126047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4000" b="1" dirty="0" smtClean="0"/>
              <a:t>              TESTLERİN KATSAYILARI</a:t>
            </a:r>
            <a:endParaRPr lang="tr-TR" sz="4000" b="1" dirty="0"/>
          </a:p>
        </p:txBody>
      </p:sp>
      <p:pic>
        <p:nvPicPr>
          <p:cNvPr id="4" name="3 Resim" descr="1.PNG"/>
          <p:cNvPicPr>
            <a:picLocks noChangeAspect="1"/>
          </p:cNvPicPr>
          <p:nvPr/>
        </p:nvPicPr>
        <p:blipFill>
          <a:blip r:embed="rId3" cstate="print"/>
          <a:stretch>
            <a:fillRect/>
          </a:stretch>
        </p:blipFill>
        <p:spPr>
          <a:xfrm>
            <a:off x="1904789" y="926577"/>
            <a:ext cx="6106378" cy="5410956"/>
          </a:xfrm>
          <a:prstGeom prst="rect">
            <a:avLst/>
          </a:prstGeom>
          <a:ln>
            <a:noFill/>
          </a:ln>
          <a:effectLst>
            <a:reflection blurRad="6350" stA="50000" endA="300" endPos="38500" dist="50800" dir="5400000" sy="-100000" algn="bl" rotWithShape="0"/>
            <a:softEdge rad="112500"/>
          </a:effectLst>
        </p:spPr>
      </p:pic>
    </p:spTree>
    <p:extLst>
      <p:ext uri="{BB962C8B-B14F-4D97-AF65-F5344CB8AC3E}">
        <p14:creationId xmlns="" xmlns:p14="http://schemas.microsoft.com/office/powerpoint/2010/main" val="87576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914400"/>
            <a:ext cx="9613900" cy="126047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r>
              <a:rPr lang="tr-TR" sz="3200" b="1" dirty="0" smtClean="0">
                <a:latin typeface="Times New Roman" pitchFamily="18" charset="0"/>
                <a:cs typeface="Times New Roman" pitchFamily="18" charset="0"/>
              </a:rPr>
              <a:t>TERCİH HAKKI</a:t>
            </a:r>
            <a:endParaRPr lang="tr-TR" sz="3200" b="1" dirty="0">
              <a:latin typeface="Times New Roman" pitchFamily="18" charset="0"/>
              <a:cs typeface="Times New Roman" pitchFamily="18" charset="0"/>
            </a:endParaRPr>
          </a:p>
        </p:txBody>
      </p:sp>
      <p:graphicFrame>
        <p:nvGraphicFramePr>
          <p:cNvPr id="7" name="6 Diyagram"/>
          <p:cNvGraphicFramePr/>
          <p:nvPr/>
        </p:nvGraphicFramePr>
        <p:xfrm>
          <a:off x="1077913" y="2076450"/>
          <a:ext cx="9613900"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Sağ Ok"/>
          <p:cNvSpPr/>
          <p:nvPr/>
        </p:nvSpPr>
        <p:spPr>
          <a:xfrm>
            <a:off x="3038763" y="2429164"/>
            <a:ext cx="1302327" cy="5726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Aşağı Ok"/>
          <p:cNvSpPr/>
          <p:nvPr/>
        </p:nvSpPr>
        <p:spPr>
          <a:xfrm>
            <a:off x="8321964" y="1496291"/>
            <a:ext cx="387927" cy="13577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Sağ Ok"/>
          <p:cNvSpPr/>
          <p:nvPr/>
        </p:nvSpPr>
        <p:spPr>
          <a:xfrm rot="10800000">
            <a:off x="9223232" y="5019965"/>
            <a:ext cx="1343168" cy="5726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87576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283585" y="2503055"/>
          <a:ext cx="4149870" cy="1029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Metin kutusu" descr="Buraya metin eklemek için çift dokunun&#10;"/>
          <p:cNvSpPr>
            <a:spLocks noGrp="1"/>
          </p:cNvSpPr>
          <p:nvPr>
            <p:ph type="body" idx="4294967295"/>
          </p:nvPr>
        </p:nvSpPr>
        <p:spPr>
          <a:xfrm>
            <a:off x="646545" y="2346037"/>
            <a:ext cx="10045268" cy="2215284"/>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buNone/>
            </a:pPr>
            <a:endParaRPr lang="tr-TR" sz="2000" b="1" dirty="0" smtClean="0">
              <a:latin typeface="Times New Roman" pitchFamily="18" charset="0"/>
              <a:cs typeface="Times New Roman" pitchFamily="18" charset="0"/>
            </a:endParaRPr>
          </a:p>
          <a:p>
            <a:pPr algn="ctr">
              <a:buNone/>
            </a:pPr>
            <a:endParaRPr lang="tr-TR" sz="2000" b="1" dirty="0" smtClean="0">
              <a:latin typeface="Times New Roman" pitchFamily="18" charset="0"/>
              <a:cs typeface="Times New Roman" pitchFamily="18" charset="0"/>
            </a:endParaRPr>
          </a:p>
          <a:p>
            <a:pPr algn="ctr">
              <a:buNone/>
            </a:pPr>
            <a:endParaRPr lang="tr-TR" sz="2000" b="1" dirty="0" smtClean="0">
              <a:solidFill>
                <a:srgbClr val="FF0000"/>
              </a:solidFill>
              <a:latin typeface="Times New Roman" pitchFamily="18" charset="0"/>
              <a:cs typeface="Times New Roman" pitchFamily="18" charset="0"/>
            </a:endParaRPr>
          </a:p>
          <a:p>
            <a:pPr algn="ctr">
              <a:buNone/>
            </a:pPr>
            <a:r>
              <a:rPr lang="tr-TR" sz="2000" b="1" dirty="0" smtClean="0">
                <a:latin typeface="Times New Roman" pitchFamily="18" charset="0"/>
                <a:cs typeface="Times New Roman" pitchFamily="18" charset="0"/>
              </a:rPr>
              <a:t>    </a:t>
            </a:r>
            <a:r>
              <a:rPr lang="tr-TR" sz="2000" b="1" dirty="0" smtClean="0">
                <a:solidFill>
                  <a:srgbClr val="FF0000"/>
                </a:solidFill>
                <a:latin typeface="Times New Roman" pitchFamily="18" charset="0"/>
                <a:cs typeface="Times New Roman" pitchFamily="18" charset="0"/>
              </a:rPr>
              <a:t>Kayıt Alanı: </a:t>
            </a:r>
            <a:r>
              <a:rPr lang="tr-TR" sz="2000" dirty="0" smtClean="0">
                <a:latin typeface="Times New Roman" pitchFamily="18" charset="0"/>
                <a:cs typeface="Times New Roman" pitchFamily="18" charset="0"/>
              </a:rPr>
              <a:t>Öğrencinin İkamet  Adresi İçerisinde  Bulunan Kayıt  Alanıdır.</a:t>
            </a:r>
          </a:p>
          <a:p>
            <a:pPr>
              <a:buNone/>
            </a:pPr>
            <a:r>
              <a:rPr lang="tr-TR" sz="2000" b="1" dirty="0" smtClean="0">
                <a:solidFill>
                  <a:srgbClr val="FF0000"/>
                </a:solidFill>
                <a:latin typeface="Times New Roman" pitchFamily="18" charset="0"/>
                <a:cs typeface="Times New Roman" pitchFamily="18" charset="0"/>
              </a:rPr>
              <a:t>                  Komşu Kayıt </a:t>
            </a:r>
            <a:r>
              <a:rPr lang="tr-TR" sz="2000" dirty="0" smtClean="0">
                <a:latin typeface="Times New Roman" pitchFamily="18" charset="0"/>
                <a:cs typeface="Times New Roman" pitchFamily="18" charset="0"/>
              </a:rPr>
              <a:t>Alanı:Öğrencinin ikamet adresine göre komşu kayıt alanı içerisinde bulunan alandır.</a:t>
            </a:r>
          </a:p>
          <a:p>
            <a:pPr>
              <a:buNone/>
            </a:pPr>
            <a:r>
              <a:rPr lang="tr-TR" sz="2000" b="1" dirty="0" smtClean="0">
                <a:latin typeface="Times New Roman" pitchFamily="18" charset="0"/>
                <a:cs typeface="Times New Roman" pitchFamily="18" charset="0"/>
              </a:rPr>
              <a:t>                 Kırmızı </a:t>
            </a:r>
            <a:r>
              <a:rPr lang="tr-TR" sz="2000" dirty="0" smtClean="0">
                <a:latin typeface="Times New Roman" pitchFamily="18" charset="0"/>
                <a:cs typeface="Times New Roman" pitchFamily="18" charset="0"/>
              </a:rPr>
              <a:t>alan ise “</a:t>
            </a:r>
            <a:r>
              <a:rPr lang="tr-TR" sz="2000" dirty="0" smtClean="0">
                <a:solidFill>
                  <a:srgbClr val="FF0000"/>
                </a:solidFill>
                <a:latin typeface="Times New Roman" pitchFamily="18" charset="0"/>
                <a:cs typeface="Times New Roman" pitchFamily="18" charset="0"/>
              </a:rPr>
              <a:t>diğer</a:t>
            </a:r>
            <a:r>
              <a:rPr lang="tr-TR" sz="2000" dirty="0" smtClean="0">
                <a:latin typeface="Times New Roman" pitchFamily="18" charset="0"/>
                <a:cs typeface="Times New Roman" pitchFamily="18" charset="0"/>
              </a:rPr>
              <a:t>”  ise öğrenci için bunların dışında kalan okulları belirtir.</a:t>
            </a:r>
          </a:p>
          <a:p>
            <a:pPr>
              <a:buNone/>
            </a:pPr>
            <a:r>
              <a:rPr lang="tr-TR" sz="2000" b="1" dirty="0" smtClean="0">
                <a:latin typeface="Times New Roman" pitchFamily="18" charset="0"/>
                <a:cs typeface="Times New Roman" pitchFamily="18" charset="0"/>
              </a:rPr>
              <a:t>NOT1:</a:t>
            </a:r>
            <a:r>
              <a:rPr lang="tr-TR" sz="2000" dirty="0" smtClean="0">
                <a:latin typeface="Times New Roman" pitchFamily="18" charset="0"/>
                <a:cs typeface="Times New Roman" pitchFamily="18" charset="0"/>
              </a:rPr>
              <a:t>Yerel Yerleştirme Tercihlerinde 3 Tercih Kendi Kayıt Alanından Olmak Kaydı İle Öğrenci Komşu Kayıt Alanından ve Diğer Alanlardan Tercih Yapabilir.</a:t>
            </a:r>
          </a:p>
          <a:p>
            <a:pPr>
              <a:buNone/>
            </a:pPr>
            <a:r>
              <a:rPr lang="tr-TR" sz="2000" b="1" dirty="0" smtClean="0">
                <a:latin typeface="Times New Roman" pitchFamily="18" charset="0"/>
                <a:cs typeface="Times New Roman" pitchFamily="18" charset="0"/>
              </a:rPr>
              <a:t>NOT2: </a:t>
            </a:r>
            <a:r>
              <a:rPr lang="tr-TR" sz="2000" dirty="0" smtClean="0">
                <a:latin typeface="Times New Roman" pitchFamily="18" charset="0"/>
                <a:cs typeface="Times New Roman" pitchFamily="18" charset="0"/>
              </a:rPr>
              <a:t>Yerel yerleştirmelerden en az 1 okul tercih edilmesi zorunludur</a:t>
            </a:r>
          </a:p>
          <a:p>
            <a:pPr>
              <a:lnSpc>
                <a:spcPct val="150000"/>
              </a:lnSpc>
              <a:buNone/>
            </a:pPr>
            <a:endParaRPr lang="tr-TR" sz="2000" dirty="0" smtClean="0">
              <a:solidFill>
                <a:srgbClr val="16A98D"/>
              </a:solidFill>
              <a:latin typeface="Times New Roman" pitchFamily="18" charset="0"/>
              <a:cs typeface="Times New Roman" pitchFamily="18" charset="0"/>
            </a:endParaRPr>
          </a:p>
          <a:p>
            <a:pPr>
              <a:lnSpc>
                <a:spcPct val="150000"/>
              </a:lnSpc>
            </a:pPr>
            <a:endParaRPr lang="tr-TR" sz="2000" b="1" dirty="0" smtClean="0">
              <a:solidFill>
                <a:srgbClr val="16A98D"/>
              </a:solidFill>
              <a:latin typeface="Times New Roman" pitchFamily="18" charset="0"/>
              <a:cs typeface="Times New Roman" pitchFamily="18" charset="0"/>
            </a:endParaRPr>
          </a:p>
          <a:p>
            <a:pPr>
              <a:lnSpc>
                <a:spcPct val="150000"/>
              </a:lnSpc>
              <a:buNone/>
            </a:pPr>
            <a:endParaRPr lang="tr-TR" sz="2000" b="1" dirty="0" smtClean="0">
              <a:solidFill>
                <a:srgbClr val="FE9B0B"/>
              </a:solidFill>
              <a:latin typeface="Times New Roman" pitchFamily="18" charset="0"/>
              <a:cs typeface="Times New Roman" pitchFamily="18" charset="0"/>
            </a:endParaRPr>
          </a:p>
          <a:p>
            <a:pPr>
              <a:lnSpc>
                <a:spcPct val="150000"/>
              </a:lnSpc>
            </a:pPr>
            <a:endParaRPr lang="tr-TR" sz="2000" b="1" dirty="0" smtClean="0">
              <a:solidFill>
                <a:srgbClr val="782C7C"/>
              </a:solidFill>
              <a:latin typeface="Times New Roman" pitchFamily="18" charset="0"/>
              <a:cs typeface="Times New Roman" pitchFamily="18" charset="0"/>
            </a:endParaRPr>
          </a:p>
          <a:p>
            <a:pPr>
              <a:lnSpc>
                <a:spcPct val="150000"/>
              </a:lnSpc>
            </a:pPr>
            <a:endParaRPr lang="tr-TR" sz="2000" b="1" dirty="0" smtClean="0">
              <a:solidFill>
                <a:srgbClr val="782C7C"/>
              </a:solidFill>
              <a:latin typeface="Times New Roman" pitchFamily="18" charset="0"/>
              <a:cs typeface="Times New Roman" pitchFamily="18" charset="0"/>
            </a:endParaRPr>
          </a:p>
          <a:p>
            <a:pPr>
              <a:lnSpc>
                <a:spcPct val="150000"/>
              </a:lnSpc>
            </a:pPr>
            <a:endParaRPr lang="tr-TR" sz="2000" dirty="0">
              <a:latin typeface="Times New Roman" pitchFamily="18" charset="0"/>
              <a:cs typeface="Times New Roman" pitchFamily="18" charset="0"/>
            </a:endParaRPr>
          </a:p>
        </p:txBody>
      </p:sp>
      <p:sp>
        <p:nvSpPr>
          <p:cNvPr id="5" name="4 Metin kutusu"/>
          <p:cNvSpPr txBox="1"/>
          <p:nvPr/>
        </p:nvSpPr>
        <p:spPr>
          <a:xfrm>
            <a:off x="1810327" y="766618"/>
            <a:ext cx="7592291" cy="1292662"/>
          </a:xfrm>
          <a:prstGeom prst="rect">
            <a:avLst/>
          </a:prstGeom>
          <a:blipFill>
            <a:blip r:embed="rId8" cstate="print"/>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000" b="1" dirty="0" smtClean="0">
                <a:solidFill>
                  <a:srgbClr val="002060"/>
                </a:solidFill>
                <a:latin typeface="Times New Roman" pitchFamily="18" charset="0"/>
                <a:cs typeface="Times New Roman" pitchFamily="18" charset="0"/>
              </a:rPr>
              <a:t>Öğrenciler ikamet adresleri, Okul Başarı Puanı (OBP) ve devam-devamsızlık kriterleri dikkate alınarak kayıt alanlarında bulunan farklı türdeki okullardan en fazla 5 tercih yapacaktır.</a:t>
            </a:r>
          </a:p>
          <a:p>
            <a:endParaRPr lang="tr-TR" dirty="0">
              <a:solidFill>
                <a:srgbClr val="002060"/>
              </a:solidFill>
            </a:endParaRPr>
          </a:p>
        </p:txBody>
      </p:sp>
    </p:spTree>
    <p:extLst>
      <p:ext uri="{BB962C8B-B14F-4D97-AF65-F5344CB8AC3E}">
        <p14:creationId xmlns="" xmlns:p14="http://schemas.microsoft.com/office/powerpoint/2010/main" val="875767110"/>
      </p:ext>
    </p:extLst>
  </p:cSld>
  <p:clrMapOvr>
    <a:masterClrMapping/>
  </p:clrMapOvr>
</p:sld>
</file>

<file path=ppt/theme/theme1.xml><?xml version="1.0" encoding="utf-8"?>
<a:theme xmlns:a="http://schemas.openxmlformats.org/drawingml/2006/main" name="Office 2013 - 2022 Teması">
  <a:themeElements>
    <a:clrScheme name="Office 2013 - 2022 Teması">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
        <a:ea typeface=""/>
        <a:cs typeface=""/>
      </a:majorFont>
      <a:minorFont>
        <a:latin typeface=""/>
        <a:ea typeface=""/>
        <a:cs typeface=""/>
      </a:minorFont>
    </a:fontScheme>
    <a:fmtScheme name="Office 2013 - 2022 Teması">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5475</TotalTime>
  <Words>1964</Words>
  <Application>Microsoft Office PowerPoint</Application>
  <PresentationFormat>Özel</PresentationFormat>
  <Paragraphs>263</Paragraphs>
  <Slides>30</Slides>
  <Notes>27</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Office 2013 - 2022 Teması</vt:lpstr>
      <vt:lpstr>Slayt 1</vt:lpstr>
      <vt:lpstr>                LGS(LİSELERE GİRİŞ SINAVI)   YERLEŞTİRME TÜRLERİ</vt:lpstr>
      <vt:lpstr>Slayt 3</vt:lpstr>
      <vt:lpstr>SINAV / YETENEK SINAVI İLE ALAN LİSELER? </vt:lpstr>
      <vt:lpstr>Slayt 5</vt:lpstr>
      <vt:lpstr>Slayt 6</vt:lpstr>
      <vt:lpstr>              TESTLERİN KATSAYILARI</vt:lpstr>
      <vt:lpstr>TERCİH HAKKI</vt:lpstr>
      <vt:lpstr>Slayt 9</vt:lpstr>
      <vt:lpstr>MERKEZİ YERLEŞTİRME</vt:lpstr>
      <vt:lpstr>YERLEŞTİRME ÖNCELİĞİ MERKEZİ YERLEŞTİRME İÇİN: </vt:lpstr>
      <vt:lpstr>Slayt 12</vt:lpstr>
      <vt:lpstr>Slayt 13</vt:lpstr>
      <vt:lpstr>SIKÇA SORULAN SORULAR</vt:lpstr>
      <vt:lpstr>SIKÇA SORULAN SORULAR</vt:lpstr>
      <vt:lpstr>LGS ve Akademik Başarıda Ailenin Rolü</vt:lpstr>
      <vt:lpstr>Slayt 17</vt:lpstr>
      <vt:lpstr>Slayt 18</vt:lpstr>
      <vt:lpstr> Ebeveyn Desteği ve Akademik Motivasyon Arasındaki İlişki</vt:lpstr>
      <vt:lpstr>Algılanan Ebeveyn Akademik Başarı Baskısı ve Psikolojik Etkileri</vt:lpstr>
      <vt:lpstr> Ailenin Akademik Başarıya Katkısında Duygusal ve Psikolojik Destek</vt:lpstr>
      <vt:lpstr>Ev Ortamının Akademik Başarıya Etkisi</vt:lpstr>
      <vt:lpstr>Ebeveyn Akademik Başarı Desteği ve Baskısının Psikolojik Yansımaları</vt:lpstr>
      <vt:lpstr>Slayt 24</vt:lpstr>
      <vt:lpstr>Destek Kurslarının Aile Desteğiyle Etkileşimi </vt:lpstr>
      <vt:lpstr>Ailenin Motivasyon ve Gelecek Umudu Yaratmadaki Gücü </vt:lpstr>
      <vt:lpstr>Slayt 27</vt:lpstr>
      <vt:lpstr>Aile Desteği LGS Başarısının Vazgeçilmez Unsuru </vt:lpstr>
      <vt:lpstr>Slayt 29</vt:lpstr>
      <vt:lpstr>Slayt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SERCAN ALBAYRAK</dc:creator>
  <cp:lastModifiedBy>ali</cp:lastModifiedBy>
  <cp:revision>453</cp:revision>
  <cp:lastPrinted>2023-08-01T15:43:42Z</cp:lastPrinted>
  <dcterms:created xsi:type="dcterms:W3CDTF">2023-06-22T09:30:24Z</dcterms:created>
  <dcterms:modified xsi:type="dcterms:W3CDTF">2025-09-08T21:58:55Z</dcterms:modified>
</cp:coreProperties>
</file>