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notesSlides/notesSlide16.xml" ContentType="application/vnd.openxmlformats-officedocument.presentationml.notesSlid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18.xml" ContentType="application/vnd.openxmlformats-officedocument.presentationml.notesSlide+xml"/>
  <Override PartName="/ppt/diagrams/data22.xml" ContentType="application/vnd.openxmlformats-officedocument.drawingml.diagramData+xml"/>
  <Default Extension="rels" ContentType="application/vnd.openxmlformats-package.relationships+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rawing2.xml" ContentType="application/vnd.ms-office.drawingml.diagramDrawing+xml"/>
  <Override PartName="/ppt/diagrams/data1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9" r:id="rId1"/>
    <p:sldMasterId id="2147483685" r:id="rId2"/>
  </p:sldMasterIdLst>
  <p:notesMasterIdLst>
    <p:notesMasterId r:id="rId24"/>
  </p:notesMasterIdLst>
  <p:sldIdLst>
    <p:sldId id="256" r:id="rId3"/>
    <p:sldId id="274" r:id="rId4"/>
    <p:sldId id="285" r:id="rId5"/>
    <p:sldId id="259" r:id="rId6"/>
    <p:sldId id="275" r:id="rId7"/>
    <p:sldId id="270" r:id="rId8"/>
    <p:sldId id="272" r:id="rId9"/>
    <p:sldId id="281" r:id="rId10"/>
    <p:sldId id="271" r:id="rId11"/>
    <p:sldId id="269" r:id="rId12"/>
    <p:sldId id="268" r:id="rId13"/>
    <p:sldId id="267" r:id="rId14"/>
    <p:sldId id="265" r:id="rId15"/>
    <p:sldId id="262" r:id="rId16"/>
    <p:sldId id="264" r:id="rId17"/>
    <p:sldId id="263" r:id="rId18"/>
    <p:sldId id="282" r:id="rId19"/>
    <p:sldId id="283" r:id="rId20"/>
    <p:sldId id="284" r:id="rId21"/>
    <p:sldId id="286" r:id="rId22"/>
    <p:sldId id="287" r:id="rId23"/>
  </p:sldIdLst>
  <p:sldSz cx="10691813" cy="7559675"/>
  <p:notesSz cx="6858000" cy="9144000"/>
  <p:kinsoku lang="zh-CN" invalStChars="!%),.:;?]}¨·ˇˉ་―‖’”…‰∶、。〃々〉》」』】〕〗！＂＇％），．：；？］｀｜｝～￠" invalEndChars="([{·‘“〈《「『【〔〖（．［｛￡￥"/>
  <p:defaultTextStyle>
    <a:defPPr>
      <a:defRPr lang="zh-CN"/>
    </a:defPPr>
    <a:lvl1pPr marL="0" indent="0" algn="l" defTabSz="914400" eaLnBrk="1" fontAlgn="auto" latinLnBrk="0" hangingPunct="1">
      <a:buNone/>
      <a:defRPr sz="1800" kern="1200">
        <a:solidFill>
          <a:schemeClr val="tx1"/>
        </a:solidFill>
        <a:latin typeface="Droid Sans" charset="0"/>
        <a:ea typeface="Droid Sans" charset="0"/>
        <a:cs typeface="Droid Sans" charset="0"/>
      </a:defRPr>
    </a:lvl1pPr>
    <a:lvl2pPr marL="457200" indent="0" algn="l" defTabSz="914400" eaLnBrk="1" fontAlgn="auto" latinLnBrk="0" hangingPunct="1">
      <a:buNone/>
      <a:defRPr sz="1800" kern="1200">
        <a:solidFill>
          <a:schemeClr val="tx1"/>
        </a:solidFill>
        <a:latin typeface="Droid Sans" charset="0"/>
        <a:ea typeface="Droid Sans" charset="0"/>
        <a:cs typeface="Droid Sans" charset="0"/>
      </a:defRPr>
    </a:lvl2pPr>
    <a:lvl3pPr marL="914400" indent="0" algn="l" defTabSz="914400" eaLnBrk="1" fontAlgn="auto" latinLnBrk="0" hangingPunct="1">
      <a:buNone/>
      <a:defRPr sz="1800" kern="1200">
        <a:solidFill>
          <a:schemeClr val="tx1"/>
        </a:solidFill>
        <a:latin typeface="Droid Sans" charset="0"/>
        <a:ea typeface="Droid Sans" charset="0"/>
        <a:cs typeface="Droid Sans" charset="0"/>
      </a:defRPr>
    </a:lvl3pPr>
    <a:lvl4pPr marL="1371600" indent="0" algn="l" defTabSz="914400" eaLnBrk="1" fontAlgn="auto" latinLnBrk="0" hangingPunct="1">
      <a:buNone/>
      <a:defRPr sz="1800" kern="1200">
        <a:solidFill>
          <a:schemeClr val="tx1"/>
        </a:solidFill>
        <a:latin typeface="Droid Sans" charset="0"/>
        <a:ea typeface="Droid Sans" charset="0"/>
        <a:cs typeface="Droid Sans" charset="0"/>
      </a:defRPr>
    </a:lvl4pPr>
    <a:lvl5pPr marL="1828800" indent="0" algn="l" defTabSz="914400" eaLnBrk="1" fontAlgn="auto" latinLnBrk="0" hangingPunct="1">
      <a:buNone/>
      <a:defRPr sz="1800" kern="1200">
        <a:solidFill>
          <a:schemeClr val="tx1"/>
        </a:solidFill>
        <a:latin typeface="Droid Sans" charset="0"/>
        <a:ea typeface="Droid Sans" charset="0"/>
        <a:cs typeface="Droid Sans" charset="0"/>
      </a:defRPr>
    </a:lvl5pPr>
    <a:lvl6pPr marL="2286000" indent="0" algn="l" defTabSz="914400" eaLnBrk="1" fontAlgn="auto" latinLnBrk="0" hangingPunct="1">
      <a:buNone/>
      <a:defRPr sz="1800" kern="1200">
        <a:solidFill>
          <a:schemeClr val="tx1"/>
        </a:solidFill>
        <a:latin typeface="Droid Sans" charset="0"/>
        <a:ea typeface="Droid Sans" charset="0"/>
        <a:cs typeface="Droid Sans" charset="0"/>
      </a:defRPr>
    </a:lvl6pPr>
    <a:lvl7pPr marL="2743200" indent="0" algn="l" defTabSz="914400" eaLnBrk="1" fontAlgn="auto" latinLnBrk="0" hangingPunct="1">
      <a:buNone/>
      <a:defRPr sz="1800" kern="1200">
        <a:solidFill>
          <a:schemeClr val="tx1"/>
        </a:solidFill>
        <a:latin typeface="Droid Sans" charset="0"/>
        <a:ea typeface="Droid Sans" charset="0"/>
        <a:cs typeface="Droid Sans" charset="0"/>
      </a:defRPr>
    </a:lvl7pPr>
    <a:lvl8pPr marL="3200400" indent="0" algn="l" defTabSz="914400" eaLnBrk="1" fontAlgn="auto" latinLnBrk="0" hangingPunct="1">
      <a:buNone/>
      <a:defRPr sz="1800" kern="1200">
        <a:solidFill>
          <a:schemeClr val="tx1"/>
        </a:solidFill>
        <a:latin typeface="Droid Sans" charset="0"/>
        <a:ea typeface="Droid Sans" charset="0"/>
        <a:cs typeface="Droid Sans" charset="0"/>
      </a:defRPr>
    </a:lvl8pPr>
    <a:lvl9pPr marL="3200400" indent="0" algn="l" defTabSz="914400" eaLnBrk="1" fontAlgn="auto" latinLnBrk="0" hangingPunct="1">
      <a:buNone/>
      <a:defRPr sz="1800" kern="1200">
        <a:solidFill>
          <a:schemeClr val="tx1"/>
        </a:solidFill>
        <a:latin typeface="Droid Sans" charset="0"/>
        <a:ea typeface="Droid Sans" charset="0"/>
        <a:cs typeface="Droid Sans" charset="0"/>
      </a:defRPr>
    </a:lvl9pPr>
  </p:defaultTextStyle>
  <p:extLst>
    <p:ext uri="{EFAFB233-063F-42B5-8137-9DF3F51BA10A}">
      <p15:sldGuideLst xmlns:p15="http://schemas.microsoft.com/office/powerpoint/2012/main" xmlns="">
        <p15:guide id="1" orient="horz" pos="2376">
          <p15:clr>
            <a:srgbClr val="A4A3A4"/>
          </p15:clr>
        </p15:guide>
        <p15:guide id="2" pos="33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429" autoAdjust="0"/>
  </p:normalViewPr>
  <p:slideViewPr>
    <p:cSldViewPr snapToGrid="0">
      <p:cViewPr varScale="1">
        <p:scale>
          <a:sx n="95" d="100"/>
          <a:sy n="95" d="100"/>
        </p:scale>
        <p:origin x="-1638" y="-102"/>
      </p:cViewPr>
      <p:guideLst>
        <p:guide orient="horz" pos="2376"/>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9" d="100"/>
          <a:sy n="109" d="100"/>
        </p:scale>
        <p:origin x="0" y="0"/>
      </p:cViewPr>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8.xml.rels><?xml version="1.0" encoding="UTF-8" standalone="yes"?>
<Relationships xmlns="http://schemas.openxmlformats.org/package/2006/relationships"><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CE976-247C-4758-9111-70DE9F728AB9}"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tr-TR"/>
        </a:p>
      </dgm:t>
    </dgm:pt>
    <dgm:pt modelId="{1EE39F9E-CA02-4DF4-896E-CEA38B852FF6}">
      <dgm:prSet custT="1"/>
      <dgm:spPr/>
      <dgm:t>
        <a:bodyPr/>
        <a:lstStyle/>
        <a:p>
          <a:r>
            <a:rPr lang="tr-TR" sz="2800" b="1" dirty="0" smtClean="0">
              <a:latin typeface="Times New Roman" pitchFamily="18" charset="0"/>
              <a:cs typeface="Times New Roman" pitchFamily="18" charset="0"/>
            </a:rPr>
            <a:t>ERGENLİK DÖNEMİNİN TANIMI VE TEMEL ÖZELLİKLERİ</a:t>
          </a:r>
          <a:endParaRPr lang="tr-TR" sz="2800" dirty="0">
            <a:latin typeface="Times New Roman" pitchFamily="18" charset="0"/>
            <a:cs typeface="Times New Roman" pitchFamily="18" charset="0"/>
          </a:endParaRPr>
        </a:p>
      </dgm:t>
    </dgm:pt>
    <dgm:pt modelId="{6EB73ECC-E65F-446F-8081-3E2CB427BB72}" type="parTrans" cxnId="{B8C80D5B-4278-4C77-9B6C-245660D3B3A3}">
      <dgm:prSet/>
      <dgm:spPr/>
      <dgm:t>
        <a:bodyPr/>
        <a:lstStyle/>
        <a:p>
          <a:endParaRPr lang="tr-TR"/>
        </a:p>
      </dgm:t>
    </dgm:pt>
    <dgm:pt modelId="{935A3BE9-A147-4064-8CC3-03AEE4141F81}" type="sibTrans" cxnId="{B8C80D5B-4278-4C77-9B6C-245660D3B3A3}">
      <dgm:prSet/>
      <dgm:spPr/>
      <dgm:t>
        <a:bodyPr/>
        <a:lstStyle/>
        <a:p>
          <a:endParaRPr lang="tr-TR"/>
        </a:p>
      </dgm:t>
    </dgm:pt>
    <dgm:pt modelId="{4A253F33-785F-4EAB-A695-8FDFD81D68DA}">
      <dgm:prSet/>
      <dgm:spPr/>
      <dgm:t>
        <a:bodyPr/>
        <a:lstStyle/>
        <a:p>
          <a:r>
            <a:rPr lang="tr-TR" dirty="0" smtClean="0"/>
            <a:t>Ergenlik, çocukluktan yetişkinliğe geçişi temsil eden, genellikle </a:t>
          </a:r>
          <a:r>
            <a:rPr lang="tr-TR" b="1" dirty="0" smtClean="0"/>
            <a:t>12-20 yaş </a:t>
          </a:r>
          <a:r>
            <a:rPr lang="tr-TR" dirty="0" smtClean="0"/>
            <a:t>aralığını kapsayan karmaşık bir gelişim evresidir. Bu dönem, sadece fiziksel değil, aynı zamanda bilişsel, duygusal ve sosyal alanlarda da köklü değişiklikleri beraberinde getirir. Kimlik arayışı, bağımsızlık arzusu ve akran ilişkilerinin merkeziliği, ergenliğin temel özellikleridir.</a:t>
          </a:r>
          <a:endParaRPr lang="tr-TR" dirty="0"/>
        </a:p>
      </dgm:t>
    </dgm:pt>
    <dgm:pt modelId="{8D9EABB4-F3ED-45C5-89B4-27EAA4A72644}" type="parTrans" cxnId="{3DDA045C-D116-4CC4-85EB-C7B6B5B739F6}">
      <dgm:prSet/>
      <dgm:spPr/>
      <dgm:t>
        <a:bodyPr/>
        <a:lstStyle/>
        <a:p>
          <a:endParaRPr lang="tr-TR"/>
        </a:p>
      </dgm:t>
    </dgm:pt>
    <dgm:pt modelId="{5BC88D7E-876D-4AEA-9F6D-737992FE3151}" type="sibTrans" cxnId="{3DDA045C-D116-4CC4-85EB-C7B6B5B739F6}">
      <dgm:prSet/>
      <dgm:spPr/>
      <dgm:t>
        <a:bodyPr/>
        <a:lstStyle/>
        <a:p>
          <a:endParaRPr lang="tr-TR"/>
        </a:p>
      </dgm:t>
    </dgm:pt>
    <dgm:pt modelId="{2C1B5913-6146-4B16-B75A-A9E691E7CD43}">
      <dgm:prSet/>
      <dgm:spPr/>
      <dgm:t>
        <a:bodyPr/>
        <a:lstStyle/>
        <a:p>
          <a:endParaRPr lang="tr-TR" dirty="0"/>
        </a:p>
      </dgm:t>
    </dgm:pt>
    <dgm:pt modelId="{567ABF3E-2089-44D0-BEA5-F5AE3C86547D}" type="parTrans" cxnId="{2D875E7C-3339-47A0-AC5D-0216CD9331F0}">
      <dgm:prSet/>
      <dgm:spPr/>
      <dgm:t>
        <a:bodyPr/>
        <a:lstStyle/>
        <a:p>
          <a:endParaRPr lang="tr-TR"/>
        </a:p>
      </dgm:t>
    </dgm:pt>
    <dgm:pt modelId="{9F1D4339-FA57-40E5-80E4-378B24E16149}" type="sibTrans" cxnId="{2D875E7C-3339-47A0-AC5D-0216CD9331F0}">
      <dgm:prSet/>
      <dgm:spPr/>
      <dgm:t>
        <a:bodyPr/>
        <a:lstStyle/>
        <a:p>
          <a:endParaRPr lang="tr-TR"/>
        </a:p>
      </dgm:t>
    </dgm:pt>
    <dgm:pt modelId="{5427A86A-83F5-4322-ACC6-9085F09A72EC}">
      <dgm:prSet/>
      <dgm:spPr/>
      <dgm:t>
        <a:bodyPr/>
        <a:lstStyle/>
        <a:p>
          <a:endParaRPr lang="tr-TR" dirty="0"/>
        </a:p>
      </dgm:t>
    </dgm:pt>
    <dgm:pt modelId="{692A2A07-D1AA-4B03-8C0C-665C7D7C2882}" type="parTrans" cxnId="{527D3E2A-8AB5-421B-905C-44CC415FA92E}">
      <dgm:prSet/>
      <dgm:spPr/>
      <dgm:t>
        <a:bodyPr/>
        <a:lstStyle/>
        <a:p>
          <a:endParaRPr lang="tr-TR"/>
        </a:p>
      </dgm:t>
    </dgm:pt>
    <dgm:pt modelId="{CCADA3E5-9FA8-4F26-BF05-D8F9AE7CEDC0}" type="sibTrans" cxnId="{527D3E2A-8AB5-421B-905C-44CC415FA92E}">
      <dgm:prSet/>
      <dgm:spPr/>
      <dgm:t>
        <a:bodyPr/>
        <a:lstStyle/>
        <a:p>
          <a:endParaRPr lang="tr-TR"/>
        </a:p>
      </dgm:t>
    </dgm:pt>
    <dgm:pt modelId="{7451D05A-AFBA-4074-AE48-DC81CB6D622F}" type="pres">
      <dgm:prSet presAssocID="{05BCE976-247C-4758-9111-70DE9F728AB9}" presName="Name0" presStyleCnt="0">
        <dgm:presLayoutVars>
          <dgm:dir/>
          <dgm:animLvl val="lvl"/>
          <dgm:resizeHandles val="exact"/>
        </dgm:presLayoutVars>
      </dgm:prSet>
      <dgm:spPr/>
    </dgm:pt>
    <dgm:pt modelId="{270C43B6-5C99-4DA5-BAEA-96C8F3140889}" type="pres">
      <dgm:prSet presAssocID="{1EE39F9E-CA02-4DF4-896E-CEA38B852FF6}" presName="linNode" presStyleCnt="0"/>
      <dgm:spPr/>
    </dgm:pt>
    <dgm:pt modelId="{34433215-7021-4B70-A326-0172ADA24CE9}" type="pres">
      <dgm:prSet presAssocID="{1EE39F9E-CA02-4DF4-896E-CEA38B852FF6}" presName="parentText" presStyleLbl="node1" presStyleIdx="0" presStyleCnt="1">
        <dgm:presLayoutVars>
          <dgm:chMax val="1"/>
          <dgm:bulletEnabled val="1"/>
        </dgm:presLayoutVars>
      </dgm:prSet>
      <dgm:spPr/>
    </dgm:pt>
    <dgm:pt modelId="{BD46C6B9-C045-4FC1-BB8C-536C6DC3C736}" type="pres">
      <dgm:prSet presAssocID="{1EE39F9E-CA02-4DF4-896E-CEA38B852FF6}" presName="descendantText" presStyleLbl="alignAccFollowNode1" presStyleIdx="0" presStyleCnt="1">
        <dgm:presLayoutVars>
          <dgm:bulletEnabled val="1"/>
        </dgm:presLayoutVars>
      </dgm:prSet>
      <dgm:spPr/>
    </dgm:pt>
  </dgm:ptLst>
  <dgm:cxnLst>
    <dgm:cxn modelId="{527D3E2A-8AB5-421B-905C-44CC415FA92E}" srcId="{1EE39F9E-CA02-4DF4-896E-CEA38B852FF6}" destId="{5427A86A-83F5-4322-ACC6-9085F09A72EC}" srcOrd="2" destOrd="0" parTransId="{692A2A07-D1AA-4B03-8C0C-665C7D7C2882}" sibTransId="{CCADA3E5-9FA8-4F26-BF05-D8F9AE7CEDC0}"/>
    <dgm:cxn modelId="{03C720DC-1D08-49EB-8C6B-46AE637DC878}" type="presOf" srcId="{5427A86A-83F5-4322-ACC6-9085F09A72EC}" destId="{BD46C6B9-C045-4FC1-BB8C-536C6DC3C736}" srcOrd="0" destOrd="2" presId="urn:microsoft.com/office/officeart/2005/8/layout/vList5"/>
    <dgm:cxn modelId="{2EEB44F0-1266-4781-9266-910FB202452C}" type="presOf" srcId="{2C1B5913-6146-4B16-B75A-A9E691E7CD43}" destId="{BD46C6B9-C045-4FC1-BB8C-536C6DC3C736}" srcOrd="0" destOrd="1" presId="urn:microsoft.com/office/officeart/2005/8/layout/vList5"/>
    <dgm:cxn modelId="{2D875E7C-3339-47A0-AC5D-0216CD9331F0}" srcId="{1EE39F9E-CA02-4DF4-896E-CEA38B852FF6}" destId="{2C1B5913-6146-4B16-B75A-A9E691E7CD43}" srcOrd="1" destOrd="0" parTransId="{567ABF3E-2089-44D0-BEA5-F5AE3C86547D}" sibTransId="{9F1D4339-FA57-40E5-80E4-378B24E16149}"/>
    <dgm:cxn modelId="{951B5375-1E48-4B5F-8798-20216C46FB6F}" type="presOf" srcId="{1EE39F9E-CA02-4DF4-896E-CEA38B852FF6}" destId="{34433215-7021-4B70-A326-0172ADA24CE9}" srcOrd="0" destOrd="0" presId="urn:microsoft.com/office/officeart/2005/8/layout/vList5"/>
    <dgm:cxn modelId="{3DDA045C-D116-4CC4-85EB-C7B6B5B739F6}" srcId="{1EE39F9E-CA02-4DF4-896E-CEA38B852FF6}" destId="{4A253F33-785F-4EAB-A695-8FDFD81D68DA}" srcOrd="0" destOrd="0" parTransId="{8D9EABB4-F3ED-45C5-89B4-27EAA4A72644}" sibTransId="{5BC88D7E-876D-4AEA-9F6D-737992FE3151}"/>
    <dgm:cxn modelId="{41F33CBD-98FD-4067-B583-BBCE4EB7B1FE}" type="presOf" srcId="{05BCE976-247C-4758-9111-70DE9F728AB9}" destId="{7451D05A-AFBA-4074-AE48-DC81CB6D622F}" srcOrd="0" destOrd="0" presId="urn:microsoft.com/office/officeart/2005/8/layout/vList5"/>
    <dgm:cxn modelId="{FE36E569-FE9A-4430-84B3-CBDF3481DE7C}" type="presOf" srcId="{4A253F33-785F-4EAB-A695-8FDFD81D68DA}" destId="{BD46C6B9-C045-4FC1-BB8C-536C6DC3C736}" srcOrd="0" destOrd="0" presId="urn:microsoft.com/office/officeart/2005/8/layout/vList5"/>
    <dgm:cxn modelId="{B8C80D5B-4278-4C77-9B6C-245660D3B3A3}" srcId="{05BCE976-247C-4758-9111-70DE9F728AB9}" destId="{1EE39F9E-CA02-4DF4-896E-CEA38B852FF6}" srcOrd="0" destOrd="0" parTransId="{6EB73ECC-E65F-446F-8081-3E2CB427BB72}" sibTransId="{935A3BE9-A147-4064-8CC3-03AEE4141F81}"/>
    <dgm:cxn modelId="{8225172A-46FA-4831-B0EE-C60C8AD026B2}" type="presParOf" srcId="{7451D05A-AFBA-4074-AE48-DC81CB6D622F}" destId="{270C43B6-5C99-4DA5-BAEA-96C8F3140889}" srcOrd="0" destOrd="0" presId="urn:microsoft.com/office/officeart/2005/8/layout/vList5"/>
    <dgm:cxn modelId="{78D2816F-B1A8-4415-A350-B112A90AB244}" type="presParOf" srcId="{270C43B6-5C99-4DA5-BAEA-96C8F3140889}" destId="{34433215-7021-4B70-A326-0172ADA24CE9}" srcOrd="0" destOrd="0" presId="urn:microsoft.com/office/officeart/2005/8/layout/vList5"/>
    <dgm:cxn modelId="{D8D56884-5A16-4B3B-ACBC-85FB73DE692D}" type="presParOf" srcId="{270C43B6-5C99-4DA5-BAEA-96C8F3140889}" destId="{BD46C6B9-C045-4FC1-BB8C-536C6DC3C73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5757DF-4CBD-4756-A716-DA7D934724A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CC186BF1-E609-46BC-8211-37993338FD16}">
      <dgm:prSet custT="1"/>
      <dgm:spPr/>
      <dgm:t>
        <a:bodyPr/>
        <a:lstStyle/>
        <a:p>
          <a:pPr algn="ctr"/>
          <a:r>
            <a:rPr lang="de-DE" sz="1800" b="1" dirty="0" smtClean="0">
              <a:latin typeface="Times New Roman" pitchFamily="18" charset="0"/>
              <a:cs typeface="Times New Roman" pitchFamily="18" charset="0"/>
            </a:rPr>
            <a:t>ERGENLİKTE KİMLİK GELİŞİMİ VE</a:t>
          </a:r>
          <a:endParaRPr lang="tr-TR" sz="1800" b="1" dirty="0" smtClean="0">
            <a:latin typeface="Times New Roman" pitchFamily="18" charset="0"/>
            <a:cs typeface="Times New Roman" pitchFamily="18" charset="0"/>
          </a:endParaRPr>
        </a:p>
        <a:p>
          <a:pPr algn="ctr"/>
          <a:r>
            <a:rPr lang="de-DE" sz="1800" b="1" dirty="0" smtClean="0">
              <a:latin typeface="Times New Roman" pitchFamily="18" charset="0"/>
              <a:cs typeface="Times New Roman" pitchFamily="18" charset="0"/>
            </a:rPr>
            <a:t> ÖZERKLİK ARAYIŞI</a:t>
          </a:r>
          <a:br>
            <a:rPr lang="de-DE" sz="1800" b="1" dirty="0" smtClean="0">
              <a:latin typeface="Times New Roman" pitchFamily="18" charset="0"/>
              <a:cs typeface="Times New Roman" pitchFamily="18" charset="0"/>
            </a:rPr>
          </a:br>
          <a:r>
            <a:rPr lang="tr-TR" sz="1800" b="1" dirty="0" smtClean="0">
              <a:latin typeface="Times New Roman" pitchFamily="18" charset="0"/>
              <a:cs typeface="Times New Roman" pitchFamily="18" charset="0"/>
            </a:rPr>
            <a:t/>
          </a:r>
          <a:br>
            <a:rPr lang="tr-TR" sz="1800" b="1" dirty="0" smtClean="0">
              <a:latin typeface="Times New Roman" pitchFamily="18" charset="0"/>
              <a:cs typeface="Times New Roman" pitchFamily="18" charset="0"/>
            </a:rPr>
          </a:br>
          <a:endParaRPr lang="zh-CN" sz="1800" b="1" i="0" baseline="0" dirty="0">
            <a:latin typeface="Times New Roman" pitchFamily="18" charset="0"/>
            <a:cs typeface="Times New Roman" pitchFamily="18" charset="0"/>
          </a:endParaRPr>
        </a:p>
      </dgm:t>
    </dgm:pt>
    <dgm:pt modelId="{8176B88A-EF9E-451E-B68F-B71D7DE9DB73}" type="parTrans" cxnId="{ED964979-0AF2-42C6-B3E5-3D54BE8918F8}">
      <dgm:prSet/>
      <dgm:spPr/>
      <dgm:t>
        <a:bodyPr/>
        <a:lstStyle/>
        <a:p>
          <a:endParaRPr lang="tr-TR" sz="1800"/>
        </a:p>
      </dgm:t>
    </dgm:pt>
    <dgm:pt modelId="{81EC44B4-4C16-4C7F-AF0A-815DC5BE7B96}" type="sibTrans" cxnId="{ED964979-0AF2-42C6-B3E5-3D54BE8918F8}">
      <dgm:prSet/>
      <dgm:spPr/>
      <dgm:t>
        <a:bodyPr/>
        <a:lstStyle/>
        <a:p>
          <a:endParaRPr lang="tr-TR" sz="1800"/>
        </a:p>
      </dgm:t>
    </dgm:pt>
    <dgm:pt modelId="{21E0DF22-BE78-4135-9036-344F880305C5}" type="pres">
      <dgm:prSet presAssocID="{245757DF-4CBD-4756-A716-DA7D934724AD}" presName="linear" presStyleCnt="0">
        <dgm:presLayoutVars>
          <dgm:animLvl val="lvl"/>
          <dgm:resizeHandles val="exact"/>
        </dgm:presLayoutVars>
      </dgm:prSet>
      <dgm:spPr/>
    </dgm:pt>
    <dgm:pt modelId="{9B64090B-0931-4979-8351-418F928636CA}" type="pres">
      <dgm:prSet presAssocID="{CC186BF1-E609-46BC-8211-37993338FD16}" presName="parentText" presStyleLbl="node1" presStyleIdx="0" presStyleCnt="1" custScaleY="247418" custLinFactNeighborX="1017" custLinFactNeighborY="97333">
        <dgm:presLayoutVars>
          <dgm:chMax val="0"/>
          <dgm:bulletEnabled val="1"/>
        </dgm:presLayoutVars>
      </dgm:prSet>
      <dgm:spPr>
        <a:prstGeom prst="ellipse">
          <a:avLst/>
        </a:prstGeom>
      </dgm:spPr>
    </dgm:pt>
  </dgm:ptLst>
  <dgm:cxnLst>
    <dgm:cxn modelId="{692414CF-21D3-4A17-8C99-8946C5A0ACE0}" type="presOf" srcId="{CC186BF1-E609-46BC-8211-37993338FD16}" destId="{9B64090B-0931-4979-8351-418F928636CA}" srcOrd="0" destOrd="0" presId="urn:microsoft.com/office/officeart/2005/8/layout/vList2"/>
    <dgm:cxn modelId="{AD9E0C2E-C71E-47E7-A4E8-A586668CF485}" type="presOf" srcId="{245757DF-4CBD-4756-A716-DA7D934724AD}" destId="{21E0DF22-BE78-4135-9036-344F880305C5}" srcOrd="0" destOrd="0" presId="urn:microsoft.com/office/officeart/2005/8/layout/vList2"/>
    <dgm:cxn modelId="{ED964979-0AF2-42C6-B3E5-3D54BE8918F8}" srcId="{245757DF-4CBD-4756-A716-DA7D934724AD}" destId="{CC186BF1-E609-46BC-8211-37993338FD16}" srcOrd="0" destOrd="0" parTransId="{8176B88A-EF9E-451E-B68F-B71D7DE9DB73}" sibTransId="{81EC44B4-4C16-4C7F-AF0A-815DC5BE7B96}"/>
    <dgm:cxn modelId="{5EE0AE0F-812F-4E37-AB4A-FF703C4F1BC1}" type="presParOf" srcId="{21E0DF22-BE78-4135-9036-344F880305C5}" destId="{9B64090B-0931-4979-8351-418F928636C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3686CF-E5CF-41F8-9E09-DD9F5C9E1EB2}" type="doc">
      <dgm:prSet loTypeId="urn:microsoft.com/office/officeart/2005/8/layout/chevron2" loCatId="process" qsTypeId="urn:microsoft.com/office/officeart/2005/8/quickstyle/simple1" qsCatId="simple" csTypeId="urn:microsoft.com/office/officeart/2005/8/colors/colorful2" csCatId="colorful"/>
      <dgm:spPr/>
      <dgm:t>
        <a:bodyPr/>
        <a:lstStyle/>
        <a:p>
          <a:endParaRPr lang="tr-TR"/>
        </a:p>
      </dgm:t>
    </dgm:pt>
    <dgm:pt modelId="{3DC53728-013D-4D1E-AF5D-5B6A0A05493B}">
      <dgm:prSet/>
      <dgm:spPr/>
      <dgm:t>
        <a:bodyPr/>
        <a:lstStyle/>
        <a:p>
          <a:r>
            <a:rPr lang="tr-TR" b="1" dirty="0" smtClean="0"/>
            <a:t>Kimlik Keşfi</a:t>
          </a:r>
          <a:endParaRPr lang="tr-TR" dirty="0"/>
        </a:p>
      </dgm:t>
    </dgm:pt>
    <dgm:pt modelId="{6205295E-FCA5-42C7-A39B-304BF617B64F}" type="parTrans" cxnId="{579BE8E9-8938-443A-B844-8D3705F2F0C2}">
      <dgm:prSet/>
      <dgm:spPr/>
      <dgm:t>
        <a:bodyPr/>
        <a:lstStyle/>
        <a:p>
          <a:endParaRPr lang="tr-TR"/>
        </a:p>
      </dgm:t>
    </dgm:pt>
    <dgm:pt modelId="{CA3F28AC-2539-45CE-BCBA-B05B3F5EFCF4}" type="sibTrans" cxnId="{579BE8E9-8938-443A-B844-8D3705F2F0C2}">
      <dgm:prSet/>
      <dgm:spPr/>
      <dgm:t>
        <a:bodyPr/>
        <a:lstStyle/>
        <a:p>
          <a:endParaRPr lang="tr-TR"/>
        </a:p>
      </dgm:t>
    </dgm:pt>
    <dgm:pt modelId="{58DECCA0-D4C9-4F3B-B943-244EDBA87066}">
      <dgm:prSet/>
      <dgm:spPr/>
      <dgm:t>
        <a:bodyPr/>
        <a:lstStyle/>
        <a:p>
          <a:r>
            <a:rPr lang="tr-TR" dirty="0" smtClean="0"/>
            <a:t>Ergenler, "Ben kimim?" sorusuna yanıt ararken farklı roller, inançlar ve değerleri denerler. Bu süreç, bazen aile değerleriyle çatışmalara yol açabilir.</a:t>
          </a:r>
          <a:endParaRPr lang="tr-TR" dirty="0"/>
        </a:p>
      </dgm:t>
    </dgm:pt>
    <dgm:pt modelId="{F822E351-E6C5-4CB2-B6F5-F98119993CB7}" type="parTrans" cxnId="{28AD51A9-B1D9-4520-AB28-5D1DF5101E1A}">
      <dgm:prSet/>
      <dgm:spPr/>
      <dgm:t>
        <a:bodyPr/>
        <a:lstStyle/>
        <a:p>
          <a:endParaRPr lang="tr-TR"/>
        </a:p>
      </dgm:t>
    </dgm:pt>
    <dgm:pt modelId="{4B3CC2F3-F051-49BF-AAEB-95FD87167267}" type="sibTrans" cxnId="{28AD51A9-B1D9-4520-AB28-5D1DF5101E1A}">
      <dgm:prSet/>
      <dgm:spPr/>
      <dgm:t>
        <a:bodyPr/>
        <a:lstStyle/>
        <a:p>
          <a:endParaRPr lang="tr-TR"/>
        </a:p>
      </dgm:t>
    </dgm:pt>
    <dgm:pt modelId="{EF0C6EC7-35A1-4F29-BCDD-09284640BE0A}">
      <dgm:prSet/>
      <dgm:spPr/>
      <dgm:t>
        <a:bodyPr/>
        <a:lstStyle/>
        <a:p>
          <a:r>
            <a:rPr lang="tr-TR" b="1" dirty="0" smtClean="0"/>
            <a:t>Bağımsızlık İsteği</a:t>
          </a:r>
          <a:endParaRPr lang="tr-TR" dirty="0"/>
        </a:p>
      </dgm:t>
    </dgm:pt>
    <dgm:pt modelId="{7F1D609F-732E-42C0-BB06-A2747DF19EC0}" type="parTrans" cxnId="{8EAA5ABE-88A5-4D95-B0E8-ED2250F9D858}">
      <dgm:prSet/>
      <dgm:spPr/>
      <dgm:t>
        <a:bodyPr/>
        <a:lstStyle/>
        <a:p>
          <a:endParaRPr lang="tr-TR"/>
        </a:p>
      </dgm:t>
    </dgm:pt>
    <dgm:pt modelId="{4ACFA812-8B9A-4A07-A875-BE4FB79C7429}" type="sibTrans" cxnId="{8EAA5ABE-88A5-4D95-B0E8-ED2250F9D858}">
      <dgm:prSet/>
      <dgm:spPr/>
      <dgm:t>
        <a:bodyPr/>
        <a:lstStyle/>
        <a:p>
          <a:endParaRPr lang="tr-TR"/>
        </a:p>
      </dgm:t>
    </dgm:pt>
    <dgm:pt modelId="{B05B82F1-AB90-4C5E-A854-AB2440E3F510}">
      <dgm:prSet/>
      <dgm:spPr/>
      <dgm:t>
        <a:bodyPr/>
        <a:lstStyle/>
        <a:p>
          <a:r>
            <a:rPr lang="tr-TR" dirty="0" smtClean="0"/>
            <a:t>Kendi kararlarını verme, sorumluluk alma ve aileden bağımsızlaşma arzusu ergenliğin temel taşlarındandır. Bu durum, ebeveynler için yeni bir denge gerektirir.</a:t>
          </a:r>
          <a:endParaRPr lang="tr-TR" dirty="0"/>
        </a:p>
      </dgm:t>
    </dgm:pt>
    <dgm:pt modelId="{4F8DAF06-78E1-4896-9DDD-97011A716BF7}" type="parTrans" cxnId="{133B3D1A-5560-44FF-8527-7C0B08BCC2FD}">
      <dgm:prSet/>
      <dgm:spPr/>
      <dgm:t>
        <a:bodyPr/>
        <a:lstStyle/>
        <a:p>
          <a:endParaRPr lang="tr-TR"/>
        </a:p>
      </dgm:t>
    </dgm:pt>
    <dgm:pt modelId="{6029AE2F-0769-4173-AA0D-F0A66D325753}" type="sibTrans" cxnId="{133B3D1A-5560-44FF-8527-7C0B08BCC2FD}">
      <dgm:prSet/>
      <dgm:spPr/>
      <dgm:t>
        <a:bodyPr/>
        <a:lstStyle/>
        <a:p>
          <a:endParaRPr lang="tr-TR"/>
        </a:p>
      </dgm:t>
    </dgm:pt>
    <dgm:pt modelId="{8AC460B1-5AE2-4ED3-8CB1-344C63B5C18C}">
      <dgm:prSet/>
      <dgm:spPr/>
      <dgm:t>
        <a:bodyPr/>
        <a:lstStyle/>
        <a:p>
          <a:r>
            <a:rPr lang="tr-TR" dirty="0" smtClean="0"/>
            <a:t>Kimlik gelişimi ve özerklik arayışı, ergenlerin sağlıklı bir yetişkinliğe adım atması için vazgeçilmezdir. Bu süreçte aile desteği, esneklik ve anlayış büyük önem taşır.</a:t>
          </a:r>
          <a:endParaRPr lang="tr-TR" dirty="0"/>
        </a:p>
      </dgm:t>
    </dgm:pt>
    <dgm:pt modelId="{627F577F-FF48-4722-ADA6-73E25A71495B}" type="parTrans" cxnId="{49B0875C-28C7-4E54-B18E-D2F404BC1949}">
      <dgm:prSet/>
      <dgm:spPr/>
      <dgm:t>
        <a:bodyPr/>
        <a:lstStyle/>
        <a:p>
          <a:endParaRPr lang="tr-TR"/>
        </a:p>
      </dgm:t>
    </dgm:pt>
    <dgm:pt modelId="{A9A482CF-3DB2-43C8-8A24-61BDA06CFF9A}" type="sibTrans" cxnId="{49B0875C-28C7-4E54-B18E-D2F404BC1949}">
      <dgm:prSet/>
      <dgm:spPr/>
      <dgm:t>
        <a:bodyPr/>
        <a:lstStyle/>
        <a:p>
          <a:endParaRPr lang="tr-TR"/>
        </a:p>
      </dgm:t>
    </dgm:pt>
    <dgm:pt modelId="{05E0E16A-E1AB-412D-B41A-B44A861CD480}">
      <dgm:prSet/>
      <dgm:spPr/>
      <dgm:t>
        <a:bodyPr/>
        <a:lstStyle/>
        <a:p>
          <a:endParaRPr lang="tr-TR" dirty="0"/>
        </a:p>
      </dgm:t>
    </dgm:pt>
    <dgm:pt modelId="{032E5C2A-CFAA-49AD-B9D5-35424EB712B0}" type="parTrans" cxnId="{2D0CC51A-E7C8-48D4-B67F-C4E9E5FA76B6}">
      <dgm:prSet/>
      <dgm:spPr/>
      <dgm:t>
        <a:bodyPr/>
        <a:lstStyle/>
        <a:p>
          <a:endParaRPr lang="tr-TR"/>
        </a:p>
      </dgm:t>
    </dgm:pt>
    <dgm:pt modelId="{0FE65820-D8FE-4132-80B0-BED65F826420}" type="sibTrans" cxnId="{2D0CC51A-E7C8-48D4-B67F-C4E9E5FA76B6}">
      <dgm:prSet/>
      <dgm:spPr/>
      <dgm:t>
        <a:bodyPr/>
        <a:lstStyle/>
        <a:p>
          <a:endParaRPr lang="tr-TR"/>
        </a:p>
      </dgm:t>
    </dgm:pt>
    <dgm:pt modelId="{EF4406B5-0229-4CEB-B79B-8DC2E6088722}" type="pres">
      <dgm:prSet presAssocID="{903686CF-E5CF-41F8-9E09-DD9F5C9E1EB2}" presName="linearFlow" presStyleCnt="0">
        <dgm:presLayoutVars>
          <dgm:dir/>
          <dgm:animLvl val="lvl"/>
          <dgm:resizeHandles val="exact"/>
        </dgm:presLayoutVars>
      </dgm:prSet>
      <dgm:spPr/>
    </dgm:pt>
    <dgm:pt modelId="{1F63BAE0-B430-4357-8847-D17E604DD861}" type="pres">
      <dgm:prSet presAssocID="{3DC53728-013D-4D1E-AF5D-5B6A0A05493B}" presName="composite" presStyleCnt="0"/>
      <dgm:spPr/>
    </dgm:pt>
    <dgm:pt modelId="{3A14687E-9DB9-4ABE-862E-640F60B669B5}" type="pres">
      <dgm:prSet presAssocID="{3DC53728-013D-4D1E-AF5D-5B6A0A05493B}" presName="parentText" presStyleLbl="alignNode1" presStyleIdx="0" presStyleCnt="2">
        <dgm:presLayoutVars>
          <dgm:chMax val="1"/>
          <dgm:bulletEnabled val="1"/>
        </dgm:presLayoutVars>
      </dgm:prSet>
      <dgm:spPr/>
    </dgm:pt>
    <dgm:pt modelId="{B3287545-B069-4544-9B87-CBD314C071A7}" type="pres">
      <dgm:prSet presAssocID="{3DC53728-013D-4D1E-AF5D-5B6A0A05493B}" presName="descendantText" presStyleLbl="alignAcc1" presStyleIdx="0" presStyleCnt="2">
        <dgm:presLayoutVars>
          <dgm:bulletEnabled val="1"/>
        </dgm:presLayoutVars>
      </dgm:prSet>
      <dgm:spPr/>
    </dgm:pt>
    <dgm:pt modelId="{1BD90557-E382-4EA1-B50F-60A28398D576}" type="pres">
      <dgm:prSet presAssocID="{CA3F28AC-2539-45CE-BCBA-B05B3F5EFCF4}" presName="sp" presStyleCnt="0"/>
      <dgm:spPr/>
    </dgm:pt>
    <dgm:pt modelId="{B9DB7FBE-AA0A-41EA-9BA6-C11807ECD12C}" type="pres">
      <dgm:prSet presAssocID="{EF0C6EC7-35A1-4F29-BCDD-09284640BE0A}" presName="composite" presStyleCnt="0"/>
      <dgm:spPr/>
    </dgm:pt>
    <dgm:pt modelId="{7910E0AB-A56D-4D9D-AAE5-33CB2A50BA3F}" type="pres">
      <dgm:prSet presAssocID="{EF0C6EC7-35A1-4F29-BCDD-09284640BE0A}" presName="parentText" presStyleLbl="alignNode1" presStyleIdx="1" presStyleCnt="2">
        <dgm:presLayoutVars>
          <dgm:chMax val="1"/>
          <dgm:bulletEnabled val="1"/>
        </dgm:presLayoutVars>
      </dgm:prSet>
      <dgm:spPr/>
    </dgm:pt>
    <dgm:pt modelId="{7DF30150-94DC-4FD1-BD01-215D7C90CD67}" type="pres">
      <dgm:prSet presAssocID="{EF0C6EC7-35A1-4F29-BCDD-09284640BE0A}" presName="descendantText" presStyleLbl="alignAcc1" presStyleIdx="1" presStyleCnt="2">
        <dgm:presLayoutVars>
          <dgm:bulletEnabled val="1"/>
        </dgm:presLayoutVars>
      </dgm:prSet>
      <dgm:spPr/>
    </dgm:pt>
  </dgm:ptLst>
  <dgm:cxnLst>
    <dgm:cxn modelId="{EEF646C0-CD40-4440-BFF0-DAFBF57E0814}" type="presOf" srcId="{05E0E16A-E1AB-412D-B41A-B44A861CD480}" destId="{7DF30150-94DC-4FD1-BD01-215D7C90CD67}" srcOrd="0" destOrd="2" presId="urn:microsoft.com/office/officeart/2005/8/layout/chevron2"/>
    <dgm:cxn modelId="{49B0875C-28C7-4E54-B18E-D2F404BC1949}" srcId="{B05B82F1-AB90-4C5E-A854-AB2440E3F510}" destId="{8AC460B1-5AE2-4ED3-8CB1-344C63B5C18C}" srcOrd="0" destOrd="0" parTransId="{627F577F-FF48-4722-ADA6-73E25A71495B}" sibTransId="{A9A482CF-3DB2-43C8-8A24-61BDA06CFF9A}"/>
    <dgm:cxn modelId="{6969D8DE-923A-4F39-BB53-F75DB6D1E922}" type="presOf" srcId="{B05B82F1-AB90-4C5E-A854-AB2440E3F510}" destId="{7DF30150-94DC-4FD1-BD01-215D7C90CD67}" srcOrd="0" destOrd="0" presId="urn:microsoft.com/office/officeart/2005/8/layout/chevron2"/>
    <dgm:cxn modelId="{579BE8E9-8938-443A-B844-8D3705F2F0C2}" srcId="{903686CF-E5CF-41F8-9E09-DD9F5C9E1EB2}" destId="{3DC53728-013D-4D1E-AF5D-5B6A0A05493B}" srcOrd="0" destOrd="0" parTransId="{6205295E-FCA5-42C7-A39B-304BF617B64F}" sibTransId="{CA3F28AC-2539-45CE-BCBA-B05B3F5EFCF4}"/>
    <dgm:cxn modelId="{8EAA5ABE-88A5-4D95-B0E8-ED2250F9D858}" srcId="{903686CF-E5CF-41F8-9E09-DD9F5C9E1EB2}" destId="{EF0C6EC7-35A1-4F29-BCDD-09284640BE0A}" srcOrd="1" destOrd="0" parTransId="{7F1D609F-732E-42C0-BB06-A2747DF19EC0}" sibTransId="{4ACFA812-8B9A-4A07-A875-BE4FB79C7429}"/>
    <dgm:cxn modelId="{26FF2E9E-9CA5-4C83-BCC9-C4D72C1B6121}" type="presOf" srcId="{8AC460B1-5AE2-4ED3-8CB1-344C63B5C18C}" destId="{7DF30150-94DC-4FD1-BD01-215D7C90CD67}" srcOrd="0" destOrd="1" presId="urn:microsoft.com/office/officeart/2005/8/layout/chevron2"/>
    <dgm:cxn modelId="{2D0CC51A-E7C8-48D4-B67F-C4E9E5FA76B6}" srcId="{EF0C6EC7-35A1-4F29-BCDD-09284640BE0A}" destId="{05E0E16A-E1AB-412D-B41A-B44A861CD480}" srcOrd="1" destOrd="0" parTransId="{032E5C2A-CFAA-49AD-B9D5-35424EB712B0}" sibTransId="{0FE65820-D8FE-4132-80B0-BED65F826420}"/>
    <dgm:cxn modelId="{0AEF8C86-6B0F-44CE-9C08-8DF9C5A59476}" type="presOf" srcId="{3DC53728-013D-4D1E-AF5D-5B6A0A05493B}" destId="{3A14687E-9DB9-4ABE-862E-640F60B669B5}" srcOrd="0" destOrd="0" presId="urn:microsoft.com/office/officeart/2005/8/layout/chevron2"/>
    <dgm:cxn modelId="{11F29C21-37F1-459E-B250-4B0F7A239644}" type="presOf" srcId="{EF0C6EC7-35A1-4F29-BCDD-09284640BE0A}" destId="{7910E0AB-A56D-4D9D-AAE5-33CB2A50BA3F}" srcOrd="0" destOrd="0" presId="urn:microsoft.com/office/officeart/2005/8/layout/chevron2"/>
    <dgm:cxn modelId="{133B3D1A-5560-44FF-8527-7C0B08BCC2FD}" srcId="{EF0C6EC7-35A1-4F29-BCDD-09284640BE0A}" destId="{B05B82F1-AB90-4C5E-A854-AB2440E3F510}" srcOrd="0" destOrd="0" parTransId="{4F8DAF06-78E1-4896-9DDD-97011A716BF7}" sibTransId="{6029AE2F-0769-4173-AA0D-F0A66D325753}"/>
    <dgm:cxn modelId="{28AD51A9-B1D9-4520-AB28-5D1DF5101E1A}" srcId="{3DC53728-013D-4D1E-AF5D-5B6A0A05493B}" destId="{58DECCA0-D4C9-4F3B-B943-244EDBA87066}" srcOrd="0" destOrd="0" parTransId="{F822E351-E6C5-4CB2-B6F5-F98119993CB7}" sibTransId="{4B3CC2F3-F051-49BF-AAEB-95FD87167267}"/>
    <dgm:cxn modelId="{28C97C5D-AC2E-4239-BBBA-D5E3FC6E9F12}" type="presOf" srcId="{903686CF-E5CF-41F8-9E09-DD9F5C9E1EB2}" destId="{EF4406B5-0229-4CEB-B79B-8DC2E6088722}" srcOrd="0" destOrd="0" presId="urn:microsoft.com/office/officeart/2005/8/layout/chevron2"/>
    <dgm:cxn modelId="{35274704-F375-49A9-A06D-3504902EC748}" type="presOf" srcId="{58DECCA0-D4C9-4F3B-B943-244EDBA87066}" destId="{B3287545-B069-4544-9B87-CBD314C071A7}" srcOrd="0" destOrd="0" presId="urn:microsoft.com/office/officeart/2005/8/layout/chevron2"/>
    <dgm:cxn modelId="{E8C09F23-C127-4DFA-B5E2-C4C5FB7E5189}" type="presParOf" srcId="{EF4406B5-0229-4CEB-B79B-8DC2E6088722}" destId="{1F63BAE0-B430-4357-8847-D17E604DD861}" srcOrd="0" destOrd="0" presId="urn:microsoft.com/office/officeart/2005/8/layout/chevron2"/>
    <dgm:cxn modelId="{E96F6A43-895C-4CE6-9797-F49AB404F01F}" type="presParOf" srcId="{1F63BAE0-B430-4357-8847-D17E604DD861}" destId="{3A14687E-9DB9-4ABE-862E-640F60B669B5}" srcOrd="0" destOrd="0" presId="urn:microsoft.com/office/officeart/2005/8/layout/chevron2"/>
    <dgm:cxn modelId="{B81C7F86-07BA-4FDB-8171-CB3AE5F961AE}" type="presParOf" srcId="{1F63BAE0-B430-4357-8847-D17E604DD861}" destId="{B3287545-B069-4544-9B87-CBD314C071A7}" srcOrd="1" destOrd="0" presId="urn:microsoft.com/office/officeart/2005/8/layout/chevron2"/>
    <dgm:cxn modelId="{1284DF07-06A0-45B2-BD76-7A14C02828F4}" type="presParOf" srcId="{EF4406B5-0229-4CEB-B79B-8DC2E6088722}" destId="{1BD90557-E382-4EA1-B50F-60A28398D576}" srcOrd="1" destOrd="0" presId="urn:microsoft.com/office/officeart/2005/8/layout/chevron2"/>
    <dgm:cxn modelId="{607BCFC0-9EAE-4E8A-93F0-84CBBDE9E274}" type="presParOf" srcId="{EF4406B5-0229-4CEB-B79B-8DC2E6088722}" destId="{B9DB7FBE-AA0A-41EA-9BA6-C11807ECD12C}" srcOrd="2" destOrd="0" presId="urn:microsoft.com/office/officeart/2005/8/layout/chevron2"/>
    <dgm:cxn modelId="{96672E31-7362-4D10-9206-94AD4DF6295C}" type="presParOf" srcId="{B9DB7FBE-AA0A-41EA-9BA6-C11807ECD12C}" destId="{7910E0AB-A56D-4D9D-AAE5-33CB2A50BA3F}" srcOrd="0" destOrd="0" presId="urn:microsoft.com/office/officeart/2005/8/layout/chevron2"/>
    <dgm:cxn modelId="{9E9D96F0-98DF-47C1-9DEB-F5335E11666A}" type="presParOf" srcId="{B9DB7FBE-AA0A-41EA-9BA6-C11807ECD12C}" destId="{7DF30150-94DC-4FD1-BD01-215D7C90CD67}" srcOrd="1" destOrd="0" presId="urn:microsoft.com/office/officeart/2005/8/layout/chevro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370193-67E3-42C9-AEA5-874ACDFA647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18CB1899-DC98-492D-9308-180D6A381DEA}">
      <dgm:prSet custT="1"/>
      <dgm:spPr/>
      <dgm:t>
        <a:bodyPr/>
        <a:lstStyle/>
        <a:p>
          <a:pPr algn="ctr"/>
          <a:r>
            <a:rPr lang="tr-TR" sz="1800" b="1" dirty="0" smtClean="0">
              <a:latin typeface="Times New Roman" pitchFamily="18" charset="0"/>
              <a:cs typeface="Times New Roman" pitchFamily="18" charset="0"/>
            </a:rPr>
            <a:t>EBEVEYN-ERGEN İLETİŞİMİNDE YAŞANAN ZORLUKLAR</a:t>
          </a:r>
          <a:br>
            <a:rPr lang="tr-TR" sz="1800" b="1" dirty="0" smtClean="0">
              <a:latin typeface="Times New Roman" pitchFamily="18" charset="0"/>
              <a:cs typeface="Times New Roman" pitchFamily="18" charset="0"/>
            </a:rPr>
          </a:br>
          <a:r>
            <a:rPr lang="tr-TR" sz="1800" b="1" dirty="0" smtClean="0">
              <a:latin typeface="Times New Roman" pitchFamily="18" charset="0"/>
              <a:cs typeface="Times New Roman" pitchFamily="18" charset="0"/>
            </a:rPr>
            <a:t/>
          </a:r>
          <a:br>
            <a:rPr lang="tr-TR" sz="1800" b="1" dirty="0" smtClean="0">
              <a:latin typeface="Times New Roman" pitchFamily="18" charset="0"/>
              <a:cs typeface="Times New Roman" pitchFamily="18" charset="0"/>
            </a:rPr>
          </a:br>
          <a:endParaRPr lang="zh-CN" sz="1800" b="1" i="0" baseline="0" dirty="0">
            <a:latin typeface="Times New Roman" pitchFamily="18" charset="0"/>
            <a:cs typeface="Times New Roman" pitchFamily="18" charset="0"/>
          </a:endParaRPr>
        </a:p>
      </dgm:t>
    </dgm:pt>
    <dgm:pt modelId="{3A081C5C-F705-4D23-BE60-A76D11DD7912}" type="parTrans" cxnId="{74C641D8-F700-4387-A6D3-67D1E712F737}">
      <dgm:prSet/>
      <dgm:spPr/>
      <dgm:t>
        <a:bodyPr/>
        <a:lstStyle/>
        <a:p>
          <a:endParaRPr lang="tr-TR"/>
        </a:p>
      </dgm:t>
    </dgm:pt>
    <dgm:pt modelId="{16EB6408-FF4F-4393-9979-193C7BD65541}" type="sibTrans" cxnId="{74C641D8-F700-4387-A6D3-67D1E712F737}">
      <dgm:prSet/>
      <dgm:spPr/>
      <dgm:t>
        <a:bodyPr/>
        <a:lstStyle/>
        <a:p>
          <a:endParaRPr lang="tr-TR"/>
        </a:p>
      </dgm:t>
    </dgm:pt>
    <dgm:pt modelId="{A21E3DB9-278D-4EB1-881A-7CAB43817384}" type="pres">
      <dgm:prSet presAssocID="{C9370193-67E3-42C9-AEA5-874ACDFA647F}" presName="linear" presStyleCnt="0">
        <dgm:presLayoutVars>
          <dgm:animLvl val="lvl"/>
          <dgm:resizeHandles val="exact"/>
        </dgm:presLayoutVars>
      </dgm:prSet>
      <dgm:spPr/>
    </dgm:pt>
    <dgm:pt modelId="{714120CF-2C03-48F7-A11A-CC89E245EA6B}" type="pres">
      <dgm:prSet presAssocID="{18CB1899-DC98-492D-9308-180D6A381DEA}" presName="parentText" presStyleLbl="node1" presStyleIdx="0" presStyleCnt="1" custLinFactNeighborX="6835" custLinFactNeighborY="5883">
        <dgm:presLayoutVars>
          <dgm:chMax val="0"/>
          <dgm:bulletEnabled val="1"/>
        </dgm:presLayoutVars>
      </dgm:prSet>
      <dgm:spPr/>
    </dgm:pt>
  </dgm:ptLst>
  <dgm:cxnLst>
    <dgm:cxn modelId="{74C641D8-F700-4387-A6D3-67D1E712F737}" srcId="{C9370193-67E3-42C9-AEA5-874ACDFA647F}" destId="{18CB1899-DC98-492D-9308-180D6A381DEA}" srcOrd="0" destOrd="0" parTransId="{3A081C5C-F705-4D23-BE60-A76D11DD7912}" sibTransId="{16EB6408-FF4F-4393-9979-193C7BD65541}"/>
    <dgm:cxn modelId="{6C4377A6-D1A7-45DD-8E5D-1365E4BEBC10}" type="presOf" srcId="{C9370193-67E3-42C9-AEA5-874ACDFA647F}" destId="{A21E3DB9-278D-4EB1-881A-7CAB43817384}" srcOrd="0" destOrd="0" presId="urn:microsoft.com/office/officeart/2005/8/layout/vList2"/>
    <dgm:cxn modelId="{DC937501-8C80-491B-B49B-23D911ADA4E0}" type="presOf" srcId="{18CB1899-DC98-492D-9308-180D6A381DEA}" destId="{714120CF-2C03-48F7-A11A-CC89E245EA6B}" srcOrd="0" destOrd="0" presId="urn:microsoft.com/office/officeart/2005/8/layout/vList2"/>
    <dgm:cxn modelId="{0D6173F9-C4EE-4D0B-9C71-FACD6B6365A8}" type="presParOf" srcId="{A21E3DB9-278D-4EB1-881A-7CAB43817384}" destId="{714120CF-2C03-48F7-A11A-CC89E245EA6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461AB9-6D50-4260-A52F-D8596E57677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tr-TR"/>
        </a:p>
      </dgm:t>
    </dgm:pt>
    <dgm:pt modelId="{3BFDA920-1E40-4F3D-BC9C-532C0C54A33D}">
      <dgm:prSet/>
      <dgm:spPr/>
      <dgm:t>
        <a:bodyPr/>
        <a:lstStyle/>
        <a:p>
          <a:r>
            <a:rPr lang="tr-TR" b="1" dirty="0" smtClean="0"/>
            <a:t>Aile Desteği LGS Başarısının Vazgeçilmez Unsuru</a:t>
          </a:r>
          <a:br>
            <a:rPr lang="tr-TR" b="1" dirty="0" smtClean="0"/>
          </a:br>
          <a:endParaRPr lang="zh-CN" b="1" i="0" baseline="0" dirty="0"/>
        </a:p>
      </dgm:t>
    </dgm:pt>
    <dgm:pt modelId="{7E76C7EC-84B7-439F-BAB6-55531B2BAF53}" type="parTrans" cxnId="{D09BCBA2-833F-46B8-BF45-143A3AB04F20}">
      <dgm:prSet/>
      <dgm:spPr/>
      <dgm:t>
        <a:bodyPr/>
        <a:lstStyle/>
        <a:p>
          <a:endParaRPr lang="tr-TR"/>
        </a:p>
      </dgm:t>
    </dgm:pt>
    <dgm:pt modelId="{427629B1-5A4A-49D1-9928-BA6DB78DCCF4}" type="sibTrans" cxnId="{D09BCBA2-833F-46B8-BF45-143A3AB04F20}">
      <dgm:prSet/>
      <dgm:spPr/>
      <dgm:t>
        <a:bodyPr/>
        <a:lstStyle/>
        <a:p>
          <a:endParaRPr lang="tr-TR"/>
        </a:p>
      </dgm:t>
    </dgm:pt>
    <dgm:pt modelId="{2B06F81D-ED3F-46A7-B9FD-D8DFCAACD3EC}" type="pres">
      <dgm:prSet presAssocID="{3D461AB9-6D50-4260-A52F-D8596E57677D}" presName="linear" presStyleCnt="0">
        <dgm:presLayoutVars>
          <dgm:animLvl val="lvl"/>
          <dgm:resizeHandles val="exact"/>
        </dgm:presLayoutVars>
      </dgm:prSet>
      <dgm:spPr/>
    </dgm:pt>
    <dgm:pt modelId="{3EAE6ED3-D9BF-4687-85CB-0E8CA7D3E047}" type="pres">
      <dgm:prSet presAssocID="{3BFDA920-1E40-4F3D-BC9C-532C0C54A33D}" presName="parentText" presStyleLbl="node1" presStyleIdx="0" presStyleCnt="1">
        <dgm:presLayoutVars>
          <dgm:chMax val="0"/>
          <dgm:bulletEnabled val="1"/>
        </dgm:presLayoutVars>
      </dgm:prSet>
      <dgm:spPr/>
    </dgm:pt>
  </dgm:ptLst>
  <dgm:cxnLst>
    <dgm:cxn modelId="{D09BCBA2-833F-46B8-BF45-143A3AB04F20}" srcId="{3D461AB9-6D50-4260-A52F-D8596E57677D}" destId="{3BFDA920-1E40-4F3D-BC9C-532C0C54A33D}" srcOrd="0" destOrd="0" parTransId="{7E76C7EC-84B7-439F-BAB6-55531B2BAF53}" sibTransId="{427629B1-5A4A-49D1-9928-BA6DB78DCCF4}"/>
    <dgm:cxn modelId="{52572591-3F94-4F51-B5DA-5FC9371C8400}" type="presOf" srcId="{3BFDA920-1E40-4F3D-BC9C-532C0C54A33D}" destId="{3EAE6ED3-D9BF-4687-85CB-0E8CA7D3E047}" srcOrd="0" destOrd="0" presId="urn:microsoft.com/office/officeart/2005/8/layout/vList2"/>
    <dgm:cxn modelId="{91C097E0-0339-4A80-8AEB-6393F3736641}" type="presOf" srcId="{3D461AB9-6D50-4260-A52F-D8596E57677D}" destId="{2B06F81D-ED3F-46A7-B9FD-D8DFCAACD3EC}" srcOrd="0" destOrd="0" presId="urn:microsoft.com/office/officeart/2005/8/layout/vList2"/>
    <dgm:cxn modelId="{4CC4F9DB-BCE6-44AB-820A-BC3BF7AB2865}" type="presParOf" srcId="{2B06F81D-ED3F-46A7-B9FD-D8DFCAACD3EC}" destId="{3EAE6ED3-D9BF-4687-85CB-0E8CA7D3E04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7C4784-2479-4631-8828-799BB4002773}"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tr-TR"/>
        </a:p>
      </dgm:t>
    </dgm:pt>
    <dgm:pt modelId="{48B0109D-A206-4980-9E82-F9D2EA9ECCE2}">
      <dgm:prSet custT="1"/>
      <dgm:spPr/>
      <dgm:t>
        <a:bodyPr/>
        <a:lstStyle/>
        <a:p>
          <a:pPr algn="ctr"/>
          <a:r>
            <a:rPr lang="tr-TR" sz="1500" b="1" dirty="0" smtClean="0">
              <a:solidFill>
                <a:schemeClr val="tx1"/>
              </a:solidFill>
              <a:latin typeface="Times New Roman" pitchFamily="18" charset="0"/>
              <a:cs typeface="Times New Roman" pitchFamily="18" charset="0"/>
            </a:rPr>
            <a:t>Güçlü aile bağları , ergenlerin fiziksel ve ruhsal sağlığı , akademik başarısı ve sosyal uyumu üzerinde doğrudan etkilidir.</a:t>
          </a:r>
          <a:endParaRPr lang="tr-TR" sz="1500" b="1" dirty="0">
            <a:solidFill>
              <a:schemeClr val="tx1"/>
            </a:solidFill>
            <a:latin typeface="Times New Roman" pitchFamily="18" charset="0"/>
            <a:cs typeface="Times New Roman" pitchFamily="18" charset="0"/>
          </a:endParaRPr>
        </a:p>
      </dgm:t>
    </dgm:pt>
    <dgm:pt modelId="{82F550E1-2ADE-4B1E-AC67-F082090A5BDD}" type="parTrans" cxnId="{2B68AC72-326F-4AB1-AB06-53C18A11B066}">
      <dgm:prSet/>
      <dgm:spPr/>
      <dgm:t>
        <a:bodyPr/>
        <a:lstStyle/>
        <a:p>
          <a:endParaRPr lang="tr-TR"/>
        </a:p>
      </dgm:t>
    </dgm:pt>
    <dgm:pt modelId="{C8B316A2-3430-4E29-B5D4-E14A0B9285BF}" type="sibTrans" cxnId="{2B68AC72-326F-4AB1-AB06-53C18A11B066}">
      <dgm:prSet/>
      <dgm:spPr/>
      <dgm:t>
        <a:bodyPr/>
        <a:lstStyle/>
        <a:p>
          <a:endParaRPr lang="tr-TR"/>
        </a:p>
      </dgm:t>
    </dgm:pt>
    <dgm:pt modelId="{C2C5CDFE-9ED5-43D9-AE29-D7C77F298A3A}">
      <dgm:prSet custT="1"/>
      <dgm:spPr/>
      <dgm:t>
        <a:bodyPr/>
        <a:lstStyle/>
        <a:p>
          <a:pPr algn="ctr"/>
          <a:r>
            <a:rPr lang="en-US" sz="1600" b="1" dirty="0" err="1" smtClean="0">
              <a:solidFill>
                <a:schemeClr val="bg1"/>
              </a:solidFill>
              <a:latin typeface="Times New Roman" pitchFamily="18" charset="0"/>
              <a:cs typeface="Times New Roman" pitchFamily="18" charset="0"/>
            </a:rPr>
            <a:t>Yüksek</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Öz</a:t>
          </a:r>
          <a:r>
            <a:rPr lang="tr-TR"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Saygı</a:t>
          </a:r>
          <a:r>
            <a:rPr lang="tr-TR" sz="1600" b="1" dirty="0" smtClean="0">
              <a:solidFill>
                <a:schemeClr val="bg1"/>
              </a:solidFill>
              <a:latin typeface="Times New Roman" pitchFamily="18" charset="0"/>
              <a:cs typeface="Times New Roman" pitchFamily="18" charset="0"/>
            </a:rPr>
            <a:t>:</a:t>
          </a:r>
          <a:endParaRPr lang="tr-TR" sz="1600" b="1" dirty="0">
            <a:solidFill>
              <a:schemeClr val="bg1"/>
            </a:solidFill>
            <a:latin typeface="Times New Roman" pitchFamily="18" charset="0"/>
            <a:cs typeface="Times New Roman" pitchFamily="18" charset="0"/>
          </a:endParaRPr>
        </a:p>
      </dgm:t>
    </dgm:pt>
    <dgm:pt modelId="{45DFE7B6-B737-430D-8DF8-9E2A4A297779}" type="parTrans" cxnId="{7CF5A7B6-45A0-4741-AB98-8FD8EC20807A}">
      <dgm:prSet/>
      <dgm:spPr/>
      <dgm:t>
        <a:bodyPr/>
        <a:lstStyle/>
        <a:p>
          <a:endParaRPr lang="tr-TR"/>
        </a:p>
      </dgm:t>
    </dgm:pt>
    <dgm:pt modelId="{609A9DFD-18F6-4A69-97F9-A89AE9504698}" type="sibTrans" cxnId="{7CF5A7B6-45A0-4741-AB98-8FD8EC20807A}">
      <dgm:prSet/>
      <dgm:spPr/>
      <dgm:t>
        <a:bodyPr/>
        <a:lstStyle/>
        <a:p>
          <a:endParaRPr lang="tr-TR"/>
        </a:p>
      </dgm:t>
    </dgm:pt>
    <dgm:pt modelId="{1B23ACB8-9EFF-4A06-BB17-C7F970918F76}">
      <dgm:prSet custT="1"/>
      <dgm:spPr/>
      <dgm:t>
        <a:bodyPr/>
        <a:lstStyle/>
        <a:p>
          <a:pPr algn="ctr"/>
          <a:r>
            <a:rPr lang="en-US" sz="1600" b="1" dirty="0" smtClean="0">
              <a:solidFill>
                <a:schemeClr val="tx1"/>
              </a:solidFill>
              <a:latin typeface="Times New Roman" pitchFamily="18" charset="0"/>
              <a:cs typeface="Times New Roman" pitchFamily="18" charset="0"/>
            </a:rPr>
            <a:t>Kabul </a:t>
          </a:r>
          <a:r>
            <a:rPr lang="en-US" sz="1600" b="1" dirty="0" err="1" smtClean="0">
              <a:solidFill>
                <a:schemeClr val="tx1"/>
              </a:solidFill>
              <a:latin typeface="Times New Roman" pitchFamily="18" charset="0"/>
              <a:cs typeface="Times New Roman" pitchFamily="18" charset="0"/>
            </a:rPr>
            <a:t>ve</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sevgi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gören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ergenler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kendilerine</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daha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fazla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güvenir</a:t>
          </a:r>
          <a:r>
            <a:rPr lang="en-US" sz="1600" b="1" dirty="0" smtClean="0">
              <a:solidFill>
                <a:schemeClr val="tx1"/>
              </a:solidFill>
              <a:latin typeface="Times New Roman" pitchFamily="18" charset="0"/>
              <a:cs typeface="Times New Roman" pitchFamily="18" charset="0"/>
            </a:rPr>
            <a:t>.</a:t>
          </a:r>
          <a:endParaRPr lang="tr-TR" sz="1600" b="1" dirty="0">
            <a:solidFill>
              <a:schemeClr val="tx1"/>
            </a:solidFill>
            <a:latin typeface="Times New Roman" pitchFamily="18" charset="0"/>
            <a:cs typeface="Times New Roman" pitchFamily="18" charset="0"/>
          </a:endParaRPr>
        </a:p>
      </dgm:t>
    </dgm:pt>
    <dgm:pt modelId="{5984DE76-FC0D-4168-8FFA-5DBDA6367D54}" type="parTrans" cxnId="{90069A33-17F4-4152-B925-C7C29D219FEE}">
      <dgm:prSet/>
      <dgm:spPr/>
      <dgm:t>
        <a:bodyPr/>
        <a:lstStyle/>
        <a:p>
          <a:endParaRPr lang="tr-TR"/>
        </a:p>
      </dgm:t>
    </dgm:pt>
    <dgm:pt modelId="{42EDCBC2-8736-4C4D-AAD1-3AA34BFA6B78}" type="sibTrans" cxnId="{90069A33-17F4-4152-B925-C7C29D219FEE}">
      <dgm:prSet/>
      <dgm:spPr/>
      <dgm:t>
        <a:bodyPr/>
        <a:lstStyle/>
        <a:p>
          <a:endParaRPr lang="tr-TR"/>
        </a:p>
      </dgm:t>
    </dgm:pt>
    <dgm:pt modelId="{B089D8B5-7A8C-4FD3-B2AA-25A9B721BD23}">
      <dgm:prSet custT="1"/>
      <dgm:spPr/>
      <dgm:t>
        <a:bodyPr/>
        <a:lstStyle/>
        <a:p>
          <a:pPr algn="ctr"/>
          <a:r>
            <a:rPr lang="en-US" sz="1600" b="1" dirty="0" err="1" smtClean="0">
              <a:solidFill>
                <a:schemeClr val="bg1"/>
              </a:solidFill>
              <a:latin typeface="Times New Roman" pitchFamily="18" charset="0"/>
              <a:cs typeface="Times New Roman" pitchFamily="18" charset="0"/>
            </a:rPr>
            <a:t>Daha</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Az</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Riskli</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Davranış</a:t>
          </a:r>
          <a:r>
            <a:rPr lang="tr-TR" sz="1600" b="1" dirty="0" smtClean="0">
              <a:solidFill>
                <a:schemeClr val="bg1"/>
              </a:solidFill>
              <a:latin typeface="Times New Roman" pitchFamily="18" charset="0"/>
              <a:cs typeface="Times New Roman" pitchFamily="18" charset="0"/>
            </a:rPr>
            <a:t>:</a:t>
          </a:r>
          <a:endParaRPr lang="en-US" sz="1600" b="1" dirty="0">
            <a:solidFill>
              <a:schemeClr val="bg1"/>
            </a:solidFill>
            <a:latin typeface="Times New Roman" pitchFamily="18" charset="0"/>
            <a:cs typeface="Times New Roman" pitchFamily="18" charset="0"/>
          </a:endParaRPr>
        </a:p>
      </dgm:t>
    </dgm:pt>
    <dgm:pt modelId="{6E9A547F-9B10-4378-941F-E1D651F7AA19}" type="parTrans" cxnId="{BF946071-A62A-4801-8CD6-EFFEE6777E5A}">
      <dgm:prSet/>
      <dgm:spPr/>
      <dgm:t>
        <a:bodyPr/>
        <a:lstStyle/>
        <a:p>
          <a:endParaRPr lang="tr-TR"/>
        </a:p>
      </dgm:t>
    </dgm:pt>
    <dgm:pt modelId="{EAFA886A-B177-491B-9D9E-76C6573D5B09}" type="sibTrans" cxnId="{BF946071-A62A-4801-8CD6-EFFEE6777E5A}">
      <dgm:prSet/>
      <dgm:spPr/>
      <dgm:t>
        <a:bodyPr/>
        <a:lstStyle/>
        <a:p>
          <a:endParaRPr lang="tr-TR"/>
        </a:p>
      </dgm:t>
    </dgm:pt>
    <dgm:pt modelId="{CDDB484B-5A5B-42B0-BDDD-5FF32850D5A3}">
      <dgm:prSet custT="1"/>
      <dgm:spPr/>
      <dgm:t>
        <a:bodyPr/>
        <a:lstStyle/>
        <a:p>
          <a:pPr algn="ctr"/>
          <a:r>
            <a:rPr lang="en-US" sz="1600" b="1" dirty="0" err="1" smtClean="0">
              <a:solidFill>
                <a:schemeClr val="tx1"/>
              </a:solidFill>
              <a:latin typeface="Times New Roman" pitchFamily="18" charset="0"/>
              <a:cs typeface="Times New Roman" pitchFamily="18" charset="0"/>
            </a:rPr>
            <a:t>Güçlü</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aile</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ilişkileri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zararlı</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alışkanlıklara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yönelme</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olasılığını</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azaltır</a:t>
          </a:r>
          <a:r>
            <a:rPr lang="en-US" sz="1600" b="1" dirty="0" smtClean="0">
              <a:solidFill>
                <a:schemeClr val="tx1"/>
              </a:solidFill>
              <a:latin typeface="Times New Roman" pitchFamily="18" charset="0"/>
              <a:cs typeface="Times New Roman" pitchFamily="18" charset="0"/>
            </a:rPr>
            <a:t>.</a:t>
          </a:r>
          <a:endParaRPr lang="tr-TR" sz="1600" b="1" dirty="0">
            <a:solidFill>
              <a:schemeClr val="tx1"/>
            </a:solidFill>
            <a:latin typeface="Times New Roman" pitchFamily="18" charset="0"/>
            <a:cs typeface="Times New Roman" pitchFamily="18" charset="0"/>
          </a:endParaRPr>
        </a:p>
      </dgm:t>
    </dgm:pt>
    <dgm:pt modelId="{101B88B2-5FE0-4017-B075-72B0AA72446A}" type="parTrans" cxnId="{469127E2-60B7-4FBB-8658-71705CAE6403}">
      <dgm:prSet/>
      <dgm:spPr/>
      <dgm:t>
        <a:bodyPr/>
        <a:lstStyle/>
        <a:p>
          <a:endParaRPr lang="tr-TR"/>
        </a:p>
      </dgm:t>
    </dgm:pt>
    <dgm:pt modelId="{61C24229-719A-426D-9A50-5C84C6409C4C}" type="sibTrans" cxnId="{469127E2-60B7-4FBB-8658-71705CAE6403}">
      <dgm:prSet/>
      <dgm:spPr/>
      <dgm:t>
        <a:bodyPr/>
        <a:lstStyle/>
        <a:p>
          <a:endParaRPr lang="tr-TR"/>
        </a:p>
      </dgm:t>
    </dgm:pt>
    <dgm:pt modelId="{E02F3BE6-E8DE-4F64-9362-7B068E5EA79E}">
      <dgm:prSet custT="1"/>
      <dgm:spPr/>
      <dgm:t>
        <a:bodyPr/>
        <a:lstStyle/>
        <a:p>
          <a:pPr algn="ctr"/>
          <a:r>
            <a:rPr lang="en-US" sz="1600" b="1" dirty="0" err="1" smtClean="0">
              <a:solidFill>
                <a:schemeClr val="bg1"/>
              </a:solidFill>
              <a:latin typeface="Times New Roman" pitchFamily="18" charset="0"/>
              <a:cs typeface="Times New Roman" pitchFamily="18" charset="0"/>
            </a:rPr>
            <a:t>Akademik</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Başarı</a:t>
          </a:r>
          <a:r>
            <a:rPr lang="tr-TR" sz="1600" b="1" dirty="0" smtClean="0">
              <a:solidFill>
                <a:schemeClr val="bg1"/>
              </a:solidFill>
              <a:latin typeface="Times New Roman" pitchFamily="18" charset="0"/>
              <a:cs typeface="Times New Roman" pitchFamily="18" charset="0"/>
            </a:rPr>
            <a:t>:</a:t>
          </a:r>
          <a:endParaRPr lang="tr-TR" sz="1600" b="1" dirty="0">
            <a:solidFill>
              <a:schemeClr val="bg1"/>
            </a:solidFill>
            <a:latin typeface="Times New Roman" pitchFamily="18" charset="0"/>
            <a:cs typeface="Times New Roman" pitchFamily="18" charset="0"/>
          </a:endParaRPr>
        </a:p>
      </dgm:t>
    </dgm:pt>
    <dgm:pt modelId="{BF2B6C97-8631-4BA7-8B90-2AACB825C564}" type="parTrans" cxnId="{B2397174-06D4-4537-B286-3FD1563D332B}">
      <dgm:prSet/>
      <dgm:spPr/>
      <dgm:t>
        <a:bodyPr/>
        <a:lstStyle/>
        <a:p>
          <a:endParaRPr lang="tr-TR"/>
        </a:p>
      </dgm:t>
    </dgm:pt>
    <dgm:pt modelId="{19A6645F-9C5E-4395-BA61-24CF8AC037D4}" type="sibTrans" cxnId="{B2397174-06D4-4537-B286-3FD1563D332B}">
      <dgm:prSet/>
      <dgm:spPr/>
      <dgm:t>
        <a:bodyPr/>
        <a:lstStyle/>
        <a:p>
          <a:endParaRPr lang="tr-TR"/>
        </a:p>
      </dgm:t>
    </dgm:pt>
    <dgm:pt modelId="{19283702-BA05-4C06-8A94-FAB2836C829A}">
      <dgm:prSet custT="1"/>
      <dgm:spPr/>
      <dgm:t>
        <a:bodyPr/>
        <a:lstStyle/>
        <a:p>
          <a:pPr algn="ctr"/>
          <a:r>
            <a:rPr lang="en-US" sz="1600" b="1" dirty="0" err="1" smtClean="0">
              <a:solidFill>
                <a:schemeClr val="tx1"/>
              </a:solidFill>
              <a:latin typeface="Times New Roman" pitchFamily="18" charset="0"/>
              <a:cs typeface="Times New Roman" pitchFamily="18" charset="0"/>
            </a:rPr>
            <a:t>Destekleyici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bir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aile</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ortamı</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okul</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performansını</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olumlu</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etkiler</a:t>
          </a:r>
          <a:r>
            <a:rPr lang="en-US" sz="1600" b="1" dirty="0" smtClean="0">
              <a:solidFill>
                <a:schemeClr val="tx1"/>
              </a:solidFill>
              <a:latin typeface="Times New Roman" pitchFamily="18" charset="0"/>
              <a:cs typeface="Times New Roman" pitchFamily="18" charset="0"/>
            </a:rPr>
            <a:t>.</a:t>
          </a:r>
          <a:endParaRPr lang="tr-TR" sz="1600" b="1" dirty="0">
            <a:solidFill>
              <a:schemeClr val="tx1"/>
            </a:solidFill>
            <a:latin typeface="Times New Roman" pitchFamily="18" charset="0"/>
            <a:cs typeface="Times New Roman" pitchFamily="18" charset="0"/>
          </a:endParaRPr>
        </a:p>
      </dgm:t>
    </dgm:pt>
    <dgm:pt modelId="{F949E26B-7DDD-4E6B-AAD7-F7A7EB97F5F9}" type="parTrans" cxnId="{0CB75D0B-EF80-4885-9D55-C386433518B3}">
      <dgm:prSet/>
      <dgm:spPr/>
      <dgm:t>
        <a:bodyPr/>
        <a:lstStyle/>
        <a:p>
          <a:endParaRPr lang="tr-TR"/>
        </a:p>
      </dgm:t>
    </dgm:pt>
    <dgm:pt modelId="{D1A2BD3D-9B8D-4B16-8EE0-0914EFF1207E}" type="sibTrans" cxnId="{0CB75D0B-EF80-4885-9D55-C386433518B3}">
      <dgm:prSet/>
      <dgm:spPr/>
      <dgm:t>
        <a:bodyPr/>
        <a:lstStyle/>
        <a:p>
          <a:endParaRPr lang="tr-TR"/>
        </a:p>
      </dgm:t>
    </dgm:pt>
    <dgm:pt modelId="{48BFFBFC-6075-4D2D-9887-04CD68903F65}">
      <dgm:prSet custT="1"/>
      <dgm:spPr/>
      <dgm:t>
        <a:bodyPr/>
        <a:lstStyle/>
        <a:p>
          <a:pPr algn="ctr"/>
          <a:r>
            <a:rPr lang="en-US" sz="1600" b="1" dirty="0" err="1" smtClean="0">
              <a:solidFill>
                <a:schemeClr val="bg1"/>
              </a:solidFill>
              <a:latin typeface="Times New Roman" pitchFamily="18" charset="0"/>
              <a:cs typeface="Times New Roman" pitchFamily="18" charset="0"/>
            </a:rPr>
            <a:t>Gelişmiş</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Sosyal</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Beceriler</a:t>
          </a:r>
          <a:endParaRPr lang="en-US" sz="1600" b="1" dirty="0">
            <a:solidFill>
              <a:schemeClr val="bg1"/>
            </a:solidFill>
            <a:latin typeface="Times New Roman" pitchFamily="18" charset="0"/>
            <a:cs typeface="Times New Roman" pitchFamily="18" charset="0"/>
          </a:endParaRPr>
        </a:p>
      </dgm:t>
    </dgm:pt>
    <dgm:pt modelId="{6FAEA789-F41F-4E62-98A7-771FC480ADB2}" type="parTrans" cxnId="{1A04EDD5-2565-4BB2-AB80-11B37B5DC940}">
      <dgm:prSet/>
      <dgm:spPr/>
      <dgm:t>
        <a:bodyPr/>
        <a:lstStyle/>
        <a:p>
          <a:endParaRPr lang="tr-TR"/>
        </a:p>
      </dgm:t>
    </dgm:pt>
    <dgm:pt modelId="{142C5F01-6B7D-4B00-91BE-5C581F420DD6}" type="sibTrans" cxnId="{1A04EDD5-2565-4BB2-AB80-11B37B5DC940}">
      <dgm:prSet/>
      <dgm:spPr/>
      <dgm:t>
        <a:bodyPr/>
        <a:lstStyle/>
        <a:p>
          <a:endParaRPr lang="tr-TR"/>
        </a:p>
      </dgm:t>
    </dgm:pt>
    <dgm:pt modelId="{998DD358-2FC7-428E-A08E-9716ECFD1249}">
      <dgm:prSet custT="1"/>
      <dgm:spPr/>
      <dgm:t>
        <a:bodyPr/>
        <a:lstStyle/>
        <a:p>
          <a:pPr algn="ctr"/>
          <a:r>
            <a:rPr lang="en-US" sz="1600" b="1" dirty="0" err="1" smtClean="0">
              <a:solidFill>
                <a:schemeClr val="tx1"/>
              </a:solidFill>
              <a:latin typeface="Times New Roman" pitchFamily="18" charset="0"/>
              <a:cs typeface="Times New Roman" pitchFamily="18" charset="0"/>
            </a:rPr>
            <a:t>Sağlıklı</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iletişim</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modelleri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sosyal</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ilişkilerde</a:t>
          </a:r>
          <a:r>
            <a:rPr lang="en-US" sz="1600" b="1" dirty="0" smtClean="0">
              <a:solidFill>
                <a:schemeClr val="tx1"/>
              </a:solidFill>
              <a:latin typeface="Times New Roman" pitchFamily="18" charset="0"/>
              <a:cs typeface="Times New Roman" pitchFamily="18" charset="0"/>
            </a:rPr>
            <a:t> de </a:t>
          </a:r>
          <a:r>
            <a:rPr lang="en-US" sz="1600" b="1" dirty="0" err="1" smtClean="0">
              <a:solidFill>
                <a:schemeClr val="tx1"/>
              </a:solidFill>
              <a:latin typeface="Times New Roman" pitchFamily="18" charset="0"/>
              <a:cs typeface="Times New Roman" pitchFamily="18" charset="0"/>
            </a:rPr>
            <a:t>başarının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anahtarıdır</a:t>
          </a:r>
          <a:r>
            <a:rPr lang="en-US" sz="1600" b="1" dirty="0" smtClean="0">
              <a:solidFill>
                <a:schemeClr val="tx1"/>
              </a:solidFill>
              <a:latin typeface="Times New Roman" pitchFamily="18" charset="0"/>
              <a:cs typeface="Times New Roman" pitchFamily="18" charset="0"/>
            </a:rPr>
            <a:t>.</a:t>
          </a:r>
          <a:endParaRPr lang="tr-TR" sz="1600" b="1" dirty="0">
            <a:solidFill>
              <a:schemeClr val="tx1"/>
            </a:solidFill>
            <a:latin typeface="Times New Roman" pitchFamily="18" charset="0"/>
            <a:cs typeface="Times New Roman" pitchFamily="18" charset="0"/>
          </a:endParaRPr>
        </a:p>
      </dgm:t>
    </dgm:pt>
    <dgm:pt modelId="{370310F9-E19A-49EC-BD11-A644E6945865}" type="parTrans" cxnId="{DEF9E1B4-F248-48AD-A08C-EF386940221B}">
      <dgm:prSet/>
      <dgm:spPr/>
      <dgm:t>
        <a:bodyPr/>
        <a:lstStyle/>
        <a:p>
          <a:endParaRPr lang="tr-TR"/>
        </a:p>
      </dgm:t>
    </dgm:pt>
    <dgm:pt modelId="{F7D085FD-B6D8-4632-AB69-C0638F6E4487}" type="sibTrans" cxnId="{DEF9E1B4-F248-48AD-A08C-EF386940221B}">
      <dgm:prSet/>
      <dgm:spPr/>
      <dgm:t>
        <a:bodyPr/>
        <a:lstStyle/>
        <a:p>
          <a:endParaRPr lang="tr-TR"/>
        </a:p>
      </dgm:t>
    </dgm:pt>
    <dgm:pt modelId="{80D14B52-32D4-4107-A944-BBC1E679C78E}" type="pres">
      <dgm:prSet presAssocID="{197C4784-2479-4631-8828-799BB4002773}" presName="Name0" presStyleCnt="0">
        <dgm:presLayoutVars>
          <dgm:dir/>
          <dgm:animLvl val="lvl"/>
          <dgm:resizeHandles val="exact"/>
        </dgm:presLayoutVars>
      </dgm:prSet>
      <dgm:spPr/>
    </dgm:pt>
    <dgm:pt modelId="{EF2FE6E4-3E02-4346-816E-7041A3848673}" type="pres">
      <dgm:prSet presAssocID="{48B0109D-A206-4980-9E82-F9D2EA9ECCE2}" presName="linNode" presStyleCnt="0"/>
      <dgm:spPr/>
    </dgm:pt>
    <dgm:pt modelId="{CFCE8C6C-7E46-47DD-BD8C-E761A0299562}" type="pres">
      <dgm:prSet presAssocID="{48B0109D-A206-4980-9E82-F9D2EA9ECCE2}" presName="parentText" presStyleLbl="node1" presStyleIdx="0" presStyleCnt="9">
        <dgm:presLayoutVars>
          <dgm:chMax val="1"/>
          <dgm:bulletEnabled val="1"/>
        </dgm:presLayoutVars>
      </dgm:prSet>
      <dgm:spPr/>
    </dgm:pt>
    <dgm:pt modelId="{02C95941-1527-4548-BAAC-7A8A4BC31545}" type="pres">
      <dgm:prSet presAssocID="{C8B316A2-3430-4E29-B5D4-E14A0B9285BF}" presName="sp" presStyleCnt="0"/>
      <dgm:spPr/>
    </dgm:pt>
    <dgm:pt modelId="{2B032318-4A9E-459C-B4F8-F608218A3B77}" type="pres">
      <dgm:prSet presAssocID="{C2C5CDFE-9ED5-43D9-AE29-D7C77F298A3A}" presName="linNode" presStyleCnt="0"/>
      <dgm:spPr/>
    </dgm:pt>
    <dgm:pt modelId="{18F10D7C-D2B0-453F-98C2-FFD3FF2092AC}" type="pres">
      <dgm:prSet presAssocID="{C2C5CDFE-9ED5-43D9-AE29-D7C77F298A3A}" presName="parentText" presStyleLbl="node1" presStyleIdx="1" presStyleCnt="9">
        <dgm:presLayoutVars>
          <dgm:chMax val="1"/>
          <dgm:bulletEnabled val="1"/>
        </dgm:presLayoutVars>
      </dgm:prSet>
      <dgm:spPr/>
    </dgm:pt>
    <dgm:pt modelId="{1403C27F-15D1-49B3-B3C3-E3F63B8BBE76}" type="pres">
      <dgm:prSet presAssocID="{609A9DFD-18F6-4A69-97F9-A89AE9504698}" presName="sp" presStyleCnt="0"/>
      <dgm:spPr/>
    </dgm:pt>
    <dgm:pt modelId="{1AB400F7-BB89-4489-9353-1AE1EB3864E1}" type="pres">
      <dgm:prSet presAssocID="{1B23ACB8-9EFF-4A06-BB17-C7F970918F76}" presName="linNode" presStyleCnt="0"/>
      <dgm:spPr/>
    </dgm:pt>
    <dgm:pt modelId="{0DB9B392-FEE5-4014-B8F4-00EDDE1B44EF}" type="pres">
      <dgm:prSet presAssocID="{1B23ACB8-9EFF-4A06-BB17-C7F970918F76}" presName="parentText" presStyleLbl="node1" presStyleIdx="2" presStyleCnt="9">
        <dgm:presLayoutVars>
          <dgm:chMax val="1"/>
          <dgm:bulletEnabled val="1"/>
        </dgm:presLayoutVars>
      </dgm:prSet>
      <dgm:spPr/>
    </dgm:pt>
    <dgm:pt modelId="{5B554104-9926-423A-8851-01255C9FAC4F}" type="pres">
      <dgm:prSet presAssocID="{42EDCBC2-8736-4C4D-AAD1-3AA34BFA6B78}" presName="sp" presStyleCnt="0"/>
      <dgm:spPr/>
    </dgm:pt>
    <dgm:pt modelId="{C17F10B4-84BE-4EB7-9306-227DD7585E21}" type="pres">
      <dgm:prSet presAssocID="{B089D8B5-7A8C-4FD3-B2AA-25A9B721BD23}" presName="linNode" presStyleCnt="0"/>
      <dgm:spPr/>
    </dgm:pt>
    <dgm:pt modelId="{D4BC594A-A701-4E3D-986A-060F68E47493}" type="pres">
      <dgm:prSet presAssocID="{B089D8B5-7A8C-4FD3-B2AA-25A9B721BD23}" presName="parentText" presStyleLbl="node1" presStyleIdx="3" presStyleCnt="9">
        <dgm:presLayoutVars>
          <dgm:chMax val="1"/>
          <dgm:bulletEnabled val="1"/>
        </dgm:presLayoutVars>
      </dgm:prSet>
      <dgm:spPr/>
    </dgm:pt>
    <dgm:pt modelId="{326E12B9-CC08-49C6-9395-B75003AA808B}" type="pres">
      <dgm:prSet presAssocID="{EAFA886A-B177-491B-9D9E-76C6573D5B09}" presName="sp" presStyleCnt="0"/>
      <dgm:spPr/>
    </dgm:pt>
    <dgm:pt modelId="{AF8B469E-13BA-47B9-B537-155EA5698CF9}" type="pres">
      <dgm:prSet presAssocID="{CDDB484B-5A5B-42B0-BDDD-5FF32850D5A3}" presName="linNode" presStyleCnt="0"/>
      <dgm:spPr/>
    </dgm:pt>
    <dgm:pt modelId="{E4D3D6D2-FDD2-48E2-B4B3-97EE8B5E897D}" type="pres">
      <dgm:prSet presAssocID="{CDDB484B-5A5B-42B0-BDDD-5FF32850D5A3}" presName="parentText" presStyleLbl="node1" presStyleIdx="4" presStyleCnt="9">
        <dgm:presLayoutVars>
          <dgm:chMax val="1"/>
          <dgm:bulletEnabled val="1"/>
        </dgm:presLayoutVars>
      </dgm:prSet>
      <dgm:spPr/>
    </dgm:pt>
    <dgm:pt modelId="{C7687111-FB96-4D1C-B831-5FB2D2229FE6}" type="pres">
      <dgm:prSet presAssocID="{61C24229-719A-426D-9A50-5C84C6409C4C}" presName="sp" presStyleCnt="0"/>
      <dgm:spPr/>
    </dgm:pt>
    <dgm:pt modelId="{15AA5990-F67D-40AE-ABC8-E2682AE82285}" type="pres">
      <dgm:prSet presAssocID="{E02F3BE6-E8DE-4F64-9362-7B068E5EA79E}" presName="linNode" presStyleCnt="0"/>
      <dgm:spPr/>
    </dgm:pt>
    <dgm:pt modelId="{AE2D7CB9-2845-40BF-953B-189ABC4776E2}" type="pres">
      <dgm:prSet presAssocID="{E02F3BE6-E8DE-4F64-9362-7B068E5EA79E}" presName="parentText" presStyleLbl="node1" presStyleIdx="5" presStyleCnt="9">
        <dgm:presLayoutVars>
          <dgm:chMax val="1"/>
          <dgm:bulletEnabled val="1"/>
        </dgm:presLayoutVars>
      </dgm:prSet>
      <dgm:spPr/>
    </dgm:pt>
    <dgm:pt modelId="{890A4FA8-212B-4526-97CB-F8786DBBC556}" type="pres">
      <dgm:prSet presAssocID="{19A6645F-9C5E-4395-BA61-24CF8AC037D4}" presName="sp" presStyleCnt="0"/>
      <dgm:spPr/>
    </dgm:pt>
    <dgm:pt modelId="{90CD4F6C-A7BC-424A-AD8C-16F9A011DE66}" type="pres">
      <dgm:prSet presAssocID="{19283702-BA05-4C06-8A94-FAB2836C829A}" presName="linNode" presStyleCnt="0"/>
      <dgm:spPr/>
    </dgm:pt>
    <dgm:pt modelId="{B60D8A3E-CD30-4AC6-9F3B-D977212B86C4}" type="pres">
      <dgm:prSet presAssocID="{19283702-BA05-4C06-8A94-FAB2836C829A}" presName="parentText" presStyleLbl="node1" presStyleIdx="6" presStyleCnt="9">
        <dgm:presLayoutVars>
          <dgm:chMax val="1"/>
          <dgm:bulletEnabled val="1"/>
        </dgm:presLayoutVars>
      </dgm:prSet>
      <dgm:spPr/>
    </dgm:pt>
    <dgm:pt modelId="{1286501A-581D-4C67-A248-E01BC83CE851}" type="pres">
      <dgm:prSet presAssocID="{D1A2BD3D-9B8D-4B16-8EE0-0914EFF1207E}" presName="sp" presStyleCnt="0"/>
      <dgm:spPr/>
    </dgm:pt>
    <dgm:pt modelId="{0FB3DFB8-12C1-495F-BC25-6FE1775D934B}" type="pres">
      <dgm:prSet presAssocID="{48BFFBFC-6075-4D2D-9887-04CD68903F65}" presName="linNode" presStyleCnt="0"/>
      <dgm:spPr/>
    </dgm:pt>
    <dgm:pt modelId="{4093DAB2-DE81-419D-842E-32ACE09C99E5}" type="pres">
      <dgm:prSet presAssocID="{48BFFBFC-6075-4D2D-9887-04CD68903F65}" presName="parentText" presStyleLbl="node1" presStyleIdx="7" presStyleCnt="9">
        <dgm:presLayoutVars>
          <dgm:chMax val="1"/>
          <dgm:bulletEnabled val="1"/>
        </dgm:presLayoutVars>
      </dgm:prSet>
      <dgm:spPr/>
    </dgm:pt>
    <dgm:pt modelId="{B7FD7F96-0142-4083-8A26-BC7369DC3575}" type="pres">
      <dgm:prSet presAssocID="{142C5F01-6B7D-4B00-91BE-5C581F420DD6}" presName="sp" presStyleCnt="0"/>
      <dgm:spPr/>
    </dgm:pt>
    <dgm:pt modelId="{FB78163B-8DC8-4075-A063-5D6CBA6DBA1C}" type="pres">
      <dgm:prSet presAssocID="{998DD358-2FC7-428E-A08E-9716ECFD1249}" presName="linNode" presStyleCnt="0"/>
      <dgm:spPr/>
    </dgm:pt>
    <dgm:pt modelId="{4F4E2DA9-5B38-412A-A18E-974147093B1C}" type="pres">
      <dgm:prSet presAssocID="{998DD358-2FC7-428E-A08E-9716ECFD1249}" presName="parentText" presStyleLbl="node1" presStyleIdx="8" presStyleCnt="9">
        <dgm:presLayoutVars>
          <dgm:chMax val="1"/>
          <dgm:bulletEnabled val="1"/>
        </dgm:presLayoutVars>
      </dgm:prSet>
      <dgm:spPr/>
    </dgm:pt>
  </dgm:ptLst>
  <dgm:cxnLst>
    <dgm:cxn modelId="{0CB75D0B-EF80-4885-9D55-C386433518B3}" srcId="{197C4784-2479-4631-8828-799BB4002773}" destId="{19283702-BA05-4C06-8A94-FAB2836C829A}" srcOrd="6" destOrd="0" parTransId="{F949E26B-7DDD-4E6B-AAD7-F7A7EB97F5F9}" sibTransId="{D1A2BD3D-9B8D-4B16-8EE0-0914EFF1207E}"/>
    <dgm:cxn modelId="{77A98CB4-E6FA-4A00-A0E6-19F56B8FE7C4}" type="presOf" srcId="{48B0109D-A206-4980-9E82-F9D2EA9ECCE2}" destId="{CFCE8C6C-7E46-47DD-BD8C-E761A0299562}" srcOrd="0" destOrd="0" presId="urn:microsoft.com/office/officeart/2005/8/layout/vList5"/>
    <dgm:cxn modelId="{C27473CB-35AD-4E7C-885D-1A158F41B6DD}" type="presOf" srcId="{CDDB484B-5A5B-42B0-BDDD-5FF32850D5A3}" destId="{E4D3D6D2-FDD2-48E2-B4B3-97EE8B5E897D}" srcOrd="0" destOrd="0" presId="urn:microsoft.com/office/officeart/2005/8/layout/vList5"/>
    <dgm:cxn modelId="{DEF9E1B4-F248-48AD-A08C-EF386940221B}" srcId="{197C4784-2479-4631-8828-799BB4002773}" destId="{998DD358-2FC7-428E-A08E-9716ECFD1249}" srcOrd="8" destOrd="0" parTransId="{370310F9-E19A-49EC-BD11-A644E6945865}" sibTransId="{F7D085FD-B6D8-4632-AB69-C0638F6E4487}"/>
    <dgm:cxn modelId="{47072652-E845-4A7A-A3B5-F3CC5E52068B}" type="presOf" srcId="{19283702-BA05-4C06-8A94-FAB2836C829A}" destId="{B60D8A3E-CD30-4AC6-9F3B-D977212B86C4}" srcOrd="0" destOrd="0" presId="urn:microsoft.com/office/officeart/2005/8/layout/vList5"/>
    <dgm:cxn modelId="{1A04EDD5-2565-4BB2-AB80-11B37B5DC940}" srcId="{197C4784-2479-4631-8828-799BB4002773}" destId="{48BFFBFC-6075-4D2D-9887-04CD68903F65}" srcOrd="7" destOrd="0" parTransId="{6FAEA789-F41F-4E62-98A7-771FC480ADB2}" sibTransId="{142C5F01-6B7D-4B00-91BE-5C581F420DD6}"/>
    <dgm:cxn modelId="{90069A33-17F4-4152-B925-C7C29D219FEE}" srcId="{197C4784-2479-4631-8828-799BB4002773}" destId="{1B23ACB8-9EFF-4A06-BB17-C7F970918F76}" srcOrd="2" destOrd="0" parTransId="{5984DE76-FC0D-4168-8FFA-5DBDA6367D54}" sibTransId="{42EDCBC2-8736-4C4D-AAD1-3AA34BFA6B78}"/>
    <dgm:cxn modelId="{9F85B87A-295A-4EF1-A2C8-087CAB46C4C9}" type="presOf" srcId="{E02F3BE6-E8DE-4F64-9362-7B068E5EA79E}" destId="{AE2D7CB9-2845-40BF-953B-189ABC4776E2}" srcOrd="0" destOrd="0" presId="urn:microsoft.com/office/officeart/2005/8/layout/vList5"/>
    <dgm:cxn modelId="{67AD2F26-EAA7-486C-8C87-7BD56C000D8B}" type="presOf" srcId="{B089D8B5-7A8C-4FD3-B2AA-25A9B721BD23}" destId="{D4BC594A-A701-4E3D-986A-060F68E47493}" srcOrd="0" destOrd="0" presId="urn:microsoft.com/office/officeart/2005/8/layout/vList5"/>
    <dgm:cxn modelId="{469127E2-60B7-4FBB-8658-71705CAE6403}" srcId="{197C4784-2479-4631-8828-799BB4002773}" destId="{CDDB484B-5A5B-42B0-BDDD-5FF32850D5A3}" srcOrd="4" destOrd="0" parTransId="{101B88B2-5FE0-4017-B075-72B0AA72446A}" sibTransId="{61C24229-719A-426D-9A50-5C84C6409C4C}"/>
    <dgm:cxn modelId="{69C3F366-D21B-4BA3-B1FD-D54172E00757}" type="presOf" srcId="{48BFFBFC-6075-4D2D-9887-04CD68903F65}" destId="{4093DAB2-DE81-419D-842E-32ACE09C99E5}" srcOrd="0" destOrd="0" presId="urn:microsoft.com/office/officeart/2005/8/layout/vList5"/>
    <dgm:cxn modelId="{2B68AC72-326F-4AB1-AB06-53C18A11B066}" srcId="{197C4784-2479-4631-8828-799BB4002773}" destId="{48B0109D-A206-4980-9E82-F9D2EA9ECCE2}" srcOrd="0" destOrd="0" parTransId="{82F550E1-2ADE-4B1E-AC67-F082090A5BDD}" sibTransId="{C8B316A2-3430-4E29-B5D4-E14A0B9285BF}"/>
    <dgm:cxn modelId="{539B1D0D-1C68-4D53-BB81-CEC08BFD1124}" type="presOf" srcId="{C2C5CDFE-9ED5-43D9-AE29-D7C77F298A3A}" destId="{18F10D7C-D2B0-453F-98C2-FFD3FF2092AC}" srcOrd="0" destOrd="0" presId="urn:microsoft.com/office/officeart/2005/8/layout/vList5"/>
    <dgm:cxn modelId="{4150E1C4-81DA-4DEB-89D6-14053B91D163}" type="presOf" srcId="{1B23ACB8-9EFF-4A06-BB17-C7F970918F76}" destId="{0DB9B392-FEE5-4014-B8F4-00EDDE1B44EF}" srcOrd="0" destOrd="0" presId="urn:microsoft.com/office/officeart/2005/8/layout/vList5"/>
    <dgm:cxn modelId="{B2397174-06D4-4537-B286-3FD1563D332B}" srcId="{197C4784-2479-4631-8828-799BB4002773}" destId="{E02F3BE6-E8DE-4F64-9362-7B068E5EA79E}" srcOrd="5" destOrd="0" parTransId="{BF2B6C97-8631-4BA7-8B90-2AACB825C564}" sibTransId="{19A6645F-9C5E-4395-BA61-24CF8AC037D4}"/>
    <dgm:cxn modelId="{12EB0CE1-FE98-4C56-BAB7-2A31B65239A3}" type="presOf" srcId="{998DD358-2FC7-428E-A08E-9716ECFD1249}" destId="{4F4E2DA9-5B38-412A-A18E-974147093B1C}" srcOrd="0" destOrd="0" presId="urn:microsoft.com/office/officeart/2005/8/layout/vList5"/>
    <dgm:cxn modelId="{C3E5F3E4-B8F0-48EA-A2BB-40C26EAFD00E}" type="presOf" srcId="{197C4784-2479-4631-8828-799BB4002773}" destId="{80D14B52-32D4-4107-A944-BBC1E679C78E}" srcOrd="0" destOrd="0" presId="urn:microsoft.com/office/officeart/2005/8/layout/vList5"/>
    <dgm:cxn modelId="{BF946071-A62A-4801-8CD6-EFFEE6777E5A}" srcId="{197C4784-2479-4631-8828-799BB4002773}" destId="{B089D8B5-7A8C-4FD3-B2AA-25A9B721BD23}" srcOrd="3" destOrd="0" parTransId="{6E9A547F-9B10-4378-941F-E1D651F7AA19}" sibTransId="{EAFA886A-B177-491B-9D9E-76C6573D5B09}"/>
    <dgm:cxn modelId="{7CF5A7B6-45A0-4741-AB98-8FD8EC20807A}" srcId="{197C4784-2479-4631-8828-799BB4002773}" destId="{C2C5CDFE-9ED5-43D9-AE29-D7C77F298A3A}" srcOrd="1" destOrd="0" parTransId="{45DFE7B6-B737-430D-8DF8-9E2A4A297779}" sibTransId="{609A9DFD-18F6-4A69-97F9-A89AE9504698}"/>
    <dgm:cxn modelId="{F77BD9AB-D7B6-42F3-8851-C2AF23A12137}" type="presParOf" srcId="{80D14B52-32D4-4107-A944-BBC1E679C78E}" destId="{EF2FE6E4-3E02-4346-816E-7041A3848673}" srcOrd="0" destOrd="0" presId="urn:microsoft.com/office/officeart/2005/8/layout/vList5"/>
    <dgm:cxn modelId="{D720FC6C-FFC8-4F95-B31F-6315AC96F5E0}" type="presParOf" srcId="{EF2FE6E4-3E02-4346-816E-7041A3848673}" destId="{CFCE8C6C-7E46-47DD-BD8C-E761A0299562}" srcOrd="0" destOrd="0" presId="urn:microsoft.com/office/officeart/2005/8/layout/vList5"/>
    <dgm:cxn modelId="{026BEC94-FEA0-4B85-8B6F-8CAAF2C9E895}" type="presParOf" srcId="{80D14B52-32D4-4107-A944-BBC1E679C78E}" destId="{02C95941-1527-4548-BAAC-7A8A4BC31545}" srcOrd="1" destOrd="0" presId="urn:microsoft.com/office/officeart/2005/8/layout/vList5"/>
    <dgm:cxn modelId="{F0A52F5F-F521-4114-B1FD-77FEB50C3335}" type="presParOf" srcId="{80D14B52-32D4-4107-A944-BBC1E679C78E}" destId="{2B032318-4A9E-459C-B4F8-F608218A3B77}" srcOrd="2" destOrd="0" presId="urn:microsoft.com/office/officeart/2005/8/layout/vList5"/>
    <dgm:cxn modelId="{3F387488-7EE5-4F62-89A1-49F5EE79605E}" type="presParOf" srcId="{2B032318-4A9E-459C-B4F8-F608218A3B77}" destId="{18F10D7C-D2B0-453F-98C2-FFD3FF2092AC}" srcOrd="0" destOrd="0" presId="urn:microsoft.com/office/officeart/2005/8/layout/vList5"/>
    <dgm:cxn modelId="{5286E291-A7A2-4FD7-9925-050CE0A7F65F}" type="presParOf" srcId="{80D14B52-32D4-4107-A944-BBC1E679C78E}" destId="{1403C27F-15D1-49B3-B3C3-E3F63B8BBE76}" srcOrd="3" destOrd="0" presId="urn:microsoft.com/office/officeart/2005/8/layout/vList5"/>
    <dgm:cxn modelId="{86207598-85B0-4F22-8F84-D7C9D7239613}" type="presParOf" srcId="{80D14B52-32D4-4107-A944-BBC1E679C78E}" destId="{1AB400F7-BB89-4489-9353-1AE1EB3864E1}" srcOrd="4" destOrd="0" presId="urn:microsoft.com/office/officeart/2005/8/layout/vList5"/>
    <dgm:cxn modelId="{3632D65D-153F-4CF7-93F8-E105500D25B2}" type="presParOf" srcId="{1AB400F7-BB89-4489-9353-1AE1EB3864E1}" destId="{0DB9B392-FEE5-4014-B8F4-00EDDE1B44EF}" srcOrd="0" destOrd="0" presId="urn:microsoft.com/office/officeart/2005/8/layout/vList5"/>
    <dgm:cxn modelId="{79FF0863-0608-452F-87EA-D46ACEDC3366}" type="presParOf" srcId="{80D14B52-32D4-4107-A944-BBC1E679C78E}" destId="{5B554104-9926-423A-8851-01255C9FAC4F}" srcOrd="5" destOrd="0" presId="urn:microsoft.com/office/officeart/2005/8/layout/vList5"/>
    <dgm:cxn modelId="{C3BDFF29-0092-417E-B3E5-AD2C8242BD67}" type="presParOf" srcId="{80D14B52-32D4-4107-A944-BBC1E679C78E}" destId="{C17F10B4-84BE-4EB7-9306-227DD7585E21}" srcOrd="6" destOrd="0" presId="urn:microsoft.com/office/officeart/2005/8/layout/vList5"/>
    <dgm:cxn modelId="{800AA124-2FB9-4F57-A902-D5476BBCAFEB}" type="presParOf" srcId="{C17F10B4-84BE-4EB7-9306-227DD7585E21}" destId="{D4BC594A-A701-4E3D-986A-060F68E47493}" srcOrd="0" destOrd="0" presId="urn:microsoft.com/office/officeart/2005/8/layout/vList5"/>
    <dgm:cxn modelId="{0D8D2332-FADD-4F22-80AD-8D0F867E4D28}" type="presParOf" srcId="{80D14B52-32D4-4107-A944-BBC1E679C78E}" destId="{326E12B9-CC08-49C6-9395-B75003AA808B}" srcOrd="7" destOrd="0" presId="urn:microsoft.com/office/officeart/2005/8/layout/vList5"/>
    <dgm:cxn modelId="{B5D700D0-E0BD-4366-810E-9DC1E4004C65}" type="presParOf" srcId="{80D14B52-32D4-4107-A944-BBC1E679C78E}" destId="{AF8B469E-13BA-47B9-B537-155EA5698CF9}" srcOrd="8" destOrd="0" presId="urn:microsoft.com/office/officeart/2005/8/layout/vList5"/>
    <dgm:cxn modelId="{DFB3C527-422D-45F7-837B-B1387ECFBAE0}" type="presParOf" srcId="{AF8B469E-13BA-47B9-B537-155EA5698CF9}" destId="{E4D3D6D2-FDD2-48E2-B4B3-97EE8B5E897D}" srcOrd="0" destOrd="0" presId="urn:microsoft.com/office/officeart/2005/8/layout/vList5"/>
    <dgm:cxn modelId="{0A9D1CEF-0A57-4CC5-B410-39385C277408}" type="presParOf" srcId="{80D14B52-32D4-4107-A944-BBC1E679C78E}" destId="{C7687111-FB96-4D1C-B831-5FB2D2229FE6}" srcOrd="9" destOrd="0" presId="urn:microsoft.com/office/officeart/2005/8/layout/vList5"/>
    <dgm:cxn modelId="{39548A82-193E-45D7-AB6F-78FC8EFB7DC9}" type="presParOf" srcId="{80D14B52-32D4-4107-A944-BBC1E679C78E}" destId="{15AA5990-F67D-40AE-ABC8-E2682AE82285}" srcOrd="10" destOrd="0" presId="urn:microsoft.com/office/officeart/2005/8/layout/vList5"/>
    <dgm:cxn modelId="{70C246F8-AE87-4FF5-96F6-45C348A8439D}" type="presParOf" srcId="{15AA5990-F67D-40AE-ABC8-E2682AE82285}" destId="{AE2D7CB9-2845-40BF-953B-189ABC4776E2}" srcOrd="0" destOrd="0" presId="urn:microsoft.com/office/officeart/2005/8/layout/vList5"/>
    <dgm:cxn modelId="{25ED4912-8CF6-4555-8A15-E75977CE987D}" type="presParOf" srcId="{80D14B52-32D4-4107-A944-BBC1E679C78E}" destId="{890A4FA8-212B-4526-97CB-F8786DBBC556}" srcOrd="11" destOrd="0" presId="urn:microsoft.com/office/officeart/2005/8/layout/vList5"/>
    <dgm:cxn modelId="{A91C4376-F535-49F9-9CAB-810FC6A6FA1B}" type="presParOf" srcId="{80D14B52-32D4-4107-A944-BBC1E679C78E}" destId="{90CD4F6C-A7BC-424A-AD8C-16F9A011DE66}" srcOrd="12" destOrd="0" presId="urn:microsoft.com/office/officeart/2005/8/layout/vList5"/>
    <dgm:cxn modelId="{30547965-A8FE-4BDE-9E7D-AD1A22193D43}" type="presParOf" srcId="{90CD4F6C-A7BC-424A-AD8C-16F9A011DE66}" destId="{B60D8A3E-CD30-4AC6-9F3B-D977212B86C4}" srcOrd="0" destOrd="0" presId="urn:microsoft.com/office/officeart/2005/8/layout/vList5"/>
    <dgm:cxn modelId="{F17278E4-DFD8-4161-A773-F2A1238C4457}" type="presParOf" srcId="{80D14B52-32D4-4107-A944-BBC1E679C78E}" destId="{1286501A-581D-4C67-A248-E01BC83CE851}" srcOrd="13" destOrd="0" presId="urn:microsoft.com/office/officeart/2005/8/layout/vList5"/>
    <dgm:cxn modelId="{D039B975-B060-4ED7-B3B6-14931BD6B062}" type="presParOf" srcId="{80D14B52-32D4-4107-A944-BBC1E679C78E}" destId="{0FB3DFB8-12C1-495F-BC25-6FE1775D934B}" srcOrd="14" destOrd="0" presId="urn:microsoft.com/office/officeart/2005/8/layout/vList5"/>
    <dgm:cxn modelId="{9CC928FC-2717-41CA-8FAD-7DE9E9124CDD}" type="presParOf" srcId="{0FB3DFB8-12C1-495F-BC25-6FE1775D934B}" destId="{4093DAB2-DE81-419D-842E-32ACE09C99E5}" srcOrd="0" destOrd="0" presId="urn:microsoft.com/office/officeart/2005/8/layout/vList5"/>
    <dgm:cxn modelId="{259ACB1D-38E2-4037-94AE-913E84A5B1B9}" type="presParOf" srcId="{80D14B52-32D4-4107-A944-BBC1E679C78E}" destId="{B7FD7F96-0142-4083-8A26-BC7369DC3575}" srcOrd="15" destOrd="0" presId="urn:microsoft.com/office/officeart/2005/8/layout/vList5"/>
    <dgm:cxn modelId="{ADAC06A1-7CDF-416A-8717-6C6312EBA60A}" type="presParOf" srcId="{80D14B52-32D4-4107-A944-BBC1E679C78E}" destId="{FB78163B-8DC8-4075-A063-5D6CBA6DBA1C}" srcOrd="16" destOrd="0" presId="urn:microsoft.com/office/officeart/2005/8/layout/vList5"/>
    <dgm:cxn modelId="{13D45277-E326-4533-A5C1-F078E9CCDD79}" type="presParOf" srcId="{FB78163B-8DC8-4075-A063-5D6CBA6DBA1C}" destId="{4F4E2DA9-5B38-412A-A18E-974147093B1C}" srcOrd="0"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394D92-EE6A-4022-B4F6-AB9AA785F45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C9817111-0C8D-432F-A7FE-07F4BC237715}">
      <dgm:prSet custT="1"/>
      <dgm:spPr>
        <a:solidFill>
          <a:schemeClr val="accent2"/>
        </a:solidFill>
      </dgm:spPr>
      <dgm:t>
        <a:bodyPr/>
        <a:lstStyle/>
        <a:p>
          <a:r>
            <a:rPr lang="tr-TR" sz="1500" b="1" dirty="0" smtClean="0">
              <a:solidFill>
                <a:schemeClr val="tx1"/>
              </a:solidFill>
              <a:latin typeface="Times New Roman" pitchFamily="18" charset="0"/>
              <a:cs typeface="Times New Roman" pitchFamily="18" charset="0"/>
            </a:rPr>
            <a:t>AKADEMİK MOTİVASYON</a:t>
          </a:r>
          <a:endParaRPr lang="tr-TR" sz="1500" dirty="0">
            <a:solidFill>
              <a:schemeClr val="tx1"/>
            </a:solidFill>
            <a:latin typeface="Times New Roman" pitchFamily="18" charset="0"/>
            <a:cs typeface="Times New Roman" pitchFamily="18" charset="0"/>
          </a:endParaRPr>
        </a:p>
      </dgm:t>
    </dgm:pt>
    <dgm:pt modelId="{5DEC4D16-3995-41C6-AA83-8617D9BA248E}" type="parTrans" cxnId="{C095E273-2087-40A8-B7F9-7D223CC10DC0}">
      <dgm:prSet/>
      <dgm:spPr/>
      <dgm:t>
        <a:bodyPr/>
        <a:lstStyle/>
        <a:p>
          <a:endParaRPr lang="tr-TR"/>
        </a:p>
      </dgm:t>
    </dgm:pt>
    <dgm:pt modelId="{C7566B5D-A30C-4F4B-AC8A-148F9FDD7638}" type="sibTrans" cxnId="{C095E273-2087-40A8-B7F9-7D223CC10DC0}">
      <dgm:prSet custT="1"/>
      <dgm:spPr/>
      <dgm:t>
        <a:bodyPr/>
        <a:lstStyle/>
        <a:p>
          <a:endParaRPr lang="tr-TR" sz="1500">
            <a:latin typeface="Times New Roman" pitchFamily="18" charset="0"/>
            <a:cs typeface="Times New Roman" pitchFamily="18" charset="0"/>
          </a:endParaRPr>
        </a:p>
      </dgm:t>
    </dgm:pt>
    <dgm:pt modelId="{77CD3DCE-461D-434B-B197-94C3DC2AE84E}">
      <dgm:prSet custT="1"/>
      <dgm:spPr/>
      <dgm:t>
        <a:bodyPr/>
        <a:lstStyle/>
        <a:p>
          <a:r>
            <a:rPr lang="tr-TR" sz="1500" b="1" dirty="0" smtClean="0">
              <a:latin typeface="Times New Roman" pitchFamily="18" charset="0"/>
              <a:cs typeface="Times New Roman" pitchFamily="18" charset="0"/>
            </a:rPr>
            <a:t>Ebeveynlerin akademik sürece katılımı ve teşviki, ergenlerin motivasyonunu artırır.</a:t>
          </a:r>
          <a:endParaRPr lang="tr-TR" sz="1500" b="1" dirty="0">
            <a:latin typeface="Times New Roman" pitchFamily="18" charset="0"/>
            <a:cs typeface="Times New Roman" pitchFamily="18" charset="0"/>
          </a:endParaRPr>
        </a:p>
      </dgm:t>
    </dgm:pt>
    <dgm:pt modelId="{62180221-02DA-4458-BCB3-4BA6423A144E}" type="parTrans" cxnId="{5B812342-7C28-4484-AC35-25E84612A4AA}">
      <dgm:prSet/>
      <dgm:spPr/>
      <dgm:t>
        <a:bodyPr/>
        <a:lstStyle/>
        <a:p>
          <a:endParaRPr lang="tr-TR"/>
        </a:p>
      </dgm:t>
    </dgm:pt>
    <dgm:pt modelId="{E48F4D79-3051-45A3-BE7B-A92116AA0D20}" type="sibTrans" cxnId="{5B812342-7C28-4484-AC35-25E84612A4AA}">
      <dgm:prSet custT="1"/>
      <dgm:spPr/>
      <dgm:t>
        <a:bodyPr/>
        <a:lstStyle/>
        <a:p>
          <a:endParaRPr lang="tr-TR" sz="1500">
            <a:latin typeface="Times New Roman" pitchFamily="18" charset="0"/>
            <a:cs typeface="Times New Roman" pitchFamily="18" charset="0"/>
          </a:endParaRPr>
        </a:p>
      </dgm:t>
    </dgm:pt>
    <dgm:pt modelId="{3CB71165-35BA-4515-93E8-E3FB71FE4585}">
      <dgm:prSet custT="1"/>
      <dgm:spPr>
        <a:solidFill>
          <a:schemeClr val="accent2">
            <a:lumMod val="60000"/>
            <a:lumOff val="40000"/>
          </a:schemeClr>
        </a:solidFill>
      </dgm:spPr>
      <dgm:t>
        <a:bodyPr/>
        <a:lstStyle/>
        <a:p>
          <a:r>
            <a:rPr lang="tr-TR" sz="1600" b="1" dirty="0" smtClean="0">
              <a:latin typeface="Times New Roman" pitchFamily="18" charset="0"/>
              <a:cs typeface="Times New Roman" pitchFamily="18" charset="0"/>
            </a:rPr>
            <a:t>Hedef belirlemede yardımcı olmak</a:t>
          </a:r>
          <a:endParaRPr lang="tr-TR" sz="1600" b="1" dirty="0">
            <a:latin typeface="Times New Roman" pitchFamily="18" charset="0"/>
            <a:cs typeface="Times New Roman" pitchFamily="18" charset="0"/>
          </a:endParaRPr>
        </a:p>
      </dgm:t>
    </dgm:pt>
    <dgm:pt modelId="{0A176C05-6EED-47E1-8DD1-17A0F7F013BF}" type="parTrans" cxnId="{AC10F63D-53AF-4FE8-A1C4-D841275786A7}">
      <dgm:prSet/>
      <dgm:spPr/>
      <dgm:t>
        <a:bodyPr/>
        <a:lstStyle/>
        <a:p>
          <a:endParaRPr lang="tr-TR"/>
        </a:p>
      </dgm:t>
    </dgm:pt>
    <dgm:pt modelId="{C8887AA2-12A2-4756-9C79-6A9A2793C2BE}" type="sibTrans" cxnId="{AC10F63D-53AF-4FE8-A1C4-D841275786A7}">
      <dgm:prSet custT="1"/>
      <dgm:spPr/>
      <dgm:t>
        <a:bodyPr/>
        <a:lstStyle/>
        <a:p>
          <a:endParaRPr lang="tr-TR" sz="1500">
            <a:latin typeface="Times New Roman" pitchFamily="18" charset="0"/>
            <a:cs typeface="Times New Roman" pitchFamily="18" charset="0"/>
          </a:endParaRPr>
        </a:p>
      </dgm:t>
    </dgm:pt>
    <dgm:pt modelId="{B09E7572-A8B7-4037-BDAE-E5A1CB032180}">
      <dgm:prSet custT="1"/>
      <dgm:spPr>
        <a:solidFill>
          <a:schemeClr val="accent2">
            <a:lumMod val="75000"/>
          </a:schemeClr>
        </a:solidFill>
      </dgm:spPr>
      <dgm:t>
        <a:bodyPr/>
        <a:lstStyle/>
        <a:p>
          <a:r>
            <a:rPr lang="tr-TR" sz="1600" b="1" dirty="0" smtClean="0">
              <a:latin typeface="Times New Roman" pitchFamily="18" charset="0"/>
              <a:cs typeface="Times New Roman" pitchFamily="18" charset="0"/>
            </a:rPr>
            <a:t>Çalışma ortamı sağlamak</a:t>
          </a:r>
          <a:endParaRPr lang="tr-TR" sz="1600" b="1" dirty="0">
            <a:latin typeface="Times New Roman" pitchFamily="18" charset="0"/>
            <a:cs typeface="Times New Roman" pitchFamily="18" charset="0"/>
          </a:endParaRPr>
        </a:p>
      </dgm:t>
    </dgm:pt>
    <dgm:pt modelId="{1B3E7C04-97F1-44D3-87AF-18929A5A5B5D}" type="parTrans" cxnId="{778821B1-298E-46CF-AEDF-BF7812874CF7}">
      <dgm:prSet/>
      <dgm:spPr/>
      <dgm:t>
        <a:bodyPr/>
        <a:lstStyle/>
        <a:p>
          <a:endParaRPr lang="tr-TR"/>
        </a:p>
      </dgm:t>
    </dgm:pt>
    <dgm:pt modelId="{52AA6167-555B-4A28-BF19-4772BE22CBE1}" type="sibTrans" cxnId="{778821B1-298E-46CF-AEDF-BF7812874CF7}">
      <dgm:prSet custT="1"/>
      <dgm:spPr/>
      <dgm:t>
        <a:bodyPr/>
        <a:lstStyle/>
        <a:p>
          <a:endParaRPr lang="tr-TR" sz="1500">
            <a:latin typeface="Times New Roman" pitchFamily="18" charset="0"/>
            <a:cs typeface="Times New Roman" pitchFamily="18" charset="0"/>
          </a:endParaRPr>
        </a:p>
      </dgm:t>
    </dgm:pt>
    <dgm:pt modelId="{61EB685B-90AD-4FB1-8A9E-CF2ED307C4AB}">
      <dgm:prSet custT="1"/>
      <dgm:spPr/>
      <dgm:t>
        <a:bodyPr/>
        <a:lstStyle/>
        <a:p>
          <a:pPr algn="l"/>
          <a:endParaRPr lang="tr-TR" sz="1500" b="1" dirty="0">
            <a:latin typeface="Times New Roman" pitchFamily="18" charset="0"/>
            <a:cs typeface="Times New Roman" pitchFamily="18" charset="0"/>
          </a:endParaRPr>
        </a:p>
      </dgm:t>
    </dgm:pt>
    <dgm:pt modelId="{DAF0FF11-64CF-48DC-8B73-0875686B2ED2}" type="parTrans" cxnId="{3E0241E7-1302-441E-A9B7-EFDBF2B9A309}">
      <dgm:prSet/>
      <dgm:spPr/>
      <dgm:t>
        <a:bodyPr/>
        <a:lstStyle/>
        <a:p>
          <a:endParaRPr lang="tr-TR"/>
        </a:p>
      </dgm:t>
    </dgm:pt>
    <dgm:pt modelId="{0C2E6A82-117E-4493-A75A-BB3D221842E2}" type="sibTrans" cxnId="{3E0241E7-1302-441E-A9B7-EFDBF2B9A309}">
      <dgm:prSet/>
      <dgm:spPr/>
      <dgm:t>
        <a:bodyPr/>
        <a:lstStyle/>
        <a:p>
          <a:endParaRPr lang="tr-TR"/>
        </a:p>
      </dgm:t>
    </dgm:pt>
    <dgm:pt modelId="{8BD88971-3627-4C0B-8008-76AC2656C27A}">
      <dgm:prSet custT="1"/>
      <dgm:spPr/>
      <dgm:t>
        <a:bodyPr/>
        <a:lstStyle/>
        <a:p>
          <a:pPr algn="l"/>
          <a:r>
            <a:rPr lang="tr-TR" sz="1500" b="1" dirty="0" smtClean="0">
              <a:latin typeface="Times New Roman" pitchFamily="18" charset="0"/>
              <a:cs typeface="Times New Roman" pitchFamily="18" charset="0"/>
            </a:rPr>
            <a:t>Başarısızlık durumunda yargılamak yerine destek olmak, ergenin öğrenme azmini korur.</a:t>
          </a:r>
          <a:endParaRPr lang="tr-TR" sz="1500" b="1" dirty="0">
            <a:latin typeface="Times New Roman" pitchFamily="18" charset="0"/>
            <a:cs typeface="Times New Roman" pitchFamily="18" charset="0"/>
          </a:endParaRPr>
        </a:p>
      </dgm:t>
    </dgm:pt>
    <dgm:pt modelId="{77CF2009-EC37-4846-99BA-7896BE1F4266}" type="parTrans" cxnId="{B822767A-4E9D-4034-90DA-932B878ED568}">
      <dgm:prSet/>
      <dgm:spPr/>
      <dgm:t>
        <a:bodyPr/>
        <a:lstStyle/>
        <a:p>
          <a:endParaRPr lang="tr-TR"/>
        </a:p>
      </dgm:t>
    </dgm:pt>
    <dgm:pt modelId="{CFAAA5F0-753B-4823-AB63-89E9781A8C54}" type="sibTrans" cxnId="{B822767A-4E9D-4034-90DA-932B878ED568}">
      <dgm:prSet/>
      <dgm:spPr/>
      <dgm:t>
        <a:bodyPr/>
        <a:lstStyle/>
        <a:p>
          <a:endParaRPr lang="tr-TR"/>
        </a:p>
      </dgm:t>
    </dgm:pt>
    <dgm:pt modelId="{9F2239A9-C1AD-499A-953B-2A2E42CB1ED6}">
      <dgm:prSet custT="1"/>
      <dgm:spPr/>
      <dgm:t>
        <a:bodyPr/>
        <a:lstStyle/>
        <a:p>
          <a:pPr algn="l"/>
          <a:r>
            <a:rPr lang="tr-TR" sz="1500" b="1" dirty="0" smtClean="0">
              <a:latin typeface="Times New Roman" pitchFamily="18" charset="0"/>
              <a:cs typeface="Times New Roman" pitchFamily="18" charset="0"/>
            </a:rPr>
            <a:t>Kaygıyı azaltmak</a:t>
          </a:r>
          <a:endParaRPr lang="tr-TR" sz="1500" b="1" dirty="0">
            <a:latin typeface="Times New Roman" pitchFamily="18" charset="0"/>
            <a:cs typeface="Times New Roman" pitchFamily="18" charset="0"/>
          </a:endParaRPr>
        </a:p>
      </dgm:t>
    </dgm:pt>
    <dgm:pt modelId="{D960DF3E-F36E-48DE-AB2E-06AA98E4BFD0}" type="parTrans" cxnId="{05A44B82-DDF0-4483-8B7D-D164582F40D0}">
      <dgm:prSet/>
      <dgm:spPr/>
      <dgm:t>
        <a:bodyPr/>
        <a:lstStyle/>
        <a:p>
          <a:endParaRPr lang="tr-TR"/>
        </a:p>
      </dgm:t>
    </dgm:pt>
    <dgm:pt modelId="{8EB1DE89-6D00-40D3-8B54-FD5B35C2423E}" type="sibTrans" cxnId="{05A44B82-DDF0-4483-8B7D-D164582F40D0}">
      <dgm:prSet/>
      <dgm:spPr/>
      <dgm:t>
        <a:bodyPr/>
        <a:lstStyle/>
        <a:p>
          <a:endParaRPr lang="tr-TR"/>
        </a:p>
      </dgm:t>
    </dgm:pt>
    <dgm:pt modelId="{5D376415-4401-4AD2-A564-8E3B9FE73D0B}">
      <dgm:prSet custT="1"/>
      <dgm:spPr/>
      <dgm:t>
        <a:bodyPr/>
        <a:lstStyle/>
        <a:p>
          <a:pPr algn="l"/>
          <a:r>
            <a:rPr lang="tr-TR" sz="1500" b="1" dirty="0" smtClean="0">
              <a:latin typeface="Times New Roman" pitchFamily="18" charset="0"/>
              <a:cs typeface="Times New Roman" pitchFamily="18" charset="0"/>
            </a:rPr>
            <a:t>Özgüveni pekiştirmek</a:t>
          </a:r>
          <a:endParaRPr lang="tr-TR" sz="1500" b="1" dirty="0">
            <a:latin typeface="Times New Roman" pitchFamily="18" charset="0"/>
            <a:cs typeface="Times New Roman" pitchFamily="18" charset="0"/>
          </a:endParaRPr>
        </a:p>
      </dgm:t>
    </dgm:pt>
    <dgm:pt modelId="{FE7F8D39-0C55-4234-BDAB-8A7528239C22}" type="parTrans" cxnId="{E44DF3DC-0520-48F5-81DF-7AB119934616}">
      <dgm:prSet/>
      <dgm:spPr/>
      <dgm:t>
        <a:bodyPr/>
        <a:lstStyle/>
        <a:p>
          <a:endParaRPr lang="tr-TR"/>
        </a:p>
      </dgm:t>
    </dgm:pt>
    <dgm:pt modelId="{80ED10DA-8DA2-4B53-ABB4-005B84393AF1}" type="sibTrans" cxnId="{E44DF3DC-0520-48F5-81DF-7AB119934616}">
      <dgm:prSet/>
      <dgm:spPr/>
      <dgm:t>
        <a:bodyPr/>
        <a:lstStyle/>
        <a:p>
          <a:endParaRPr lang="tr-TR"/>
        </a:p>
      </dgm:t>
    </dgm:pt>
    <dgm:pt modelId="{9847601C-DEFA-474C-92CC-1763341A062F}">
      <dgm:prSet custT="1"/>
      <dgm:spPr/>
      <dgm:t>
        <a:bodyPr/>
        <a:lstStyle/>
        <a:p>
          <a:pPr algn="l"/>
          <a:r>
            <a:rPr lang="tr-TR" sz="1500" b="1" dirty="0" smtClean="0">
              <a:latin typeface="Times New Roman" pitchFamily="18" charset="0"/>
              <a:cs typeface="Times New Roman" pitchFamily="18" charset="0"/>
            </a:rPr>
            <a:t>Aile desteği, sadece notlarla değil, ergenin genel gelişimindeki başarıyla da doğru orantılıdır. Koşulsuz sevgi ve anlayış en büyük destektir.</a:t>
          </a:r>
          <a:endParaRPr lang="tr-TR" sz="1500" b="1" dirty="0">
            <a:latin typeface="Times New Roman" pitchFamily="18" charset="0"/>
            <a:cs typeface="Times New Roman" pitchFamily="18" charset="0"/>
          </a:endParaRPr>
        </a:p>
      </dgm:t>
    </dgm:pt>
    <dgm:pt modelId="{A6FEC516-BE2D-4F2F-A9B3-C31E7E932163}" type="parTrans" cxnId="{7B2B32D0-D1B1-4D89-82E3-395977F90D3B}">
      <dgm:prSet/>
      <dgm:spPr/>
      <dgm:t>
        <a:bodyPr/>
        <a:lstStyle/>
        <a:p>
          <a:endParaRPr lang="tr-TR"/>
        </a:p>
      </dgm:t>
    </dgm:pt>
    <dgm:pt modelId="{E5663BEE-1CAA-4092-AC0A-434F0C5DE35C}" type="sibTrans" cxnId="{7B2B32D0-D1B1-4D89-82E3-395977F90D3B}">
      <dgm:prSet/>
      <dgm:spPr/>
      <dgm:t>
        <a:bodyPr/>
        <a:lstStyle/>
        <a:p>
          <a:endParaRPr lang="tr-TR"/>
        </a:p>
      </dgm:t>
    </dgm:pt>
    <dgm:pt modelId="{BE114F61-3684-419B-8E18-99A97CD5190E}">
      <dgm:prSet custT="1"/>
      <dgm:spPr>
        <a:solidFill>
          <a:schemeClr val="accent6">
            <a:lumMod val="75000"/>
          </a:schemeClr>
        </a:solidFill>
      </dgm:spPr>
      <dgm:t>
        <a:bodyPr/>
        <a:lstStyle/>
        <a:p>
          <a:r>
            <a:rPr lang="tr-TR" sz="1600" b="1" dirty="0" smtClean="0">
              <a:solidFill>
                <a:schemeClr val="tx1"/>
              </a:solidFill>
              <a:latin typeface="Times New Roman" pitchFamily="18" charset="0"/>
              <a:cs typeface="Times New Roman" pitchFamily="18" charset="0"/>
            </a:rPr>
            <a:t>DUYGUSAL DESTEK</a:t>
          </a:r>
          <a:endParaRPr lang="tr-TR" sz="1600" dirty="0">
            <a:solidFill>
              <a:schemeClr val="tx1"/>
            </a:solidFill>
            <a:latin typeface="Times New Roman" pitchFamily="18" charset="0"/>
            <a:cs typeface="Times New Roman" pitchFamily="18" charset="0"/>
          </a:endParaRPr>
        </a:p>
      </dgm:t>
    </dgm:pt>
    <dgm:pt modelId="{10051945-4CE9-47B7-A035-D26A76EC671D}" type="parTrans" cxnId="{2A5A3D11-200E-4044-901D-676FC2CE0A2C}">
      <dgm:prSet/>
      <dgm:spPr/>
      <dgm:t>
        <a:bodyPr/>
        <a:lstStyle/>
        <a:p>
          <a:endParaRPr lang="tr-TR"/>
        </a:p>
      </dgm:t>
    </dgm:pt>
    <dgm:pt modelId="{04FDC91B-8734-46CF-9D3E-93715CB9256E}" type="sibTrans" cxnId="{2A5A3D11-200E-4044-901D-676FC2CE0A2C}">
      <dgm:prSet custT="1"/>
      <dgm:spPr/>
      <dgm:t>
        <a:bodyPr/>
        <a:lstStyle/>
        <a:p>
          <a:endParaRPr lang="tr-TR" sz="1500">
            <a:latin typeface="Times New Roman" pitchFamily="18" charset="0"/>
            <a:cs typeface="Times New Roman" pitchFamily="18" charset="0"/>
          </a:endParaRPr>
        </a:p>
      </dgm:t>
    </dgm:pt>
    <dgm:pt modelId="{09DA8EE2-068B-4296-8BA1-BA8915DA51BB}" type="pres">
      <dgm:prSet presAssocID="{A6394D92-EE6A-4022-B4F6-AB9AA785F458}" presName="Name0" presStyleCnt="0">
        <dgm:presLayoutVars>
          <dgm:dir/>
          <dgm:resizeHandles val="exact"/>
        </dgm:presLayoutVars>
      </dgm:prSet>
      <dgm:spPr/>
    </dgm:pt>
    <dgm:pt modelId="{7F6B860E-E884-4C7E-BF36-AB206D4A7822}" type="pres">
      <dgm:prSet presAssocID="{C9817111-0C8D-432F-A7FE-07F4BC237715}" presName="node" presStyleLbl="node1" presStyleIdx="0" presStyleCnt="6" custScaleX="184650">
        <dgm:presLayoutVars>
          <dgm:bulletEnabled val="1"/>
        </dgm:presLayoutVars>
      </dgm:prSet>
      <dgm:spPr/>
    </dgm:pt>
    <dgm:pt modelId="{C1BDF58A-D93F-4585-92C2-3F134AB9D4FA}" type="pres">
      <dgm:prSet presAssocID="{C7566B5D-A30C-4F4B-AC8A-148F9FDD7638}" presName="sibTrans" presStyleLbl="sibTrans2D1" presStyleIdx="0" presStyleCnt="5"/>
      <dgm:spPr/>
    </dgm:pt>
    <dgm:pt modelId="{B12A5AF7-2CF6-4F19-90A3-ABCD07F0BCFA}" type="pres">
      <dgm:prSet presAssocID="{C7566B5D-A30C-4F4B-AC8A-148F9FDD7638}" presName="connectorText" presStyleLbl="sibTrans2D1" presStyleIdx="0" presStyleCnt="5"/>
      <dgm:spPr/>
    </dgm:pt>
    <dgm:pt modelId="{1B4E5FCD-2FB8-42D6-A03A-F15121831A9E}" type="pres">
      <dgm:prSet presAssocID="{77CD3DCE-461D-434B-B197-94C3DC2AE84E}" presName="node" presStyleLbl="node1" presStyleIdx="1" presStyleCnt="6" custScaleX="144437">
        <dgm:presLayoutVars>
          <dgm:bulletEnabled val="1"/>
        </dgm:presLayoutVars>
      </dgm:prSet>
      <dgm:spPr/>
    </dgm:pt>
    <dgm:pt modelId="{080998BB-EB33-481F-A4AD-DC3459478CE8}" type="pres">
      <dgm:prSet presAssocID="{E48F4D79-3051-45A3-BE7B-A92116AA0D20}" presName="sibTrans" presStyleLbl="sibTrans2D1" presStyleIdx="1" presStyleCnt="5"/>
      <dgm:spPr/>
    </dgm:pt>
    <dgm:pt modelId="{14F8C3E9-332B-4C8F-A627-7D5FAFED80BA}" type="pres">
      <dgm:prSet presAssocID="{E48F4D79-3051-45A3-BE7B-A92116AA0D20}" presName="connectorText" presStyleLbl="sibTrans2D1" presStyleIdx="1" presStyleCnt="5"/>
      <dgm:spPr/>
    </dgm:pt>
    <dgm:pt modelId="{BADBF8EF-90F1-481D-9D92-6376DB415BB1}" type="pres">
      <dgm:prSet presAssocID="{3CB71165-35BA-4515-93E8-E3FB71FE4585}" presName="node" presStyleLbl="node1" presStyleIdx="2" presStyleCnt="6" custScaleX="152521">
        <dgm:presLayoutVars>
          <dgm:bulletEnabled val="1"/>
        </dgm:presLayoutVars>
      </dgm:prSet>
      <dgm:spPr/>
    </dgm:pt>
    <dgm:pt modelId="{06C2206D-E8E4-487F-8029-78E93A2D0871}" type="pres">
      <dgm:prSet presAssocID="{C8887AA2-12A2-4756-9C79-6A9A2793C2BE}" presName="sibTrans" presStyleLbl="sibTrans2D1" presStyleIdx="2" presStyleCnt="5"/>
      <dgm:spPr/>
    </dgm:pt>
    <dgm:pt modelId="{DA5FC74B-8EBD-4A79-9E2B-4227C4894717}" type="pres">
      <dgm:prSet presAssocID="{C8887AA2-12A2-4756-9C79-6A9A2793C2BE}" presName="connectorText" presStyleLbl="sibTrans2D1" presStyleIdx="2" presStyleCnt="5"/>
      <dgm:spPr/>
    </dgm:pt>
    <dgm:pt modelId="{18682A5A-ADB7-40A1-84FC-D497BF04DEE7}" type="pres">
      <dgm:prSet presAssocID="{B09E7572-A8B7-4037-BDAE-E5A1CB032180}" presName="node" presStyleLbl="node1" presStyleIdx="3" presStyleCnt="6" custScaleX="119016">
        <dgm:presLayoutVars>
          <dgm:bulletEnabled val="1"/>
        </dgm:presLayoutVars>
      </dgm:prSet>
      <dgm:spPr/>
    </dgm:pt>
    <dgm:pt modelId="{90214775-0756-4717-95C5-E09C2D30E446}" type="pres">
      <dgm:prSet presAssocID="{52AA6167-555B-4A28-BF19-4772BE22CBE1}" presName="sibTrans" presStyleLbl="sibTrans2D1" presStyleIdx="3" presStyleCnt="5"/>
      <dgm:spPr/>
    </dgm:pt>
    <dgm:pt modelId="{65755FF2-8D9F-44ED-90B5-624B51A46EAC}" type="pres">
      <dgm:prSet presAssocID="{52AA6167-555B-4A28-BF19-4772BE22CBE1}" presName="connectorText" presStyleLbl="sibTrans2D1" presStyleIdx="3" presStyleCnt="5"/>
      <dgm:spPr/>
    </dgm:pt>
    <dgm:pt modelId="{0C6B8862-28C0-48EF-9E68-73EC5EDB2195}" type="pres">
      <dgm:prSet presAssocID="{BE114F61-3684-419B-8E18-99A97CD5190E}" presName="node" presStyleLbl="node1" presStyleIdx="4" presStyleCnt="6" custScaleX="148938">
        <dgm:presLayoutVars>
          <dgm:bulletEnabled val="1"/>
        </dgm:presLayoutVars>
      </dgm:prSet>
      <dgm:spPr/>
    </dgm:pt>
    <dgm:pt modelId="{387E35DC-CFF9-427C-83E5-B4BFC1533D53}" type="pres">
      <dgm:prSet presAssocID="{04FDC91B-8734-46CF-9D3E-93715CB9256E}" presName="sibTrans" presStyleLbl="sibTrans2D1" presStyleIdx="4" presStyleCnt="5"/>
      <dgm:spPr/>
    </dgm:pt>
    <dgm:pt modelId="{6BC45580-5E84-4357-81E0-269FFAF00C2D}" type="pres">
      <dgm:prSet presAssocID="{04FDC91B-8734-46CF-9D3E-93715CB9256E}" presName="connectorText" presStyleLbl="sibTrans2D1" presStyleIdx="4" presStyleCnt="5"/>
      <dgm:spPr/>
    </dgm:pt>
    <dgm:pt modelId="{3B1B3BE9-2D3B-4334-B3EA-17D1C0DC8B75}" type="pres">
      <dgm:prSet presAssocID="{61EB685B-90AD-4FB1-8A9E-CF2ED307C4AB}" presName="node" presStyleLbl="node1" presStyleIdx="5" presStyleCnt="6" custScaleX="178099">
        <dgm:presLayoutVars>
          <dgm:bulletEnabled val="1"/>
        </dgm:presLayoutVars>
      </dgm:prSet>
      <dgm:spPr/>
      <dgm:t>
        <a:bodyPr/>
        <a:lstStyle/>
        <a:p>
          <a:endParaRPr lang="tr-TR"/>
        </a:p>
      </dgm:t>
    </dgm:pt>
  </dgm:ptLst>
  <dgm:cxnLst>
    <dgm:cxn modelId="{2A5A3D11-200E-4044-901D-676FC2CE0A2C}" srcId="{A6394D92-EE6A-4022-B4F6-AB9AA785F458}" destId="{BE114F61-3684-419B-8E18-99A97CD5190E}" srcOrd="4" destOrd="0" parTransId="{10051945-4CE9-47B7-A035-D26A76EC671D}" sibTransId="{04FDC91B-8734-46CF-9D3E-93715CB9256E}"/>
    <dgm:cxn modelId="{AC4DBC87-1FF2-432B-ADD5-6E70521E11AF}" type="presOf" srcId="{04FDC91B-8734-46CF-9D3E-93715CB9256E}" destId="{6BC45580-5E84-4357-81E0-269FFAF00C2D}" srcOrd="1" destOrd="0" presId="urn:microsoft.com/office/officeart/2005/8/layout/process1"/>
    <dgm:cxn modelId="{B684C0F5-7132-462C-958D-C59B08810CB0}" type="presOf" srcId="{C7566B5D-A30C-4F4B-AC8A-148F9FDD7638}" destId="{C1BDF58A-D93F-4585-92C2-3F134AB9D4FA}" srcOrd="0" destOrd="0" presId="urn:microsoft.com/office/officeart/2005/8/layout/process1"/>
    <dgm:cxn modelId="{35113F7D-4457-4601-889A-03520460F48B}" type="presOf" srcId="{61EB685B-90AD-4FB1-8A9E-CF2ED307C4AB}" destId="{3B1B3BE9-2D3B-4334-B3EA-17D1C0DC8B75}" srcOrd="0" destOrd="0" presId="urn:microsoft.com/office/officeart/2005/8/layout/process1"/>
    <dgm:cxn modelId="{407F9A41-9982-45C1-BB4B-B7CDE8AABE4A}" type="presOf" srcId="{BE114F61-3684-419B-8E18-99A97CD5190E}" destId="{0C6B8862-28C0-48EF-9E68-73EC5EDB2195}" srcOrd="0" destOrd="0" presId="urn:microsoft.com/office/officeart/2005/8/layout/process1"/>
    <dgm:cxn modelId="{3E0241E7-1302-441E-A9B7-EFDBF2B9A309}" srcId="{A6394D92-EE6A-4022-B4F6-AB9AA785F458}" destId="{61EB685B-90AD-4FB1-8A9E-CF2ED307C4AB}" srcOrd="5" destOrd="0" parTransId="{DAF0FF11-64CF-48DC-8B73-0875686B2ED2}" sibTransId="{0C2E6A82-117E-4493-A75A-BB3D221842E2}"/>
    <dgm:cxn modelId="{65DF330E-85EF-43CE-A9B2-0F60B5CECECC}" type="presOf" srcId="{9F2239A9-C1AD-499A-953B-2A2E42CB1ED6}" destId="{3B1B3BE9-2D3B-4334-B3EA-17D1C0DC8B75}" srcOrd="0" destOrd="2" presId="urn:microsoft.com/office/officeart/2005/8/layout/process1"/>
    <dgm:cxn modelId="{E44DF3DC-0520-48F5-81DF-7AB119934616}" srcId="{61EB685B-90AD-4FB1-8A9E-CF2ED307C4AB}" destId="{5D376415-4401-4AD2-A564-8E3B9FE73D0B}" srcOrd="2" destOrd="0" parTransId="{FE7F8D39-0C55-4234-BDAB-8A7528239C22}" sibTransId="{80ED10DA-8DA2-4B53-ABB4-005B84393AF1}"/>
    <dgm:cxn modelId="{0C46D346-1BA0-41E9-AFC0-681A32D0C507}" type="presOf" srcId="{8BD88971-3627-4C0B-8008-76AC2656C27A}" destId="{3B1B3BE9-2D3B-4334-B3EA-17D1C0DC8B75}" srcOrd="0" destOrd="1" presId="urn:microsoft.com/office/officeart/2005/8/layout/process1"/>
    <dgm:cxn modelId="{B5037203-2BE9-4227-B93B-427410F25367}" type="presOf" srcId="{E48F4D79-3051-45A3-BE7B-A92116AA0D20}" destId="{080998BB-EB33-481F-A4AD-DC3459478CE8}" srcOrd="0" destOrd="0" presId="urn:microsoft.com/office/officeart/2005/8/layout/process1"/>
    <dgm:cxn modelId="{DF75CF67-6080-4627-86EF-92CCFDE5DC45}" type="presOf" srcId="{C7566B5D-A30C-4F4B-AC8A-148F9FDD7638}" destId="{B12A5AF7-2CF6-4F19-90A3-ABCD07F0BCFA}" srcOrd="1" destOrd="0" presId="urn:microsoft.com/office/officeart/2005/8/layout/process1"/>
    <dgm:cxn modelId="{05A44B82-DDF0-4483-8B7D-D164582F40D0}" srcId="{61EB685B-90AD-4FB1-8A9E-CF2ED307C4AB}" destId="{9F2239A9-C1AD-499A-953B-2A2E42CB1ED6}" srcOrd="1" destOrd="0" parTransId="{D960DF3E-F36E-48DE-AB2E-06AA98E4BFD0}" sibTransId="{8EB1DE89-6D00-40D3-8B54-FD5B35C2423E}"/>
    <dgm:cxn modelId="{B7C553C0-0FBB-49D0-AEE8-7F30BBBC4485}" type="presOf" srcId="{C8887AA2-12A2-4756-9C79-6A9A2793C2BE}" destId="{06C2206D-E8E4-487F-8029-78E93A2D0871}" srcOrd="0" destOrd="0" presId="urn:microsoft.com/office/officeart/2005/8/layout/process1"/>
    <dgm:cxn modelId="{5B812342-7C28-4484-AC35-25E84612A4AA}" srcId="{A6394D92-EE6A-4022-B4F6-AB9AA785F458}" destId="{77CD3DCE-461D-434B-B197-94C3DC2AE84E}" srcOrd="1" destOrd="0" parTransId="{62180221-02DA-4458-BCB3-4BA6423A144E}" sibTransId="{E48F4D79-3051-45A3-BE7B-A92116AA0D20}"/>
    <dgm:cxn modelId="{4F3AA138-79BD-400D-A65E-D5B57097BDED}" type="presOf" srcId="{9847601C-DEFA-474C-92CC-1763341A062F}" destId="{3B1B3BE9-2D3B-4334-B3EA-17D1C0DC8B75}" srcOrd="0" destOrd="4" presId="urn:microsoft.com/office/officeart/2005/8/layout/process1"/>
    <dgm:cxn modelId="{C095E273-2087-40A8-B7F9-7D223CC10DC0}" srcId="{A6394D92-EE6A-4022-B4F6-AB9AA785F458}" destId="{C9817111-0C8D-432F-A7FE-07F4BC237715}" srcOrd="0" destOrd="0" parTransId="{5DEC4D16-3995-41C6-AA83-8617D9BA248E}" sibTransId="{C7566B5D-A30C-4F4B-AC8A-148F9FDD7638}"/>
    <dgm:cxn modelId="{E7AF4AB6-B653-479F-9566-49426D52ABD0}" type="presOf" srcId="{C9817111-0C8D-432F-A7FE-07F4BC237715}" destId="{7F6B860E-E884-4C7E-BF36-AB206D4A7822}" srcOrd="0" destOrd="0" presId="urn:microsoft.com/office/officeart/2005/8/layout/process1"/>
    <dgm:cxn modelId="{D96EB991-4859-49D9-AD6F-9E78ABEB9DF3}" type="presOf" srcId="{52AA6167-555B-4A28-BF19-4772BE22CBE1}" destId="{65755FF2-8D9F-44ED-90B5-624B51A46EAC}" srcOrd="1" destOrd="0" presId="urn:microsoft.com/office/officeart/2005/8/layout/process1"/>
    <dgm:cxn modelId="{B822767A-4E9D-4034-90DA-932B878ED568}" srcId="{61EB685B-90AD-4FB1-8A9E-CF2ED307C4AB}" destId="{8BD88971-3627-4C0B-8008-76AC2656C27A}" srcOrd="0" destOrd="0" parTransId="{77CF2009-EC37-4846-99BA-7896BE1F4266}" sibTransId="{CFAAA5F0-753B-4823-AB63-89E9781A8C54}"/>
    <dgm:cxn modelId="{3D763224-1C42-4B63-9602-8934CD87A59E}" type="presOf" srcId="{77CD3DCE-461D-434B-B197-94C3DC2AE84E}" destId="{1B4E5FCD-2FB8-42D6-A03A-F15121831A9E}" srcOrd="0" destOrd="0" presId="urn:microsoft.com/office/officeart/2005/8/layout/process1"/>
    <dgm:cxn modelId="{C72EF17E-B0E0-48D3-8491-239BFBA29A51}" type="presOf" srcId="{5D376415-4401-4AD2-A564-8E3B9FE73D0B}" destId="{3B1B3BE9-2D3B-4334-B3EA-17D1C0DC8B75}" srcOrd="0" destOrd="3" presId="urn:microsoft.com/office/officeart/2005/8/layout/process1"/>
    <dgm:cxn modelId="{64492925-0A19-4D53-9E6D-232EC5DDF728}" type="presOf" srcId="{3CB71165-35BA-4515-93E8-E3FB71FE4585}" destId="{BADBF8EF-90F1-481D-9D92-6376DB415BB1}" srcOrd="0" destOrd="0" presId="urn:microsoft.com/office/officeart/2005/8/layout/process1"/>
    <dgm:cxn modelId="{A0017D2A-26B6-443F-97C6-71160DBA8B84}" type="presOf" srcId="{E48F4D79-3051-45A3-BE7B-A92116AA0D20}" destId="{14F8C3E9-332B-4C8F-A627-7D5FAFED80BA}" srcOrd="1" destOrd="0" presId="urn:microsoft.com/office/officeart/2005/8/layout/process1"/>
    <dgm:cxn modelId="{49EF86DC-7703-44B8-B155-1BCBF067AF89}" type="presOf" srcId="{C8887AA2-12A2-4756-9C79-6A9A2793C2BE}" destId="{DA5FC74B-8EBD-4A79-9E2B-4227C4894717}" srcOrd="1" destOrd="0" presId="urn:microsoft.com/office/officeart/2005/8/layout/process1"/>
    <dgm:cxn modelId="{1FFEB39F-DFDB-458A-82B5-C84961D15A58}" type="presOf" srcId="{04FDC91B-8734-46CF-9D3E-93715CB9256E}" destId="{387E35DC-CFF9-427C-83E5-B4BFC1533D53}" srcOrd="0" destOrd="0" presId="urn:microsoft.com/office/officeart/2005/8/layout/process1"/>
    <dgm:cxn modelId="{778821B1-298E-46CF-AEDF-BF7812874CF7}" srcId="{A6394D92-EE6A-4022-B4F6-AB9AA785F458}" destId="{B09E7572-A8B7-4037-BDAE-E5A1CB032180}" srcOrd="3" destOrd="0" parTransId="{1B3E7C04-97F1-44D3-87AF-18929A5A5B5D}" sibTransId="{52AA6167-555B-4A28-BF19-4772BE22CBE1}"/>
    <dgm:cxn modelId="{0886EF9C-7F7C-429E-95C8-FC2EAFBFCE39}" type="presOf" srcId="{B09E7572-A8B7-4037-BDAE-E5A1CB032180}" destId="{18682A5A-ADB7-40A1-84FC-D497BF04DEE7}" srcOrd="0" destOrd="0" presId="urn:microsoft.com/office/officeart/2005/8/layout/process1"/>
    <dgm:cxn modelId="{7EF71C05-595C-4DDB-9E24-F9DF72C16418}" type="presOf" srcId="{52AA6167-555B-4A28-BF19-4772BE22CBE1}" destId="{90214775-0756-4717-95C5-E09C2D30E446}" srcOrd="0" destOrd="0" presId="urn:microsoft.com/office/officeart/2005/8/layout/process1"/>
    <dgm:cxn modelId="{AC10F63D-53AF-4FE8-A1C4-D841275786A7}" srcId="{A6394D92-EE6A-4022-B4F6-AB9AA785F458}" destId="{3CB71165-35BA-4515-93E8-E3FB71FE4585}" srcOrd="2" destOrd="0" parTransId="{0A176C05-6EED-47E1-8DD1-17A0F7F013BF}" sibTransId="{C8887AA2-12A2-4756-9C79-6A9A2793C2BE}"/>
    <dgm:cxn modelId="{7B2B32D0-D1B1-4D89-82E3-395977F90D3B}" srcId="{5D376415-4401-4AD2-A564-8E3B9FE73D0B}" destId="{9847601C-DEFA-474C-92CC-1763341A062F}" srcOrd="0" destOrd="0" parTransId="{A6FEC516-BE2D-4F2F-A9B3-C31E7E932163}" sibTransId="{E5663BEE-1CAA-4092-AC0A-434F0C5DE35C}"/>
    <dgm:cxn modelId="{8E1A1AD7-6CF5-4776-93D5-AF3B54B5AE61}" type="presOf" srcId="{A6394D92-EE6A-4022-B4F6-AB9AA785F458}" destId="{09DA8EE2-068B-4296-8BA1-BA8915DA51BB}" srcOrd="0" destOrd="0" presId="urn:microsoft.com/office/officeart/2005/8/layout/process1"/>
    <dgm:cxn modelId="{D7128624-8D19-4350-B137-28717FC394E5}" type="presParOf" srcId="{09DA8EE2-068B-4296-8BA1-BA8915DA51BB}" destId="{7F6B860E-E884-4C7E-BF36-AB206D4A7822}" srcOrd="0" destOrd="0" presId="urn:microsoft.com/office/officeart/2005/8/layout/process1"/>
    <dgm:cxn modelId="{04342870-FD31-4942-96DD-2E4A7857A0F7}" type="presParOf" srcId="{09DA8EE2-068B-4296-8BA1-BA8915DA51BB}" destId="{C1BDF58A-D93F-4585-92C2-3F134AB9D4FA}" srcOrd="1" destOrd="0" presId="urn:microsoft.com/office/officeart/2005/8/layout/process1"/>
    <dgm:cxn modelId="{2B40D7CE-7AFE-4BF3-8C63-65AEF5AC5896}" type="presParOf" srcId="{C1BDF58A-D93F-4585-92C2-3F134AB9D4FA}" destId="{B12A5AF7-2CF6-4F19-90A3-ABCD07F0BCFA}" srcOrd="0" destOrd="0" presId="urn:microsoft.com/office/officeart/2005/8/layout/process1"/>
    <dgm:cxn modelId="{A73B8602-E085-49E9-A02E-AB868EC6392F}" type="presParOf" srcId="{09DA8EE2-068B-4296-8BA1-BA8915DA51BB}" destId="{1B4E5FCD-2FB8-42D6-A03A-F15121831A9E}" srcOrd="2" destOrd="0" presId="urn:microsoft.com/office/officeart/2005/8/layout/process1"/>
    <dgm:cxn modelId="{D18EEBD4-529E-4774-9D09-869CFDC369A3}" type="presParOf" srcId="{09DA8EE2-068B-4296-8BA1-BA8915DA51BB}" destId="{080998BB-EB33-481F-A4AD-DC3459478CE8}" srcOrd="3" destOrd="0" presId="urn:microsoft.com/office/officeart/2005/8/layout/process1"/>
    <dgm:cxn modelId="{A7803923-0B53-4ABC-A0E0-48FCB63AC35E}" type="presParOf" srcId="{080998BB-EB33-481F-A4AD-DC3459478CE8}" destId="{14F8C3E9-332B-4C8F-A627-7D5FAFED80BA}" srcOrd="0" destOrd="0" presId="urn:microsoft.com/office/officeart/2005/8/layout/process1"/>
    <dgm:cxn modelId="{6DCC2EE6-1ED9-4F65-BC70-8BE828C6535C}" type="presParOf" srcId="{09DA8EE2-068B-4296-8BA1-BA8915DA51BB}" destId="{BADBF8EF-90F1-481D-9D92-6376DB415BB1}" srcOrd="4" destOrd="0" presId="urn:microsoft.com/office/officeart/2005/8/layout/process1"/>
    <dgm:cxn modelId="{4AB6EBF0-BBEE-43ED-9EAE-328E38A36179}" type="presParOf" srcId="{09DA8EE2-068B-4296-8BA1-BA8915DA51BB}" destId="{06C2206D-E8E4-487F-8029-78E93A2D0871}" srcOrd="5" destOrd="0" presId="urn:microsoft.com/office/officeart/2005/8/layout/process1"/>
    <dgm:cxn modelId="{E724F932-088B-4B82-AB03-7335DEAD21F1}" type="presParOf" srcId="{06C2206D-E8E4-487F-8029-78E93A2D0871}" destId="{DA5FC74B-8EBD-4A79-9E2B-4227C4894717}" srcOrd="0" destOrd="0" presId="urn:microsoft.com/office/officeart/2005/8/layout/process1"/>
    <dgm:cxn modelId="{168B250E-0E4B-4A99-AFBF-9A555C09B8B1}" type="presParOf" srcId="{09DA8EE2-068B-4296-8BA1-BA8915DA51BB}" destId="{18682A5A-ADB7-40A1-84FC-D497BF04DEE7}" srcOrd="6" destOrd="0" presId="urn:microsoft.com/office/officeart/2005/8/layout/process1"/>
    <dgm:cxn modelId="{D23C90F3-91E2-4BC6-BD8B-7A9E9E2E1A5D}" type="presParOf" srcId="{09DA8EE2-068B-4296-8BA1-BA8915DA51BB}" destId="{90214775-0756-4717-95C5-E09C2D30E446}" srcOrd="7" destOrd="0" presId="urn:microsoft.com/office/officeart/2005/8/layout/process1"/>
    <dgm:cxn modelId="{DF06A883-CB11-4671-9CED-62545E97259E}" type="presParOf" srcId="{90214775-0756-4717-95C5-E09C2D30E446}" destId="{65755FF2-8D9F-44ED-90B5-624B51A46EAC}" srcOrd="0" destOrd="0" presId="urn:microsoft.com/office/officeart/2005/8/layout/process1"/>
    <dgm:cxn modelId="{738ABCBB-2178-4892-891B-7DF20F726EF4}" type="presParOf" srcId="{09DA8EE2-068B-4296-8BA1-BA8915DA51BB}" destId="{0C6B8862-28C0-48EF-9E68-73EC5EDB2195}" srcOrd="8" destOrd="0" presId="urn:microsoft.com/office/officeart/2005/8/layout/process1"/>
    <dgm:cxn modelId="{442517AE-C66C-4529-BEC5-6101406F8E7D}" type="presParOf" srcId="{09DA8EE2-068B-4296-8BA1-BA8915DA51BB}" destId="{387E35DC-CFF9-427C-83E5-B4BFC1533D53}" srcOrd="9" destOrd="0" presId="urn:microsoft.com/office/officeart/2005/8/layout/process1"/>
    <dgm:cxn modelId="{5B4F3D17-608A-41E5-ABF8-CCE890B733B6}" type="presParOf" srcId="{387E35DC-CFF9-427C-83E5-B4BFC1533D53}" destId="{6BC45580-5E84-4357-81E0-269FFAF00C2D}" srcOrd="0" destOrd="0" presId="urn:microsoft.com/office/officeart/2005/8/layout/process1"/>
    <dgm:cxn modelId="{261E431B-A91E-45A4-90FD-073F5EA97185}" type="presParOf" srcId="{09DA8EE2-068B-4296-8BA1-BA8915DA51BB}" destId="{3B1B3BE9-2D3B-4334-B3EA-17D1C0DC8B75}"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72E0A4E-8955-4B22-B8DC-F6DC886EFD6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9CE8308E-BC0A-4C5D-B841-BA2C39386997}">
      <dgm:prSet custT="1"/>
      <dgm:spPr/>
      <dgm:t>
        <a:bodyPr/>
        <a:lstStyle/>
        <a:p>
          <a:r>
            <a:rPr lang="en-US" sz="2400" b="1" dirty="0" smtClean="0">
              <a:latin typeface="Times New Roman" pitchFamily="18" charset="0"/>
              <a:cs typeface="Times New Roman" pitchFamily="18" charset="0"/>
            </a:rPr>
            <a:t>ERGENLERLE SINIR KOYMA VE DİSİPLİN STRATEJİLERİ</a:t>
          </a:r>
          <a:endParaRPr lang="en-US" sz="2400" b="1" dirty="0">
            <a:latin typeface="Times New Roman" pitchFamily="18" charset="0"/>
            <a:cs typeface="Times New Roman" pitchFamily="18" charset="0"/>
          </a:endParaRPr>
        </a:p>
      </dgm:t>
    </dgm:pt>
    <dgm:pt modelId="{5042B4A1-9593-419E-9C5A-686A9DEDC84F}" type="parTrans" cxnId="{6180068E-7C71-463C-A9D3-19D4EE19A239}">
      <dgm:prSet/>
      <dgm:spPr/>
      <dgm:t>
        <a:bodyPr/>
        <a:lstStyle/>
        <a:p>
          <a:endParaRPr lang="tr-TR"/>
        </a:p>
      </dgm:t>
    </dgm:pt>
    <dgm:pt modelId="{C59336E2-5C9B-42FB-A750-4DB676156BF0}" type="sibTrans" cxnId="{6180068E-7C71-463C-A9D3-19D4EE19A239}">
      <dgm:prSet/>
      <dgm:spPr/>
      <dgm:t>
        <a:bodyPr/>
        <a:lstStyle/>
        <a:p>
          <a:endParaRPr lang="tr-TR"/>
        </a:p>
      </dgm:t>
    </dgm:pt>
    <dgm:pt modelId="{867788F7-487C-4B5B-B072-3D384311FDB5}" type="pres">
      <dgm:prSet presAssocID="{F72E0A4E-8955-4B22-B8DC-F6DC886EFD6E}" presName="linear" presStyleCnt="0">
        <dgm:presLayoutVars>
          <dgm:animLvl val="lvl"/>
          <dgm:resizeHandles val="exact"/>
        </dgm:presLayoutVars>
      </dgm:prSet>
      <dgm:spPr/>
    </dgm:pt>
    <dgm:pt modelId="{E98C2822-220F-4D9A-8E27-D77544561BBA}" type="pres">
      <dgm:prSet presAssocID="{9CE8308E-BC0A-4C5D-B841-BA2C39386997}" presName="parentText" presStyleLbl="node1" presStyleIdx="0" presStyleCnt="1">
        <dgm:presLayoutVars>
          <dgm:chMax val="0"/>
          <dgm:bulletEnabled val="1"/>
        </dgm:presLayoutVars>
      </dgm:prSet>
      <dgm:spPr/>
    </dgm:pt>
  </dgm:ptLst>
  <dgm:cxnLst>
    <dgm:cxn modelId="{5F030DFD-AE60-47BE-939E-C8F5D9ED1839}" type="presOf" srcId="{9CE8308E-BC0A-4C5D-B841-BA2C39386997}" destId="{E98C2822-220F-4D9A-8E27-D77544561BBA}" srcOrd="0" destOrd="0" presId="urn:microsoft.com/office/officeart/2005/8/layout/vList2"/>
    <dgm:cxn modelId="{6180068E-7C71-463C-A9D3-19D4EE19A239}" srcId="{F72E0A4E-8955-4B22-B8DC-F6DC886EFD6E}" destId="{9CE8308E-BC0A-4C5D-B841-BA2C39386997}" srcOrd="0" destOrd="0" parTransId="{5042B4A1-9593-419E-9C5A-686A9DEDC84F}" sibTransId="{C59336E2-5C9B-42FB-A750-4DB676156BF0}"/>
    <dgm:cxn modelId="{59AA5322-FC39-4F79-8831-DAD4D22AEBBC}" type="presOf" srcId="{F72E0A4E-8955-4B22-B8DC-F6DC886EFD6E}" destId="{867788F7-487C-4B5B-B072-3D384311FDB5}" srcOrd="0" destOrd="0" presId="urn:microsoft.com/office/officeart/2005/8/layout/vList2"/>
    <dgm:cxn modelId="{DDF4275C-AC3D-4614-941E-7382FA2EC8B0}" type="presParOf" srcId="{867788F7-487C-4B5B-B072-3D384311FDB5}" destId="{E98C2822-220F-4D9A-8E27-D77544561BB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D36DEB-05DF-4631-83E2-33ADF83DB8B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02819E9C-6DFE-4CDD-B25C-CBCBCD04C613}">
      <dgm:prSet custT="1"/>
      <dgm:spPr/>
      <dgm:t>
        <a:bodyPr/>
        <a:lstStyle/>
        <a:p>
          <a:r>
            <a:rPr lang="en-US" sz="2000" b="1" dirty="0" smtClean="0">
              <a:latin typeface="Times New Roman" pitchFamily="18" charset="0"/>
              <a:cs typeface="Times New Roman" pitchFamily="18" charset="0"/>
            </a:rPr>
            <a:t>AÇIK İLETİŞİM</a:t>
          </a:r>
          <a:endParaRPr lang="en-US" sz="2000" b="1" dirty="0">
            <a:latin typeface="Times New Roman" pitchFamily="18" charset="0"/>
            <a:cs typeface="Times New Roman" pitchFamily="18" charset="0"/>
          </a:endParaRPr>
        </a:p>
      </dgm:t>
    </dgm:pt>
    <dgm:pt modelId="{5613FF03-BA92-42F9-9194-3DBDC77D3F25}" type="parTrans" cxnId="{9DDE0654-895C-49EB-A7F3-03CAD4E84AA5}">
      <dgm:prSet/>
      <dgm:spPr/>
      <dgm:t>
        <a:bodyPr/>
        <a:lstStyle/>
        <a:p>
          <a:endParaRPr lang="tr-TR"/>
        </a:p>
      </dgm:t>
    </dgm:pt>
    <dgm:pt modelId="{FA6FDFD3-CC9F-4B72-B2DD-A915E79DDD3E}" type="sibTrans" cxnId="{9DDE0654-895C-49EB-A7F3-03CAD4E84AA5}">
      <dgm:prSet/>
      <dgm:spPr/>
      <dgm:t>
        <a:bodyPr/>
        <a:lstStyle/>
        <a:p>
          <a:endParaRPr lang="tr-TR"/>
        </a:p>
      </dgm:t>
    </dgm:pt>
    <dgm:pt modelId="{86D6D9F9-0D3E-476B-BBCC-463EB0E974D6}">
      <dgm:prSet custT="1"/>
      <dgm:spPr/>
      <dgm:t>
        <a:bodyPr/>
        <a:lstStyle/>
        <a:p>
          <a:r>
            <a:rPr lang="en-US" sz="2000" dirty="0" err="1" smtClean="0">
              <a:latin typeface="Times New Roman" pitchFamily="18" charset="0"/>
              <a:cs typeface="Times New Roman" pitchFamily="18" charset="0"/>
            </a:rPr>
            <a:t>Sınırları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beklentileri</a:t>
          </a:r>
          <a:r>
            <a:rPr lang="en-US" sz="2000" dirty="0" smtClean="0">
              <a:latin typeface="Times New Roman" pitchFamily="18" charset="0"/>
              <a:cs typeface="Times New Roman" pitchFamily="18" charset="0"/>
            </a:rPr>
            <a:t> net </a:t>
          </a:r>
          <a:r>
            <a:rPr lang="en-US" sz="2000" dirty="0" err="1" smtClean="0">
              <a:latin typeface="Times New Roman" pitchFamily="18" charset="0"/>
              <a:cs typeface="Times New Roman" pitchFamily="18" charset="0"/>
            </a:rPr>
            <a:t>bir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şekilde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ifade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edin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nedenlerini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açıklayın</a:t>
          </a:r>
          <a:r>
            <a:rPr lang="en-US"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dgm:t>
    </dgm:pt>
    <dgm:pt modelId="{456A1C9A-762D-44F0-AA8C-A89EF1F9B08F}" type="parTrans" cxnId="{2A0B0FC6-8101-40B0-BF27-B9769F6AAB6B}">
      <dgm:prSet/>
      <dgm:spPr/>
      <dgm:t>
        <a:bodyPr/>
        <a:lstStyle/>
        <a:p>
          <a:endParaRPr lang="tr-TR"/>
        </a:p>
      </dgm:t>
    </dgm:pt>
    <dgm:pt modelId="{56D2BCB6-7A0B-41B4-AC8A-E45AC320242B}" type="sibTrans" cxnId="{2A0B0FC6-8101-40B0-BF27-B9769F6AAB6B}">
      <dgm:prSet/>
      <dgm:spPr/>
      <dgm:t>
        <a:bodyPr/>
        <a:lstStyle/>
        <a:p>
          <a:endParaRPr lang="tr-TR"/>
        </a:p>
      </dgm:t>
    </dgm:pt>
    <dgm:pt modelId="{916B0BC2-F8FC-4A34-B0CE-C9F3E81E86B3}">
      <dgm:prSet custT="1"/>
      <dgm:spPr/>
      <dgm:t>
        <a:bodyPr/>
        <a:lstStyle/>
        <a:p>
          <a:r>
            <a:rPr lang="en-US" sz="2000" b="1" dirty="0" smtClean="0">
              <a:latin typeface="Times New Roman" pitchFamily="18" charset="0"/>
              <a:cs typeface="Times New Roman" pitchFamily="18" charset="0"/>
            </a:rPr>
            <a:t>MÜZAKERE VE ESNEKLİK</a:t>
          </a:r>
          <a:endParaRPr lang="en-US" sz="2000" b="1" dirty="0">
            <a:latin typeface="Times New Roman" pitchFamily="18" charset="0"/>
            <a:cs typeface="Times New Roman" pitchFamily="18" charset="0"/>
          </a:endParaRPr>
        </a:p>
      </dgm:t>
    </dgm:pt>
    <dgm:pt modelId="{21EBF413-014E-4521-9AEE-E799B93CEC30}" type="parTrans" cxnId="{BADDF79D-4556-4CE2-92A4-F6C807AD73CB}">
      <dgm:prSet/>
      <dgm:spPr/>
      <dgm:t>
        <a:bodyPr/>
        <a:lstStyle/>
        <a:p>
          <a:endParaRPr lang="tr-TR"/>
        </a:p>
      </dgm:t>
    </dgm:pt>
    <dgm:pt modelId="{D4175AC0-3D96-4EB4-81E2-141652078CDB}" type="sibTrans" cxnId="{BADDF79D-4556-4CE2-92A4-F6C807AD73CB}">
      <dgm:prSet/>
      <dgm:spPr/>
      <dgm:t>
        <a:bodyPr/>
        <a:lstStyle/>
        <a:p>
          <a:endParaRPr lang="tr-TR"/>
        </a:p>
      </dgm:t>
    </dgm:pt>
    <dgm:pt modelId="{E3276D46-608C-4306-A05D-D59BFA288687}">
      <dgm:prSet custT="1"/>
      <dgm:spPr/>
      <dgm:t>
        <a:bodyPr/>
        <a:lstStyle/>
        <a:p>
          <a:r>
            <a:rPr lang="en-US" sz="2000" dirty="0" err="1" smtClean="0">
              <a:latin typeface="Times New Roman" pitchFamily="18" charset="0"/>
              <a:cs typeface="Times New Roman" pitchFamily="18" charset="0"/>
            </a:rPr>
            <a:t>Ergenin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fikirlerine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saygı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duyun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belirli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konularda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esneklik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gösterin</a:t>
          </a:r>
          <a:endParaRPr lang="tr-TR" sz="2000" dirty="0">
            <a:latin typeface="Times New Roman" pitchFamily="18" charset="0"/>
            <a:cs typeface="Times New Roman" pitchFamily="18" charset="0"/>
          </a:endParaRPr>
        </a:p>
      </dgm:t>
    </dgm:pt>
    <dgm:pt modelId="{8BEC8454-6354-4D83-99CF-AB08994B12C8}" type="parTrans" cxnId="{B2731B6E-EFAF-4B78-9988-AF3C05E86AEC}">
      <dgm:prSet/>
      <dgm:spPr/>
      <dgm:t>
        <a:bodyPr/>
        <a:lstStyle/>
        <a:p>
          <a:endParaRPr lang="tr-TR"/>
        </a:p>
      </dgm:t>
    </dgm:pt>
    <dgm:pt modelId="{5DC7267B-3427-497D-B2C9-2D8D83C53F90}" type="sibTrans" cxnId="{B2731B6E-EFAF-4B78-9988-AF3C05E86AEC}">
      <dgm:prSet/>
      <dgm:spPr/>
      <dgm:t>
        <a:bodyPr/>
        <a:lstStyle/>
        <a:p>
          <a:endParaRPr lang="tr-TR"/>
        </a:p>
      </dgm:t>
    </dgm:pt>
    <dgm:pt modelId="{2A465542-D02D-4301-AC3D-CC4A82B547F6}">
      <dgm:prSet custT="1"/>
      <dgm:spPr/>
      <dgm:t>
        <a:bodyPr/>
        <a:lstStyle/>
        <a:p>
          <a:r>
            <a:rPr lang="en-US" sz="2000" b="1" dirty="0" smtClean="0">
              <a:latin typeface="Times New Roman" pitchFamily="18" charset="0"/>
              <a:cs typeface="Times New Roman" pitchFamily="18" charset="0"/>
            </a:rPr>
            <a:t>TUTARLILIK VE SONUÇLAR</a:t>
          </a:r>
          <a:endParaRPr lang="en-US" sz="2000" b="1" dirty="0">
            <a:latin typeface="Times New Roman" pitchFamily="18" charset="0"/>
            <a:cs typeface="Times New Roman" pitchFamily="18" charset="0"/>
          </a:endParaRPr>
        </a:p>
      </dgm:t>
    </dgm:pt>
    <dgm:pt modelId="{88228182-DB8A-4249-B7F7-59BF1255E755}" type="parTrans" cxnId="{FF7AA4D8-AE51-4286-9CD8-944044523810}">
      <dgm:prSet/>
      <dgm:spPr/>
      <dgm:t>
        <a:bodyPr/>
        <a:lstStyle/>
        <a:p>
          <a:endParaRPr lang="tr-TR"/>
        </a:p>
      </dgm:t>
    </dgm:pt>
    <dgm:pt modelId="{6444548E-DD6E-4138-8982-804F55E36CFA}" type="sibTrans" cxnId="{FF7AA4D8-AE51-4286-9CD8-944044523810}">
      <dgm:prSet/>
      <dgm:spPr/>
      <dgm:t>
        <a:bodyPr/>
        <a:lstStyle/>
        <a:p>
          <a:endParaRPr lang="tr-TR"/>
        </a:p>
      </dgm:t>
    </dgm:pt>
    <dgm:pt modelId="{217A4285-8D0D-44AF-9FB7-391646F0994D}">
      <dgm:prSet custT="1"/>
      <dgm:spPr/>
      <dgm:t>
        <a:bodyPr/>
        <a:lstStyle/>
        <a:p>
          <a:r>
            <a:rPr lang="en-US" sz="2000" dirty="0" err="1" smtClean="0">
              <a:latin typeface="Times New Roman" pitchFamily="18" charset="0"/>
              <a:cs typeface="Times New Roman" pitchFamily="18" charset="0"/>
            </a:rPr>
            <a:t>Koyduğunuz</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sınırlara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tutarlı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şekilde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uyun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olası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sonuçları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önceden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belirleyin</a:t>
          </a:r>
          <a:endParaRPr lang="tr-TR" sz="2000" dirty="0">
            <a:latin typeface="Times New Roman" pitchFamily="18" charset="0"/>
            <a:cs typeface="Times New Roman" pitchFamily="18" charset="0"/>
          </a:endParaRPr>
        </a:p>
      </dgm:t>
    </dgm:pt>
    <dgm:pt modelId="{56EF9206-EEA1-42B1-84AB-FF4378C4D840}" type="parTrans" cxnId="{363BD740-745E-4277-9DBC-6A2C43C1AF7B}">
      <dgm:prSet/>
      <dgm:spPr/>
      <dgm:t>
        <a:bodyPr/>
        <a:lstStyle/>
        <a:p>
          <a:endParaRPr lang="tr-TR"/>
        </a:p>
      </dgm:t>
    </dgm:pt>
    <dgm:pt modelId="{B24AC9C3-58EB-43E9-B35E-6FBB3262F376}" type="sibTrans" cxnId="{363BD740-745E-4277-9DBC-6A2C43C1AF7B}">
      <dgm:prSet/>
      <dgm:spPr/>
      <dgm:t>
        <a:bodyPr/>
        <a:lstStyle/>
        <a:p>
          <a:endParaRPr lang="tr-TR"/>
        </a:p>
      </dgm:t>
    </dgm:pt>
    <dgm:pt modelId="{CE8F3794-79AC-4FEF-B3B8-BE3247F30744}">
      <dgm:prSet custT="1"/>
      <dgm:spPr/>
      <dgm:t>
        <a:bodyPr/>
        <a:lstStyle/>
        <a:p>
          <a:r>
            <a:rPr lang="en-US" sz="2000" b="1" dirty="0" smtClean="0">
              <a:latin typeface="Times New Roman" pitchFamily="18" charset="0"/>
              <a:cs typeface="Times New Roman" pitchFamily="18" charset="0"/>
            </a:rPr>
            <a:t>POZİTİF PEKİŞTİRME</a:t>
          </a:r>
          <a:endParaRPr lang="en-US" sz="2000" b="1" dirty="0">
            <a:latin typeface="Times New Roman" pitchFamily="18" charset="0"/>
            <a:cs typeface="Times New Roman" pitchFamily="18" charset="0"/>
          </a:endParaRPr>
        </a:p>
      </dgm:t>
    </dgm:pt>
    <dgm:pt modelId="{C2A805EA-4D65-4F55-B972-36B2F9759CDD}" type="parTrans" cxnId="{8D9DC6B6-C2B9-4976-AADD-EC78802F2386}">
      <dgm:prSet/>
      <dgm:spPr/>
      <dgm:t>
        <a:bodyPr/>
        <a:lstStyle/>
        <a:p>
          <a:endParaRPr lang="tr-TR"/>
        </a:p>
      </dgm:t>
    </dgm:pt>
    <dgm:pt modelId="{57A5F321-239D-4018-AA69-8989E30BF13E}" type="sibTrans" cxnId="{8D9DC6B6-C2B9-4976-AADD-EC78802F2386}">
      <dgm:prSet/>
      <dgm:spPr/>
      <dgm:t>
        <a:bodyPr/>
        <a:lstStyle/>
        <a:p>
          <a:endParaRPr lang="tr-TR"/>
        </a:p>
      </dgm:t>
    </dgm:pt>
    <dgm:pt modelId="{3DF9B85C-931A-484D-AD1E-FDDBF1F162E9}">
      <dgm:prSet custT="1"/>
      <dgm:spPr/>
      <dgm:t>
        <a:bodyPr/>
        <a:lstStyle/>
        <a:p>
          <a:r>
            <a:rPr lang="en-US" sz="2000" dirty="0" err="1" smtClean="0">
              <a:latin typeface="Times New Roman" pitchFamily="18" charset="0"/>
              <a:cs typeface="Times New Roman" pitchFamily="18" charset="0"/>
            </a:rPr>
            <a:t>Olumlu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davranışları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ödüllendirin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takdir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edin</a:t>
          </a:r>
          <a:endParaRPr lang="en-US" sz="2000" b="0" i="0" baseline="0" dirty="0">
            <a:latin typeface="Times New Roman" pitchFamily="18" charset="0"/>
            <a:cs typeface="Times New Roman" pitchFamily="18" charset="0"/>
          </a:endParaRPr>
        </a:p>
      </dgm:t>
    </dgm:pt>
    <dgm:pt modelId="{B873C7E5-6E15-4B5A-86B3-E20B699BE604}" type="parTrans" cxnId="{BB4173B8-23A3-4031-866F-EBB1E710DDE7}">
      <dgm:prSet/>
      <dgm:spPr/>
      <dgm:t>
        <a:bodyPr/>
        <a:lstStyle/>
        <a:p>
          <a:endParaRPr lang="tr-TR"/>
        </a:p>
      </dgm:t>
    </dgm:pt>
    <dgm:pt modelId="{773EC505-F0D5-429E-B293-8679452E1781}" type="sibTrans" cxnId="{BB4173B8-23A3-4031-866F-EBB1E710DDE7}">
      <dgm:prSet/>
      <dgm:spPr/>
      <dgm:t>
        <a:bodyPr/>
        <a:lstStyle/>
        <a:p>
          <a:endParaRPr lang="tr-TR"/>
        </a:p>
      </dgm:t>
    </dgm:pt>
    <dgm:pt modelId="{1A689FBD-8B95-4BDB-944D-628FBDCE667A}" type="pres">
      <dgm:prSet presAssocID="{58D36DEB-05DF-4631-83E2-33ADF83DB8B8}" presName="linear" presStyleCnt="0">
        <dgm:presLayoutVars>
          <dgm:animLvl val="lvl"/>
          <dgm:resizeHandles val="exact"/>
        </dgm:presLayoutVars>
      </dgm:prSet>
      <dgm:spPr/>
    </dgm:pt>
    <dgm:pt modelId="{8A118F0C-C202-4E1A-A2F5-8FF51D7C7FC5}" type="pres">
      <dgm:prSet presAssocID="{02819E9C-6DFE-4CDD-B25C-CBCBCD04C613}" presName="parentText" presStyleLbl="node1" presStyleIdx="0" presStyleCnt="8">
        <dgm:presLayoutVars>
          <dgm:chMax val="0"/>
          <dgm:bulletEnabled val="1"/>
        </dgm:presLayoutVars>
      </dgm:prSet>
      <dgm:spPr/>
    </dgm:pt>
    <dgm:pt modelId="{80C44E14-84D8-4F89-B2EF-93D596506A97}" type="pres">
      <dgm:prSet presAssocID="{FA6FDFD3-CC9F-4B72-B2DD-A915E79DDD3E}" presName="spacer" presStyleCnt="0"/>
      <dgm:spPr/>
    </dgm:pt>
    <dgm:pt modelId="{383EE6D9-5AE0-49A7-AD77-4298CADE83F9}" type="pres">
      <dgm:prSet presAssocID="{86D6D9F9-0D3E-476B-BBCC-463EB0E974D6}" presName="parentText" presStyleLbl="node1" presStyleIdx="1" presStyleCnt="8">
        <dgm:presLayoutVars>
          <dgm:chMax val="0"/>
          <dgm:bulletEnabled val="1"/>
        </dgm:presLayoutVars>
      </dgm:prSet>
      <dgm:spPr/>
    </dgm:pt>
    <dgm:pt modelId="{EA9ADA19-0163-4F00-B7EC-D8700CC5133A}" type="pres">
      <dgm:prSet presAssocID="{56D2BCB6-7A0B-41B4-AC8A-E45AC320242B}" presName="spacer" presStyleCnt="0"/>
      <dgm:spPr/>
    </dgm:pt>
    <dgm:pt modelId="{48C9F53D-F555-4CD5-89DB-A947408590DC}" type="pres">
      <dgm:prSet presAssocID="{916B0BC2-F8FC-4A34-B0CE-C9F3E81E86B3}" presName="parentText" presStyleLbl="node1" presStyleIdx="2" presStyleCnt="8">
        <dgm:presLayoutVars>
          <dgm:chMax val="0"/>
          <dgm:bulletEnabled val="1"/>
        </dgm:presLayoutVars>
      </dgm:prSet>
      <dgm:spPr/>
    </dgm:pt>
    <dgm:pt modelId="{28638466-D0CB-4756-9DB7-B279D524FD36}" type="pres">
      <dgm:prSet presAssocID="{D4175AC0-3D96-4EB4-81E2-141652078CDB}" presName="spacer" presStyleCnt="0"/>
      <dgm:spPr/>
    </dgm:pt>
    <dgm:pt modelId="{4A0506F1-1679-4FA5-9E6A-F84565D31537}" type="pres">
      <dgm:prSet presAssocID="{E3276D46-608C-4306-A05D-D59BFA288687}" presName="parentText" presStyleLbl="node1" presStyleIdx="3" presStyleCnt="8">
        <dgm:presLayoutVars>
          <dgm:chMax val="0"/>
          <dgm:bulletEnabled val="1"/>
        </dgm:presLayoutVars>
      </dgm:prSet>
      <dgm:spPr/>
    </dgm:pt>
    <dgm:pt modelId="{52A36F17-3253-4F4D-B481-B2B3CEB92F22}" type="pres">
      <dgm:prSet presAssocID="{5DC7267B-3427-497D-B2C9-2D8D83C53F90}" presName="spacer" presStyleCnt="0"/>
      <dgm:spPr/>
    </dgm:pt>
    <dgm:pt modelId="{934562B2-D730-4397-A328-639A649FC3B9}" type="pres">
      <dgm:prSet presAssocID="{2A465542-D02D-4301-AC3D-CC4A82B547F6}" presName="parentText" presStyleLbl="node1" presStyleIdx="4" presStyleCnt="8">
        <dgm:presLayoutVars>
          <dgm:chMax val="0"/>
          <dgm:bulletEnabled val="1"/>
        </dgm:presLayoutVars>
      </dgm:prSet>
      <dgm:spPr/>
    </dgm:pt>
    <dgm:pt modelId="{6167D377-6125-4436-A566-FB5CEE8D1C4B}" type="pres">
      <dgm:prSet presAssocID="{6444548E-DD6E-4138-8982-804F55E36CFA}" presName="spacer" presStyleCnt="0"/>
      <dgm:spPr/>
    </dgm:pt>
    <dgm:pt modelId="{AEC21E55-24A7-4880-B620-1C48777B938C}" type="pres">
      <dgm:prSet presAssocID="{217A4285-8D0D-44AF-9FB7-391646F0994D}" presName="parentText" presStyleLbl="node1" presStyleIdx="5" presStyleCnt="8">
        <dgm:presLayoutVars>
          <dgm:chMax val="0"/>
          <dgm:bulletEnabled val="1"/>
        </dgm:presLayoutVars>
      </dgm:prSet>
      <dgm:spPr/>
    </dgm:pt>
    <dgm:pt modelId="{286DFD02-D99C-485E-93C7-6DAC0F45DA13}" type="pres">
      <dgm:prSet presAssocID="{B24AC9C3-58EB-43E9-B35E-6FBB3262F376}" presName="spacer" presStyleCnt="0"/>
      <dgm:spPr/>
    </dgm:pt>
    <dgm:pt modelId="{63D92383-8224-47FF-8FB6-F4121ED3DF02}" type="pres">
      <dgm:prSet presAssocID="{CE8F3794-79AC-4FEF-B3B8-BE3247F30744}" presName="parentText" presStyleLbl="node1" presStyleIdx="6" presStyleCnt="8">
        <dgm:presLayoutVars>
          <dgm:chMax val="0"/>
          <dgm:bulletEnabled val="1"/>
        </dgm:presLayoutVars>
      </dgm:prSet>
      <dgm:spPr/>
    </dgm:pt>
    <dgm:pt modelId="{5183C376-D11D-498C-B579-D1D01FF64F68}" type="pres">
      <dgm:prSet presAssocID="{57A5F321-239D-4018-AA69-8989E30BF13E}" presName="spacer" presStyleCnt="0"/>
      <dgm:spPr/>
    </dgm:pt>
    <dgm:pt modelId="{B53D1D48-02C6-43D2-A679-11CF7951C5BB}" type="pres">
      <dgm:prSet presAssocID="{3DF9B85C-931A-484D-AD1E-FDDBF1F162E9}" presName="parentText" presStyleLbl="node1" presStyleIdx="7" presStyleCnt="8">
        <dgm:presLayoutVars>
          <dgm:chMax val="0"/>
          <dgm:bulletEnabled val="1"/>
        </dgm:presLayoutVars>
      </dgm:prSet>
      <dgm:spPr/>
    </dgm:pt>
  </dgm:ptLst>
  <dgm:cxnLst>
    <dgm:cxn modelId="{BB4173B8-23A3-4031-866F-EBB1E710DDE7}" srcId="{58D36DEB-05DF-4631-83E2-33ADF83DB8B8}" destId="{3DF9B85C-931A-484D-AD1E-FDDBF1F162E9}" srcOrd="7" destOrd="0" parTransId="{B873C7E5-6E15-4B5A-86B3-E20B699BE604}" sibTransId="{773EC505-F0D5-429E-B293-8679452E1781}"/>
    <dgm:cxn modelId="{F4F48E52-028B-4812-8EAD-65F3E0691CD4}" type="presOf" srcId="{E3276D46-608C-4306-A05D-D59BFA288687}" destId="{4A0506F1-1679-4FA5-9E6A-F84565D31537}" srcOrd="0" destOrd="0" presId="urn:microsoft.com/office/officeart/2005/8/layout/vList2"/>
    <dgm:cxn modelId="{C7F24B5C-F540-46A8-9A70-7BE06F0DC72C}" type="presOf" srcId="{86D6D9F9-0D3E-476B-BBCC-463EB0E974D6}" destId="{383EE6D9-5AE0-49A7-AD77-4298CADE83F9}" srcOrd="0" destOrd="0" presId="urn:microsoft.com/office/officeart/2005/8/layout/vList2"/>
    <dgm:cxn modelId="{FF7AA4D8-AE51-4286-9CD8-944044523810}" srcId="{58D36DEB-05DF-4631-83E2-33ADF83DB8B8}" destId="{2A465542-D02D-4301-AC3D-CC4A82B547F6}" srcOrd="4" destOrd="0" parTransId="{88228182-DB8A-4249-B7F7-59BF1255E755}" sibTransId="{6444548E-DD6E-4138-8982-804F55E36CFA}"/>
    <dgm:cxn modelId="{8D9DC6B6-C2B9-4976-AADD-EC78802F2386}" srcId="{58D36DEB-05DF-4631-83E2-33ADF83DB8B8}" destId="{CE8F3794-79AC-4FEF-B3B8-BE3247F30744}" srcOrd="6" destOrd="0" parTransId="{C2A805EA-4D65-4F55-B972-36B2F9759CDD}" sibTransId="{57A5F321-239D-4018-AA69-8989E30BF13E}"/>
    <dgm:cxn modelId="{2A0B0FC6-8101-40B0-BF27-B9769F6AAB6B}" srcId="{58D36DEB-05DF-4631-83E2-33ADF83DB8B8}" destId="{86D6D9F9-0D3E-476B-BBCC-463EB0E974D6}" srcOrd="1" destOrd="0" parTransId="{456A1C9A-762D-44F0-AA8C-A89EF1F9B08F}" sibTransId="{56D2BCB6-7A0B-41B4-AC8A-E45AC320242B}"/>
    <dgm:cxn modelId="{9DDE0654-895C-49EB-A7F3-03CAD4E84AA5}" srcId="{58D36DEB-05DF-4631-83E2-33ADF83DB8B8}" destId="{02819E9C-6DFE-4CDD-B25C-CBCBCD04C613}" srcOrd="0" destOrd="0" parTransId="{5613FF03-BA92-42F9-9194-3DBDC77D3F25}" sibTransId="{FA6FDFD3-CC9F-4B72-B2DD-A915E79DDD3E}"/>
    <dgm:cxn modelId="{363BD740-745E-4277-9DBC-6A2C43C1AF7B}" srcId="{58D36DEB-05DF-4631-83E2-33ADF83DB8B8}" destId="{217A4285-8D0D-44AF-9FB7-391646F0994D}" srcOrd="5" destOrd="0" parTransId="{56EF9206-EEA1-42B1-84AB-FF4378C4D840}" sibTransId="{B24AC9C3-58EB-43E9-B35E-6FBB3262F376}"/>
    <dgm:cxn modelId="{D848FFBA-E1AF-4A75-BD10-CA06409E816F}" type="presOf" srcId="{2A465542-D02D-4301-AC3D-CC4A82B547F6}" destId="{934562B2-D730-4397-A328-639A649FC3B9}" srcOrd="0" destOrd="0" presId="urn:microsoft.com/office/officeart/2005/8/layout/vList2"/>
    <dgm:cxn modelId="{BADDF79D-4556-4CE2-92A4-F6C807AD73CB}" srcId="{58D36DEB-05DF-4631-83E2-33ADF83DB8B8}" destId="{916B0BC2-F8FC-4A34-B0CE-C9F3E81E86B3}" srcOrd="2" destOrd="0" parTransId="{21EBF413-014E-4521-9AEE-E799B93CEC30}" sibTransId="{D4175AC0-3D96-4EB4-81E2-141652078CDB}"/>
    <dgm:cxn modelId="{644CDACE-7F2B-478F-807A-DED6F48A8C7C}" type="presOf" srcId="{02819E9C-6DFE-4CDD-B25C-CBCBCD04C613}" destId="{8A118F0C-C202-4E1A-A2F5-8FF51D7C7FC5}" srcOrd="0" destOrd="0" presId="urn:microsoft.com/office/officeart/2005/8/layout/vList2"/>
    <dgm:cxn modelId="{EE1216A7-F623-4657-8BF4-3E8518DAB2CF}" type="presOf" srcId="{CE8F3794-79AC-4FEF-B3B8-BE3247F30744}" destId="{63D92383-8224-47FF-8FB6-F4121ED3DF02}" srcOrd="0" destOrd="0" presId="urn:microsoft.com/office/officeart/2005/8/layout/vList2"/>
    <dgm:cxn modelId="{3C3A019C-E586-446F-9C52-3280A7BCEB9F}" type="presOf" srcId="{916B0BC2-F8FC-4A34-B0CE-C9F3E81E86B3}" destId="{48C9F53D-F555-4CD5-89DB-A947408590DC}" srcOrd="0" destOrd="0" presId="urn:microsoft.com/office/officeart/2005/8/layout/vList2"/>
    <dgm:cxn modelId="{C8C38B54-CDB6-4332-99F1-127C7E26FD8C}" type="presOf" srcId="{217A4285-8D0D-44AF-9FB7-391646F0994D}" destId="{AEC21E55-24A7-4880-B620-1C48777B938C}" srcOrd="0" destOrd="0" presId="urn:microsoft.com/office/officeart/2005/8/layout/vList2"/>
    <dgm:cxn modelId="{3B861D7E-436C-455B-A885-0D496FD70365}" type="presOf" srcId="{3DF9B85C-931A-484D-AD1E-FDDBF1F162E9}" destId="{B53D1D48-02C6-43D2-A679-11CF7951C5BB}" srcOrd="0" destOrd="0" presId="urn:microsoft.com/office/officeart/2005/8/layout/vList2"/>
    <dgm:cxn modelId="{4CB673E4-DA33-42E5-BD8D-CFD5F73BEDBA}" type="presOf" srcId="{58D36DEB-05DF-4631-83E2-33ADF83DB8B8}" destId="{1A689FBD-8B95-4BDB-944D-628FBDCE667A}" srcOrd="0" destOrd="0" presId="urn:microsoft.com/office/officeart/2005/8/layout/vList2"/>
    <dgm:cxn modelId="{B2731B6E-EFAF-4B78-9988-AF3C05E86AEC}" srcId="{58D36DEB-05DF-4631-83E2-33ADF83DB8B8}" destId="{E3276D46-608C-4306-A05D-D59BFA288687}" srcOrd="3" destOrd="0" parTransId="{8BEC8454-6354-4D83-99CF-AB08994B12C8}" sibTransId="{5DC7267B-3427-497D-B2C9-2D8D83C53F90}"/>
    <dgm:cxn modelId="{0CBD672F-C883-46F0-928F-6F948A8939EF}" type="presParOf" srcId="{1A689FBD-8B95-4BDB-944D-628FBDCE667A}" destId="{8A118F0C-C202-4E1A-A2F5-8FF51D7C7FC5}" srcOrd="0" destOrd="0" presId="urn:microsoft.com/office/officeart/2005/8/layout/vList2"/>
    <dgm:cxn modelId="{7CB1C4B6-D3F9-4840-BD9B-42D49F8A4EBE}" type="presParOf" srcId="{1A689FBD-8B95-4BDB-944D-628FBDCE667A}" destId="{80C44E14-84D8-4F89-B2EF-93D596506A97}" srcOrd="1" destOrd="0" presId="urn:microsoft.com/office/officeart/2005/8/layout/vList2"/>
    <dgm:cxn modelId="{6168427E-7D17-414C-AC40-310FB278F523}" type="presParOf" srcId="{1A689FBD-8B95-4BDB-944D-628FBDCE667A}" destId="{383EE6D9-5AE0-49A7-AD77-4298CADE83F9}" srcOrd="2" destOrd="0" presId="urn:microsoft.com/office/officeart/2005/8/layout/vList2"/>
    <dgm:cxn modelId="{C9EAAE76-D076-4DBC-81AE-390BCF91977F}" type="presParOf" srcId="{1A689FBD-8B95-4BDB-944D-628FBDCE667A}" destId="{EA9ADA19-0163-4F00-B7EC-D8700CC5133A}" srcOrd="3" destOrd="0" presId="urn:microsoft.com/office/officeart/2005/8/layout/vList2"/>
    <dgm:cxn modelId="{70EC642E-938A-4C1F-B4E8-DDFA69291A08}" type="presParOf" srcId="{1A689FBD-8B95-4BDB-944D-628FBDCE667A}" destId="{48C9F53D-F555-4CD5-89DB-A947408590DC}" srcOrd="4" destOrd="0" presId="urn:microsoft.com/office/officeart/2005/8/layout/vList2"/>
    <dgm:cxn modelId="{7A8F9E47-2D88-40D2-A4FB-71E54DF25D57}" type="presParOf" srcId="{1A689FBD-8B95-4BDB-944D-628FBDCE667A}" destId="{28638466-D0CB-4756-9DB7-B279D524FD36}" srcOrd="5" destOrd="0" presId="urn:microsoft.com/office/officeart/2005/8/layout/vList2"/>
    <dgm:cxn modelId="{840D71F4-A218-4290-9996-EDDF2DBEE789}" type="presParOf" srcId="{1A689FBD-8B95-4BDB-944D-628FBDCE667A}" destId="{4A0506F1-1679-4FA5-9E6A-F84565D31537}" srcOrd="6" destOrd="0" presId="urn:microsoft.com/office/officeart/2005/8/layout/vList2"/>
    <dgm:cxn modelId="{0C52106E-430A-493C-BB24-795E3C0CB607}" type="presParOf" srcId="{1A689FBD-8B95-4BDB-944D-628FBDCE667A}" destId="{52A36F17-3253-4F4D-B481-B2B3CEB92F22}" srcOrd="7" destOrd="0" presId="urn:microsoft.com/office/officeart/2005/8/layout/vList2"/>
    <dgm:cxn modelId="{BFD3B1BE-B2D4-4647-9471-B23C343F7634}" type="presParOf" srcId="{1A689FBD-8B95-4BDB-944D-628FBDCE667A}" destId="{934562B2-D730-4397-A328-639A649FC3B9}" srcOrd="8" destOrd="0" presId="urn:microsoft.com/office/officeart/2005/8/layout/vList2"/>
    <dgm:cxn modelId="{0D1C3BFA-B6FE-4D77-A89B-63FA4FA9805A}" type="presParOf" srcId="{1A689FBD-8B95-4BDB-944D-628FBDCE667A}" destId="{6167D377-6125-4436-A566-FB5CEE8D1C4B}" srcOrd="9" destOrd="0" presId="urn:microsoft.com/office/officeart/2005/8/layout/vList2"/>
    <dgm:cxn modelId="{07A6DF04-C32E-4128-ADF9-E50F6EABCED0}" type="presParOf" srcId="{1A689FBD-8B95-4BDB-944D-628FBDCE667A}" destId="{AEC21E55-24A7-4880-B620-1C48777B938C}" srcOrd="10" destOrd="0" presId="urn:microsoft.com/office/officeart/2005/8/layout/vList2"/>
    <dgm:cxn modelId="{2ECCBAE0-93D9-4228-A3E1-DD189F0D3A97}" type="presParOf" srcId="{1A689FBD-8B95-4BDB-944D-628FBDCE667A}" destId="{286DFD02-D99C-485E-93C7-6DAC0F45DA13}" srcOrd="11" destOrd="0" presId="urn:microsoft.com/office/officeart/2005/8/layout/vList2"/>
    <dgm:cxn modelId="{4BB112F8-9517-4963-B6C6-97474AA76A62}" type="presParOf" srcId="{1A689FBD-8B95-4BDB-944D-628FBDCE667A}" destId="{63D92383-8224-47FF-8FB6-F4121ED3DF02}" srcOrd="12" destOrd="0" presId="urn:microsoft.com/office/officeart/2005/8/layout/vList2"/>
    <dgm:cxn modelId="{53D280EF-1801-4A7F-B0BE-D589AB789158}" type="presParOf" srcId="{1A689FBD-8B95-4BDB-944D-628FBDCE667A}" destId="{5183C376-D11D-498C-B579-D1D01FF64F68}" srcOrd="13" destOrd="0" presId="urn:microsoft.com/office/officeart/2005/8/layout/vList2"/>
    <dgm:cxn modelId="{6D7B1692-D73D-4F63-BDEB-AFD18ABA16F8}" type="presParOf" srcId="{1A689FBD-8B95-4BDB-944D-628FBDCE667A}" destId="{B53D1D48-02C6-43D2-A679-11CF7951C5BB}" srcOrd="14"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0B754AD-37C8-433C-A44A-223D86917B61}"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tr-TR"/>
        </a:p>
      </dgm:t>
    </dgm:pt>
    <dgm:pt modelId="{918617B6-0B02-4948-B69D-E484E68C0811}">
      <dgm:prSet/>
      <dgm:spPr/>
      <dgm:t>
        <a:bodyPr/>
        <a:lstStyle/>
        <a:p>
          <a:r>
            <a:rPr lang="tr-TR" b="1" dirty="0" smtClean="0"/>
            <a:t>ERGENLERLE İLETİŞİMDE DİKKAT EDİLMESİ GEREKENLER</a:t>
          </a:r>
          <a:endParaRPr lang="zh-CN" b="1" i="0" baseline="0" dirty="0"/>
        </a:p>
      </dgm:t>
    </dgm:pt>
    <dgm:pt modelId="{AC12D4FC-FD97-4AB9-90A6-6F430F27B3B9}" type="parTrans" cxnId="{D280636F-AAB1-4736-A1E7-5CFDE368164C}">
      <dgm:prSet/>
      <dgm:spPr/>
      <dgm:t>
        <a:bodyPr/>
        <a:lstStyle/>
        <a:p>
          <a:endParaRPr lang="tr-TR"/>
        </a:p>
      </dgm:t>
    </dgm:pt>
    <dgm:pt modelId="{6D2B24B3-5E1A-4CB7-9496-E761C2939610}" type="sibTrans" cxnId="{D280636F-AAB1-4736-A1E7-5CFDE368164C}">
      <dgm:prSet/>
      <dgm:spPr/>
      <dgm:t>
        <a:bodyPr/>
        <a:lstStyle/>
        <a:p>
          <a:endParaRPr lang="tr-TR"/>
        </a:p>
      </dgm:t>
    </dgm:pt>
    <dgm:pt modelId="{CC4BCD54-B6A2-46A2-A4D8-048D4570D215}" type="pres">
      <dgm:prSet presAssocID="{B0B754AD-37C8-433C-A44A-223D86917B61}" presName="linearFlow" presStyleCnt="0">
        <dgm:presLayoutVars>
          <dgm:dir/>
          <dgm:resizeHandles val="exact"/>
        </dgm:presLayoutVars>
      </dgm:prSet>
      <dgm:spPr/>
    </dgm:pt>
    <dgm:pt modelId="{CBF3C5C9-DDCA-475F-BD99-26DD73BD666B}" type="pres">
      <dgm:prSet presAssocID="{918617B6-0B02-4948-B69D-E484E68C0811}" presName="composite" presStyleCnt="0"/>
      <dgm:spPr/>
    </dgm:pt>
    <dgm:pt modelId="{8B99EC0D-8692-4ACE-B2A3-9610B27CC5AB}" type="pres">
      <dgm:prSet presAssocID="{918617B6-0B02-4948-B69D-E484E68C0811}" presName="imgShp" presStyleLbl="fgImgPlace1" presStyleIdx="0" presStyleCnt="1" custScaleX="187962" custLinFactNeighborX="-54209" custLinFactNeighborY="-8769"/>
      <dgm:spPr>
        <a:blipFill rotWithShape="0">
          <a:blip xmlns:r="http://schemas.openxmlformats.org/officeDocument/2006/relationships" r:embed="rId1"/>
          <a:stretch>
            <a:fillRect/>
          </a:stretch>
        </a:blipFill>
      </dgm:spPr>
    </dgm:pt>
    <dgm:pt modelId="{9D50C929-E3AB-45D7-9432-760C79424F72}" type="pres">
      <dgm:prSet presAssocID="{918617B6-0B02-4948-B69D-E484E68C0811}" presName="txShp" presStyleLbl="node1" presStyleIdx="0" presStyleCnt="1">
        <dgm:presLayoutVars>
          <dgm:bulletEnabled val="1"/>
        </dgm:presLayoutVars>
      </dgm:prSet>
      <dgm:spPr/>
    </dgm:pt>
  </dgm:ptLst>
  <dgm:cxnLst>
    <dgm:cxn modelId="{D280636F-AAB1-4736-A1E7-5CFDE368164C}" srcId="{B0B754AD-37C8-433C-A44A-223D86917B61}" destId="{918617B6-0B02-4948-B69D-E484E68C0811}" srcOrd="0" destOrd="0" parTransId="{AC12D4FC-FD97-4AB9-90A6-6F430F27B3B9}" sibTransId="{6D2B24B3-5E1A-4CB7-9496-E761C2939610}"/>
    <dgm:cxn modelId="{E6B85057-428E-4278-ADFD-AD02F17C7CD1}" type="presOf" srcId="{B0B754AD-37C8-433C-A44A-223D86917B61}" destId="{CC4BCD54-B6A2-46A2-A4D8-048D4570D215}" srcOrd="0" destOrd="0" presId="urn:microsoft.com/office/officeart/2005/8/layout/vList3"/>
    <dgm:cxn modelId="{269909F9-A631-4822-B462-0EC1EB662E7B}" type="presOf" srcId="{918617B6-0B02-4948-B69D-E484E68C0811}" destId="{9D50C929-E3AB-45D7-9432-760C79424F72}" srcOrd="0" destOrd="0" presId="urn:microsoft.com/office/officeart/2005/8/layout/vList3"/>
    <dgm:cxn modelId="{70A4B8A6-DB90-454B-AC05-60EBDD9B47CF}" type="presParOf" srcId="{CC4BCD54-B6A2-46A2-A4D8-048D4570D215}" destId="{CBF3C5C9-DDCA-475F-BD99-26DD73BD666B}" srcOrd="0" destOrd="0" presId="urn:microsoft.com/office/officeart/2005/8/layout/vList3"/>
    <dgm:cxn modelId="{FFF0F95F-3020-4134-A571-6ED27E6691A4}" type="presParOf" srcId="{CBF3C5C9-DDCA-475F-BD99-26DD73BD666B}" destId="{8B99EC0D-8692-4ACE-B2A3-9610B27CC5AB}" srcOrd="0" destOrd="0" presId="urn:microsoft.com/office/officeart/2005/8/layout/vList3"/>
    <dgm:cxn modelId="{73919FD3-024D-47B7-8323-AE5E1E1CB6BF}" type="presParOf" srcId="{CBF3C5C9-DDCA-475F-BD99-26DD73BD666B}" destId="{9D50C929-E3AB-45D7-9432-760C79424F72}"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A75D9A-C09A-4239-BA05-0B5A10E30431}"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tr-TR"/>
        </a:p>
      </dgm:t>
    </dgm:pt>
    <dgm:pt modelId="{65747EC8-DE70-495F-805C-A0C337335A01}">
      <dgm:prSet/>
      <dgm:spPr/>
      <dgm:t>
        <a:bodyPr/>
        <a:lstStyle/>
        <a:p>
          <a:pPr algn="ctr"/>
          <a:r>
            <a:rPr lang="tr-TR" b="1" dirty="0" smtClean="0">
              <a:solidFill>
                <a:schemeClr val="tx1"/>
              </a:solidFill>
            </a:rPr>
            <a:t>1Gencin söylediklerini eleştirmeden, küçümsemeden yargılamadan dinlenilmesi 2)Bağımsızlaşmasının engellenmemesi </a:t>
          </a:r>
          <a:endParaRPr lang="tr-TR" b="1" dirty="0">
            <a:solidFill>
              <a:schemeClr val="tx1"/>
            </a:solidFill>
          </a:endParaRPr>
        </a:p>
      </dgm:t>
    </dgm:pt>
    <dgm:pt modelId="{C97B8311-9F75-4F80-BB90-7804B959FC4C}" type="parTrans" cxnId="{73C87C7B-CB77-45F2-B8CC-1739A2C276BA}">
      <dgm:prSet/>
      <dgm:spPr/>
      <dgm:t>
        <a:bodyPr/>
        <a:lstStyle/>
        <a:p>
          <a:endParaRPr lang="tr-TR"/>
        </a:p>
      </dgm:t>
    </dgm:pt>
    <dgm:pt modelId="{F3A30D53-F9EF-4ADF-8928-8DA0837183FE}" type="sibTrans" cxnId="{73C87C7B-CB77-45F2-B8CC-1739A2C276BA}">
      <dgm:prSet/>
      <dgm:spPr/>
      <dgm:t>
        <a:bodyPr/>
        <a:lstStyle/>
        <a:p>
          <a:endParaRPr lang="tr-TR"/>
        </a:p>
      </dgm:t>
    </dgm:pt>
    <dgm:pt modelId="{0D2EE312-0459-4AAD-939B-2D76B4CD17E0}">
      <dgm:prSet/>
      <dgm:spPr/>
      <dgm:t>
        <a:bodyPr/>
        <a:lstStyle/>
        <a:p>
          <a:pPr algn="ctr"/>
          <a:r>
            <a:rPr lang="tr-TR" b="1" dirty="0" smtClean="0">
              <a:solidFill>
                <a:schemeClr val="tx1"/>
              </a:solidFill>
            </a:rPr>
            <a:t>3)Genci, istemediği alanlara yönlendirilip, zorlanmaması</a:t>
          </a:r>
          <a:endParaRPr lang="tr-TR" b="1" dirty="0">
            <a:solidFill>
              <a:schemeClr val="tx1"/>
            </a:solidFill>
          </a:endParaRPr>
        </a:p>
      </dgm:t>
    </dgm:pt>
    <dgm:pt modelId="{19D0F5DB-812E-4BAA-83FD-403E9804DDBB}" type="parTrans" cxnId="{CF7E679E-239C-430F-9520-807BB4C15AA8}">
      <dgm:prSet/>
      <dgm:spPr/>
      <dgm:t>
        <a:bodyPr/>
        <a:lstStyle/>
        <a:p>
          <a:endParaRPr lang="tr-TR"/>
        </a:p>
      </dgm:t>
    </dgm:pt>
    <dgm:pt modelId="{4D1B143E-019A-469F-AFD9-D03881CA6B00}" type="sibTrans" cxnId="{CF7E679E-239C-430F-9520-807BB4C15AA8}">
      <dgm:prSet/>
      <dgm:spPr/>
      <dgm:t>
        <a:bodyPr/>
        <a:lstStyle/>
        <a:p>
          <a:endParaRPr lang="tr-TR"/>
        </a:p>
      </dgm:t>
    </dgm:pt>
    <dgm:pt modelId="{AB0BFF3E-49A0-4D32-9D9B-A5E9C31D9D57}">
      <dgm:prSet/>
      <dgm:spPr/>
      <dgm:t>
        <a:bodyPr/>
        <a:lstStyle/>
        <a:p>
          <a:pPr algn="ctr"/>
          <a:r>
            <a:rPr lang="tr-TR" b="1" dirty="0" smtClean="0">
              <a:solidFill>
                <a:schemeClr val="tx1"/>
              </a:solidFill>
            </a:rPr>
            <a:t>4)Kapasitesi üzerinde görevler beklenmemesi. </a:t>
          </a:r>
          <a:endParaRPr lang="tr-TR" b="1" dirty="0">
            <a:solidFill>
              <a:schemeClr val="tx1"/>
            </a:solidFill>
          </a:endParaRPr>
        </a:p>
      </dgm:t>
    </dgm:pt>
    <dgm:pt modelId="{836ED159-6172-4CE4-ADA4-93828DD26908}" type="parTrans" cxnId="{2BB52D9D-D1B9-4626-9377-72CF1EA5C0FE}">
      <dgm:prSet/>
      <dgm:spPr/>
      <dgm:t>
        <a:bodyPr/>
        <a:lstStyle/>
        <a:p>
          <a:endParaRPr lang="tr-TR"/>
        </a:p>
      </dgm:t>
    </dgm:pt>
    <dgm:pt modelId="{C4AB109E-1CFB-438F-AF02-133406FCACC1}" type="sibTrans" cxnId="{2BB52D9D-D1B9-4626-9377-72CF1EA5C0FE}">
      <dgm:prSet/>
      <dgm:spPr/>
      <dgm:t>
        <a:bodyPr/>
        <a:lstStyle/>
        <a:p>
          <a:endParaRPr lang="tr-TR"/>
        </a:p>
      </dgm:t>
    </dgm:pt>
    <dgm:pt modelId="{316566DC-6F99-4AE6-80AF-2E8DEF3E358F}">
      <dgm:prSet/>
      <dgm:spPr/>
      <dgm:t>
        <a:bodyPr/>
        <a:lstStyle/>
        <a:p>
          <a:pPr algn="ctr"/>
          <a:r>
            <a:rPr lang="tr-TR" b="1" dirty="0" smtClean="0">
              <a:solidFill>
                <a:schemeClr val="tx1"/>
              </a:solidFill>
            </a:rPr>
            <a:t>5)Onu aşağılamadan, başkaları ile kıyaslamadan iletişim kurulması </a:t>
          </a:r>
          <a:endParaRPr lang="tr-TR" b="1" dirty="0">
            <a:solidFill>
              <a:schemeClr val="tx1"/>
            </a:solidFill>
          </a:endParaRPr>
        </a:p>
      </dgm:t>
    </dgm:pt>
    <dgm:pt modelId="{9ABA6211-2C2E-42DA-B878-B73453661CA2}" type="parTrans" cxnId="{FFB0CCAF-4090-4AE8-8A3B-FD47102239D2}">
      <dgm:prSet/>
      <dgm:spPr/>
      <dgm:t>
        <a:bodyPr/>
        <a:lstStyle/>
        <a:p>
          <a:endParaRPr lang="tr-TR"/>
        </a:p>
      </dgm:t>
    </dgm:pt>
    <dgm:pt modelId="{19475369-A07C-46E0-ACC8-D99BA6B37CF8}" type="sibTrans" cxnId="{FFB0CCAF-4090-4AE8-8A3B-FD47102239D2}">
      <dgm:prSet/>
      <dgm:spPr/>
      <dgm:t>
        <a:bodyPr/>
        <a:lstStyle/>
        <a:p>
          <a:endParaRPr lang="tr-TR"/>
        </a:p>
      </dgm:t>
    </dgm:pt>
    <dgm:pt modelId="{49CA053D-0A41-4C8D-8F1A-6C542231D136}">
      <dgm:prSet/>
      <dgm:spPr/>
      <dgm:t>
        <a:bodyPr/>
        <a:lstStyle/>
        <a:p>
          <a:pPr algn="ctr"/>
          <a:r>
            <a:rPr lang="tr-TR" b="1" dirty="0" smtClean="0">
              <a:solidFill>
                <a:schemeClr val="tx1"/>
              </a:solidFill>
            </a:rPr>
            <a:t>6)Akranları yanında eleştirilip, kaba davranılmaması gerekmektedir. </a:t>
          </a:r>
          <a:endParaRPr lang="zh-CN" b="1" i="0" baseline="0" dirty="0">
            <a:solidFill>
              <a:schemeClr val="tx1"/>
            </a:solidFill>
          </a:endParaRPr>
        </a:p>
      </dgm:t>
    </dgm:pt>
    <dgm:pt modelId="{C18A5F50-F367-42FF-B91F-D79FE03A0C45}" type="parTrans" cxnId="{9E75E30A-8063-4226-B179-9D2D966981AD}">
      <dgm:prSet/>
      <dgm:spPr/>
      <dgm:t>
        <a:bodyPr/>
        <a:lstStyle/>
        <a:p>
          <a:endParaRPr lang="tr-TR"/>
        </a:p>
      </dgm:t>
    </dgm:pt>
    <dgm:pt modelId="{8DE286CE-BA71-4D89-A72B-4BD4579D6809}" type="sibTrans" cxnId="{9E75E30A-8063-4226-B179-9D2D966981AD}">
      <dgm:prSet/>
      <dgm:spPr/>
      <dgm:t>
        <a:bodyPr/>
        <a:lstStyle/>
        <a:p>
          <a:endParaRPr lang="tr-TR"/>
        </a:p>
      </dgm:t>
    </dgm:pt>
    <dgm:pt modelId="{034BA6FE-D224-452C-88E7-D7C68CD82738}" type="pres">
      <dgm:prSet presAssocID="{12A75D9A-C09A-4239-BA05-0B5A10E30431}" presName="Name0" presStyleCnt="0">
        <dgm:presLayoutVars>
          <dgm:chPref val="3"/>
          <dgm:dir/>
          <dgm:animLvl val="lvl"/>
          <dgm:resizeHandles/>
        </dgm:presLayoutVars>
      </dgm:prSet>
      <dgm:spPr/>
    </dgm:pt>
    <dgm:pt modelId="{9E4B5BCE-12E9-49DB-8F64-B75A92C7E4A1}" type="pres">
      <dgm:prSet presAssocID="{65747EC8-DE70-495F-805C-A0C337335A01}" presName="horFlow" presStyleCnt="0"/>
      <dgm:spPr/>
    </dgm:pt>
    <dgm:pt modelId="{433AA559-02C0-4712-8D68-DD242A9733C7}" type="pres">
      <dgm:prSet presAssocID="{65747EC8-DE70-495F-805C-A0C337335A01}" presName="bigChev" presStyleLbl="node1" presStyleIdx="0" presStyleCnt="5" custScaleX="216207"/>
      <dgm:spPr/>
    </dgm:pt>
    <dgm:pt modelId="{06D8A720-6661-44DE-936E-EAB8A05AC797}" type="pres">
      <dgm:prSet presAssocID="{65747EC8-DE70-495F-805C-A0C337335A01}" presName="vSp" presStyleCnt="0"/>
      <dgm:spPr/>
    </dgm:pt>
    <dgm:pt modelId="{29CBC0A1-6530-44F5-A829-24E4870DFF5A}" type="pres">
      <dgm:prSet presAssocID="{0D2EE312-0459-4AAD-939B-2D76B4CD17E0}" presName="horFlow" presStyleCnt="0"/>
      <dgm:spPr/>
    </dgm:pt>
    <dgm:pt modelId="{DF96FB70-AB2A-4CB2-953F-7C47D9D1A8F6}" type="pres">
      <dgm:prSet presAssocID="{0D2EE312-0459-4AAD-939B-2D76B4CD17E0}" presName="bigChev" presStyleLbl="node1" presStyleIdx="1" presStyleCnt="5" custScaleX="274992"/>
      <dgm:spPr/>
    </dgm:pt>
    <dgm:pt modelId="{70AE79D2-1C73-4226-A466-85838609EC23}" type="pres">
      <dgm:prSet presAssocID="{0D2EE312-0459-4AAD-939B-2D76B4CD17E0}" presName="vSp" presStyleCnt="0"/>
      <dgm:spPr/>
    </dgm:pt>
    <dgm:pt modelId="{BA9BFC59-5880-4F94-BEEB-3C426C2B21FD}" type="pres">
      <dgm:prSet presAssocID="{AB0BFF3E-49A0-4D32-9D9B-A5E9C31D9D57}" presName="horFlow" presStyleCnt="0"/>
      <dgm:spPr/>
    </dgm:pt>
    <dgm:pt modelId="{AAB3645F-E1A2-4771-817D-65DF215D3EF3}" type="pres">
      <dgm:prSet presAssocID="{AB0BFF3E-49A0-4D32-9D9B-A5E9C31D9D57}" presName="bigChev" presStyleLbl="node1" presStyleIdx="2" presStyleCnt="5" custScaleX="306288"/>
      <dgm:spPr/>
    </dgm:pt>
    <dgm:pt modelId="{D44DE640-FE26-4D38-99FF-2C0D7C93F7EE}" type="pres">
      <dgm:prSet presAssocID="{AB0BFF3E-49A0-4D32-9D9B-A5E9C31D9D57}" presName="vSp" presStyleCnt="0"/>
      <dgm:spPr/>
    </dgm:pt>
    <dgm:pt modelId="{0654E5A4-44B5-4A2F-B5DA-7F6D3E881314}" type="pres">
      <dgm:prSet presAssocID="{316566DC-6F99-4AE6-80AF-2E8DEF3E358F}" presName="horFlow" presStyleCnt="0"/>
      <dgm:spPr/>
    </dgm:pt>
    <dgm:pt modelId="{9DB4776E-2BC4-4B33-B1A0-B4865B416913}" type="pres">
      <dgm:prSet presAssocID="{316566DC-6F99-4AE6-80AF-2E8DEF3E358F}" presName="bigChev" presStyleLbl="node1" presStyleIdx="3" presStyleCnt="5" custScaleX="379110"/>
      <dgm:spPr/>
    </dgm:pt>
    <dgm:pt modelId="{3644E8EE-2223-4E5B-BCB1-833CB3F71E4E}" type="pres">
      <dgm:prSet presAssocID="{316566DC-6F99-4AE6-80AF-2E8DEF3E358F}" presName="vSp" presStyleCnt="0"/>
      <dgm:spPr/>
    </dgm:pt>
    <dgm:pt modelId="{48E9A034-3FAC-4AEA-B47B-EC188182876E}" type="pres">
      <dgm:prSet presAssocID="{49CA053D-0A41-4C8D-8F1A-6C542231D136}" presName="horFlow" presStyleCnt="0"/>
      <dgm:spPr/>
    </dgm:pt>
    <dgm:pt modelId="{8C758829-F67D-435D-A06D-8266E150DE5A}" type="pres">
      <dgm:prSet presAssocID="{49CA053D-0A41-4C8D-8F1A-6C542231D136}" presName="bigChev" presStyleLbl="node1" presStyleIdx="4" presStyleCnt="5" custScaleX="440866"/>
      <dgm:spPr/>
    </dgm:pt>
  </dgm:ptLst>
  <dgm:cxnLst>
    <dgm:cxn modelId="{2BB52D9D-D1B9-4626-9377-72CF1EA5C0FE}" srcId="{12A75D9A-C09A-4239-BA05-0B5A10E30431}" destId="{AB0BFF3E-49A0-4D32-9D9B-A5E9C31D9D57}" srcOrd="2" destOrd="0" parTransId="{836ED159-6172-4CE4-ADA4-93828DD26908}" sibTransId="{C4AB109E-1CFB-438F-AF02-133406FCACC1}"/>
    <dgm:cxn modelId="{9E75E30A-8063-4226-B179-9D2D966981AD}" srcId="{12A75D9A-C09A-4239-BA05-0B5A10E30431}" destId="{49CA053D-0A41-4C8D-8F1A-6C542231D136}" srcOrd="4" destOrd="0" parTransId="{C18A5F50-F367-42FF-B91F-D79FE03A0C45}" sibTransId="{8DE286CE-BA71-4D89-A72B-4BD4579D6809}"/>
    <dgm:cxn modelId="{FFB0CCAF-4090-4AE8-8A3B-FD47102239D2}" srcId="{12A75D9A-C09A-4239-BA05-0B5A10E30431}" destId="{316566DC-6F99-4AE6-80AF-2E8DEF3E358F}" srcOrd="3" destOrd="0" parTransId="{9ABA6211-2C2E-42DA-B878-B73453661CA2}" sibTransId="{19475369-A07C-46E0-ACC8-D99BA6B37CF8}"/>
    <dgm:cxn modelId="{39AD6806-1B58-4872-AA66-58FA3ED55547}" type="presOf" srcId="{65747EC8-DE70-495F-805C-A0C337335A01}" destId="{433AA559-02C0-4712-8D68-DD242A9733C7}" srcOrd="0" destOrd="0" presId="urn:microsoft.com/office/officeart/2005/8/layout/lProcess3"/>
    <dgm:cxn modelId="{1F03CEA3-346B-44FC-8467-FF523759995A}" type="presOf" srcId="{0D2EE312-0459-4AAD-939B-2D76B4CD17E0}" destId="{DF96FB70-AB2A-4CB2-953F-7C47D9D1A8F6}" srcOrd="0" destOrd="0" presId="urn:microsoft.com/office/officeart/2005/8/layout/lProcess3"/>
    <dgm:cxn modelId="{CF7E679E-239C-430F-9520-807BB4C15AA8}" srcId="{12A75D9A-C09A-4239-BA05-0B5A10E30431}" destId="{0D2EE312-0459-4AAD-939B-2D76B4CD17E0}" srcOrd="1" destOrd="0" parTransId="{19D0F5DB-812E-4BAA-83FD-403E9804DDBB}" sibTransId="{4D1B143E-019A-469F-AFD9-D03881CA6B00}"/>
    <dgm:cxn modelId="{CEDD69DF-E92C-4891-AEAC-F31ACEF84577}" type="presOf" srcId="{49CA053D-0A41-4C8D-8F1A-6C542231D136}" destId="{8C758829-F67D-435D-A06D-8266E150DE5A}" srcOrd="0" destOrd="0" presId="urn:microsoft.com/office/officeart/2005/8/layout/lProcess3"/>
    <dgm:cxn modelId="{E9AFA13F-679E-42D1-AB02-FBBE6CD68B88}" type="presOf" srcId="{12A75D9A-C09A-4239-BA05-0B5A10E30431}" destId="{034BA6FE-D224-452C-88E7-D7C68CD82738}" srcOrd="0" destOrd="0" presId="urn:microsoft.com/office/officeart/2005/8/layout/lProcess3"/>
    <dgm:cxn modelId="{73C87C7B-CB77-45F2-B8CC-1739A2C276BA}" srcId="{12A75D9A-C09A-4239-BA05-0B5A10E30431}" destId="{65747EC8-DE70-495F-805C-A0C337335A01}" srcOrd="0" destOrd="0" parTransId="{C97B8311-9F75-4F80-BB90-7804B959FC4C}" sibTransId="{F3A30D53-F9EF-4ADF-8928-8DA0837183FE}"/>
    <dgm:cxn modelId="{0A247092-0854-4F50-8E2F-94B9367D9243}" type="presOf" srcId="{AB0BFF3E-49A0-4D32-9D9B-A5E9C31D9D57}" destId="{AAB3645F-E1A2-4771-817D-65DF215D3EF3}" srcOrd="0" destOrd="0" presId="urn:microsoft.com/office/officeart/2005/8/layout/lProcess3"/>
    <dgm:cxn modelId="{207B2592-D4F3-48F0-B5EC-370A1352C6F4}" type="presOf" srcId="{316566DC-6F99-4AE6-80AF-2E8DEF3E358F}" destId="{9DB4776E-2BC4-4B33-B1A0-B4865B416913}" srcOrd="0" destOrd="0" presId="urn:microsoft.com/office/officeart/2005/8/layout/lProcess3"/>
    <dgm:cxn modelId="{EC3AC268-955D-4AE3-B24F-471DD1721F27}" type="presParOf" srcId="{034BA6FE-D224-452C-88E7-D7C68CD82738}" destId="{9E4B5BCE-12E9-49DB-8F64-B75A92C7E4A1}" srcOrd="0" destOrd="0" presId="urn:microsoft.com/office/officeart/2005/8/layout/lProcess3"/>
    <dgm:cxn modelId="{F76DD572-FBE1-4D7D-88C5-567540A1CA06}" type="presParOf" srcId="{9E4B5BCE-12E9-49DB-8F64-B75A92C7E4A1}" destId="{433AA559-02C0-4712-8D68-DD242A9733C7}" srcOrd="0" destOrd="0" presId="urn:microsoft.com/office/officeart/2005/8/layout/lProcess3"/>
    <dgm:cxn modelId="{D5481AE2-C082-47E8-8335-13C8FEE7B80E}" type="presParOf" srcId="{034BA6FE-D224-452C-88E7-D7C68CD82738}" destId="{06D8A720-6661-44DE-936E-EAB8A05AC797}" srcOrd="1" destOrd="0" presId="urn:microsoft.com/office/officeart/2005/8/layout/lProcess3"/>
    <dgm:cxn modelId="{AA951162-5FA0-43D8-B6AC-9E110018048E}" type="presParOf" srcId="{034BA6FE-D224-452C-88E7-D7C68CD82738}" destId="{29CBC0A1-6530-44F5-A829-24E4870DFF5A}" srcOrd="2" destOrd="0" presId="urn:microsoft.com/office/officeart/2005/8/layout/lProcess3"/>
    <dgm:cxn modelId="{8B5C2B6C-7F95-4656-A3D4-5A2008BDED9C}" type="presParOf" srcId="{29CBC0A1-6530-44F5-A829-24E4870DFF5A}" destId="{DF96FB70-AB2A-4CB2-953F-7C47D9D1A8F6}" srcOrd="0" destOrd="0" presId="urn:microsoft.com/office/officeart/2005/8/layout/lProcess3"/>
    <dgm:cxn modelId="{5D5FEF8B-DD49-49A0-99E8-74E0D1E8FFA1}" type="presParOf" srcId="{034BA6FE-D224-452C-88E7-D7C68CD82738}" destId="{70AE79D2-1C73-4226-A466-85838609EC23}" srcOrd="3" destOrd="0" presId="urn:microsoft.com/office/officeart/2005/8/layout/lProcess3"/>
    <dgm:cxn modelId="{220F9777-F0EB-4B2B-B794-96317623CB8F}" type="presParOf" srcId="{034BA6FE-D224-452C-88E7-D7C68CD82738}" destId="{BA9BFC59-5880-4F94-BEEB-3C426C2B21FD}" srcOrd="4" destOrd="0" presId="urn:microsoft.com/office/officeart/2005/8/layout/lProcess3"/>
    <dgm:cxn modelId="{EDCA0FCE-D22C-43D7-A6BC-A6547778ED98}" type="presParOf" srcId="{BA9BFC59-5880-4F94-BEEB-3C426C2B21FD}" destId="{AAB3645F-E1A2-4771-817D-65DF215D3EF3}" srcOrd="0" destOrd="0" presId="urn:microsoft.com/office/officeart/2005/8/layout/lProcess3"/>
    <dgm:cxn modelId="{2072D832-C055-4C0F-A401-9AEB2671C5D6}" type="presParOf" srcId="{034BA6FE-D224-452C-88E7-D7C68CD82738}" destId="{D44DE640-FE26-4D38-99FF-2C0D7C93F7EE}" srcOrd="5" destOrd="0" presId="urn:microsoft.com/office/officeart/2005/8/layout/lProcess3"/>
    <dgm:cxn modelId="{5617E8F0-F3A7-4DF3-BE2B-12E21171924C}" type="presParOf" srcId="{034BA6FE-D224-452C-88E7-D7C68CD82738}" destId="{0654E5A4-44B5-4A2F-B5DA-7F6D3E881314}" srcOrd="6" destOrd="0" presId="urn:microsoft.com/office/officeart/2005/8/layout/lProcess3"/>
    <dgm:cxn modelId="{59AC8E1F-0179-47FF-B547-D21127D3F5DB}" type="presParOf" srcId="{0654E5A4-44B5-4A2F-B5DA-7F6D3E881314}" destId="{9DB4776E-2BC4-4B33-B1A0-B4865B416913}" srcOrd="0" destOrd="0" presId="urn:microsoft.com/office/officeart/2005/8/layout/lProcess3"/>
    <dgm:cxn modelId="{B5CD243C-A169-4F8C-8569-84248539F198}" type="presParOf" srcId="{034BA6FE-D224-452C-88E7-D7C68CD82738}" destId="{3644E8EE-2223-4E5B-BCB1-833CB3F71E4E}" srcOrd="7" destOrd="0" presId="urn:microsoft.com/office/officeart/2005/8/layout/lProcess3"/>
    <dgm:cxn modelId="{B9FDFF40-FC3C-4F3C-BE01-CB21C644998B}" type="presParOf" srcId="{034BA6FE-D224-452C-88E7-D7C68CD82738}" destId="{48E9A034-3FAC-4AEA-B47B-EC188182876E}" srcOrd="8" destOrd="0" presId="urn:microsoft.com/office/officeart/2005/8/layout/lProcess3"/>
    <dgm:cxn modelId="{EF93EB2E-4158-4089-907F-2446D4EDA912}" type="presParOf" srcId="{48E9A034-3FAC-4AEA-B47B-EC188182876E}" destId="{8C758829-F67D-435D-A06D-8266E150DE5A}" srcOrd="0" destOrd="0" presId="urn:microsoft.com/office/officeart/2005/8/layout/l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A8A67-E472-45B3-8A17-4FA16577DB75}"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tr-TR"/>
        </a:p>
      </dgm:t>
    </dgm:pt>
    <dgm:pt modelId="{BD375726-86F5-4B77-9D6C-595C31F12D4E}">
      <dgm:prSet/>
      <dgm:spPr/>
      <dgm:t>
        <a:bodyPr/>
        <a:lstStyle/>
        <a:p>
          <a:r>
            <a:rPr lang="tr-TR" b="1" dirty="0" smtClean="0"/>
            <a:t>ERGENLİKTE FİZİKSEL VE BİLİŞSEL DEĞİŞİMLER</a:t>
          </a:r>
          <a:br>
            <a:rPr lang="tr-TR" b="1" dirty="0" smtClean="0"/>
          </a:br>
          <a:endParaRPr lang="tr-TR" dirty="0"/>
        </a:p>
      </dgm:t>
    </dgm:pt>
    <dgm:pt modelId="{47C47922-7D41-4098-9658-278885BDE9D3}" type="parTrans" cxnId="{9AB9B07B-1734-48E7-9804-64D62BA945AE}">
      <dgm:prSet/>
      <dgm:spPr/>
      <dgm:t>
        <a:bodyPr/>
        <a:lstStyle/>
        <a:p>
          <a:endParaRPr lang="tr-TR"/>
        </a:p>
      </dgm:t>
    </dgm:pt>
    <dgm:pt modelId="{A18F3D8C-4488-48D8-9AB2-E2D4CCBE1C4C}" type="sibTrans" cxnId="{9AB9B07B-1734-48E7-9804-64D62BA945AE}">
      <dgm:prSet/>
      <dgm:spPr/>
      <dgm:t>
        <a:bodyPr/>
        <a:lstStyle/>
        <a:p>
          <a:endParaRPr lang="tr-TR"/>
        </a:p>
      </dgm:t>
    </dgm:pt>
    <dgm:pt modelId="{08F68C2B-7D99-468B-82DA-653C85A07ED3}" type="pres">
      <dgm:prSet presAssocID="{533A8A67-E472-45B3-8A17-4FA16577DB75}" presName="linearFlow" presStyleCnt="0">
        <dgm:presLayoutVars>
          <dgm:dir/>
          <dgm:resizeHandles val="exact"/>
        </dgm:presLayoutVars>
      </dgm:prSet>
      <dgm:spPr/>
    </dgm:pt>
    <dgm:pt modelId="{2896D724-E10C-484E-AFDD-7F66DAEBDB75}" type="pres">
      <dgm:prSet presAssocID="{BD375726-86F5-4B77-9D6C-595C31F12D4E}" presName="composite" presStyleCnt="0"/>
      <dgm:spPr/>
    </dgm:pt>
    <dgm:pt modelId="{DD49E732-A672-43CB-99A3-8BC304E80716}" type="pres">
      <dgm:prSet presAssocID="{BD375726-86F5-4B77-9D6C-595C31F12D4E}" presName="imgShp" presStyleLbl="fgImgPlace1" presStyleIdx="0" presStyleCnt="1" custLinFactNeighborX="-77708" custLinFactNeighborY="-8940"/>
      <dgm:spPr>
        <a:blipFill rotWithShape="0">
          <a:blip xmlns:r="http://schemas.openxmlformats.org/officeDocument/2006/relationships" r:embed="rId1"/>
          <a:stretch>
            <a:fillRect/>
          </a:stretch>
        </a:blipFill>
      </dgm:spPr>
    </dgm:pt>
    <dgm:pt modelId="{18C52F5D-49D8-4D07-895E-F82A4A8011A9}" type="pres">
      <dgm:prSet presAssocID="{BD375726-86F5-4B77-9D6C-595C31F12D4E}" presName="txShp" presStyleLbl="node1" presStyleIdx="0" presStyleCnt="1" custScaleY="79445">
        <dgm:presLayoutVars>
          <dgm:bulletEnabled val="1"/>
        </dgm:presLayoutVars>
      </dgm:prSet>
      <dgm:spPr/>
    </dgm:pt>
  </dgm:ptLst>
  <dgm:cxnLst>
    <dgm:cxn modelId="{9AB9B07B-1734-48E7-9804-64D62BA945AE}" srcId="{533A8A67-E472-45B3-8A17-4FA16577DB75}" destId="{BD375726-86F5-4B77-9D6C-595C31F12D4E}" srcOrd="0" destOrd="0" parTransId="{47C47922-7D41-4098-9658-278885BDE9D3}" sibTransId="{A18F3D8C-4488-48D8-9AB2-E2D4CCBE1C4C}"/>
    <dgm:cxn modelId="{500D32BC-CB6A-474E-A82E-4472386CBF04}" type="presOf" srcId="{533A8A67-E472-45B3-8A17-4FA16577DB75}" destId="{08F68C2B-7D99-468B-82DA-653C85A07ED3}" srcOrd="0" destOrd="0" presId="urn:microsoft.com/office/officeart/2005/8/layout/vList3"/>
    <dgm:cxn modelId="{699A4E3F-4DF1-4F04-A101-6D5BEF52989D}" type="presOf" srcId="{BD375726-86F5-4B77-9D6C-595C31F12D4E}" destId="{18C52F5D-49D8-4D07-895E-F82A4A8011A9}" srcOrd="0" destOrd="0" presId="urn:microsoft.com/office/officeart/2005/8/layout/vList3"/>
    <dgm:cxn modelId="{C7D27C64-A5BD-4AE9-B3AC-B8CBD9FBDA1A}" type="presParOf" srcId="{08F68C2B-7D99-468B-82DA-653C85A07ED3}" destId="{2896D724-E10C-484E-AFDD-7F66DAEBDB75}" srcOrd="0" destOrd="0" presId="urn:microsoft.com/office/officeart/2005/8/layout/vList3"/>
    <dgm:cxn modelId="{D1984746-8951-4BFB-A56C-2C9AC633BB80}" type="presParOf" srcId="{2896D724-E10C-484E-AFDD-7F66DAEBDB75}" destId="{DD49E732-A672-43CB-99A3-8BC304E80716}" srcOrd="0" destOrd="0" presId="urn:microsoft.com/office/officeart/2005/8/layout/vList3"/>
    <dgm:cxn modelId="{8AE62403-6B62-4038-8AF5-3B8EDEE22019}" type="presParOf" srcId="{2896D724-E10C-484E-AFDD-7F66DAEBDB75}" destId="{18C52F5D-49D8-4D07-895E-F82A4A8011A9}"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53CA185-0951-4A8A-B7DB-8ACF2C2A4E8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tr-TR"/>
        </a:p>
      </dgm:t>
    </dgm:pt>
    <dgm:pt modelId="{935E2348-BC52-4DE7-B609-F416F10AEB1D}">
      <dgm:prSet custT="1"/>
      <dgm:spPr/>
      <dgm:t>
        <a:bodyPr/>
        <a:lstStyle/>
        <a:p>
          <a:r>
            <a:rPr lang="tr-TR" sz="2000" b="1" dirty="0" smtClean="0">
              <a:latin typeface="Times New Roman" pitchFamily="18" charset="0"/>
              <a:cs typeface="Times New Roman" pitchFamily="18" charset="0"/>
            </a:rPr>
            <a:t>ERGENLİK DÖNEMİNDE MÜDAHALE YÖNTEMLERİ</a:t>
          </a:r>
          <a:endParaRPr lang="zh-CN" sz="2000" b="1" i="0" baseline="0" dirty="0">
            <a:latin typeface="Times New Roman" pitchFamily="18" charset="0"/>
            <a:cs typeface="Times New Roman" pitchFamily="18" charset="0"/>
          </a:endParaRPr>
        </a:p>
      </dgm:t>
    </dgm:pt>
    <dgm:pt modelId="{5C05DF9E-87AF-44FB-95A8-A6FC6960450A}" type="parTrans" cxnId="{5CEA8D8E-08B9-43B8-A108-FB076C4B7FC1}">
      <dgm:prSet/>
      <dgm:spPr/>
      <dgm:t>
        <a:bodyPr/>
        <a:lstStyle/>
        <a:p>
          <a:endParaRPr lang="tr-TR"/>
        </a:p>
      </dgm:t>
    </dgm:pt>
    <dgm:pt modelId="{D2E6F760-8F0E-43FA-8D61-9ECC081E3BC6}" type="sibTrans" cxnId="{5CEA8D8E-08B9-43B8-A108-FB076C4B7FC1}">
      <dgm:prSet/>
      <dgm:spPr/>
      <dgm:t>
        <a:bodyPr/>
        <a:lstStyle/>
        <a:p>
          <a:endParaRPr lang="tr-TR"/>
        </a:p>
      </dgm:t>
    </dgm:pt>
    <dgm:pt modelId="{2316760E-A016-47C5-A67F-19E260CABA72}" type="pres">
      <dgm:prSet presAssocID="{F53CA185-0951-4A8A-B7DB-8ACF2C2A4E82}" presName="linear" presStyleCnt="0">
        <dgm:presLayoutVars>
          <dgm:animLvl val="lvl"/>
          <dgm:resizeHandles val="exact"/>
        </dgm:presLayoutVars>
      </dgm:prSet>
      <dgm:spPr/>
    </dgm:pt>
    <dgm:pt modelId="{1DB9C9FF-9F3B-4D65-8566-C0E8DF6BB942}" type="pres">
      <dgm:prSet presAssocID="{935E2348-BC52-4DE7-B609-F416F10AEB1D}" presName="parentText" presStyleLbl="node1" presStyleIdx="0" presStyleCnt="1" custLinFactNeighborX="-9587" custLinFactNeighborY="12152">
        <dgm:presLayoutVars>
          <dgm:chMax val="0"/>
          <dgm:bulletEnabled val="1"/>
        </dgm:presLayoutVars>
      </dgm:prSet>
      <dgm:spPr/>
    </dgm:pt>
  </dgm:ptLst>
  <dgm:cxnLst>
    <dgm:cxn modelId="{C06F2060-70ED-4F8C-990E-FDF17A9296ED}" type="presOf" srcId="{F53CA185-0951-4A8A-B7DB-8ACF2C2A4E82}" destId="{2316760E-A016-47C5-A67F-19E260CABA72}" srcOrd="0" destOrd="0" presId="urn:microsoft.com/office/officeart/2005/8/layout/vList2"/>
    <dgm:cxn modelId="{053A70C4-BEAD-4EE0-B114-8F434DA4BEA1}" type="presOf" srcId="{935E2348-BC52-4DE7-B609-F416F10AEB1D}" destId="{1DB9C9FF-9F3B-4D65-8566-C0E8DF6BB942}" srcOrd="0" destOrd="0" presId="urn:microsoft.com/office/officeart/2005/8/layout/vList2"/>
    <dgm:cxn modelId="{5CEA8D8E-08B9-43B8-A108-FB076C4B7FC1}" srcId="{F53CA185-0951-4A8A-B7DB-8ACF2C2A4E82}" destId="{935E2348-BC52-4DE7-B609-F416F10AEB1D}" srcOrd="0" destOrd="0" parTransId="{5C05DF9E-87AF-44FB-95A8-A6FC6960450A}" sibTransId="{D2E6F760-8F0E-43FA-8D61-9ECC081E3BC6}"/>
    <dgm:cxn modelId="{FCF1CF8A-0B9D-4DA7-8C32-33D2190DEAEE}" type="presParOf" srcId="{2316760E-A016-47C5-A67F-19E260CABA72}" destId="{1DB9C9FF-9F3B-4D65-8566-C0E8DF6BB94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6BBB4C-9AA3-497C-B508-6EAFB9E57DB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tr-TR"/>
        </a:p>
      </dgm:t>
    </dgm:pt>
    <dgm:pt modelId="{9E7EC785-2D04-4A62-A564-523B32C94896}">
      <dgm:prSet custT="1"/>
      <dgm:spPr/>
      <dgm:t>
        <a:bodyPr/>
        <a:lstStyle/>
        <a:p>
          <a:pPr algn="ctr"/>
          <a:r>
            <a:rPr lang="tr-TR" sz="2400" b="1" dirty="0" smtClean="0">
              <a:latin typeface="Times New Roman" pitchFamily="18" charset="0"/>
              <a:cs typeface="Times New Roman" pitchFamily="18" charset="0"/>
            </a:rPr>
            <a:t>ERGENLERLE İLETİŞİMDE DİKKAT EDİLMESİ GEREKENLER</a:t>
          </a:r>
          <a:endParaRPr lang="zh-CN" sz="2400" b="1" i="0" baseline="0" dirty="0">
            <a:latin typeface="Times New Roman" pitchFamily="18" charset="0"/>
            <a:cs typeface="Times New Roman" pitchFamily="18" charset="0"/>
          </a:endParaRPr>
        </a:p>
      </dgm:t>
    </dgm:pt>
    <dgm:pt modelId="{25831AC8-B216-47A2-AEFB-21A80B34AF86}" type="parTrans" cxnId="{AA9B952E-2FAA-4519-8E08-1FD4E1497073}">
      <dgm:prSet/>
      <dgm:spPr/>
      <dgm:t>
        <a:bodyPr/>
        <a:lstStyle/>
        <a:p>
          <a:endParaRPr lang="tr-TR"/>
        </a:p>
      </dgm:t>
    </dgm:pt>
    <dgm:pt modelId="{265C6C58-DDA8-4BF6-B379-3FE264B4734D}" type="sibTrans" cxnId="{AA9B952E-2FAA-4519-8E08-1FD4E1497073}">
      <dgm:prSet/>
      <dgm:spPr/>
      <dgm:t>
        <a:bodyPr/>
        <a:lstStyle/>
        <a:p>
          <a:endParaRPr lang="tr-TR"/>
        </a:p>
      </dgm:t>
    </dgm:pt>
    <dgm:pt modelId="{8E8421EB-7E07-46C2-86AC-1E2D92CF3D1E}" type="pres">
      <dgm:prSet presAssocID="{326BBB4C-9AA3-497C-B508-6EAFB9E57DB8}" presName="linear" presStyleCnt="0">
        <dgm:presLayoutVars>
          <dgm:animLvl val="lvl"/>
          <dgm:resizeHandles val="exact"/>
        </dgm:presLayoutVars>
      </dgm:prSet>
      <dgm:spPr/>
    </dgm:pt>
    <dgm:pt modelId="{DA97AEB5-DAF4-42E7-A68C-6B649714D612}" type="pres">
      <dgm:prSet presAssocID="{9E7EC785-2D04-4A62-A564-523B32C94896}" presName="parentText" presStyleLbl="node1" presStyleIdx="0" presStyleCnt="1" custLinFactNeighborX="3909" custLinFactNeighborY="-8750">
        <dgm:presLayoutVars>
          <dgm:chMax val="0"/>
          <dgm:bulletEnabled val="1"/>
        </dgm:presLayoutVars>
      </dgm:prSet>
      <dgm:spPr/>
    </dgm:pt>
  </dgm:ptLst>
  <dgm:cxnLst>
    <dgm:cxn modelId="{AA9B952E-2FAA-4519-8E08-1FD4E1497073}" srcId="{326BBB4C-9AA3-497C-B508-6EAFB9E57DB8}" destId="{9E7EC785-2D04-4A62-A564-523B32C94896}" srcOrd="0" destOrd="0" parTransId="{25831AC8-B216-47A2-AEFB-21A80B34AF86}" sibTransId="{265C6C58-DDA8-4BF6-B379-3FE264B4734D}"/>
    <dgm:cxn modelId="{0A0388F9-1F52-43CA-BC80-404F6F14264D}" type="presOf" srcId="{9E7EC785-2D04-4A62-A564-523B32C94896}" destId="{DA97AEB5-DAF4-42E7-A68C-6B649714D612}" srcOrd="0" destOrd="0" presId="urn:microsoft.com/office/officeart/2005/8/layout/vList2"/>
    <dgm:cxn modelId="{FF2B9FBD-0117-41D7-AEE8-48073B862D37}" type="presOf" srcId="{326BBB4C-9AA3-497C-B508-6EAFB9E57DB8}" destId="{8E8421EB-7E07-46C2-86AC-1E2D92CF3D1E}" srcOrd="0" destOrd="0" presId="urn:microsoft.com/office/officeart/2005/8/layout/vList2"/>
    <dgm:cxn modelId="{CFF5CF80-53D8-4EEB-8737-9D5E41146303}" type="presParOf" srcId="{8E8421EB-7E07-46C2-86AC-1E2D92CF3D1E}" destId="{DA97AEB5-DAF4-42E7-A68C-6B649714D61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242276C-3937-4D75-B2E5-866F3381287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tr-TR"/>
        </a:p>
      </dgm:t>
    </dgm:pt>
    <dgm:pt modelId="{9E056ED1-E92D-4F6A-B098-CC217BE2E8EE}">
      <dgm:prSet custT="1"/>
      <dgm:spPr/>
      <dgm:t>
        <a:bodyPr/>
        <a:lstStyle/>
        <a:p>
          <a:pPr algn="ctr"/>
          <a:r>
            <a:rPr lang="tr-TR" sz="2400" b="1" dirty="0" smtClean="0">
              <a:latin typeface="Times New Roman" pitchFamily="18" charset="0"/>
              <a:cs typeface="Times New Roman" pitchFamily="18" charset="0"/>
            </a:rPr>
            <a:t>ERGENLERLE İLETİŞİMDE DİKKAT EDİLMESİ GEREKENLER</a:t>
          </a:r>
          <a:endParaRPr lang="zh-CN" sz="2400" b="1" i="0" baseline="0" dirty="0">
            <a:latin typeface="Times New Roman" pitchFamily="18" charset="0"/>
            <a:cs typeface="Times New Roman" pitchFamily="18" charset="0"/>
          </a:endParaRPr>
        </a:p>
      </dgm:t>
    </dgm:pt>
    <dgm:pt modelId="{3FCA5ABB-84CB-449A-8BAF-914570B09332}" type="parTrans" cxnId="{263E096B-66C0-44D8-823D-06A2B3814F0C}">
      <dgm:prSet/>
      <dgm:spPr/>
      <dgm:t>
        <a:bodyPr/>
        <a:lstStyle/>
        <a:p>
          <a:endParaRPr lang="tr-TR"/>
        </a:p>
      </dgm:t>
    </dgm:pt>
    <dgm:pt modelId="{3F1F294C-F5E6-4F78-881A-5B302B6D7BB9}" type="sibTrans" cxnId="{263E096B-66C0-44D8-823D-06A2B3814F0C}">
      <dgm:prSet/>
      <dgm:spPr/>
      <dgm:t>
        <a:bodyPr/>
        <a:lstStyle/>
        <a:p>
          <a:endParaRPr lang="tr-TR"/>
        </a:p>
      </dgm:t>
    </dgm:pt>
    <dgm:pt modelId="{9204AB7A-4711-4069-B354-1747EFEC5317}" type="pres">
      <dgm:prSet presAssocID="{2242276C-3937-4D75-B2E5-866F33812879}" presName="linear" presStyleCnt="0">
        <dgm:presLayoutVars>
          <dgm:animLvl val="lvl"/>
          <dgm:resizeHandles val="exact"/>
        </dgm:presLayoutVars>
      </dgm:prSet>
      <dgm:spPr/>
    </dgm:pt>
    <dgm:pt modelId="{1FC06213-64B5-4637-B8A7-97E0242F0117}" type="pres">
      <dgm:prSet presAssocID="{9E056ED1-E92D-4F6A-B098-CC217BE2E8EE}" presName="parentText" presStyleLbl="node1" presStyleIdx="0" presStyleCnt="1">
        <dgm:presLayoutVars>
          <dgm:chMax val="0"/>
          <dgm:bulletEnabled val="1"/>
        </dgm:presLayoutVars>
      </dgm:prSet>
      <dgm:spPr/>
    </dgm:pt>
  </dgm:ptLst>
  <dgm:cxnLst>
    <dgm:cxn modelId="{F282FFC9-7DFF-40C0-AF1F-3EF6863C5EA7}" type="presOf" srcId="{2242276C-3937-4D75-B2E5-866F33812879}" destId="{9204AB7A-4711-4069-B354-1747EFEC5317}" srcOrd="0" destOrd="0" presId="urn:microsoft.com/office/officeart/2005/8/layout/vList2"/>
    <dgm:cxn modelId="{CA31FFDE-F7C5-4BCD-B683-704F70FC5EC5}" type="presOf" srcId="{9E056ED1-E92D-4F6A-B098-CC217BE2E8EE}" destId="{1FC06213-64B5-4637-B8A7-97E0242F0117}" srcOrd="0" destOrd="0" presId="urn:microsoft.com/office/officeart/2005/8/layout/vList2"/>
    <dgm:cxn modelId="{263E096B-66C0-44D8-823D-06A2B3814F0C}" srcId="{2242276C-3937-4D75-B2E5-866F33812879}" destId="{9E056ED1-E92D-4F6A-B098-CC217BE2E8EE}" srcOrd="0" destOrd="0" parTransId="{3FCA5ABB-84CB-449A-8BAF-914570B09332}" sibTransId="{3F1F294C-F5E6-4F78-881A-5B302B6D7BB9}"/>
    <dgm:cxn modelId="{3A3812D0-6E27-40BA-ACA5-F0C3F8CFA081}" type="presParOf" srcId="{9204AB7A-4711-4069-B354-1747EFEC5317}" destId="{1FC06213-64B5-4637-B8A7-97E0242F011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9129161-28EA-42A5-9877-5DC4E41E0D28}"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tr-TR"/>
        </a:p>
      </dgm:t>
    </dgm:pt>
    <dgm:pt modelId="{41EED534-D239-4647-9919-F98EA90A67F3}">
      <dgm:prSet custT="1"/>
      <dgm:spPr/>
      <dgm:t>
        <a:bodyPr/>
        <a:lstStyle/>
        <a:p>
          <a:r>
            <a:rPr lang="tr-TR" sz="2000" dirty="0" smtClean="0">
              <a:latin typeface="Times New Roman" pitchFamily="18" charset="0"/>
              <a:cs typeface="Times New Roman" pitchFamily="18" charset="0"/>
            </a:rPr>
            <a:t>Öğretmenlerin derslerde küçük grup çalışmalarına yer vermesi ve daha çok öğrenciye bu yolla ulaşmanın ergenlere yarar sağladığı görülmüştür. </a:t>
          </a:r>
          <a:endParaRPr lang="tr-TR" sz="2000" dirty="0">
            <a:latin typeface="Times New Roman" pitchFamily="18" charset="0"/>
            <a:cs typeface="Times New Roman" pitchFamily="18" charset="0"/>
          </a:endParaRPr>
        </a:p>
      </dgm:t>
    </dgm:pt>
    <dgm:pt modelId="{A679596D-0B08-4BEF-858F-C7D8DBB0FC80}" type="parTrans" cxnId="{6CB0FA0D-5580-4D9C-9638-6E6AEFCFA165}">
      <dgm:prSet/>
      <dgm:spPr/>
      <dgm:t>
        <a:bodyPr/>
        <a:lstStyle/>
        <a:p>
          <a:endParaRPr lang="tr-TR"/>
        </a:p>
      </dgm:t>
    </dgm:pt>
    <dgm:pt modelId="{AB07C824-79E9-4BEC-9704-86C3F85AE5E7}" type="sibTrans" cxnId="{6CB0FA0D-5580-4D9C-9638-6E6AEFCFA165}">
      <dgm:prSet/>
      <dgm:spPr/>
      <dgm:t>
        <a:bodyPr/>
        <a:lstStyle/>
        <a:p>
          <a:endParaRPr lang="tr-TR"/>
        </a:p>
      </dgm:t>
    </dgm:pt>
    <dgm:pt modelId="{ADE9B757-6E2C-4162-8E07-C526DD8B3765}">
      <dgm:prSet custT="1"/>
      <dgm:spPr/>
      <dgm:t>
        <a:bodyPr/>
        <a:lstStyle/>
        <a:p>
          <a:r>
            <a:rPr lang="tr-TR" sz="2000" dirty="0" smtClean="0">
              <a:latin typeface="Times New Roman" pitchFamily="18" charset="0"/>
              <a:cs typeface="Times New Roman" pitchFamily="18" charset="0"/>
            </a:rPr>
            <a:t>Okullarda ergenlik dönemindeki gençlerin fiziksel, ruhsal, zihinsel değişimleri ve ergenlik dönemi özellikleri hakkında öğretmenler doğru kaynaklardan kendileri de bilgi edinip sonra bu bilgileri ailelerine mutlaka aktarmalıdır.</a:t>
          </a:r>
          <a:endParaRPr lang="tr-TR" sz="2000" dirty="0">
            <a:latin typeface="Times New Roman" pitchFamily="18" charset="0"/>
            <a:cs typeface="Times New Roman" pitchFamily="18" charset="0"/>
          </a:endParaRPr>
        </a:p>
      </dgm:t>
    </dgm:pt>
    <dgm:pt modelId="{71CF26BF-F719-4872-9E3C-120D82C672AF}" type="parTrans" cxnId="{546D8FA7-0256-41C4-945E-A4BFA99340EA}">
      <dgm:prSet/>
      <dgm:spPr/>
      <dgm:t>
        <a:bodyPr/>
        <a:lstStyle/>
        <a:p>
          <a:endParaRPr lang="tr-TR"/>
        </a:p>
      </dgm:t>
    </dgm:pt>
    <dgm:pt modelId="{CD32237D-7BC3-4A19-BC1F-0A4B3FED95B2}" type="sibTrans" cxnId="{546D8FA7-0256-41C4-945E-A4BFA99340EA}">
      <dgm:prSet/>
      <dgm:spPr/>
      <dgm:t>
        <a:bodyPr/>
        <a:lstStyle/>
        <a:p>
          <a:endParaRPr lang="tr-TR"/>
        </a:p>
      </dgm:t>
    </dgm:pt>
    <dgm:pt modelId="{8004B6EE-E706-4FDD-8F06-A72C552A068F}">
      <dgm:prSet custT="1"/>
      <dgm:spPr/>
      <dgm:t>
        <a:bodyPr/>
        <a:lstStyle/>
        <a:p>
          <a:r>
            <a:rPr lang="tr-TR" sz="2000" dirty="0" smtClean="0">
              <a:latin typeface="Times New Roman" pitchFamily="18" charset="0"/>
              <a:cs typeface="Times New Roman" pitchFamily="18" charset="0"/>
            </a:rPr>
            <a:t>Ergenlik döneminde gençler sınıf içerisinde kendini kanıtlamak ve göstermek için öğretmenle tartışmaya girmek isteyebilir, böyle durumlarda tartışmaya girmek yerine ders saati dışında bireysel görüşülmelidir. Bu durum o öğrencinizle daha kalıcı bir çözüm yolu yaratacaktır.</a:t>
          </a:r>
          <a:endParaRPr lang="tr-TR" sz="2000" dirty="0">
            <a:latin typeface="Times New Roman" pitchFamily="18" charset="0"/>
            <a:cs typeface="Times New Roman" pitchFamily="18" charset="0"/>
          </a:endParaRPr>
        </a:p>
      </dgm:t>
    </dgm:pt>
    <dgm:pt modelId="{072E5A2F-0967-41A9-A9E5-A7D9FF7E0567}" type="parTrans" cxnId="{6E0AEE79-80FC-4E27-874E-C097DFDBF824}">
      <dgm:prSet/>
      <dgm:spPr/>
      <dgm:t>
        <a:bodyPr/>
        <a:lstStyle/>
        <a:p>
          <a:endParaRPr lang="tr-TR"/>
        </a:p>
      </dgm:t>
    </dgm:pt>
    <dgm:pt modelId="{E434393D-EEE7-4206-A342-17F86478FFDA}" type="sibTrans" cxnId="{6E0AEE79-80FC-4E27-874E-C097DFDBF824}">
      <dgm:prSet/>
      <dgm:spPr/>
      <dgm:t>
        <a:bodyPr/>
        <a:lstStyle/>
        <a:p>
          <a:endParaRPr lang="tr-TR"/>
        </a:p>
      </dgm:t>
    </dgm:pt>
    <dgm:pt modelId="{B5429BA9-80E2-4301-B9B4-19A33019ED07}">
      <dgm:prSet custT="1"/>
      <dgm:spPr/>
      <dgm:t>
        <a:bodyPr/>
        <a:lstStyle/>
        <a:p>
          <a:r>
            <a:rPr lang="tr-TR" sz="2000" dirty="0" smtClean="0">
              <a:latin typeface="Times New Roman" pitchFamily="18" charset="0"/>
              <a:cs typeface="Times New Roman" pitchFamily="18" charset="0"/>
            </a:rPr>
            <a:t>Ergenler için bir guruba dahil olmak yeni bir sosyal ortam </a:t>
          </a:r>
          <a:r>
            <a:rPr lang="tr-TR" sz="2000" dirty="0" err="1" smtClean="0">
              <a:latin typeface="Times New Roman" pitchFamily="18" charset="0"/>
              <a:cs typeface="Times New Roman" pitchFamily="18" charset="0"/>
            </a:rPr>
            <a:t>deneyimlemek</a:t>
          </a:r>
          <a:r>
            <a:rPr lang="tr-TR" sz="2000" dirty="0" smtClean="0">
              <a:latin typeface="Times New Roman" pitchFamily="18" charset="0"/>
              <a:cs typeface="Times New Roman" pitchFamily="18" charset="0"/>
            </a:rPr>
            <a:t> önemlidir. Bu nedenle okuldaki sosyal aktivitelere katılmaları akademik başarılarını düşürmek yerine onlara olumlu destek sağlayacaktır.</a:t>
          </a:r>
          <a:endParaRPr lang="zh-CN" sz="2000" dirty="0">
            <a:latin typeface="Times New Roman" pitchFamily="18" charset="0"/>
            <a:cs typeface="Times New Roman" pitchFamily="18" charset="0"/>
          </a:endParaRPr>
        </a:p>
      </dgm:t>
    </dgm:pt>
    <dgm:pt modelId="{B7EE2520-39C7-40B6-AEE4-FB107B9ACAFA}" type="parTrans" cxnId="{CA1D1DB7-42DD-4AEC-AF36-A6DB2636FB25}">
      <dgm:prSet/>
      <dgm:spPr/>
      <dgm:t>
        <a:bodyPr/>
        <a:lstStyle/>
        <a:p>
          <a:endParaRPr lang="tr-TR"/>
        </a:p>
      </dgm:t>
    </dgm:pt>
    <dgm:pt modelId="{50178AD0-D9A6-412F-AE49-74690DA37341}" type="sibTrans" cxnId="{CA1D1DB7-42DD-4AEC-AF36-A6DB2636FB25}">
      <dgm:prSet/>
      <dgm:spPr/>
      <dgm:t>
        <a:bodyPr/>
        <a:lstStyle/>
        <a:p>
          <a:endParaRPr lang="tr-TR"/>
        </a:p>
      </dgm:t>
    </dgm:pt>
    <dgm:pt modelId="{BCDF98DB-DF40-467A-9E38-BDF6E204400D}" type="pres">
      <dgm:prSet presAssocID="{E9129161-28EA-42A5-9877-5DC4E41E0D28}" presName="Name0" presStyleCnt="0">
        <dgm:presLayoutVars>
          <dgm:dir/>
          <dgm:animLvl val="lvl"/>
          <dgm:resizeHandles val="exact"/>
        </dgm:presLayoutVars>
      </dgm:prSet>
      <dgm:spPr/>
    </dgm:pt>
    <dgm:pt modelId="{62FF015F-C0F8-4793-808B-5977445657C4}" type="pres">
      <dgm:prSet presAssocID="{41EED534-D239-4647-9919-F98EA90A67F3}" presName="linNode" presStyleCnt="0"/>
      <dgm:spPr/>
    </dgm:pt>
    <dgm:pt modelId="{6AC16489-F5F8-4CD7-9077-8F9535CB262D}" type="pres">
      <dgm:prSet presAssocID="{41EED534-D239-4647-9919-F98EA90A67F3}" presName="parentText" presStyleLbl="node1" presStyleIdx="0" presStyleCnt="4" custScaleX="184450">
        <dgm:presLayoutVars>
          <dgm:chMax val="1"/>
          <dgm:bulletEnabled val="1"/>
        </dgm:presLayoutVars>
      </dgm:prSet>
      <dgm:spPr/>
    </dgm:pt>
    <dgm:pt modelId="{E8A46A7D-DD33-4107-805C-1CFEB737ECA7}" type="pres">
      <dgm:prSet presAssocID="{AB07C824-79E9-4BEC-9704-86C3F85AE5E7}" presName="sp" presStyleCnt="0"/>
      <dgm:spPr/>
    </dgm:pt>
    <dgm:pt modelId="{E7827145-BD8F-4CB2-B866-F3D1AA228FFD}" type="pres">
      <dgm:prSet presAssocID="{ADE9B757-6E2C-4162-8E07-C526DD8B3765}" presName="linNode" presStyleCnt="0"/>
      <dgm:spPr/>
    </dgm:pt>
    <dgm:pt modelId="{6A24E303-DF60-4224-8D80-5A292C7F63B0}" type="pres">
      <dgm:prSet presAssocID="{ADE9B757-6E2C-4162-8E07-C526DD8B3765}" presName="parentText" presStyleLbl="node1" presStyleIdx="1" presStyleCnt="4" custScaleX="206515">
        <dgm:presLayoutVars>
          <dgm:chMax val="1"/>
          <dgm:bulletEnabled val="1"/>
        </dgm:presLayoutVars>
      </dgm:prSet>
      <dgm:spPr/>
    </dgm:pt>
    <dgm:pt modelId="{ABDC73B5-F665-4641-9D94-6FAB0D6A61BE}" type="pres">
      <dgm:prSet presAssocID="{CD32237D-7BC3-4A19-BC1F-0A4B3FED95B2}" presName="sp" presStyleCnt="0"/>
      <dgm:spPr/>
    </dgm:pt>
    <dgm:pt modelId="{B4DC7F3B-F73F-4351-BB12-CB1B068A217E}" type="pres">
      <dgm:prSet presAssocID="{8004B6EE-E706-4FDD-8F06-A72C552A068F}" presName="linNode" presStyleCnt="0"/>
      <dgm:spPr/>
    </dgm:pt>
    <dgm:pt modelId="{578E9395-95A9-4E07-9338-C02CDBAB513E}" type="pres">
      <dgm:prSet presAssocID="{8004B6EE-E706-4FDD-8F06-A72C552A068F}" presName="parentText" presStyleLbl="node1" presStyleIdx="2" presStyleCnt="4" custScaleX="242917">
        <dgm:presLayoutVars>
          <dgm:chMax val="1"/>
          <dgm:bulletEnabled val="1"/>
        </dgm:presLayoutVars>
      </dgm:prSet>
      <dgm:spPr/>
    </dgm:pt>
    <dgm:pt modelId="{E1E5D35E-10B6-408A-9D82-E45BBBB89F0A}" type="pres">
      <dgm:prSet presAssocID="{E434393D-EEE7-4206-A342-17F86478FFDA}" presName="sp" presStyleCnt="0"/>
      <dgm:spPr/>
    </dgm:pt>
    <dgm:pt modelId="{D2927CF0-EC75-4A8B-985B-DE29464CABD7}" type="pres">
      <dgm:prSet presAssocID="{B5429BA9-80E2-4301-B9B4-19A33019ED07}" presName="linNode" presStyleCnt="0"/>
      <dgm:spPr/>
    </dgm:pt>
    <dgm:pt modelId="{FE59B0A0-3699-483A-BC6A-C9B08A2F3926}" type="pres">
      <dgm:prSet presAssocID="{B5429BA9-80E2-4301-B9B4-19A33019ED07}" presName="parentText" presStyleLbl="node1" presStyleIdx="3" presStyleCnt="4" custScaleX="277778">
        <dgm:presLayoutVars>
          <dgm:chMax val="1"/>
          <dgm:bulletEnabled val="1"/>
        </dgm:presLayoutVars>
      </dgm:prSet>
      <dgm:spPr/>
    </dgm:pt>
  </dgm:ptLst>
  <dgm:cxnLst>
    <dgm:cxn modelId="{546D8FA7-0256-41C4-945E-A4BFA99340EA}" srcId="{E9129161-28EA-42A5-9877-5DC4E41E0D28}" destId="{ADE9B757-6E2C-4162-8E07-C526DD8B3765}" srcOrd="1" destOrd="0" parTransId="{71CF26BF-F719-4872-9E3C-120D82C672AF}" sibTransId="{CD32237D-7BC3-4A19-BC1F-0A4B3FED95B2}"/>
    <dgm:cxn modelId="{CA1D1DB7-42DD-4AEC-AF36-A6DB2636FB25}" srcId="{E9129161-28EA-42A5-9877-5DC4E41E0D28}" destId="{B5429BA9-80E2-4301-B9B4-19A33019ED07}" srcOrd="3" destOrd="0" parTransId="{B7EE2520-39C7-40B6-AEE4-FB107B9ACAFA}" sibTransId="{50178AD0-D9A6-412F-AE49-74690DA37341}"/>
    <dgm:cxn modelId="{3667EFD7-1169-460D-85A7-4B6DAD1792E6}" type="presOf" srcId="{ADE9B757-6E2C-4162-8E07-C526DD8B3765}" destId="{6A24E303-DF60-4224-8D80-5A292C7F63B0}" srcOrd="0" destOrd="0" presId="urn:microsoft.com/office/officeart/2005/8/layout/vList5"/>
    <dgm:cxn modelId="{8A77A6B9-7A7B-4F7D-93E0-5C5B4197FE48}" type="presOf" srcId="{8004B6EE-E706-4FDD-8F06-A72C552A068F}" destId="{578E9395-95A9-4E07-9338-C02CDBAB513E}" srcOrd="0" destOrd="0" presId="urn:microsoft.com/office/officeart/2005/8/layout/vList5"/>
    <dgm:cxn modelId="{6E0AEE79-80FC-4E27-874E-C097DFDBF824}" srcId="{E9129161-28EA-42A5-9877-5DC4E41E0D28}" destId="{8004B6EE-E706-4FDD-8F06-A72C552A068F}" srcOrd="2" destOrd="0" parTransId="{072E5A2F-0967-41A9-A9E5-A7D9FF7E0567}" sibTransId="{E434393D-EEE7-4206-A342-17F86478FFDA}"/>
    <dgm:cxn modelId="{ABF13EEC-2818-406C-8A49-19E872A8D4A6}" type="presOf" srcId="{E9129161-28EA-42A5-9877-5DC4E41E0D28}" destId="{BCDF98DB-DF40-467A-9E38-BDF6E204400D}" srcOrd="0" destOrd="0" presId="urn:microsoft.com/office/officeart/2005/8/layout/vList5"/>
    <dgm:cxn modelId="{198287E2-442D-4BF2-8BB4-C25E946D36C0}" type="presOf" srcId="{B5429BA9-80E2-4301-B9B4-19A33019ED07}" destId="{FE59B0A0-3699-483A-BC6A-C9B08A2F3926}" srcOrd="0" destOrd="0" presId="urn:microsoft.com/office/officeart/2005/8/layout/vList5"/>
    <dgm:cxn modelId="{2A240344-9264-4E11-A7B6-9429440B0DC0}" type="presOf" srcId="{41EED534-D239-4647-9919-F98EA90A67F3}" destId="{6AC16489-F5F8-4CD7-9077-8F9535CB262D}" srcOrd="0" destOrd="0" presId="urn:microsoft.com/office/officeart/2005/8/layout/vList5"/>
    <dgm:cxn modelId="{6CB0FA0D-5580-4D9C-9638-6E6AEFCFA165}" srcId="{E9129161-28EA-42A5-9877-5DC4E41E0D28}" destId="{41EED534-D239-4647-9919-F98EA90A67F3}" srcOrd="0" destOrd="0" parTransId="{A679596D-0B08-4BEF-858F-C7D8DBB0FC80}" sibTransId="{AB07C824-79E9-4BEC-9704-86C3F85AE5E7}"/>
    <dgm:cxn modelId="{FE2E7C34-3A39-4B07-897F-E43A85C5F3BB}" type="presParOf" srcId="{BCDF98DB-DF40-467A-9E38-BDF6E204400D}" destId="{62FF015F-C0F8-4793-808B-5977445657C4}" srcOrd="0" destOrd="0" presId="urn:microsoft.com/office/officeart/2005/8/layout/vList5"/>
    <dgm:cxn modelId="{F1EA4C47-E5F5-4486-9E0D-F2C64DBA49BF}" type="presParOf" srcId="{62FF015F-C0F8-4793-808B-5977445657C4}" destId="{6AC16489-F5F8-4CD7-9077-8F9535CB262D}" srcOrd="0" destOrd="0" presId="urn:microsoft.com/office/officeart/2005/8/layout/vList5"/>
    <dgm:cxn modelId="{91782CEC-6C96-4113-A5E6-6022E880A931}" type="presParOf" srcId="{BCDF98DB-DF40-467A-9E38-BDF6E204400D}" destId="{E8A46A7D-DD33-4107-805C-1CFEB737ECA7}" srcOrd="1" destOrd="0" presId="urn:microsoft.com/office/officeart/2005/8/layout/vList5"/>
    <dgm:cxn modelId="{95CFDB00-176C-4DE5-AAD1-8161FC3C636D}" type="presParOf" srcId="{BCDF98DB-DF40-467A-9E38-BDF6E204400D}" destId="{E7827145-BD8F-4CB2-B866-F3D1AA228FFD}" srcOrd="2" destOrd="0" presId="urn:microsoft.com/office/officeart/2005/8/layout/vList5"/>
    <dgm:cxn modelId="{3A6EEF2E-02F6-45B4-8571-A96C2EC05CE0}" type="presParOf" srcId="{E7827145-BD8F-4CB2-B866-F3D1AA228FFD}" destId="{6A24E303-DF60-4224-8D80-5A292C7F63B0}" srcOrd="0" destOrd="0" presId="urn:microsoft.com/office/officeart/2005/8/layout/vList5"/>
    <dgm:cxn modelId="{D916176F-C997-424A-B472-F55DB7EE12E4}" type="presParOf" srcId="{BCDF98DB-DF40-467A-9E38-BDF6E204400D}" destId="{ABDC73B5-F665-4641-9D94-6FAB0D6A61BE}" srcOrd="3" destOrd="0" presId="urn:microsoft.com/office/officeart/2005/8/layout/vList5"/>
    <dgm:cxn modelId="{3149071F-A1BB-4226-BA47-03D0B4EA6E9D}" type="presParOf" srcId="{BCDF98DB-DF40-467A-9E38-BDF6E204400D}" destId="{B4DC7F3B-F73F-4351-BB12-CB1B068A217E}" srcOrd="4" destOrd="0" presId="urn:microsoft.com/office/officeart/2005/8/layout/vList5"/>
    <dgm:cxn modelId="{ADFF9B74-40B6-4CDC-9C98-70CF85DB7C82}" type="presParOf" srcId="{B4DC7F3B-F73F-4351-BB12-CB1B068A217E}" destId="{578E9395-95A9-4E07-9338-C02CDBAB513E}" srcOrd="0" destOrd="0" presId="urn:microsoft.com/office/officeart/2005/8/layout/vList5"/>
    <dgm:cxn modelId="{2B96B43C-8AE0-452D-9590-5FBFE018CC64}" type="presParOf" srcId="{BCDF98DB-DF40-467A-9E38-BDF6E204400D}" destId="{E1E5D35E-10B6-408A-9D82-E45BBBB89F0A}" srcOrd="5" destOrd="0" presId="urn:microsoft.com/office/officeart/2005/8/layout/vList5"/>
    <dgm:cxn modelId="{C3F73F55-C56A-470D-B9B9-D4B9F71515C4}" type="presParOf" srcId="{BCDF98DB-DF40-467A-9E38-BDF6E204400D}" destId="{D2927CF0-EC75-4A8B-985B-DE29464CABD7}" srcOrd="6" destOrd="0" presId="urn:microsoft.com/office/officeart/2005/8/layout/vList5"/>
    <dgm:cxn modelId="{BEE8BA84-9F64-4EC2-85A8-AE6D14CFFCFA}" type="presParOf" srcId="{D2927CF0-EC75-4A8B-985B-DE29464CABD7}" destId="{FE59B0A0-3699-483A-BC6A-C9B08A2F3926}" srcOrd="0"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AFCFCE-1E16-41F7-912D-0CD6A6AD4B1B}"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tr-TR"/>
        </a:p>
      </dgm:t>
    </dgm:pt>
    <dgm:pt modelId="{612BFCFA-09EF-4107-866A-15014FB452CF}">
      <dgm:prSet/>
      <dgm:spPr/>
      <dgm:t>
        <a:bodyPr/>
        <a:lstStyle/>
        <a:p>
          <a:r>
            <a:rPr lang="tr-TR" b="1" dirty="0" smtClean="0"/>
            <a:t>Fiziksel Dönüşümler</a:t>
          </a:r>
          <a:endParaRPr lang="tr-TR" dirty="0"/>
        </a:p>
      </dgm:t>
    </dgm:pt>
    <dgm:pt modelId="{D2D9BF2B-376B-4B8F-B0D6-CEEA8AC19D8F}" type="parTrans" cxnId="{AA58521A-9AE5-46D1-8CEC-51864899C813}">
      <dgm:prSet/>
      <dgm:spPr/>
      <dgm:t>
        <a:bodyPr/>
        <a:lstStyle/>
        <a:p>
          <a:endParaRPr lang="tr-TR"/>
        </a:p>
      </dgm:t>
    </dgm:pt>
    <dgm:pt modelId="{3E2FE478-D3CA-443D-A81B-AB631CD23F28}" type="sibTrans" cxnId="{AA58521A-9AE5-46D1-8CEC-51864899C813}">
      <dgm:prSet/>
      <dgm:spPr/>
      <dgm:t>
        <a:bodyPr/>
        <a:lstStyle/>
        <a:p>
          <a:endParaRPr lang="tr-TR"/>
        </a:p>
      </dgm:t>
    </dgm:pt>
    <dgm:pt modelId="{68ACD24B-24DB-4397-AE52-57FD2B7A23A8}">
      <dgm:prSet/>
      <dgm:spPr/>
      <dgm:t>
        <a:bodyPr/>
        <a:lstStyle/>
        <a:p>
          <a:r>
            <a:rPr lang="tr-TR" b="1" dirty="0" smtClean="0">
              <a:latin typeface="Times New Roman" pitchFamily="18" charset="0"/>
              <a:cs typeface="Times New Roman" pitchFamily="18" charset="0"/>
            </a:rPr>
            <a:t>Hızlı boy ve kilo artışı.</a:t>
          </a:r>
          <a:endParaRPr lang="tr-TR" b="1" dirty="0">
            <a:latin typeface="Times New Roman" pitchFamily="18" charset="0"/>
            <a:cs typeface="Times New Roman" pitchFamily="18" charset="0"/>
          </a:endParaRPr>
        </a:p>
      </dgm:t>
    </dgm:pt>
    <dgm:pt modelId="{8CE390F7-B12C-4502-BDEF-08E5292B1976}" type="parTrans" cxnId="{3C04B0C3-2145-4821-A862-92A0C3BFABA2}">
      <dgm:prSet/>
      <dgm:spPr/>
      <dgm:t>
        <a:bodyPr/>
        <a:lstStyle/>
        <a:p>
          <a:endParaRPr lang="tr-TR"/>
        </a:p>
      </dgm:t>
    </dgm:pt>
    <dgm:pt modelId="{3DE99CDF-E3AA-4F36-96F4-F6048DDEF7D0}" type="sibTrans" cxnId="{3C04B0C3-2145-4821-A862-92A0C3BFABA2}">
      <dgm:prSet/>
      <dgm:spPr/>
      <dgm:t>
        <a:bodyPr/>
        <a:lstStyle/>
        <a:p>
          <a:endParaRPr lang="tr-TR"/>
        </a:p>
      </dgm:t>
    </dgm:pt>
    <dgm:pt modelId="{2AF7F666-C252-4D7D-A3AF-E19301D8AFD7}">
      <dgm:prSet/>
      <dgm:spPr/>
      <dgm:t>
        <a:bodyPr/>
        <a:lstStyle/>
        <a:p>
          <a:r>
            <a:rPr lang="tr-TR" b="1" dirty="0" smtClean="0">
              <a:latin typeface="Times New Roman" pitchFamily="18" charset="0"/>
              <a:cs typeface="Times New Roman" pitchFamily="18" charset="0"/>
            </a:rPr>
            <a:t>Cinsel olgunlaşma ve ikincil cinsiyet özelliklerinin gelişimi.</a:t>
          </a:r>
          <a:endParaRPr lang="tr-TR" b="1" dirty="0">
            <a:latin typeface="Times New Roman" pitchFamily="18" charset="0"/>
            <a:cs typeface="Times New Roman" pitchFamily="18" charset="0"/>
          </a:endParaRPr>
        </a:p>
      </dgm:t>
    </dgm:pt>
    <dgm:pt modelId="{731AFE96-73A4-480B-83FB-B619E2343DE0}" type="parTrans" cxnId="{D013E7A8-DC72-4DF3-B2E5-2F31201E89C7}">
      <dgm:prSet/>
      <dgm:spPr/>
      <dgm:t>
        <a:bodyPr/>
        <a:lstStyle/>
        <a:p>
          <a:endParaRPr lang="tr-TR"/>
        </a:p>
      </dgm:t>
    </dgm:pt>
    <dgm:pt modelId="{721B095F-B908-489D-8A30-DF51DBFDEEF8}" type="sibTrans" cxnId="{D013E7A8-DC72-4DF3-B2E5-2F31201E89C7}">
      <dgm:prSet/>
      <dgm:spPr/>
      <dgm:t>
        <a:bodyPr/>
        <a:lstStyle/>
        <a:p>
          <a:endParaRPr lang="tr-TR"/>
        </a:p>
      </dgm:t>
    </dgm:pt>
    <dgm:pt modelId="{1D1C428E-BA3A-4CD3-A633-14F491E1D5C3}">
      <dgm:prSet/>
      <dgm:spPr/>
      <dgm:t>
        <a:bodyPr/>
        <a:lstStyle/>
        <a:p>
          <a:r>
            <a:rPr lang="tr-TR" b="1" dirty="0" err="1" smtClean="0">
              <a:latin typeface="Times New Roman" pitchFamily="18" charset="0"/>
              <a:cs typeface="Times New Roman" pitchFamily="18" charset="0"/>
            </a:rPr>
            <a:t>Hormonal</a:t>
          </a:r>
          <a:r>
            <a:rPr lang="tr-TR" b="1" dirty="0" smtClean="0">
              <a:latin typeface="Times New Roman" pitchFamily="18" charset="0"/>
              <a:cs typeface="Times New Roman" pitchFamily="18" charset="0"/>
            </a:rPr>
            <a:t> değişimlerin duygusal dalgalanmalara etkisi.</a:t>
          </a:r>
          <a:endParaRPr lang="tr-TR" b="1" dirty="0">
            <a:latin typeface="Times New Roman" pitchFamily="18" charset="0"/>
            <a:cs typeface="Times New Roman" pitchFamily="18" charset="0"/>
          </a:endParaRPr>
        </a:p>
      </dgm:t>
    </dgm:pt>
    <dgm:pt modelId="{25AA462E-403F-4E51-90CB-2AECCCC63809}" type="parTrans" cxnId="{E709EB56-BA3A-4A13-98CA-DFDC349A70BE}">
      <dgm:prSet/>
      <dgm:spPr/>
      <dgm:t>
        <a:bodyPr/>
        <a:lstStyle/>
        <a:p>
          <a:endParaRPr lang="tr-TR"/>
        </a:p>
      </dgm:t>
    </dgm:pt>
    <dgm:pt modelId="{A7057932-8C97-4A68-BD0C-C97AAC6C8EBE}" type="sibTrans" cxnId="{E709EB56-BA3A-4A13-98CA-DFDC349A70BE}">
      <dgm:prSet/>
      <dgm:spPr/>
      <dgm:t>
        <a:bodyPr/>
        <a:lstStyle/>
        <a:p>
          <a:endParaRPr lang="tr-TR"/>
        </a:p>
      </dgm:t>
    </dgm:pt>
    <dgm:pt modelId="{5664E6F8-80F4-43F9-9356-AA0CDEBE3C97}">
      <dgm:prSet/>
      <dgm:spPr/>
      <dgm:t>
        <a:bodyPr/>
        <a:lstStyle/>
        <a:p>
          <a:endParaRPr lang="tr-TR" dirty="0"/>
        </a:p>
      </dgm:t>
    </dgm:pt>
    <dgm:pt modelId="{75631868-7FB7-4BF3-8A0A-AB99D141F8DD}" type="parTrans" cxnId="{524F819D-F0B5-43FB-9C88-744DB8AC70AA}">
      <dgm:prSet/>
      <dgm:spPr/>
      <dgm:t>
        <a:bodyPr/>
        <a:lstStyle/>
        <a:p>
          <a:endParaRPr lang="tr-TR"/>
        </a:p>
      </dgm:t>
    </dgm:pt>
    <dgm:pt modelId="{209C33F2-F621-4944-B47B-F59FDCE064D6}" type="sibTrans" cxnId="{524F819D-F0B5-43FB-9C88-744DB8AC70AA}">
      <dgm:prSet/>
      <dgm:spPr/>
      <dgm:t>
        <a:bodyPr/>
        <a:lstStyle/>
        <a:p>
          <a:endParaRPr lang="tr-TR"/>
        </a:p>
      </dgm:t>
    </dgm:pt>
    <dgm:pt modelId="{16DE6EC7-503C-42AD-BFCD-C48720D1B71F}" type="pres">
      <dgm:prSet presAssocID="{06AFCFCE-1E16-41F7-912D-0CD6A6AD4B1B}" presName="Name0" presStyleCnt="0">
        <dgm:presLayoutVars>
          <dgm:chMax val="7"/>
          <dgm:dir/>
          <dgm:animLvl val="lvl"/>
          <dgm:resizeHandles val="exact"/>
        </dgm:presLayoutVars>
      </dgm:prSet>
      <dgm:spPr/>
    </dgm:pt>
    <dgm:pt modelId="{06C27436-C318-4948-B648-DE32CFF28245}" type="pres">
      <dgm:prSet presAssocID="{612BFCFA-09EF-4107-866A-15014FB452CF}" presName="circle1" presStyleLbl="node1" presStyleIdx="0" presStyleCnt="1" custScaleX="87287"/>
      <dgm:spPr/>
    </dgm:pt>
    <dgm:pt modelId="{5413CA6B-5A14-4B14-BF77-166A500C5688}" type="pres">
      <dgm:prSet presAssocID="{612BFCFA-09EF-4107-866A-15014FB452CF}" presName="space" presStyleCnt="0"/>
      <dgm:spPr/>
    </dgm:pt>
    <dgm:pt modelId="{184AF7FF-710B-47E7-8F16-6414FC26F69D}" type="pres">
      <dgm:prSet presAssocID="{612BFCFA-09EF-4107-866A-15014FB452CF}" presName="rect1" presStyleLbl="alignAcc1" presStyleIdx="0" presStyleCnt="1"/>
      <dgm:spPr/>
    </dgm:pt>
    <dgm:pt modelId="{EA4A53D1-01DD-46A9-B5B1-953655CAE786}" type="pres">
      <dgm:prSet presAssocID="{612BFCFA-09EF-4107-866A-15014FB452CF}" presName="rect1ParTx" presStyleLbl="alignAcc1" presStyleIdx="0" presStyleCnt="1">
        <dgm:presLayoutVars>
          <dgm:chMax val="1"/>
          <dgm:bulletEnabled val="1"/>
        </dgm:presLayoutVars>
      </dgm:prSet>
      <dgm:spPr/>
    </dgm:pt>
    <dgm:pt modelId="{45677423-522C-46FC-8EB8-C07276D8C440}" type="pres">
      <dgm:prSet presAssocID="{612BFCFA-09EF-4107-866A-15014FB452CF}" presName="rect1ChTx" presStyleLbl="alignAcc1" presStyleIdx="0" presStyleCnt="1" custScaleX="122604">
        <dgm:presLayoutVars>
          <dgm:bulletEnabled val="1"/>
        </dgm:presLayoutVars>
      </dgm:prSet>
      <dgm:spPr/>
    </dgm:pt>
  </dgm:ptLst>
  <dgm:cxnLst>
    <dgm:cxn modelId="{D013E7A8-DC72-4DF3-B2E5-2F31201E89C7}" srcId="{612BFCFA-09EF-4107-866A-15014FB452CF}" destId="{2AF7F666-C252-4D7D-A3AF-E19301D8AFD7}" srcOrd="1" destOrd="0" parTransId="{731AFE96-73A4-480B-83FB-B619E2343DE0}" sibTransId="{721B095F-B908-489D-8A30-DF51DBFDEEF8}"/>
    <dgm:cxn modelId="{E709EB56-BA3A-4A13-98CA-DFDC349A70BE}" srcId="{612BFCFA-09EF-4107-866A-15014FB452CF}" destId="{1D1C428E-BA3A-4CD3-A633-14F491E1D5C3}" srcOrd="2" destOrd="0" parTransId="{25AA462E-403F-4E51-90CB-2AECCCC63809}" sibTransId="{A7057932-8C97-4A68-BD0C-C97AAC6C8EBE}"/>
    <dgm:cxn modelId="{2574C947-3264-417E-A471-48D8583BD3C0}" type="presOf" srcId="{06AFCFCE-1E16-41F7-912D-0CD6A6AD4B1B}" destId="{16DE6EC7-503C-42AD-BFCD-C48720D1B71F}" srcOrd="0" destOrd="0" presId="urn:microsoft.com/office/officeart/2005/8/layout/target3"/>
    <dgm:cxn modelId="{4B1A95DA-12DE-48D6-9939-3D78A5780782}" type="presOf" srcId="{1D1C428E-BA3A-4CD3-A633-14F491E1D5C3}" destId="{45677423-522C-46FC-8EB8-C07276D8C440}" srcOrd="0" destOrd="2" presId="urn:microsoft.com/office/officeart/2005/8/layout/target3"/>
    <dgm:cxn modelId="{3500FF3E-3BC5-4EB3-9BE7-02891FD76309}" type="presOf" srcId="{68ACD24B-24DB-4397-AE52-57FD2B7A23A8}" destId="{45677423-522C-46FC-8EB8-C07276D8C440}" srcOrd="0" destOrd="0" presId="urn:microsoft.com/office/officeart/2005/8/layout/target3"/>
    <dgm:cxn modelId="{DFBF923C-1400-49DB-8793-A8F639A07217}" type="presOf" srcId="{5664E6F8-80F4-43F9-9356-AA0CDEBE3C97}" destId="{45677423-522C-46FC-8EB8-C07276D8C440}" srcOrd="0" destOrd="3" presId="urn:microsoft.com/office/officeart/2005/8/layout/target3"/>
    <dgm:cxn modelId="{3C04B0C3-2145-4821-A862-92A0C3BFABA2}" srcId="{612BFCFA-09EF-4107-866A-15014FB452CF}" destId="{68ACD24B-24DB-4397-AE52-57FD2B7A23A8}" srcOrd="0" destOrd="0" parTransId="{8CE390F7-B12C-4502-BDEF-08E5292B1976}" sibTransId="{3DE99CDF-E3AA-4F36-96F4-F6048DDEF7D0}"/>
    <dgm:cxn modelId="{4729ADC5-4590-4103-8BFC-F8B908394B4F}" type="presOf" srcId="{2AF7F666-C252-4D7D-A3AF-E19301D8AFD7}" destId="{45677423-522C-46FC-8EB8-C07276D8C440}" srcOrd="0" destOrd="1" presId="urn:microsoft.com/office/officeart/2005/8/layout/target3"/>
    <dgm:cxn modelId="{26457D10-A6EA-40DD-8299-42BFE2F89B9F}" type="presOf" srcId="{612BFCFA-09EF-4107-866A-15014FB452CF}" destId="{EA4A53D1-01DD-46A9-B5B1-953655CAE786}" srcOrd="1" destOrd="0" presId="urn:microsoft.com/office/officeart/2005/8/layout/target3"/>
    <dgm:cxn modelId="{AA58521A-9AE5-46D1-8CEC-51864899C813}" srcId="{06AFCFCE-1E16-41F7-912D-0CD6A6AD4B1B}" destId="{612BFCFA-09EF-4107-866A-15014FB452CF}" srcOrd="0" destOrd="0" parTransId="{D2D9BF2B-376B-4B8F-B0D6-CEEA8AC19D8F}" sibTransId="{3E2FE478-D3CA-443D-A81B-AB631CD23F28}"/>
    <dgm:cxn modelId="{524F819D-F0B5-43FB-9C88-744DB8AC70AA}" srcId="{612BFCFA-09EF-4107-866A-15014FB452CF}" destId="{5664E6F8-80F4-43F9-9356-AA0CDEBE3C97}" srcOrd="3" destOrd="0" parTransId="{75631868-7FB7-4BF3-8A0A-AB99D141F8DD}" sibTransId="{209C33F2-F621-4944-B47B-F59FDCE064D6}"/>
    <dgm:cxn modelId="{15B6E37D-6A1B-4E12-B600-9E749CF259EF}" type="presOf" srcId="{612BFCFA-09EF-4107-866A-15014FB452CF}" destId="{184AF7FF-710B-47E7-8F16-6414FC26F69D}" srcOrd="0" destOrd="0" presId="urn:microsoft.com/office/officeart/2005/8/layout/target3"/>
    <dgm:cxn modelId="{1779A437-ECA7-4D5B-A9ED-AAFC10E91EC5}" type="presParOf" srcId="{16DE6EC7-503C-42AD-BFCD-C48720D1B71F}" destId="{06C27436-C318-4948-B648-DE32CFF28245}" srcOrd="0" destOrd="0" presId="urn:microsoft.com/office/officeart/2005/8/layout/target3"/>
    <dgm:cxn modelId="{4F8FC644-4B69-4174-B6A2-89C81330D32B}" type="presParOf" srcId="{16DE6EC7-503C-42AD-BFCD-C48720D1B71F}" destId="{5413CA6B-5A14-4B14-BF77-166A500C5688}" srcOrd="1" destOrd="0" presId="urn:microsoft.com/office/officeart/2005/8/layout/target3"/>
    <dgm:cxn modelId="{FCDC20BC-49D5-451C-949F-3F8405A8040F}" type="presParOf" srcId="{16DE6EC7-503C-42AD-BFCD-C48720D1B71F}" destId="{184AF7FF-710B-47E7-8F16-6414FC26F69D}" srcOrd="2" destOrd="0" presId="urn:microsoft.com/office/officeart/2005/8/layout/target3"/>
    <dgm:cxn modelId="{F74C04BB-F231-4E7F-ADC2-960C4B59C7C6}" type="presParOf" srcId="{16DE6EC7-503C-42AD-BFCD-C48720D1B71F}" destId="{EA4A53D1-01DD-46A9-B5B1-953655CAE786}" srcOrd="3" destOrd="0" presId="urn:microsoft.com/office/officeart/2005/8/layout/target3"/>
    <dgm:cxn modelId="{B2CC26FF-7AF0-453F-9E29-25C161082611}" type="presParOf" srcId="{16DE6EC7-503C-42AD-BFCD-C48720D1B71F}" destId="{45677423-522C-46FC-8EB8-C07276D8C440}" srcOrd="4" destOrd="0" presId="urn:microsoft.com/office/officeart/2005/8/layout/targe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DA3904-8C2E-441A-9EF5-52479FD81FDD}" type="doc">
      <dgm:prSet loTypeId="urn:microsoft.com/office/officeart/2005/8/layout/target3" loCatId="relationship" qsTypeId="urn:microsoft.com/office/officeart/2005/8/quickstyle/simple1" qsCatId="simple" csTypeId="urn:microsoft.com/office/officeart/2005/8/colors/accent2_2" csCatId="accent2" phldr="1"/>
      <dgm:spPr/>
      <dgm:t>
        <a:bodyPr/>
        <a:lstStyle/>
        <a:p>
          <a:endParaRPr lang="tr-TR"/>
        </a:p>
      </dgm:t>
    </dgm:pt>
    <dgm:pt modelId="{00E63134-A296-4136-A6E0-696017013027}">
      <dgm:prSet/>
      <dgm:spPr/>
      <dgm:t>
        <a:bodyPr/>
        <a:lstStyle/>
        <a:p>
          <a:r>
            <a:rPr lang="tr-TR" b="1" dirty="0" smtClean="0"/>
            <a:t>Bilişsel Gelişimler</a:t>
          </a:r>
          <a:endParaRPr lang="tr-TR" dirty="0"/>
        </a:p>
      </dgm:t>
    </dgm:pt>
    <dgm:pt modelId="{115E1040-B5CA-44E1-B33A-A1C5CBA33FF6}" type="parTrans" cxnId="{0243727A-D88A-4FA2-928C-1FDB8A0954D3}">
      <dgm:prSet/>
      <dgm:spPr/>
      <dgm:t>
        <a:bodyPr/>
        <a:lstStyle/>
        <a:p>
          <a:endParaRPr lang="tr-TR"/>
        </a:p>
      </dgm:t>
    </dgm:pt>
    <dgm:pt modelId="{4E663427-1BBD-472E-8FB8-3C5B3889DB95}" type="sibTrans" cxnId="{0243727A-D88A-4FA2-928C-1FDB8A0954D3}">
      <dgm:prSet/>
      <dgm:spPr/>
      <dgm:t>
        <a:bodyPr/>
        <a:lstStyle/>
        <a:p>
          <a:endParaRPr lang="tr-TR"/>
        </a:p>
      </dgm:t>
    </dgm:pt>
    <dgm:pt modelId="{C8AC6203-5AB6-4CC7-B7E0-3838ADFA882B}">
      <dgm:prSet custT="1"/>
      <dgm:spPr/>
      <dgm:t>
        <a:bodyPr/>
        <a:lstStyle/>
        <a:p>
          <a:r>
            <a:rPr lang="tr-TR" sz="1500" b="1" dirty="0" smtClean="0">
              <a:latin typeface="Times New Roman" pitchFamily="18" charset="0"/>
              <a:cs typeface="Times New Roman" pitchFamily="18" charset="0"/>
            </a:rPr>
            <a:t>Soyut düşünme becerilerinin gelişimi.</a:t>
          </a:r>
          <a:endParaRPr lang="tr-TR" sz="1500" b="1" dirty="0">
            <a:latin typeface="Times New Roman" pitchFamily="18" charset="0"/>
            <a:cs typeface="Times New Roman" pitchFamily="18" charset="0"/>
          </a:endParaRPr>
        </a:p>
      </dgm:t>
    </dgm:pt>
    <dgm:pt modelId="{17ECE3E7-D75D-4DB7-9ED1-58DE70301DB9}" type="parTrans" cxnId="{8257838B-9311-4455-A049-02CDDCA96A5D}">
      <dgm:prSet/>
      <dgm:spPr/>
      <dgm:t>
        <a:bodyPr/>
        <a:lstStyle/>
        <a:p>
          <a:endParaRPr lang="tr-TR"/>
        </a:p>
      </dgm:t>
    </dgm:pt>
    <dgm:pt modelId="{87270716-8E02-4D4C-9591-53FE460F552B}" type="sibTrans" cxnId="{8257838B-9311-4455-A049-02CDDCA96A5D}">
      <dgm:prSet/>
      <dgm:spPr/>
      <dgm:t>
        <a:bodyPr/>
        <a:lstStyle/>
        <a:p>
          <a:endParaRPr lang="tr-TR"/>
        </a:p>
      </dgm:t>
    </dgm:pt>
    <dgm:pt modelId="{F92165EF-8479-4F02-8D9C-FBAE6AA0B203}">
      <dgm:prSet custT="1"/>
      <dgm:spPr/>
      <dgm:t>
        <a:bodyPr/>
        <a:lstStyle/>
        <a:p>
          <a:r>
            <a:rPr lang="tr-TR" sz="1500" b="1" dirty="0" smtClean="0">
              <a:latin typeface="Times New Roman" pitchFamily="18" charset="0"/>
              <a:cs typeface="Times New Roman" pitchFamily="18" charset="0"/>
            </a:rPr>
            <a:t>Problem çözme ve eleştirel düşünme yeteneğinde artış.</a:t>
          </a:r>
          <a:endParaRPr lang="tr-TR" sz="1500" b="1" dirty="0">
            <a:latin typeface="Times New Roman" pitchFamily="18" charset="0"/>
            <a:cs typeface="Times New Roman" pitchFamily="18" charset="0"/>
          </a:endParaRPr>
        </a:p>
      </dgm:t>
    </dgm:pt>
    <dgm:pt modelId="{CC7017BC-4C62-421F-BA29-F216D1707AFC}" type="parTrans" cxnId="{DC8EE06D-6BFC-4236-B134-299A755AF9F8}">
      <dgm:prSet/>
      <dgm:spPr/>
      <dgm:t>
        <a:bodyPr/>
        <a:lstStyle/>
        <a:p>
          <a:endParaRPr lang="tr-TR"/>
        </a:p>
      </dgm:t>
    </dgm:pt>
    <dgm:pt modelId="{9AC3AA63-B1CF-41A1-8F8C-44FF946ADE2C}" type="sibTrans" cxnId="{DC8EE06D-6BFC-4236-B134-299A755AF9F8}">
      <dgm:prSet/>
      <dgm:spPr/>
      <dgm:t>
        <a:bodyPr/>
        <a:lstStyle/>
        <a:p>
          <a:endParaRPr lang="tr-TR"/>
        </a:p>
      </dgm:t>
    </dgm:pt>
    <dgm:pt modelId="{628304F4-2DA3-40C6-BE74-DA2BE0AF6252}">
      <dgm:prSet custT="1"/>
      <dgm:spPr/>
      <dgm:t>
        <a:bodyPr/>
        <a:lstStyle/>
        <a:p>
          <a:r>
            <a:rPr lang="tr-TR" sz="1500" b="1" dirty="0" smtClean="0">
              <a:latin typeface="Times New Roman" pitchFamily="18" charset="0"/>
              <a:cs typeface="Times New Roman" pitchFamily="18" charset="0"/>
            </a:rPr>
            <a:t>Gelecek odaklı planlama ve karar verme becerilerinin oluşumu.</a:t>
          </a:r>
          <a:endParaRPr lang="tr-TR" sz="1500" b="1" dirty="0">
            <a:latin typeface="Times New Roman" pitchFamily="18" charset="0"/>
            <a:cs typeface="Times New Roman" pitchFamily="18" charset="0"/>
          </a:endParaRPr>
        </a:p>
      </dgm:t>
    </dgm:pt>
    <dgm:pt modelId="{DFB0474E-7088-46F4-ABEE-25838B524DC9}" type="parTrans" cxnId="{031DD7AE-F5FB-4555-9903-22658A7C9407}">
      <dgm:prSet/>
      <dgm:spPr/>
      <dgm:t>
        <a:bodyPr/>
        <a:lstStyle/>
        <a:p>
          <a:endParaRPr lang="tr-TR"/>
        </a:p>
      </dgm:t>
    </dgm:pt>
    <dgm:pt modelId="{94E599A5-A131-42C9-B7BC-251221485EEE}" type="sibTrans" cxnId="{031DD7AE-F5FB-4555-9903-22658A7C9407}">
      <dgm:prSet/>
      <dgm:spPr/>
      <dgm:t>
        <a:bodyPr/>
        <a:lstStyle/>
        <a:p>
          <a:endParaRPr lang="tr-TR"/>
        </a:p>
      </dgm:t>
    </dgm:pt>
    <dgm:pt modelId="{3D7E662D-CF7C-4441-BEF8-DCE3C2EB0D79}">
      <dgm:prSet custT="1"/>
      <dgm:spPr/>
      <dgm:t>
        <a:bodyPr/>
        <a:lstStyle/>
        <a:p>
          <a:r>
            <a:rPr lang="tr-TR" sz="1500" b="1" dirty="0" err="1" smtClean="0">
              <a:latin typeface="Times New Roman" pitchFamily="18" charset="0"/>
              <a:cs typeface="Times New Roman" pitchFamily="18" charset="0"/>
            </a:rPr>
            <a:t>Metakognisyon</a:t>
          </a:r>
          <a:r>
            <a:rPr lang="tr-TR" sz="1500" b="1" dirty="0" smtClean="0">
              <a:latin typeface="Times New Roman" pitchFamily="18" charset="0"/>
              <a:cs typeface="Times New Roman" pitchFamily="18" charset="0"/>
            </a:rPr>
            <a:t> (düşünme üzerine düşünme) gelişimi.</a:t>
          </a:r>
          <a:endParaRPr lang="tr-TR" sz="1500" b="1" dirty="0">
            <a:latin typeface="Times New Roman" pitchFamily="18" charset="0"/>
            <a:cs typeface="Times New Roman" pitchFamily="18" charset="0"/>
          </a:endParaRPr>
        </a:p>
      </dgm:t>
    </dgm:pt>
    <dgm:pt modelId="{0FDCBFFD-FE94-4C3A-9148-0E4F2FE16ED3}" type="parTrans" cxnId="{E088AB4A-101C-4315-8AA0-E8F0207DA1EC}">
      <dgm:prSet/>
      <dgm:spPr/>
      <dgm:t>
        <a:bodyPr/>
        <a:lstStyle/>
        <a:p>
          <a:endParaRPr lang="tr-TR"/>
        </a:p>
      </dgm:t>
    </dgm:pt>
    <dgm:pt modelId="{8FBBA434-B5E8-4BAC-B97A-A3ECB4C483E8}" type="sibTrans" cxnId="{E088AB4A-101C-4315-8AA0-E8F0207DA1EC}">
      <dgm:prSet/>
      <dgm:spPr/>
      <dgm:t>
        <a:bodyPr/>
        <a:lstStyle/>
        <a:p>
          <a:endParaRPr lang="tr-TR"/>
        </a:p>
      </dgm:t>
    </dgm:pt>
    <dgm:pt modelId="{EBDC4C27-5EF8-4B49-9032-9E526EF51C65}">
      <dgm:prSet custT="1"/>
      <dgm:spPr/>
      <dgm:t>
        <a:bodyPr/>
        <a:lstStyle/>
        <a:p>
          <a:endParaRPr lang="tr-TR" sz="1500" b="1" dirty="0">
            <a:latin typeface="Times New Roman" pitchFamily="18" charset="0"/>
            <a:cs typeface="Times New Roman" pitchFamily="18" charset="0"/>
          </a:endParaRPr>
        </a:p>
      </dgm:t>
    </dgm:pt>
    <dgm:pt modelId="{E37566A0-827D-4F42-9336-B905E44984E8}" type="parTrans" cxnId="{BB791A9F-D03B-4313-AA6B-C65FD2D57B41}">
      <dgm:prSet/>
      <dgm:spPr/>
      <dgm:t>
        <a:bodyPr/>
        <a:lstStyle/>
        <a:p>
          <a:endParaRPr lang="tr-TR"/>
        </a:p>
      </dgm:t>
    </dgm:pt>
    <dgm:pt modelId="{D34A9253-B462-494F-BFC5-1F0C77FE31A0}" type="sibTrans" cxnId="{BB791A9F-D03B-4313-AA6B-C65FD2D57B41}">
      <dgm:prSet/>
      <dgm:spPr/>
      <dgm:t>
        <a:bodyPr/>
        <a:lstStyle/>
        <a:p>
          <a:endParaRPr lang="tr-TR"/>
        </a:p>
      </dgm:t>
    </dgm:pt>
    <dgm:pt modelId="{C3F4143E-44C2-4DAD-B582-DD2C09638AB3}" type="pres">
      <dgm:prSet presAssocID="{FFDA3904-8C2E-441A-9EF5-52479FD81FDD}" presName="Name0" presStyleCnt="0">
        <dgm:presLayoutVars>
          <dgm:chMax val="7"/>
          <dgm:dir/>
          <dgm:animLvl val="lvl"/>
          <dgm:resizeHandles val="exact"/>
        </dgm:presLayoutVars>
      </dgm:prSet>
      <dgm:spPr/>
    </dgm:pt>
    <dgm:pt modelId="{100A1415-DDB6-4526-8A83-BEB99EA9BCC8}" type="pres">
      <dgm:prSet presAssocID="{00E63134-A296-4136-A6E0-696017013027}" presName="circle1" presStyleLbl="node1" presStyleIdx="0" presStyleCnt="1"/>
      <dgm:spPr/>
    </dgm:pt>
    <dgm:pt modelId="{77793E36-A1CE-4D34-B3A5-08E89F847310}" type="pres">
      <dgm:prSet presAssocID="{00E63134-A296-4136-A6E0-696017013027}" presName="space" presStyleCnt="0"/>
      <dgm:spPr/>
    </dgm:pt>
    <dgm:pt modelId="{FB863954-5463-4A18-9BC1-DE5F08F4C82C}" type="pres">
      <dgm:prSet presAssocID="{00E63134-A296-4136-A6E0-696017013027}" presName="rect1" presStyleLbl="alignAcc1" presStyleIdx="0" presStyleCnt="1"/>
      <dgm:spPr/>
    </dgm:pt>
    <dgm:pt modelId="{153B1EBC-7DCF-4001-888A-A170D6CDA8DE}" type="pres">
      <dgm:prSet presAssocID="{00E63134-A296-4136-A6E0-696017013027}" presName="rect1ParTx" presStyleLbl="alignAcc1" presStyleIdx="0" presStyleCnt="1">
        <dgm:presLayoutVars>
          <dgm:chMax val="1"/>
          <dgm:bulletEnabled val="1"/>
        </dgm:presLayoutVars>
      </dgm:prSet>
      <dgm:spPr/>
    </dgm:pt>
    <dgm:pt modelId="{597E47E5-956A-44E1-890A-4A507B50E923}" type="pres">
      <dgm:prSet presAssocID="{00E63134-A296-4136-A6E0-696017013027}" presName="rect1ChTx" presStyleLbl="alignAcc1" presStyleIdx="0" presStyleCnt="1" custScaleX="130261">
        <dgm:presLayoutVars>
          <dgm:bulletEnabled val="1"/>
        </dgm:presLayoutVars>
      </dgm:prSet>
      <dgm:spPr/>
    </dgm:pt>
  </dgm:ptLst>
  <dgm:cxnLst>
    <dgm:cxn modelId="{BB791A9F-D03B-4313-AA6B-C65FD2D57B41}" srcId="{00E63134-A296-4136-A6E0-696017013027}" destId="{EBDC4C27-5EF8-4B49-9032-9E526EF51C65}" srcOrd="4" destOrd="0" parTransId="{E37566A0-827D-4F42-9336-B905E44984E8}" sibTransId="{D34A9253-B462-494F-BFC5-1F0C77FE31A0}"/>
    <dgm:cxn modelId="{EB719459-996F-4209-A045-FCE1500596D9}" type="presOf" srcId="{00E63134-A296-4136-A6E0-696017013027}" destId="{FB863954-5463-4A18-9BC1-DE5F08F4C82C}" srcOrd="0" destOrd="0" presId="urn:microsoft.com/office/officeart/2005/8/layout/target3"/>
    <dgm:cxn modelId="{6FE6C78A-B334-41EF-A070-6C5466323634}" type="presOf" srcId="{C8AC6203-5AB6-4CC7-B7E0-3838ADFA882B}" destId="{597E47E5-956A-44E1-890A-4A507B50E923}" srcOrd="0" destOrd="0" presId="urn:microsoft.com/office/officeart/2005/8/layout/target3"/>
    <dgm:cxn modelId="{99333D9E-910A-44AD-AA76-C89C863B0F1B}" type="presOf" srcId="{628304F4-2DA3-40C6-BE74-DA2BE0AF6252}" destId="{597E47E5-956A-44E1-890A-4A507B50E923}" srcOrd="0" destOrd="2" presId="urn:microsoft.com/office/officeart/2005/8/layout/target3"/>
    <dgm:cxn modelId="{D56BFC0F-20AA-4B13-9AA4-74B6D6906605}" type="presOf" srcId="{00E63134-A296-4136-A6E0-696017013027}" destId="{153B1EBC-7DCF-4001-888A-A170D6CDA8DE}" srcOrd="1" destOrd="0" presId="urn:microsoft.com/office/officeart/2005/8/layout/target3"/>
    <dgm:cxn modelId="{031DD7AE-F5FB-4555-9903-22658A7C9407}" srcId="{00E63134-A296-4136-A6E0-696017013027}" destId="{628304F4-2DA3-40C6-BE74-DA2BE0AF6252}" srcOrd="2" destOrd="0" parTransId="{DFB0474E-7088-46F4-ABEE-25838B524DC9}" sibTransId="{94E599A5-A131-42C9-B7BC-251221485EEE}"/>
    <dgm:cxn modelId="{BC901E96-E970-4162-9867-924F67674BB0}" type="presOf" srcId="{F92165EF-8479-4F02-8D9C-FBAE6AA0B203}" destId="{597E47E5-956A-44E1-890A-4A507B50E923}" srcOrd="0" destOrd="1" presId="urn:microsoft.com/office/officeart/2005/8/layout/target3"/>
    <dgm:cxn modelId="{41420E3D-3095-4A04-BF72-2FFE6CB9CA76}" type="presOf" srcId="{FFDA3904-8C2E-441A-9EF5-52479FD81FDD}" destId="{C3F4143E-44C2-4DAD-B582-DD2C09638AB3}" srcOrd="0" destOrd="0" presId="urn:microsoft.com/office/officeart/2005/8/layout/target3"/>
    <dgm:cxn modelId="{E088AB4A-101C-4315-8AA0-E8F0207DA1EC}" srcId="{00E63134-A296-4136-A6E0-696017013027}" destId="{3D7E662D-CF7C-4441-BEF8-DCE3C2EB0D79}" srcOrd="3" destOrd="0" parTransId="{0FDCBFFD-FE94-4C3A-9148-0E4F2FE16ED3}" sibTransId="{8FBBA434-B5E8-4BAC-B97A-A3ECB4C483E8}"/>
    <dgm:cxn modelId="{27F4983C-CAC2-4565-B741-00C3CC1C0D8D}" type="presOf" srcId="{EBDC4C27-5EF8-4B49-9032-9E526EF51C65}" destId="{597E47E5-956A-44E1-890A-4A507B50E923}" srcOrd="0" destOrd="4" presId="urn:microsoft.com/office/officeart/2005/8/layout/target3"/>
    <dgm:cxn modelId="{0243727A-D88A-4FA2-928C-1FDB8A0954D3}" srcId="{FFDA3904-8C2E-441A-9EF5-52479FD81FDD}" destId="{00E63134-A296-4136-A6E0-696017013027}" srcOrd="0" destOrd="0" parTransId="{115E1040-B5CA-44E1-B33A-A1C5CBA33FF6}" sibTransId="{4E663427-1BBD-472E-8FB8-3C5B3889DB95}"/>
    <dgm:cxn modelId="{8257838B-9311-4455-A049-02CDDCA96A5D}" srcId="{00E63134-A296-4136-A6E0-696017013027}" destId="{C8AC6203-5AB6-4CC7-B7E0-3838ADFA882B}" srcOrd="0" destOrd="0" parTransId="{17ECE3E7-D75D-4DB7-9ED1-58DE70301DB9}" sibTransId="{87270716-8E02-4D4C-9591-53FE460F552B}"/>
    <dgm:cxn modelId="{DC8EE06D-6BFC-4236-B134-299A755AF9F8}" srcId="{00E63134-A296-4136-A6E0-696017013027}" destId="{F92165EF-8479-4F02-8D9C-FBAE6AA0B203}" srcOrd="1" destOrd="0" parTransId="{CC7017BC-4C62-421F-BA29-F216D1707AFC}" sibTransId="{9AC3AA63-B1CF-41A1-8F8C-44FF946ADE2C}"/>
    <dgm:cxn modelId="{628A7AE6-8D99-49D4-89C0-80ECBA328F06}" type="presOf" srcId="{3D7E662D-CF7C-4441-BEF8-DCE3C2EB0D79}" destId="{597E47E5-956A-44E1-890A-4A507B50E923}" srcOrd="0" destOrd="3" presId="urn:microsoft.com/office/officeart/2005/8/layout/target3"/>
    <dgm:cxn modelId="{AE0F0F6C-18F1-4668-8232-2AC58D9EF41F}" type="presParOf" srcId="{C3F4143E-44C2-4DAD-B582-DD2C09638AB3}" destId="{100A1415-DDB6-4526-8A83-BEB99EA9BCC8}" srcOrd="0" destOrd="0" presId="urn:microsoft.com/office/officeart/2005/8/layout/target3"/>
    <dgm:cxn modelId="{C6B5BD2A-3B19-49C2-B7E2-341FD4016F2E}" type="presParOf" srcId="{C3F4143E-44C2-4DAD-B582-DD2C09638AB3}" destId="{77793E36-A1CE-4D34-B3A5-08E89F847310}" srcOrd="1" destOrd="0" presId="urn:microsoft.com/office/officeart/2005/8/layout/target3"/>
    <dgm:cxn modelId="{EABF14CA-622D-4BAD-B822-19E4B2265527}" type="presParOf" srcId="{C3F4143E-44C2-4DAD-B582-DD2C09638AB3}" destId="{FB863954-5463-4A18-9BC1-DE5F08F4C82C}" srcOrd="2" destOrd="0" presId="urn:microsoft.com/office/officeart/2005/8/layout/target3"/>
    <dgm:cxn modelId="{13B3B0BB-99A2-4241-95D0-09A2EA7EDB40}" type="presParOf" srcId="{C3F4143E-44C2-4DAD-B582-DD2C09638AB3}" destId="{153B1EBC-7DCF-4001-888A-A170D6CDA8DE}" srcOrd="3" destOrd="0" presId="urn:microsoft.com/office/officeart/2005/8/layout/target3"/>
    <dgm:cxn modelId="{640FE7DF-2619-46FE-BDB6-240F4BBA7ED8}" type="presParOf" srcId="{C3F4143E-44C2-4DAD-B582-DD2C09638AB3}" destId="{597E47E5-956A-44E1-890A-4A507B50E923}" srcOrd="4" destOrd="0" presId="urn:microsoft.com/office/officeart/2005/8/layout/target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C44FD3-87F1-4EFA-BEC4-3397E22634A1}"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tr-TR"/>
        </a:p>
      </dgm:t>
    </dgm:pt>
    <dgm:pt modelId="{66A78732-3CF9-4262-8B10-3DA2D4F71CB7}">
      <dgm:prSet custT="1"/>
      <dgm:spPr/>
      <dgm:t>
        <a:bodyPr/>
        <a:lstStyle/>
        <a:p>
          <a:r>
            <a:rPr lang="tr-TR" sz="2000" b="1" dirty="0" smtClean="0">
              <a:latin typeface="Times New Roman" pitchFamily="18" charset="0"/>
              <a:cs typeface="Times New Roman" pitchFamily="18" charset="0"/>
            </a:rPr>
            <a:t>ERGENLİK DÖNEMİNDE ÖĞRENCİLERİN EĞİTİMSEL İHTİYAÇLARI</a:t>
          </a:r>
          <a:r>
            <a:rPr lang="tr-TR" sz="1500" b="1" dirty="0" smtClean="0"/>
            <a:t/>
          </a:r>
          <a:br>
            <a:rPr lang="tr-TR" sz="1500" b="1" dirty="0" smtClean="0"/>
          </a:br>
          <a:r>
            <a:rPr lang="tr-TR" sz="1500" dirty="0" smtClean="0"/>
            <a:t> Ergenlik, öğrencilerin eğitimde farklılaşan ihtiyaçlara sahip olduğu bir dönemdir. Öğretmenler, bu ihtiyaçları anlayarak öğrenme süreçlerini daha etkili hale getirebilirler.</a:t>
          </a:r>
          <a:br>
            <a:rPr lang="tr-TR" sz="1500" dirty="0" smtClean="0"/>
          </a:br>
          <a:r>
            <a:rPr lang="tr-TR" sz="1500" b="1" dirty="0" smtClean="0"/>
            <a:t/>
          </a:r>
          <a:br>
            <a:rPr lang="tr-TR" sz="1500" b="1" dirty="0" smtClean="0"/>
          </a:br>
          <a:endParaRPr lang="tr-TR" sz="1500" b="1" dirty="0"/>
        </a:p>
      </dgm:t>
    </dgm:pt>
    <dgm:pt modelId="{2A655925-200F-42C3-ADA9-7FF5BCC7FC5C}" type="parTrans" cxnId="{188B2613-5273-4F1D-894A-9310CB499543}">
      <dgm:prSet/>
      <dgm:spPr/>
      <dgm:t>
        <a:bodyPr/>
        <a:lstStyle/>
        <a:p>
          <a:endParaRPr lang="tr-TR"/>
        </a:p>
      </dgm:t>
    </dgm:pt>
    <dgm:pt modelId="{B1A6D8B1-C1C5-4438-979A-C459F180ACD8}" type="sibTrans" cxnId="{188B2613-5273-4F1D-894A-9310CB499543}">
      <dgm:prSet/>
      <dgm:spPr/>
      <dgm:t>
        <a:bodyPr/>
        <a:lstStyle/>
        <a:p>
          <a:endParaRPr lang="tr-TR"/>
        </a:p>
      </dgm:t>
    </dgm:pt>
    <dgm:pt modelId="{6376B074-5D81-4D9A-A3DA-D157A7CFC050}" type="pres">
      <dgm:prSet presAssocID="{5BC44FD3-87F1-4EFA-BEC4-3397E22634A1}" presName="linear" presStyleCnt="0">
        <dgm:presLayoutVars>
          <dgm:animLvl val="lvl"/>
          <dgm:resizeHandles val="exact"/>
        </dgm:presLayoutVars>
      </dgm:prSet>
      <dgm:spPr/>
    </dgm:pt>
    <dgm:pt modelId="{49A32733-6181-4D12-BA36-FBEEAEA09023}" type="pres">
      <dgm:prSet presAssocID="{66A78732-3CF9-4262-8B10-3DA2D4F71CB7}" presName="parentText" presStyleLbl="node1" presStyleIdx="0" presStyleCnt="1" custLinFactNeighborX="226" custLinFactNeighborY="24747">
        <dgm:presLayoutVars>
          <dgm:chMax val="0"/>
          <dgm:bulletEnabled val="1"/>
        </dgm:presLayoutVars>
      </dgm:prSet>
      <dgm:spPr/>
    </dgm:pt>
  </dgm:ptLst>
  <dgm:cxnLst>
    <dgm:cxn modelId="{ECD26A1B-4883-492F-894E-3966899C819F}" type="presOf" srcId="{66A78732-3CF9-4262-8B10-3DA2D4F71CB7}" destId="{49A32733-6181-4D12-BA36-FBEEAEA09023}" srcOrd="0" destOrd="0" presId="urn:microsoft.com/office/officeart/2005/8/layout/vList2"/>
    <dgm:cxn modelId="{F3C96FB3-1F95-49EA-97D2-0C37275BA572}" type="presOf" srcId="{5BC44FD3-87F1-4EFA-BEC4-3397E22634A1}" destId="{6376B074-5D81-4D9A-A3DA-D157A7CFC050}" srcOrd="0" destOrd="0" presId="urn:microsoft.com/office/officeart/2005/8/layout/vList2"/>
    <dgm:cxn modelId="{188B2613-5273-4F1D-894A-9310CB499543}" srcId="{5BC44FD3-87F1-4EFA-BEC4-3397E22634A1}" destId="{66A78732-3CF9-4262-8B10-3DA2D4F71CB7}" srcOrd="0" destOrd="0" parTransId="{2A655925-200F-42C3-ADA9-7FF5BCC7FC5C}" sibTransId="{B1A6D8B1-C1C5-4438-979A-C459F180ACD8}"/>
    <dgm:cxn modelId="{1F0F325E-2300-4C97-884B-31DA58871F18}" type="presParOf" srcId="{6376B074-5D81-4D9A-A3DA-D157A7CFC050}" destId="{49A32733-6181-4D12-BA36-FBEEAEA0902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587013-C147-46DE-96F5-7B1B2D04360B}" type="doc">
      <dgm:prSet loTypeId="urn:microsoft.com/office/officeart/2005/8/layout/hierarchy3" loCatId="hierarchy" qsTypeId="urn:microsoft.com/office/officeart/2005/8/quickstyle/simple1" qsCatId="simple" csTypeId="urn:microsoft.com/office/officeart/2005/8/colors/colorful3" csCatId="colorful"/>
      <dgm:spPr/>
      <dgm:t>
        <a:bodyPr/>
        <a:lstStyle/>
        <a:p>
          <a:endParaRPr lang="tr-TR"/>
        </a:p>
      </dgm:t>
    </dgm:pt>
    <dgm:pt modelId="{684F8E14-7B8D-40F3-9163-4CBD914A8BC9}">
      <dgm:prSet/>
      <dgm:spPr/>
      <dgm:t>
        <a:bodyPr/>
        <a:lstStyle/>
        <a:p>
          <a:r>
            <a:rPr lang="tr-TR" b="1" dirty="0" smtClean="0"/>
            <a:t>Bireysel Farklılıkların Gözetilmesi</a:t>
          </a:r>
          <a:endParaRPr lang="tr-TR" dirty="0"/>
        </a:p>
      </dgm:t>
    </dgm:pt>
    <dgm:pt modelId="{1FDF6D0D-EEFD-4FC3-AFB2-62BEEC30A035}" type="parTrans" cxnId="{91792C44-992A-41F2-BE17-CDD79754C028}">
      <dgm:prSet/>
      <dgm:spPr/>
      <dgm:t>
        <a:bodyPr/>
        <a:lstStyle/>
        <a:p>
          <a:endParaRPr lang="tr-TR"/>
        </a:p>
      </dgm:t>
    </dgm:pt>
    <dgm:pt modelId="{7C111A0C-FD67-490E-932E-53F921DB53A0}" type="sibTrans" cxnId="{91792C44-992A-41F2-BE17-CDD79754C028}">
      <dgm:prSet/>
      <dgm:spPr/>
      <dgm:t>
        <a:bodyPr/>
        <a:lstStyle/>
        <a:p>
          <a:endParaRPr lang="tr-TR"/>
        </a:p>
      </dgm:t>
    </dgm:pt>
    <dgm:pt modelId="{41A7BDAF-38AB-4B1A-BDEF-DEC1B746C08F}">
      <dgm:prSet/>
      <dgm:spPr/>
      <dgm:t>
        <a:bodyPr/>
        <a:lstStyle/>
        <a:p>
          <a:r>
            <a:rPr lang="tr-TR" dirty="0" smtClean="0"/>
            <a:t>Her öğrencinin kendine özgü öğrenme stili ve hızı vardır.</a:t>
          </a:r>
          <a:endParaRPr lang="tr-TR" dirty="0"/>
        </a:p>
      </dgm:t>
    </dgm:pt>
    <dgm:pt modelId="{F333DF4B-C7F6-4CA2-84B8-A11B3B8076E4}" type="parTrans" cxnId="{1A310298-D793-4B2D-9250-71A33CAA3927}">
      <dgm:prSet/>
      <dgm:spPr/>
      <dgm:t>
        <a:bodyPr/>
        <a:lstStyle/>
        <a:p>
          <a:endParaRPr lang="tr-TR"/>
        </a:p>
      </dgm:t>
    </dgm:pt>
    <dgm:pt modelId="{9E85E98C-F12A-44E5-8051-3EDD6438C47E}" type="sibTrans" cxnId="{1A310298-D793-4B2D-9250-71A33CAA3927}">
      <dgm:prSet/>
      <dgm:spPr/>
      <dgm:t>
        <a:bodyPr/>
        <a:lstStyle/>
        <a:p>
          <a:endParaRPr lang="tr-TR"/>
        </a:p>
      </dgm:t>
    </dgm:pt>
    <dgm:pt modelId="{CE515677-DC8D-4329-AED5-87461EAA4FED}">
      <dgm:prSet/>
      <dgm:spPr/>
      <dgm:t>
        <a:bodyPr/>
        <a:lstStyle/>
        <a:p>
          <a:r>
            <a:rPr lang="tr-TR" b="1" dirty="0" smtClean="0"/>
            <a:t>Akademik ve Duygusal Destek</a:t>
          </a:r>
          <a:endParaRPr lang="tr-TR" dirty="0"/>
        </a:p>
      </dgm:t>
    </dgm:pt>
    <dgm:pt modelId="{F5C57079-B01C-4FE9-9077-72D3671A1D4B}" type="parTrans" cxnId="{7D5B4F06-17F9-40DA-BFBC-D42E4A13EBC0}">
      <dgm:prSet/>
      <dgm:spPr/>
      <dgm:t>
        <a:bodyPr/>
        <a:lstStyle/>
        <a:p>
          <a:endParaRPr lang="tr-TR"/>
        </a:p>
      </dgm:t>
    </dgm:pt>
    <dgm:pt modelId="{B6A84ABC-28BC-4F6E-AA97-E4EF58FA61DE}" type="sibTrans" cxnId="{7D5B4F06-17F9-40DA-BFBC-D42E4A13EBC0}">
      <dgm:prSet/>
      <dgm:spPr/>
      <dgm:t>
        <a:bodyPr/>
        <a:lstStyle/>
        <a:p>
          <a:endParaRPr lang="tr-TR"/>
        </a:p>
      </dgm:t>
    </dgm:pt>
    <dgm:pt modelId="{97B95F27-715A-45B0-A998-BB09EFC55C46}">
      <dgm:prSet/>
      <dgm:spPr/>
      <dgm:t>
        <a:bodyPr/>
        <a:lstStyle/>
        <a:p>
          <a:r>
            <a:rPr lang="tr-TR" dirty="0" smtClean="0"/>
            <a:t>Zorlayıcı konularda ek yardım ve duygusal rehberlik sağlanması.</a:t>
          </a:r>
          <a:endParaRPr lang="tr-TR" dirty="0"/>
        </a:p>
      </dgm:t>
    </dgm:pt>
    <dgm:pt modelId="{458E8252-1EC5-4DED-A3B9-9EEFD0AD05EE}" type="parTrans" cxnId="{70BD52AC-77CB-43C9-8A07-9E7E811B5BDE}">
      <dgm:prSet/>
      <dgm:spPr/>
      <dgm:t>
        <a:bodyPr/>
        <a:lstStyle/>
        <a:p>
          <a:endParaRPr lang="tr-TR"/>
        </a:p>
      </dgm:t>
    </dgm:pt>
    <dgm:pt modelId="{27FB2172-6B5F-41FD-8B6F-FF3D4BFEA09B}" type="sibTrans" cxnId="{70BD52AC-77CB-43C9-8A07-9E7E811B5BDE}">
      <dgm:prSet/>
      <dgm:spPr/>
      <dgm:t>
        <a:bodyPr/>
        <a:lstStyle/>
        <a:p>
          <a:endParaRPr lang="tr-TR"/>
        </a:p>
      </dgm:t>
    </dgm:pt>
    <dgm:pt modelId="{81E7C17B-E8B9-406E-8F94-F9DEBF28F26D}">
      <dgm:prSet/>
      <dgm:spPr/>
      <dgm:t>
        <a:bodyPr/>
        <a:lstStyle/>
        <a:p>
          <a:r>
            <a:rPr lang="tr-TR" b="1" dirty="0" smtClean="0"/>
            <a:t>İlgili ve Anlamlı İçerik</a:t>
          </a:r>
          <a:endParaRPr lang="tr-TR" dirty="0"/>
        </a:p>
      </dgm:t>
    </dgm:pt>
    <dgm:pt modelId="{B3C5FB93-5B54-4937-9DDF-4300CD3E1778}" type="parTrans" cxnId="{5DD119C4-973F-4860-A7C9-3A9F786A9B8C}">
      <dgm:prSet/>
      <dgm:spPr/>
      <dgm:t>
        <a:bodyPr/>
        <a:lstStyle/>
        <a:p>
          <a:endParaRPr lang="tr-TR"/>
        </a:p>
      </dgm:t>
    </dgm:pt>
    <dgm:pt modelId="{543D4CFC-B7F4-4A36-B75E-D640077A4BF4}" type="sibTrans" cxnId="{5DD119C4-973F-4860-A7C9-3A9F786A9B8C}">
      <dgm:prSet/>
      <dgm:spPr/>
      <dgm:t>
        <a:bodyPr/>
        <a:lstStyle/>
        <a:p>
          <a:endParaRPr lang="tr-TR"/>
        </a:p>
      </dgm:t>
    </dgm:pt>
    <dgm:pt modelId="{7B6092D2-8784-4278-AAAD-7DC91F5A0C42}">
      <dgm:prSet/>
      <dgm:spPr/>
      <dgm:t>
        <a:bodyPr/>
        <a:lstStyle/>
        <a:p>
          <a:r>
            <a:rPr lang="tr-TR" dirty="0" smtClean="0"/>
            <a:t>Derslerin öğrencilerin gerçek yaşamlarıyla bağlantılı olması.</a:t>
          </a:r>
          <a:endParaRPr lang="tr-TR" dirty="0"/>
        </a:p>
      </dgm:t>
    </dgm:pt>
    <dgm:pt modelId="{ECA07E3D-1D84-45B8-9909-94EA4A5B07B2}" type="parTrans" cxnId="{60B2310E-9F4E-4491-A190-0F9F955AC300}">
      <dgm:prSet/>
      <dgm:spPr/>
      <dgm:t>
        <a:bodyPr/>
        <a:lstStyle/>
        <a:p>
          <a:endParaRPr lang="tr-TR"/>
        </a:p>
      </dgm:t>
    </dgm:pt>
    <dgm:pt modelId="{C2D55D80-965E-4558-A302-12FF2213ECD7}" type="sibTrans" cxnId="{60B2310E-9F4E-4491-A190-0F9F955AC300}">
      <dgm:prSet/>
      <dgm:spPr/>
      <dgm:t>
        <a:bodyPr/>
        <a:lstStyle/>
        <a:p>
          <a:endParaRPr lang="tr-TR"/>
        </a:p>
      </dgm:t>
    </dgm:pt>
    <dgm:pt modelId="{A3387BAB-D779-4109-B484-D1D26A1D7B1C}">
      <dgm:prSet/>
      <dgm:spPr/>
      <dgm:t>
        <a:bodyPr/>
        <a:lstStyle/>
        <a:p>
          <a:r>
            <a:rPr lang="tr-TR" b="1" dirty="0" smtClean="0"/>
            <a:t>Keşfetmeye ve Sorgulamaya Teşvik</a:t>
          </a:r>
          <a:endParaRPr lang="tr-TR" dirty="0"/>
        </a:p>
      </dgm:t>
    </dgm:pt>
    <dgm:pt modelId="{BF471567-22C7-4990-8C51-B92CE212A151}" type="parTrans" cxnId="{2F572EE1-6FEE-4AA6-976B-681F9042F307}">
      <dgm:prSet/>
      <dgm:spPr/>
      <dgm:t>
        <a:bodyPr/>
        <a:lstStyle/>
        <a:p>
          <a:endParaRPr lang="tr-TR"/>
        </a:p>
      </dgm:t>
    </dgm:pt>
    <dgm:pt modelId="{EE8392FF-0097-471B-919F-AF6EDE22875E}" type="sibTrans" cxnId="{2F572EE1-6FEE-4AA6-976B-681F9042F307}">
      <dgm:prSet/>
      <dgm:spPr/>
      <dgm:t>
        <a:bodyPr/>
        <a:lstStyle/>
        <a:p>
          <a:endParaRPr lang="tr-TR"/>
        </a:p>
      </dgm:t>
    </dgm:pt>
    <dgm:pt modelId="{874D3C3D-C07F-4C96-923F-CE4C89B32E5E}">
      <dgm:prSet/>
      <dgm:spPr/>
      <dgm:t>
        <a:bodyPr/>
        <a:lstStyle/>
        <a:p>
          <a:r>
            <a:rPr lang="tr-TR" dirty="0" smtClean="0"/>
            <a:t>Merak uyandıran, araştırmayı teşvik eden yaklaşımlar.</a:t>
          </a:r>
          <a:endParaRPr lang="tr-TR" dirty="0"/>
        </a:p>
      </dgm:t>
    </dgm:pt>
    <dgm:pt modelId="{87EF448C-BA00-403F-900E-3144BE527805}" type="parTrans" cxnId="{73E3297E-0ED3-47FD-B25D-CBCF884F3E6C}">
      <dgm:prSet/>
      <dgm:spPr/>
      <dgm:t>
        <a:bodyPr/>
        <a:lstStyle/>
        <a:p>
          <a:endParaRPr lang="tr-TR"/>
        </a:p>
      </dgm:t>
    </dgm:pt>
    <dgm:pt modelId="{10B42558-E977-4EDC-B949-F71FA46BEE22}" type="sibTrans" cxnId="{73E3297E-0ED3-47FD-B25D-CBCF884F3E6C}">
      <dgm:prSet/>
      <dgm:spPr/>
      <dgm:t>
        <a:bodyPr/>
        <a:lstStyle/>
        <a:p>
          <a:endParaRPr lang="tr-TR"/>
        </a:p>
      </dgm:t>
    </dgm:pt>
    <dgm:pt modelId="{3F894C1D-2389-43F2-A057-C1CB7212075B}">
      <dgm:prSet/>
      <dgm:spPr/>
      <dgm:t>
        <a:bodyPr/>
        <a:lstStyle/>
        <a:p>
          <a:endParaRPr lang="tr-TR" dirty="0"/>
        </a:p>
      </dgm:t>
    </dgm:pt>
    <dgm:pt modelId="{4294CC6C-C7BB-402D-98FA-14E5AD9CF91D}" type="parTrans" cxnId="{9A727785-1498-480E-8070-989A93F4B6DF}">
      <dgm:prSet/>
      <dgm:spPr/>
      <dgm:t>
        <a:bodyPr/>
        <a:lstStyle/>
        <a:p>
          <a:endParaRPr lang="tr-TR"/>
        </a:p>
      </dgm:t>
    </dgm:pt>
    <dgm:pt modelId="{218CBD56-53A0-413B-AC6E-AE828BC7D1B5}" type="sibTrans" cxnId="{9A727785-1498-480E-8070-989A93F4B6DF}">
      <dgm:prSet/>
      <dgm:spPr/>
      <dgm:t>
        <a:bodyPr/>
        <a:lstStyle/>
        <a:p>
          <a:endParaRPr lang="tr-TR"/>
        </a:p>
      </dgm:t>
    </dgm:pt>
    <dgm:pt modelId="{01AF19DA-8B21-4D2A-BDC2-EF844644F4BB}" type="pres">
      <dgm:prSet presAssocID="{02587013-C147-46DE-96F5-7B1B2D04360B}" presName="diagram" presStyleCnt="0">
        <dgm:presLayoutVars>
          <dgm:chPref val="1"/>
          <dgm:dir/>
          <dgm:animOne val="branch"/>
          <dgm:animLvl val="lvl"/>
          <dgm:resizeHandles/>
        </dgm:presLayoutVars>
      </dgm:prSet>
      <dgm:spPr/>
    </dgm:pt>
    <dgm:pt modelId="{0AEDA23B-46B3-4C54-9BC1-80C50DCFDFF0}" type="pres">
      <dgm:prSet presAssocID="{684F8E14-7B8D-40F3-9163-4CBD914A8BC9}" presName="root" presStyleCnt="0"/>
      <dgm:spPr/>
    </dgm:pt>
    <dgm:pt modelId="{FAAE39D7-D5E6-49BB-B49A-F269AADA36E1}" type="pres">
      <dgm:prSet presAssocID="{684F8E14-7B8D-40F3-9163-4CBD914A8BC9}" presName="rootComposite" presStyleCnt="0"/>
      <dgm:spPr/>
    </dgm:pt>
    <dgm:pt modelId="{3DD7BFF6-79E9-4168-BA5B-4F8983335921}" type="pres">
      <dgm:prSet presAssocID="{684F8E14-7B8D-40F3-9163-4CBD914A8BC9}" presName="rootText" presStyleLbl="node1" presStyleIdx="0" presStyleCnt="4"/>
      <dgm:spPr/>
    </dgm:pt>
    <dgm:pt modelId="{A08701EE-A292-40BE-BD8B-9B4B1907260D}" type="pres">
      <dgm:prSet presAssocID="{684F8E14-7B8D-40F3-9163-4CBD914A8BC9}" presName="rootConnector" presStyleLbl="node1" presStyleIdx="0" presStyleCnt="4"/>
      <dgm:spPr/>
    </dgm:pt>
    <dgm:pt modelId="{838B06D5-9A4A-4C17-B023-3C6F12A0F5C1}" type="pres">
      <dgm:prSet presAssocID="{684F8E14-7B8D-40F3-9163-4CBD914A8BC9}" presName="childShape" presStyleCnt="0"/>
      <dgm:spPr/>
    </dgm:pt>
    <dgm:pt modelId="{0E76F457-60E0-499E-A5CE-595989D331D9}" type="pres">
      <dgm:prSet presAssocID="{F333DF4B-C7F6-4CA2-84B8-A11B3B8076E4}" presName="Name13" presStyleLbl="parChTrans1D2" presStyleIdx="0" presStyleCnt="5"/>
      <dgm:spPr/>
    </dgm:pt>
    <dgm:pt modelId="{9F5F8211-336A-4690-9EFA-3AC4143DAFA2}" type="pres">
      <dgm:prSet presAssocID="{41A7BDAF-38AB-4B1A-BDEF-DEC1B746C08F}" presName="childText" presStyleLbl="bgAcc1" presStyleIdx="0" presStyleCnt="5">
        <dgm:presLayoutVars>
          <dgm:bulletEnabled val="1"/>
        </dgm:presLayoutVars>
      </dgm:prSet>
      <dgm:spPr/>
    </dgm:pt>
    <dgm:pt modelId="{04BD0FD8-0706-44B1-822B-9D6AE4F463E0}" type="pres">
      <dgm:prSet presAssocID="{CE515677-DC8D-4329-AED5-87461EAA4FED}" presName="root" presStyleCnt="0"/>
      <dgm:spPr/>
    </dgm:pt>
    <dgm:pt modelId="{343B7912-B958-4DEC-89D0-37E75172820F}" type="pres">
      <dgm:prSet presAssocID="{CE515677-DC8D-4329-AED5-87461EAA4FED}" presName="rootComposite" presStyleCnt="0"/>
      <dgm:spPr/>
    </dgm:pt>
    <dgm:pt modelId="{20AE39DB-8A6C-4BF5-A04B-D24FAA4C81D1}" type="pres">
      <dgm:prSet presAssocID="{CE515677-DC8D-4329-AED5-87461EAA4FED}" presName="rootText" presStyleLbl="node1" presStyleIdx="1" presStyleCnt="4"/>
      <dgm:spPr/>
    </dgm:pt>
    <dgm:pt modelId="{F12A329B-A3B3-4B31-A0FF-D8BF3E3B1DC6}" type="pres">
      <dgm:prSet presAssocID="{CE515677-DC8D-4329-AED5-87461EAA4FED}" presName="rootConnector" presStyleLbl="node1" presStyleIdx="1" presStyleCnt="4"/>
      <dgm:spPr/>
    </dgm:pt>
    <dgm:pt modelId="{D141AB9E-0DE8-450B-A9D0-BAE794C0B25C}" type="pres">
      <dgm:prSet presAssocID="{CE515677-DC8D-4329-AED5-87461EAA4FED}" presName="childShape" presStyleCnt="0"/>
      <dgm:spPr/>
    </dgm:pt>
    <dgm:pt modelId="{CA16394B-C6A2-409A-BD00-65D6DCB2F779}" type="pres">
      <dgm:prSet presAssocID="{458E8252-1EC5-4DED-A3B9-9EEFD0AD05EE}" presName="Name13" presStyleLbl="parChTrans1D2" presStyleIdx="1" presStyleCnt="5"/>
      <dgm:spPr/>
    </dgm:pt>
    <dgm:pt modelId="{0748BFA4-484D-44DE-B755-2A1761F5BFE4}" type="pres">
      <dgm:prSet presAssocID="{97B95F27-715A-45B0-A998-BB09EFC55C46}" presName="childText" presStyleLbl="bgAcc1" presStyleIdx="1" presStyleCnt="5">
        <dgm:presLayoutVars>
          <dgm:bulletEnabled val="1"/>
        </dgm:presLayoutVars>
      </dgm:prSet>
      <dgm:spPr/>
    </dgm:pt>
    <dgm:pt modelId="{B0DAE664-C5EC-4189-A88E-51CCF720526C}" type="pres">
      <dgm:prSet presAssocID="{81E7C17B-E8B9-406E-8F94-F9DEBF28F26D}" presName="root" presStyleCnt="0"/>
      <dgm:spPr/>
    </dgm:pt>
    <dgm:pt modelId="{E1C4126C-8D90-4286-9BC7-8CD8AD444B1D}" type="pres">
      <dgm:prSet presAssocID="{81E7C17B-E8B9-406E-8F94-F9DEBF28F26D}" presName="rootComposite" presStyleCnt="0"/>
      <dgm:spPr/>
    </dgm:pt>
    <dgm:pt modelId="{140C8B3D-E07C-4C53-8C52-B66E0C98CA99}" type="pres">
      <dgm:prSet presAssocID="{81E7C17B-E8B9-406E-8F94-F9DEBF28F26D}" presName="rootText" presStyleLbl="node1" presStyleIdx="2" presStyleCnt="4"/>
      <dgm:spPr/>
    </dgm:pt>
    <dgm:pt modelId="{BB772F70-B9D6-492D-A376-AB9DD889D63F}" type="pres">
      <dgm:prSet presAssocID="{81E7C17B-E8B9-406E-8F94-F9DEBF28F26D}" presName="rootConnector" presStyleLbl="node1" presStyleIdx="2" presStyleCnt="4"/>
      <dgm:spPr/>
    </dgm:pt>
    <dgm:pt modelId="{70F0BA46-8C58-4CD2-9098-C3251B8400E6}" type="pres">
      <dgm:prSet presAssocID="{81E7C17B-E8B9-406E-8F94-F9DEBF28F26D}" presName="childShape" presStyleCnt="0"/>
      <dgm:spPr/>
    </dgm:pt>
    <dgm:pt modelId="{E021A094-D68A-44F5-A3FE-DA442976BD2C}" type="pres">
      <dgm:prSet presAssocID="{ECA07E3D-1D84-45B8-9909-94EA4A5B07B2}" presName="Name13" presStyleLbl="parChTrans1D2" presStyleIdx="2" presStyleCnt="5"/>
      <dgm:spPr/>
    </dgm:pt>
    <dgm:pt modelId="{D768E0B3-3BD6-44A4-ADAB-35CB9F280946}" type="pres">
      <dgm:prSet presAssocID="{7B6092D2-8784-4278-AAAD-7DC91F5A0C42}" presName="childText" presStyleLbl="bgAcc1" presStyleIdx="2" presStyleCnt="5">
        <dgm:presLayoutVars>
          <dgm:bulletEnabled val="1"/>
        </dgm:presLayoutVars>
      </dgm:prSet>
      <dgm:spPr/>
    </dgm:pt>
    <dgm:pt modelId="{D4B78848-3542-44C2-BFFA-90792EC59C86}" type="pres">
      <dgm:prSet presAssocID="{A3387BAB-D779-4109-B484-D1D26A1D7B1C}" presName="root" presStyleCnt="0"/>
      <dgm:spPr/>
    </dgm:pt>
    <dgm:pt modelId="{52784B5A-EE22-43EF-9572-126AAC45AA41}" type="pres">
      <dgm:prSet presAssocID="{A3387BAB-D779-4109-B484-D1D26A1D7B1C}" presName="rootComposite" presStyleCnt="0"/>
      <dgm:spPr/>
    </dgm:pt>
    <dgm:pt modelId="{3E33C347-70E9-4B3D-A405-7D204B48A7AD}" type="pres">
      <dgm:prSet presAssocID="{A3387BAB-D779-4109-B484-D1D26A1D7B1C}" presName="rootText" presStyleLbl="node1" presStyleIdx="3" presStyleCnt="4"/>
      <dgm:spPr/>
    </dgm:pt>
    <dgm:pt modelId="{5AB08F9A-F5B1-483B-80DA-4C69593B1B04}" type="pres">
      <dgm:prSet presAssocID="{A3387BAB-D779-4109-B484-D1D26A1D7B1C}" presName="rootConnector" presStyleLbl="node1" presStyleIdx="3" presStyleCnt="4"/>
      <dgm:spPr/>
    </dgm:pt>
    <dgm:pt modelId="{B55961B7-5350-457A-8AAD-F33911DD798A}" type="pres">
      <dgm:prSet presAssocID="{A3387BAB-D779-4109-B484-D1D26A1D7B1C}" presName="childShape" presStyleCnt="0"/>
      <dgm:spPr/>
    </dgm:pt>
    <dgm:pt modelId="{87DC69D4-6D1D-4DF7-A96C-6CCD4D947416}" type="pres">
      <dgm:prSet presAssocID="{87EF448C-BA00-403F-900E-3144BE527805}" presName="Name13" presStyleLbl="parChTrans1D2" presStyleIdx="3" presStyleCnt="5"/>
      <dgm:spPr/>
    </dgm:pt>
    <dgm:pt modelId="{41061B75-945A-4326-81D6-F8662AF98F3A}" type="pres">
      <dgm:prSet presAssocID="{874D3C3D-C07F-4C96-923F-CE4C89B32E5E}" presName="childText" presStyleLbl="bgAcc1" presStyleIdx="3" presStyleCnt="5">
        <dgm:presLayoutVars>
          <dgm:bulletEnabled val="1"/>
        </dgm:presLayoutVars>
      </dgm:prSet>
      <dgm:spPr/>
    </dgm:pt>
    <dgm:pt modelId="{15701796-88BE-49E6-938F-26E90AB85212}" type="pres">
      <dgm:prSet presAssocID="{4294CC6C-C7BB-402D-98FA-14E5AD9CF91D}" presName="Name13" presStyleLbl="parChTrans1D2" presStyleIdx="4" presStyleCnt="5"/>
      <dgm:spPr/>
    </dgm:pt>
    <dgm:pt modelId="{97A4B5AB-857D-44C7-A4F0-1D93B1FD6FA4}" type="pres">
      <dgm:prSet presAssocID="{3F894C1D-2389-43F2-A057-C1CB7212075B}" presName="childText" presStyleLbl="bgAcc1" presStyleIdx="4" presStyleCnt="5">
        <dgm:presLayoutVars>
          <dgm:bulletEnabled val="1"/>
        </dgm:presLayoutVars>
      </dgm:prSet>
      <dgm:spPr/>
    </dgm:pt>
  </dgm:ptLst>
  <dgm:cxnLst>
    <dgm:cxn modelId="{350CA03C-42AC-4440-8C6A-8ACCACD0FC42}" type="presOf" srcId="{97B95F27-715A-45B0-A998-BB09EFC55C46}" destId="{0748BFA4-484D-44DE-B755-2A1761F5BFE4}" srcOrd="0" destOrd="0" presId="urn:microsoft.com/office/officeart/2005/8/layout/hierarchy3"/>
    <dgm:cxn modelId="{2F572EE1-6FEE-4AA6-976B-681F9042F307}" srcId="{02587013-C147-46DE-96F5-7B1B2D04360B}" destId="{A3387BAB-D779-4109-B484-D1D26A1D7B1C}" srcOrd="3" destOrd="0" parTransId="{BF471567-22C7-4990-8C51-B92CE212A151}" sibTransId="{EE8392FF-0097-471B-919F-AF6EDE22875E}"/>
    <dgm:cxn modelId="{7971D8B4-BDB8-4C93-A9C9-220B2177105F}" type="presOf" srcId="{684F8E14-7B8D-40F3-9163-4CBD914A8BC9}" destId="{3DD7BFF6-79E9-4168-BA5B-4F8983335921}" srcOrd="0" destOrd="0" presId="urn:microsoft.com/office/officeart/2005/8/layout/hierarchy3"/>
    <dgm:cxn modelId="{D9B50C12-96C2-4FC6-804B-4180064D705D}" type="presOf" srcId="{02587013-C147-46DE-96F5-7B1B2D04360B}" destId="{01AF19DA-8B21-4D2A-BDC2-EF844644F4BB}" srcOrd="0" destOrd="0" presId="urn:microsoft.com/office/officeart/2005/8/layout/hierarchy3"/>
    <dgm:cxn modelId="{73E3297E-0ED3-47FD-B25D-CBCF884F3E6C}" srcId="{A3387BAB-D779-4109-B484-D1D26A1D7B1C}" destId="{874D3C3D-C07F-4C96-923F-CE4C89B32E5E}" srcOrd="0" destOrd="0" parTransId="{87EF448C-BA00-403F-900E-3144BE527805}" sibTransId="{10B42558-E977-4EDC-B949-F71FA46BEE22}"/>
    <dgm:cxn modelId="{316C161F-410F-422B-9EF3-FF98D2F315E1}" type="presOf" srcId="{A3387BAB-D779-4109-B484-D1D26A1D7B1C}" destId="{5AB08F9A-F5B1-483B-80DA-4C69593B1B04}" srcOrd="1" destOrd="0" presId="urn:microsoft.com/office/officeart/2005/8/layout/hierarchy3"/>
    <dgm:cxn modelId="{60B450E7-B0B9-4B4E-9F6C-0BDAA8C2AB41}" type="presOf" srcId="{CE515677-DC8D-4329-AED5-87461EAA4FED}" destId="{F12A329B-A3B3-4B31-A0FF-D8BF3E3B1DC6}" srcOrd="1" destOrd="0" presId="urn:microsoft.com/office/officeart/2005/8/layout/hierarchy3"/>
    <dgm:cxn modelId="{DD8A2D56-BFEE-4140-B5CF-9E66D1094A87}" type="presOf" srcId="{684F8E14-7B8D-40F3-9163-4CBD914A8BC9}" destId="{A08701EE-A292-40BE-BD8B-9B4B1907260D}" srcOrd="1" destOrd="0" presId="urn:microsoft.com/office/officeart/2005/8/layout/hierarchy3"/>
    <dgm:cxn modelId="{91792C44-992A-41F2-BE17-CDD79754C028}" srcId="{02587013-C147-46DE-96F5-7B1B2D04360B}" destId="{684F8E14-7B8D-40F3-9163-4CBD914A8BC9}" srcOrd="0" destOrd="0" parTransId="{1FDF6D0D-EEFD-4FC3-AFB2-62BEEC30A035}" sibTransId="{7C111A0C-FD67-490E-932E-53F921DB53A0}"/>
    <dgm:cxn modelId="{93C7A248-1FC4-4DC7-94F3-9A7A27597A13}" type="presOf" srcId="{ECA07E3D-1D84-45B8-9909-94EA4A5B07B2}" destId="{E021A094-D68A-44F5-A3FE-DA442976BD2C}" srcOrd="0" destOrd="0" presId="urn:microsoft.com/office/officeart/2005/8/layout/hierarchy3"/>
    <dgm:cxn modelId="{70BD52AC-77CB-43C9-8A07-9E7E811B5BDE}" srcId="{CE515677-DC8D-4329-AED5-87461EAA4FED}" destId="{97B95F27-715A-45B0-A998-BB09EFC55C46}" srcOrd="0" destOrd="0" parTransId="{458E8252-1EC5-4DED-A3B9-9EEFD0AD05EE}" sibTransId="{27FB2172-6B5F-41FD-8B6F-FF3D4BFEA09B}"/>
    <dgm:cxn modelId="{60B2310E-9F4E-4491-A190-0F9F955AC300}" srcId="{81E7C17B-E8B9-406E-8F94-F9DEBF28F26D}" destId="{7B6092D2-8784-4278-AAAD-7DC91F5A0C42}" srcOrd="0" destOrd="0" parTransId="{ECA07E3D-1D84-45B8-9909-94EA4A5B07B2}" sibTransId="{C2D55D80-965E-4558-A302-12FF2213ECD7}"/>
    <dgm:cxn modelId="{9AC21ABA-B0E6-4096-A86B-595561DDF8C3}" type="presOf" srcId="{A3387BAB-D779-4109-B484-D1D26A1D7B1C}" destId="{3E33C347-70E9-4B3D-A405-7D204B48A7AD}" srcOrd="0" destOrd="0" presId="urn:microsoft.com/office/officeart/2005/8/layout/hierarchy3"/>
    <dgm:cxn modelId="{7DBE64CB-2C83-4E42-B0DF-B6C81947707A}" type="presOf" srcId="{87EF448C-BA00-403F-900E-3144BE527805}" destId="{87DC69D4-6D1D-4DF7-A96C-6CCD4D947416}" srcOrd="0" destOrd="0" presId="urn:microsoft.com/office/officeart/2005/8/layout/hierarchy3"/>
    <dgm:cxn modelId="{245AFB77-61C4-4882-B194-F9C452F32CDE}" type="presOf" srcId="{3F894C1D-2389-43F2-A057-C1CB7212075B}" destId="{97A4B5AB-857D-44C7-A4F0-1D93B1FD6FA4}" srcOrd="0" destOrd="0" presId="urn:microsoft.com/office/officeart/2005/8/layout/hierarchy3"/>
    <dgm:cxn modelId="{AA6A959C-92C8-483C-BCA9-E11611B53157}" type="presOf" srcId="{874D3C3D-C07F-4C96-923F-CE4C89B32E5E}" destId="{41061B75-945A-4326-81D6-F8662AF98F3A}" srcOrd="0" destOrd="0" presId="urn:microsoft.com/office/officeart/2005/8/layout/hierarchy3"/>
    <dgm:cxn modelId="{25FE8DAC-A342-4E90-BDBC-CA3970F22BD1}" type="presOf" srcId="{41A7BDAF-38AB-4B1A-BDEF-DEC1B746C08F}" destId="{9F5F8211-336A-4690-9EFA-3AC4143DAFA2}" srcOrd="0" destOrd="0" presId="urn:microsoft.com/office/officeart/2005/8/layout/hierarchy3"/>
    <dgm:cxn modelId="{86D4C20A-1D2A-4A4C-88D1-1FD0CB4BCB7D}" type="presOf" srcId="{CE515677-DC8D-4329-AED5-87461EAA4FED}" destId="{20AE39DB-8A6C-4BF5-A04B-D24FAA4C81D1}" srcOrd="0" destOrd="0" presId="urn:microsoft.com/office/officeart/2005/8/layout/hierarchy3"/>
    <dgm:cxn modelId="{563D9D72-6F9F-4773-9679-E47ECAA34651}" type="presOf" srcId="{F333DF4B-C7F6-4CA2-84B8-A11B3B8076E4}" destId="{0E76F457-60E0-499E-A5CE-595989D331D9}" srcOrd="0" destOrd="0" presId="urn:microsoft.com/office/officeart/2005/8/layout/hierarchy3"/>
    <dgm:cxn modelId="{BD0411A1-B5D5-43D0-B635-2BA35E58424D}" type="presOf" srcId="{458E8252-1EC5-4DED-A3B9-9EEFD0AD05EE}" destId="{CA16394B-C6A2-409A-BD00-65D6DCB2F779}" srcOrd="0" destOrd="0" presId="urn:microsoft.com/office/officeart/2005/8/layout/hierarchy3"/>
    <dgm:cxn modelId="{33167F4D-B21D-4C13-A9E1-1191710C66D1}" type="presOf" srcId="{7B6092D2-8784-4278-AAAD-7DC91F5A0C42}" destId="{D768E0B3-3BD6-44A4-ADAB-35CB9F280946}" srcOrd="0" destOrd="0" presId="urn:microsoft.com/office/officeart/2005/8/layout/hierarchy3"/>
    <dgm:cxn modelId="{9A727785-1498-480E-8070-989A93F4B6DF}" srcId="{A3387BAB-D779-4109-B484-D1D26A1D7B1C}" destId="{3F894C1D-2389-43F2-A057-C1CB7212075B}" srcOrd="1" destOrd="0" parTransId="{4294CC6C-C7BB-402D-98FA-14E5AD9CF91D}" sibTransId="{218CBD56-53A0-413B-AC6E-AE828BC7D1B5}"/>
    <dgm:cxn modelId="{1A310298-D793-4B2D-9250-71A33CAA3927}" srcId="{684F8E14-7B8D-40F3-9163-4CBD914A8BC9}" destId="{41A7BDAF-38AB-4B1A-BDEF-DEC1B746C08F}" srcOrd="0" destOrd="0" parTransId="{F333DF4B-C7F6-4CA2-84B8-A11B3B8076E4}" sibTransId="{9E85E98C-F12A-44E5-8051-3EDD6438C47E}"/>
    <dgm:cxn modelId="{5DD119C4-973F-4860-A7C9-3A9F786A9B8C}" srcId="{02587013-C147-46DE-96F5-7B1B2D04360B}" destId="{81E7C17B-E8B9-406E-8F94-F9DEBF28F26D}" srcOrd="2" destOrd="0" parTransId="{B3C5FB93-5B54-4937-9DDF-4300CD3E1778}" sibTransId="{543D4CFC-B7F4-4A36-B75E-D640077A4BF4}"/>
    <dgm:cxn modelId="{F39CFA8E-BB1E-4A43-8EDC-06483A42BBE8}" type="presOf" srcId="{4294CC6C-C7BB-402D-98FA-14E5AD9CF91D}" destId="{15701796-88BE-49E6-938F-26E90AB85212}" srcOrd="0" destOrd="0" presId="urn:microsoft.com/office/officeart/2005/8/layout/hierarchy3"/>
    <dgm:cxn modelId="{1441DC31-D170-4156-A41F-21F46BAF580C}" type="presOf" srcId="{81E7C17B-E8B9-406E-8F94-F9DEBF28F26D}" destId="{BB772F70-B9D6-492D-A376-AB9DD889D63F}" srcOrd="1" destOrd="0" presId="urn:microsoft.com/office/officeart/2005/8/layout/hierarchy3"/>
    <dgm:cxn modelId="{7D5B4F06-17F9-40DA-BFBC-D42E4A13EBC0}" srcId="{02587013-C147-46DE-96F5-7B1B2D04360B}" destId="{CE515677-DC8D-4329-AED5-87461EAA4FED}" srcOrd="1" destOrd="0" parTransId="{F5C57079-B01C-4FE9-9077-72D3671A1D4B}" sibTransId="{B6A84ABC-28BC-4F6E-AA97-E4EF58FA61DE}"/>
    <dgm:cxn modelId="{C9A84977-6E45-4B16-BFC7-D7B9CFE491F8}" type="presOf" srcId="{81E7C17B-E8B9-406E-8F94-F9DEBF28F26D}" destId="{140C8B3D-E07C-4C53-8C52-B66E0C98CA99}" srcOrd="0" destOrd="0" presId="urn:microsoft.com/office/officeart/2005/8/layout/hierarchy3"/>
    <dgm:cxn modelId="{7164C441-5BE3-405F-ACBE-0F5062F095D1}" type="presParOf" srcId="{01AF19DA-8B21-4D2A-BDC2-EF844644F4BB}" destId="{0AEDA23B-46B3-4C54-9BC1-80C50DCFDFF0}" srcOrd="0" destOrd="0" presId="urn:microsoft.com/office/officeart/2005/8/layout/hierarchy3"/>
    <dgm:cxn modelId="{B2B3566A-B275-4B85-8AB1-45DE1C8804D9}" type="presParOf" srcId="{0AEDA23B-46B3-4C54-9BC1-80C50DCFDFF0}" destId="{FAAE39D7-D5E6-49BB-B49A-F269AADA36E1}" srcOrd="0" destOrd="0" presId="urn:microsoft.com/office/officeart/2005/8/layout/hierarchy3"/>
    <dgm:cxn modelId="{34796EB3-1112-4937-8848-92464075EE9D}" type="presParOf" srcId="{FAAE39D7-D5E6-49BB-B49A-F269AADA36E1}" destId="{3DD7BFF6-79E9-4168-BA5B-4F8983335921}" srcOrd="0" destOrd="0" presId="urn:microsoft.com/office/officeart/2005/8/layout/hierarchy3"/>
    <dgm:cxn modelId="{F67AA9C8-07CC-4B78-BC5A-B27FF9B8C55D}" type="presParOf" srcId="{FAAE39D7-D5E6-49BB-B49A-F269AADA36E1}" destId="{A08701EE-A292-40BE-BD8B-9B4B1907260D}" srcOrd="1" destOrd="0" presId="urn:microsoft.com/office/officeart/2005/8/layout/hierarchy3"/>
    <dgm:cxn modelId="{AE6E1FC0-7616-4C32-83FE-0AEF04E21BAE}" type="presParOf" srcId="{0AEDA23B-46B3-4C54-9BC1-80C50DCFDFF0}" destId="{838B06D5-9A4A-4C17-B023-3C6F12A0F5C1}" srcOrd="1" destOrd="0" presId="urn:microsoft.com/office/officeart/2005/8/layout/hierarchy3"/>
    <dgm:cxn modelId="{DB3B9D17-F90D-46F2-9D7C-C5F32EA342C9}" type="presParOf" srcId="{838B06D5-9A4A-4C17-B023-3C6F12A0F5C1}" destId="{0E76F457-60E0-499E-A5CE-595989D331D9}" srcOrd="0" destOrd="0" presId="urn:microsoft.com/office/officeart/2005/8/layout/hierarchy3"/>
    <dgm:cxn modelId="{61AD1835-7D44-4250-9769-1E8C1CCD5C4B}" type="presParOf" srcId="{838B06D5-9A4A-4C17-B023-3C6F12A0F5C1}" destId="{9F5F8211-336A-4690-9EFA-3AC4143DAFA2}" srcOrd="1" destOrd="0" presId="urn:microsoft.com/office/officeart/2005/8/layout/hierarchy3"/>
    <dgm:cxn modelId="{093876F6-4ED3-48A4-BBCF-C2B9F6BA34AB}" type="presParOf" srcId="{01AF19DA-8B21-4D2A-BDC2-EF844644F4BB}" destId="{04BD0FD8-0706-44B1-822B-9D6AE4F463E0}" srcOrd="1" destOrd="0" presId="urn:microsoft.com/office/officeart/2005/8/layout/hierarchy3"/>
    <dgm:cxn modelId="{C5A24901-7561-4C96-9775-9FE0158831AE}" type="presParOf" srcId="{04BD0FD8-0706-44B1-822B-9D6AE4F463E0}" destId="{343B7912-B958-4DEC-89D0-37E75172820F}" srcOrd="0" destOrd="0" presId="urn:microsoft.com/office/officeart/2005/8/layout/hierarchy3"/>
    <dgm:cxn modelId="{52CD8673-5363-494A-9C86-001EAA93CB1D}" type="presParOf" srcId="{343B7912-B958-4DEC-89D0-37E75172820F}" destId="{20AE39DB-8A6C-4BF5-A04B-D24FAA4C81D1}" srcOrd="0" destOrd="0" presId="urn:microsoft.com/office/officeart/2005/8/layout/hierarchy3"/>
    <dgm:cxn modelId="{516828E7-0D5E-4234-936E-4AE3C48FE5F3}" type="presParOf" srcId="{343B7912-B958-4DEC-89D0-37E75172820F}" destId="{F12A329B-A3B3-4B31-A0FF-D8BF3E3B1DC6}" srcOrd="1" destOrd="0" presId="urn:microsoft.com/office/officeart/2005/8/layout/hierarchy3"/>
    <dgm:cxn modelId="{305DA03B-5EE6-49C1-BF5F-A88EB8540A37}" type="presParOf" srcId="{04BD0FD8-0706-44B1-822B-9D6AE4F463E0}" destId="{D141AB9E-0DE8-450B-A9D0-BAE794C0B25C}" srcOrd="1" destOrd="0" presId="urn:microsoft.com/office/officeart/2005/8/layout/hierarchy3"/>
    <dgm:cxn modelId="{7FCADCB4-8726-4D40-93C2-274784CB57CB}" type="presParOf" srcId="{D141AB9E-0DE8-450B-A9D0-BAE794C0B25C}" destId="{CA16394B-C6A2-409A-BD00-65D6DCB2F779}" srcOrd="0" destOrd="0" presId="urn:microsoft.com/office/officeart/2005/8/layout/hierarchy3"/>
    <dgm:cxn modelId="{5A7A70F4-7137-48C6-9F02-BE62604C4164}" type="presParOf" srcId="{D141AB9E-0DE8-450B-A9D0-BAE794C0B25C}" destId="{0748BFA4-484D-44DE-B755-2A1761F5BFE4}" srcOrd="1" destOrd="0" presId="urn:microsoft.com/office/officeart/2005/8/layout/hierarchy3"/>
    <dgm:cxn modelId="{54AEC98C-C9BC-42F3-9908-2CF07E92F1F1}" type="presParOf" srcId="{01AF19DA-8B21-4D2A-BDC2-EF844644F4BB}" destId="{B0DAE664-C5EC-4189-A88E-51CCF720526C}" srcOrd="2" destOrd="0" presId="urn:microsoft.com/office/officeart/2005/8/layout/hierarchy3"/>
    <dgm:cxn modelId="{4DE92EAF-8055-4225-BE60-42B247E9ED41}" type="presParOf" srcId="{B0DAE664-C5EC-4189-A88E-51CCF720526C}" destId="{E1C4126C-8D90-4286-9BC7-8CD8AD444B1D}" srcOrd="0" destOrd="0" presId="urn:microsoft.com/office/officeart/2005/8/layout/hierarchy3"/>
    <dgm:cxn modelId="{9200621E-9A89-4848-9F37-26271993E498}" type="presParOf" srcId="{E1C4126C-8D90-4286-9BC7-8CD8AD444B1D}" destId="{140C8B3D-E07C-4C53-8C52-B66E0C98CA99}" srcOrd="0" destOrd="0" presId="urn:microsoft.com/office/officeart/2005/8/layout/hierarchy3"/>
    <dgm:cxn modelId="{A3E00EA4-283F-4460-968B-307BC55B1B85}" type="presParOf" srcId="{E1C4126C-8D90-4286-9BC7-8CD8AD444B1D}" destId="{BB772F70-B9D6-492D-A376-AB9DD889D63F}" srcOrd="1" destOrd="0" presId="urn:microsoft.com/office/officeart/2005/8/layout/hierarchy3"/>
    <dgm:cxn modelId="{C296FFCE-4995-4A45-93EE-68F518779760}" type="presParOf" srcId="{B0DAE664-C5EC-4189-A88E-51CCF720526C}" destId="{70F0BA46-8C58-4CD2-9098-C3251B8400E6}" srcOrd="1" destOrd="0" presId="urn:microsoft.com/office/officeart/2005/8/layout/hierarchy3"/>
    <dgm:cxn modelId="{6D2A0291-6D55-434A-A7D2-4936BE32BF5B}" type="presParOf" srcId="{70F0BA46-8C58-4CD2-9098-C3251B8400E6}" destId="{E021A094-D68A-44F5-A3FE-DA442976BD2C}" srcOrd="0" destOrd="0" presId="urn:microsoft.com/office/officeart/2005/8/layout/hierarchy3"/>
    <dgm:cxn modelId="{BCA6A264-AFCE-487C-98D5-1DC80AC79DEE}" type="presParOf" srcId="{70F0BA46-8C58-4CD2-9098-C3251B8400E6}" destId="{D768E0B3-3BD6-44A4-ADAB-35CB9F280946}" srcOrd="1" destOrd="0" presId="urn:microsoft.com/office/officeart/2005/8/layout/hierarchy3"/>
    <dgm:cxn modelId="{BECF4665-8B99-4A8B-A31D-5F0BB7C9FA27}" type="presParOf" srcId="{01AF19DA-8B21-4D2A-BDC2-EF844644F4BB}" destId="{D4B78848-3542-44C2-BFFA-90792EC59C86}" srcOrd="3" destOrd="0" presId="urn:microsoft.com/office/officeart/2005/8/layout/hierarchy3"/>
    <dgm:cxn modelId="{F92EA8C2-443B-49FC-9AEA-9502B8354E85}" type="presParOf" srcId="{D4B78848-3542-44C2-BFFA-90792EC59C86}" destId="{52784B5A-EE22-43EF-9572-126AAC45AA41}" srcOrd="0" destOrd="0" presId="urn:microsoft.com/office/officeart/2005/8/layout/hierarchy3"/>
    <dgm:cxn modelId="{BB1806FE-36A2-4C27-9C94-9A18DD18CC26}" type="presParOf" srcId="{52784B5A-EE22-43EF-9572-126AAC45AA41}" destId="{3E33C347-70E9-4B3D-A405-7D204B48A7AD}" srcOrd="0" destOrd="0" presId="urn:microsoft.com/office/officeart/2005/8/layout/hierarchy3"/>
    <dgm:cxn modelId="{3CA7A1A5-FDB1-4845-AC60-668385F8EBE9}" type="presParOf" srcId="{52784B5A-EE22-43EF-9572-126AAC45AA41}" destId="{5AB08F9A-F5B1-483B-80DA-4C69593B1B04}" srcOrd="1" destOrd="0" presId="urn:microsoft.com/office/officeart/2005/8/layout/hierarchy3"/>
    <dgm:cxn modelId="{2AE3AD79-307F-4119-94D3-53F30CC87211}" type="presParOf" srcId="{D4B78848-3542-44C2-BFFA-90792EC59C86}" destId="{B55961B7-5350-457A-8AAD-F33911DD798A}" srcOrd="1" destOrd="0" presId="urn:microsoft.com/office/officeart/2005/8/layout/hierarchy3"/>
    <dgm:cxn modelId="{5389A352-BEC8-436F-AE77-6C5959E7A903}" type="presParOf" srcId="{B55961B7-5350-457A-8AAD-F33911DD798A}" destId="{87DC69D4-6D1D-4DF7-A96C-6CCD4D947416}" srcOrd="0" destOrd="0" presId="urn:microsoft.com/office/officeart/2005/8/layout/hierarchy3"/>
    <dgm:cxn modelId="{4CCE2BC2-D9A3-4223-A548-0FC1885CEE99}" type="presParOf" srcId="{B55961B7-5350-457A-8AAD-F33911DD798A}" destId="{41061B75-945A-4326-81D6-F8662AF98F3A}" srcOrd="1" destOrd="0" presId="urn:microsoft.com/office/officeart/2005/8/layout/hierarchy3"/>
    <dgm:cxn modelId="{03857A93-2934-43B0-99C0-631A69E118F1}" type="presParOf" srcId="{B55961B7-5350-457A-8AAD-F33911DD798A}" destId="{15701796-88BE-49E6-938F-26E90AB85212}" srcOrd="2" destOrd="0" presId="urn:microsoft.com/office/officeart/2005/8/layout/hierarchy3"/>
    <dgm:cxn modelId="{55BFC3E5-4055-4B04-BED3-908057FB1919}" type="presParOf" srcId="{B55961B7-5350-457A-8AAD-F33911DD798A}" destId="{97A4B5AB-857D-44C7-A4F0-1D93B1FD6FA4}" srcOrd="3" destOrd="0" presId="urn:microsoft.com/office/officeart/2005/8/layout/hierarchy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879F76-821F-4163-B07A-B93CD720EC73}"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tr-TR"/>
        </a:p>
      </dgm:t>
    </dgm:pt>
    <dgm:pt modelId="{1DEAD375-63F9-4A98-8592-AE8074976AD5}">
      <dgm:prSet custT="1"/>
      <dgm:spPr/>
      <dgm:t>
        <a:bodyPr/>
        <a:lstStyle/>
        <a:p>
          <a:r>
            <a:rPr lang="tr-TR" sz="1600" dirty="0" smtClean="0">
              <a:latin typeface="Times New Roman" pitchFamily="18" charset="0"/>
              <a:cs typeface="Times New Roman" pitchFamily="18" charset="0"/>
            </a:rPr>
            <a:t>Ergenlik dönemi, duygusal yoğunluk ve sosyal ilişkilerde büyük değişimlerin yaşandığı bir süreçtir. Duygusal dalgalanmalar, kimlik arayışı, bağımsızlık isteği ve akran grubuna aidiyet, bu dönemin belirgin özellikleridir.</a:t>
          </a:r>
          <a:endParaRPr lang="tr-TR" sz="1600" dirty="0">
            <a:latin typeface="Times New Roman" pitchFamily="18" charset="0"/>
            <a:cs typeface="Times New Roman" pitchFamily="18" charset="0"/>
          </a:endParaRPr>
        </a:p>
      </dgm:t>
    </dgm:pt>
    <dgm:pt modelId="{3735790B-F1BB-410B-96DB-E21E45B58ABF}" type="parTrans" cxnId="{1996DBE9-A344-44F2-98EF-AE007E92AFF9}">
      <dgm:prSet/>
      <dgm:spPr/>
      <dgm:t>
        <a:bodyPr/>
        <a:lstStyle/>
        <a:p>
          <a:endParaRPr lang="tr-TR"/>
        </a:p>
      </dgm:t>
    </dgm:pt>
    <dgm:pt modelId="{C4F270AA-6CFB-4B3B-AD8A-D7882BD22F43}" type="sibTrans" cxnId="{1996DBE9-A344-44F2-98EF-AE007E92AFF9}">
      <dgm:prSet/>
      <dgm:spPr/>
      <dgm:t>
        <a:bodyPr/>
        <a:lstStyle/>
        <a:p>
          <a:endParaRPr lang="tr-TR"/>
        </a:p>
      </dgm:t>
    </dgm:pt>
    <dgm:pt modelId="{A2AE4F95-9977-4E65-8C99-429AF6A36311}">
      <dgm:prSet custT="1"/>
      <dgm:spPr/>
      <dgm:t>
        <a:bodyPr/>
        <a:lstStyle/>
        <a:p>
          <a:r>
            <a:rPr lang="tr-TR" sz="2800" b="1" dirty="0" smtClean="0">
              <a:latin typeface="Times New Roman" pitchFamily="18" charset="0"/>
              <a:cs typeface="Times New Roman" pitchFamily="18" charset="0"/>
            </a:rPr>
            <a:t>Duygusal Gelişim</a:t>
          </a:r>
          <a:endParaRPr lang="tr-TR" sz="2800" dirty="0">
            <a:latin typeface="Times New Roman" pitchFamily="18" charset="0"/>
            <a:cs typeface="Times New Roman" pitchFamily="18" charset="0"/>
          </a:endParaRPr>
        </a:p>
      </dgm:t>
    </dgm:pt>
    <dgm:pt modelId="{01187DDE-8203-4544-BBF7-5FE5FDB50D1E}" type="parTrans" cxnId="{81D5E0E1-31A2-45CB-AEAD-25A3E2528BBC}">
      <dgm:prSet/>
      <dgm:spPr/>
      <dgm:t>
        <a:bodyPr/>
        <a:lstStyle/>
        <a:p>
          <a:endParaRPr lang="tr-TR"/>
        </a:p>
      </dgm:t>
    </dgm:pt>
    <dgm:pt modelId="{4963E073-78D7-4FC8-B684-378F96B37E6B}" type="sibTrans" cxnId="{81D5E0E1-31A2-45CB-AEAD-25A3E2528BBC}">
      <dgm:prSet/>
      <dgm:spPr/>
      <dgm:t>
        <a:bodyPr/>
        <a:lstStyle/>
        <a:p>
          <a:endParaRPr lang="tr-TR"/>
        </a:p>
      </dgm:t>
    </dgm:pt>
    <dgm:pt modelId="{8C4AE82A-A71A-4E06-A0DE-C83C5E80DDA1}">
      <dgm:prSet/>
      <dgm:spPr/>
      <dgm:t>
        <a:bodyPr/>
        <a:lstStyle/>
        <a:p>
          <a:r>
            <a:rPr lang="tr-TR" dirty="0" smtClean="0"/>
            <a:t>Duygu düzenleme becerilerinin gelişimi, benlik saygısı ve kendine güvenin oluşumu.</a:t>
          </a:r>
          <a:endParaRPr lang="tr-TR" dirty="0"/>
        </a:p>
      </dgm:t>
    </dgm:pt>
    <dgm:pt modelId="{E847CA66-B4FB-4931-848D-642928B367B3}" type="parTrans" cxnId="{445EA3FA-4FC3-4C70-A381-956821FEE520}">
      <dgm:prSet/>
      <dgm:spPr/>
      <dgm:t>
        <a:bodyPr/>
        <a:lstStyle/>
        <a:p>
          <a:endParaRPr lang="tr-TR"/>
        </a:p>
      </dgm:t>
    </dgm:pt>
    <dgm:pt modelId="{DB890386-9EB9-4631-B3D1-2C7C721890E9}" type="sibTrans" cxnId="{445EA3FA-4FC3-4C70-A381-956821FEE520}">
      <dgm:prSet/>
      <dgm:spPr/>
      <dgm:t>
        <a:bodyPr/>
        <a:lstStyle/>
        <a:p>
          <a:endParaRPr lang="tr-TR"/>
        </a:p>
      </dgm:t>
    </dgm:pt>
    <dgm:pt modelId="{1C719AF0-9EBD-4287-9615-6DB811CDE23D}">
      <dgm:prSet custT="1"/>
      <dgm:spPr/>
      <dgm:t>
        <a:bodyPr/>
        <a:lstStyle/>
        <a:p>
          <a:r>
            <a:rPr lang="tr-TR" sz="2800" b="1" dirty="0" smtClean="0">
              <a:latin typeface="Times New Roman" pitchFamily="18" charset="0"/>
              <a:cs typeface="Times New Roman" pitchFamily="18" charset="0"/>
            </a:rPr>
            <a:t>Sosyal Gelişim</a:t>
          </a:r>
          <a:endParaRPr lang="tr-TR" sz="2800" dirty="0">
            <a:latin typeface="Times New Roman" pitchFamily="18" charset="0"/>
            <a:cs typeface="Times New Roman" pitchFamily="18" charset="0"/>
          </a:endParaRPr>
        </a:p>
      </dgm:t>
    </dgm:pt>
    <dgm:pt modelId="{5411235E-E635-453E-B327-965FECA25D8F}" type="parTrans" cxnId="{F449A829-9EDB-45FF-B634-35AF4F997204}">
      <dgm:prSet/>
      <dgm:spPr/>
      <dgm:t>
        <a:bodyPr/>
        <a:lstStyle/>
        <a:p>
          <a:endParaRPr lang="tr-TR"/>
        </a:p>
      </dgm:t>
    </dgm:pt>
    <dgm:pt modelId="{748A684B-A4EA-4882-995B-50F50022CF64}" type="sibTrans" cxnId="{F449A829-9EDB-45FF-B634-35AF4F997204}">
      <dgm:prSet/>
      <dgm:spPr/>
      <dgm:t>
        <a:bodyPr/>
        <a:lstStyle/>
        <a:p>
          <a:endParaRPr lang="tr-TR"/>
        </a:p>
      </dgm:t>
    </dgm:pt>
    <dgm:pt modelId="{1F1CA5BE-91A9-4D84-A6D0-B797A8D89C79}">
      <dgm:prSet/>
      <dgm:spPr/>
      <dgm:t>
        <a:bodyPr/>
        <a:lstStyle/>
        <a:p>
          <a:r>
            <a:rPr lang="tr-TR" dirty="0" smtClean="0"/>
            <a:t>Akran ilişkilerinin önemi, aileden bağımsızlaşma ve sosyal kimlik arayışı.</a:t>
          </a:r>
          <a:endParaRPr lang="tr-TR" dirty="0"/>
        </a:p>
      </dgm:t>
    </dgm:pt>
    <dgm:pt modelId="{4FE8CF94-6B46-408F-9DBA-3EF3FE8038D1}" type="parTrans" cxnId="{820F21B5-434B-4AB1-BFCE-6D056871B061}">
      <dgm:prSet/>
      <dgm:spPr/>
      <dgm:t>
        <a:bodyPr/>
        <a:lstStyle/>
        <a:p>
          <a:endParaRPr lang="tr-TR"/>
        </a:p>
      </dgm:t>
    </dgm:pt>
    <dgm:pt modelId="{F9FAA2EA-D1E5-422A-84ED-639CD1359025}" type="sibTrans" cxnId="{820F21B5-434B-4AB1-BFCE-6D056871B061}">
      <dgm:prSet/>
      <dgm:spPr/>
      <dgm:t>
        <a:bodyPr/>
        <a:lstStyle/>
        <a:p>
          <a:endParaRPr lang="tr-TR"/>
        </a:p>
      </dgm:t>
    </dgm:pt>
    <dgm:pt modelId="{E7181192-1874-4520-B197-A1A8BEFA0736}">
      <dgm:prSet custT="1"/>
      <dgm:spPr/>
      <dgm:t>
        <a:bodyPr/>
        <a:lstStyle/>
        <a:p>
          <a:r>
            <a:rPr lang="tr-TR" sz="2800" b="1" dirty="0" smtClean="0">
              <a:latin typeface="Times New Roman" pitchFamily="18" charset="0"/>
              <a:cs typeface="Times New Roman" pitchFamily="18" charset="0"/>
            </a:rPr>
            <a:t>Kimlik Arayışı</a:t>
          </a:r>
          <a:endParaRPr lang="tr-TR" sz="2800" b="1" dirty="0">
            <a:latin typeface="Times New Roman" pitchFamily="18" charset="0"/>
            <a:cs typeface="Times New Roman" pitchFamily="18" charset="0"/>
          </a:endParaRPr>
        </a:p>
      </dgm:t>
    </dgm:pt>
    <dgm:pt modelId="{A59BF4A0-5A14-4EA8-BA04-3B3263AE1311}" type="parTrans" cxnId="{B034B097-F8B7-40FD-B29D-89701191777D}">
      <dgm:prSet/>
      <dgm:spPr/>
      <dgm:t>
        <a:bodyPr/>
        <a:lstStyle/>
        <a:p>
          <a:endParaRPr lang="tr-TR"/>
        </a:p>
      </dgm:t>
    </dgm:pt>
    <dgm:pt modelId="{403279D8-5BEB-4354-BA56-C82FA6CFBCC3}" type="sibTrans" cxnId="{B034B097-F8B7-40FD-B29D-89701191777D}">
      <dgm:prSet/>
      <dgm:spPr/>
      <dgm:t>
        <a:bodyPr/>
        <a:lstStyle/>
        <a:p>
          <a:endParaRPr lang="tr-TR"/>
        </a:p>
      </dgm:t>
    </dgm:pt>
    <dgm:pt modelId="{5984FC7E-5169-442C-AECE-DE1F8C3810D2}">
      <dgm:prSet/>
      <dgm:spPr/>
      <dgm:t>
        <a:bodyPr/>
        <a:lstStyle/>
        <a:p>
          <a:r>
            <a:rPr lang="tr-TR" dirty="0" smtClean="0"/>
            <a:t>Değerler, inançlar ve geleceğe yönelik hedefler belirleme süreci.</a:t>
          </a:r>
          <a:endParaRPr lang="tr-TR" dirty="0"/>
        </a:p>
      </dgm:t>
    </dgm:pt>
    <dgm:pt modelId="{80B7F657-7AC5-4428-BB42-2FAE1BFF4D0B}" type="parTrans" cxnId="{F87F44DF-47FA-423F-A547-682416099CB2}">
      <dgm:prSet/>
      <dgm:spPr/>
      <dgm:t>
        <a:bodyPr/>
        <a:lstStyle/>
        <a:p>
          <a:endParaRPr lang="tr-TR"/>
        </a:p>
      </dgm:t>
    </dgm:pt>
    <dgm:pt modelId="{6A1617B4-AE1D-4174-8B99-E6066BA061E5}" type="sibTrans" cxnId="{F87F44DF-47FA-423F-A547-682416099CB2}">
      <dgm:prSet/>
      <dgm:spPr/>
      <dgm:t>
        <a:bodyPr/>
        <a:lstStyle/>
        <a:p>
          <a:endParaRPr lang="tr-TR"/>
        </a:p>
      </dgm:t>
    </dgm:pt>
    <dgm:pt modelId="{4416ADE3-1E2B-48A8-AEF7-D6461E7F8607}">
      <dgm:prSet/>
      <dgm:spPr/>
      <dgm:t>
        <a:bodyPr/>
        <a:lstStyle/>
        <a:p>
          <a:endParaRPr lang="tr-TR" dirty="0"/>
        </a:p>
      </dgm:t>
    </dgm:pt>
    <dgm:pt modelId="{2AD54B6D-80B9-412B-8594-85645C334954}" type="parTrans" cxnId="{F880FEC0-621B-4815-834E-B0F3BFDBD5B7}">
      <dgm:prSet/>
      <dgm:spPr/>
      <dgm:t>
        <a:bodyPr/>
        <a:lstStyle/>
        <a:p>
          <a:endParaRPr lang="tr-TR"/>
        </a:p>
      </dgm:t>
    </dgm:pt>
    <dgm:pt modelId="{39EA179C-3760-4F77-8648-BEEF34A87F57}" type="sibTrans" cxnId="{F880FEC0-621B-4815-834E-B0F3BFDBD5B7}">
      <dgm:prSet/>
      <dgm:spPr/>
      <dgm:t>
        <a:bodyPr/>
        <a:lstStyle/>
        <a:p>
          <a:endParaRPr lang="tr-TR"/>
        </a:p>
      </dgm:t>
    </dgm:pt>
    <dgm:pt modelId="{C002BC2D-2557-463D-A900-7D47E8C8219A}" type="pres">
      <dgm:prSet presAssocID="{C1879F76-821F-4163-B07A-B93CD720EC73}" presName="Name0" presStyleCnt="0">
        <dgm:presLayoutVars>
          <dgm:dir/>
          <dgm:animLvl val="lvl"/>
          <dgm:resizeHandles val="exact"/>
        </dgm:presLayoutVars>
      </dgm:prSet>
      <dgm:spPr/>
    </dgm:pt>
    <dgm:pt modelId="{DDEAB7DC-7D06-4FAE-BB91-E4C1E04105CE}" type="pres">
      <dgm:prSet presAssocID="{1DEAD375-63F9-4A98-8592-AE8074976AD5}" presName="linNode" presStyleCnt="0"/>
      <dgm:spPr/>
    </dgm:pt>
    <dgm:pt modelId="{DF80E528-C55E-4B7C-BB57-AF909A8A0330}" type="pres">
      <dgm:prSet presAssocID="{1DEAD375-63F9-4A98-8592-AE8074976AD5}" presName="parentText" presStyleLbl="node1" presStyleIdx="0" presStyleCnt="4">
        <dgm:presLayoutVars>
          <dgm:chMax val="1"/>
          <dgm:bulletEnabled val="1"/>
        </dgm:presLayoutVars>
      </dgm:prSet>
      <dgm:spPr/>
      <dgm:t>
        <a:bodyPr/>
        <a:lstStyle/>
        <a:p>
          <a:endParaRPr lang="tr-TR"/>
        </a:p>
      </dgm:t>
    </dgm:pt>
    <dgm:pt modelId="{C04FD77B-F6E7-46FE-8532-83D101E1875A}" type="pres">
      <dgm:prSet presAssocID="{C4F270AA-6CFB-4B3B-AD8A-D7882BD22F43}" presName="sp" presStyleCnt="0"/>
      <dgm:spPr/>
    </dgm:pt>
    <dgm:pt modelId="{201626FE-B56C-4D51-B390-BE7A90BE0B02}" type="pres">
      <dgm:prSet presAssocID="{A2AE4F95-9977-4E65-8C99-429AF6A36311}" presName="linNode" presStyleCnt="0"/>
      <dgm:spPr/>
    </dgm:pt>
    <dgm:pt modelId="{7F9E48CA-1968-473D-98D8-41876A42F15D}" type="pres">
      <dgm:prSet presAssocID="{A2AE4F95-9977-4E65-8C99-429AF6A36311}" presName="parentText" presStyleLbl="node1" presStyleIdx="1" presStyleCnt="4">
        <dgm:presLayoutVars>
          <dgm:chMax val="1"/>
          <dgm:bulletEnabled val="1"/>
        </dgm:presLayoutVars>
      </dgm:prSet>
      <dgm:spPr/>
    </dgm:pt>
    <dgm:pt modelId="{6DF3EE74-6D85-4D91-A252-307AC8787BFB}" type="pres">
      <dgm:prSet presAssocID="{A2AE4F95-9977-4E65-8C99-429AF6A36311}" presName="descendantText" presStyleLbl="alignAccFollowNode1" presStyleIdx="0" presStyleCnt="3">
        <dgm:presLayoutVars>
          <dgm:bulletEnabled val="1"/>
        </dgm:presLayoutVars>
      </dgm:prSet>
      <dgm:spPr/>
      <dgm:t>
        <a:bodyPr/>
        <a:lstStyle/>
        <a:p>
          <a:endParaRPr lang="tr-TR"/>
        </a:p>
      </dgm:t>
    </dgm:pt>
    <dgm:pt modelId="{E21F54AA-552D-4097-9B18-5C7C5E407704}" type="pres">
      <dgm:prSet presAssocID="{4963E073-78D7-4FC8-B684-378F96B37E6B}" presName="sp" presStyleCnt="0"/>
      <dgm:spPr/>
    </dgm:pt>
    <dgm:pt modelId="{F682B1B4-2E6C-42EB-9A52-A4567A8E1F61}" type="pres">
      <dgm:prSet presAssocID="{1C719AF0-9EBD-4287-9615-6DB811CDE23D}" presName="linNode" presStyleCnt="0"/>
      <dgm:spPr/>
    </dgm:pt>
    <dgm:pt modelId="{97425391-A40A-4EE0-B920-B3424039E5DF}" type="pres">
      <dgm:prSet presAssocID="{1C719AF0-9EBD-4287-9615-6DB811CDE23D}" presName="parentText" presStyleLbl="node1" presStyleIdx="2" presStyleCnt="4">
        <dgm:presLayoutVars>
          <dgm:chMax val="1"/>
          <dgm:bulletEnabled val="1"/>
        </dgm:presLayoutVars>
      </dgm:prSet>
      <dgm:spPr/>
    </dgm:pt>
    <dgm:pt modelId="{A4267FF0-397E-4525-8AC7-DFCE7CB96EEA}" type="pres">
      <dgm:prSet presAssocID="{1C719AF0-9EBD-4287-9615-6DB811CDE23D}" presName="descendantText" presStyleLbl="alignAccFollowNode1" presStyleIdx="1" presStyleCnt="3">
        <dgm:presLayoutVars>
          <dgm:bulletEnabled val="1"/>
        </dgm:presLayoutVars>
      </dgm:prSet>
      <dgm:spPr/>
    </dgm:pt>
    <dgm:pt modelId="{28306145-38C4-4716-9636-8FDC0C0C8942}" type="pres">
      <dgm:prSet presAssocID="{748A684B-A4EA-4882-995B-50F50022CF64}" presName="sp" presStyleCnt="0"/>
      <dgm:spPr/>
    </dgm:pt>
    <dgm:pt modelId="{1A918960-B6C9-452A-879A-2E2D4579C2A8}" type="pres">
      <dgm:prSet presAssocID="{E7181192-1874-4520-B197-A1A8BEFA0736}" presName="linNode" presStyleCnt="0"/>
      <dgm:spPr/>
    </dgm:pt>
    <dgm:pt modelId="{A348F80A-58B3-46C1-9CC6-41815DB7D979}" type="pres">
      <dgm:prSet presAssocID="{E7181192-1874-4520-B197-A1A8BEFA0736}" presName="parentText" presStyleLbl="node1" presStyleIdx="3" presStyleCnt="4">
        <dgm:presLayoutVars>
          <dgm:chMax val="1"/>
          <dgm:bulletEnabled val="1"/>
        </dgm:presLayoutVars>
      </dgm:prSet>
      <dgm:spPr/>
    </dgm:pt>
    <dgm:pt modelId="{1D25C2AA-124F-4C6D-BE81-07D0D3DEF2C3}" type="pres">
      <dgm:prSet presAssocID="{E7181192-1874-4520-B197-A1A8BEFA0736}" presName="descendantText" presStyleLbl="alignAccFollowNode1" presStyleIdx="2" presStyleCnt="3">
        <dgm:presLayoutVars>
          <dgm:bulletEnabled val="1"/>
        </dgm:presLayoutVars>
      </dgm:prSet>
      <dgm:spPr/>
    </dgm:pt>
  </dgm:ptLst>
  <dgm:cxnLst>
    <dgm:cxn modelId="{6C81F632-DFD7-41DB-BE01-6C62FDA94427}" type="presOf" srcId="{4416ADE3-1E2B-48A8-AEF7-D6461E7F8607}" destId="{1D25C2AA-124F-4C6D-BE81-07D0D3DEF2C3}" srcOrd="0" destOrd="1" presId="urn:microsoft.com/office/officeart/2005/8/layout/vList5"/>
    <dgm:cxn modelId="{3D47B8FE-8BAC-4281-8754-0AC99CD2A4BA}" type="presOf" srcId="{C1879F76-821F-4163-B07A-B93CD720EC73}" destId="{C002BC2D-2557-463D-A900-7D47E8C8219A}" srcOrd="0" destOrd="0" presId="urn:microsoft.com/office/officeart/2005/8/layout/vList5"/>
    <dgm:cxn modelId="{B14C73E5-F963-4CBF-948F-37C6482A0903}" type="presOf" srcId="{E7181192-1874-4520-B197-A1A8BEFA0736}" destId="{A348F80A-58B3-46C1-9CC6-41815DB7D979}" srcOrd="0" destOrd="0" presId="urn:microsoft.com/office/officeart/2005/8/layout/vList5"/>
    <dgm:cxn modelId="{7F0DE57A-7BF1-4A91-8B7C-C714EE5E564A}" type="presOf" srcId="{8C4AE82A-A71A-4E06-A0DE-C83C5E80DDA1}" destId="{6DF3EE74-6D85-4D91-A252-307AC8787BFB}" srcOrd="0" destOrd="0" presId="urn:microsoft.com/office/officeart/2005/8/layout/vList5"/>
    <dgm:cxn modelId="{B034B097-F8B7-40FD-B29D-89701191777D}" srcId="{C1879F76-821F-4163-B07A-B93CD720EC73}" destId="{E7181192-1874-4520-B197-A1A8BEFA0736}" srcOrd="3" destOrd="0" parTransId="{A59BF4A0-5A14-4EA8-BA04-3B3263AE1311}" sibTransId="{403279D8-5BEB-4354-BA56-C82FA6CFBCC3}"/>
    <dgm:cxn modelId="{9A7E39CA-D322-4D7B-814B-CACB091EDAF2}" type="presOf" srcId="{1C719AF0-9EBD-4287-9615-6DB811CDE23D}" destId="{97425391-A40A-4EE0-B920-B3424039E5DF}" srcOrd="0" destOrd="0" presId="urn:microsoft.com/office/officeart/2005/8/layout/vList5"/>
    <dgm:cxn modelId="{F449A829-9EDB-45FF-B634-35AF4F997204}" srcId="{C1879F76-821F-4163-B07A-B93CD720EC73}" destId="{1C719AF0-9EBD-4287-9615-6DB811CDE23D}" srcOrd="2" destOrd="0" parTransId="{5411235E-E635-453E-B327-965FECA25D8F}" sibTransId="{748A684B-A4EA-4882-995B-50F50022CF64}"/>
    <dgm:cxn modelId="{16B86FD0-ED17-405C-9C03-74ABA35BA3B1}" type="presOf" srcId="{1DEAD375-63F9-4A98-8592-AE8074976AD5}" destId="{DF80E528-C55E-4B7C-BB57-AF909A8A0330}" srcOrd="0" destOrd="0" presId="urn:microsoft.com/office/officeart/2005/8/layout/vList5"/>
    <dgm:cxn modelId="{F87F44DF-47FA-423F-A547-682416099CB2}" srcId="{E7181192-1874-4520-B197-A1A8BEFA0736}" destId="{5984FC7E-5169-442C-AECE-DE1F8C3810D2}" srcOrd="0" destOrd="0" parTransId="{80B7F657-7AC5-4428-BB42-2FAE1BFF4D0B}" sibTransId="{6A1617B4-AE1D-4174-8B99-E6066BA061E5}"/>
    <dgm:cxn modelId="{EAD05E7C-03D9-4A6F-B2E9-F4687F0671B2}" type="presOf" srcId="{5984FC7E-5169-442C-AECE-DE1F8C3810D2}" destId="{1D25C2AA-124F-4C6D-BE81-07D0D3DEF2C3}" srcOrd="0" destOrd="0" presId="urn:microsoft.com/office/officeart/2005/8/layout/vList5"/>
    <dgm:cxn modelId="{F880FEC0-621B-4815-834E-B0F3BFDBD5B7}" srcId="{E7181192-1874-4520-B197-A1A8BEFA0736}" destId="{4416ADE3-1E2B-48A8-AEF7-D6461E7F8607}" srcOrd="1" destOrd="0" parTransId="{2AD54B6D-80B9-412B-8594-85645C334954}" sibTransId="{39EA179C-3760-4F77-8648-BEEF34A87F57}"/>
    <dgm:cxn modelId="{445EA3FA-4FC3-4C70-A381-956821FEE520}" srcId="{A2AE4F95-9977-4E65-8C99-429AF6A36311}" destId="{8C4AE82A-A71A-4E06-A0DE-C83C5E80DDA1}" srcOrd="0" destOrd="0" parTransId="{E847CA66-B4FB-4931-848D-642928B367B3}" sibTransId="{DB890386-9EB9-4631-B3D1-2C7C721890E9}"/>
    <dgm:cxn modelId="{1F812F13-FEAF-4846-AEF7-81ACAAF5BE90}" type="presOf" srcId="{A2AE4F95-9977-4E65-8C99-429AF6A36311}" destId="{7F9E48CA-1968-473D-98D8-41876A42F15D}" srcOrd="0" destOrd="0" presId="urn:microsoft.com/office/officeart/2005/8/layout/vList5"/>
    <dgm:cxn modelId="{1996DBE9-A344-44F2-98EF-AE007E92AFF9}" srcId="{C1879F76-821F-4163-B07A-B93CD720EC73}" destId="{1DEAD375-63F9-4A98-8592-AE8074976AD5}" srcOrd="0" destOrd="0" parTransId="{3735790B-F1BB-410B-96DB-E21E45B58ABF}" sibTransId="{C4F270AA-6CFB-4B3B-AD8A-D7882BD22F43}"/>
    <dgm:cxn modelId="{820F21B5-434B-4AB1-BFCE-6D056871B061}" srcId="{1C719AF0-9EBD-4287-9615-6DB811CDE23D}" destId="{1F1CA5BE-91A9-4D84-A6D0-B797A8D89C79}" srcOrd="0" destOrd="0" parTransId="{4FE8CF94-6B46-408F-9DBA-3EF3FE8038D1}" sibTransId="{F9FAA2EA-D1E5-422A-84ED-639CD1359025}"/>
    <dgm:cxn modelId="{EFCE7304-6F7A-4165-85A6-AFC10670E624}" type="presOf" srcId="{1F1CA5BE-91A9-4D84-A6D0-B797A8D89C79}" destId="{A4267FF0-397E-4525-8AC7-DFCE7CB96EEA}" srcOrd="0" destOrd="0" presId="urn:microsoft.com/office/officeart/2005/8/layout/vList5"/>
    <dgm:cxn modelId="{81D5E0E1-31A2-45CB-AEAD-25A3E2528BBC}" srcId="{C1879F76-821F-4163-B07A-B93CD720EC73}" destId="{A2AE4F95-9977-4E65-8C99-429AF6A36311}" srcOrd="1" destOrd="0" parTransId="{01187DDE-8203-4544-BBF7-5FE5FDB50D1E}" sibTransId="{4963E073-78D7-4FC8-B684-378F96B37E6B}"/>
    <dgm:cxn modelId="{35CCFEDB-9BC8-456D-A77B-5DCACF4B6FF0}" type="presParOf" srcId="{C002BC2D-2557-463D-A900-7D47E8C8219A}" destId="{DDEAB7DC-7D06-4FAE-BB91-E4C1E04105CE}" srcOrd="0" destOrd="0" presId="urn:microsoft.com/office/officeart/2005/8/layout/vList5"/>
    <dgm:cxn modelId="{C4B63355-EA3E-4279-944B-DF4535EF2773}" type="presParOf" srcId="{DDEAB7DC-7D06-4FAE-BB91-E4C1E04105CE}" destId="{DF80E528-C55E-4B7C-BB57-AF909A8A0330}" srcOrd="0" destOrd="0" presId="urn:microsoft.com/office/officeart/2005/8/layout/vList5"/>
    <dgm:cxn modelId="{5D41F272-827D-4B4F-82A5-CE9BFB9B8546}" type="presParOf" srcId="{C002BC2D-2557-463D-A900-7D47E8C8219A}" destId="{C04FD77B-F6E7-46FE-8532-83D101E1875A}" srcOrd="1" destOrd="0" presId="urn:microsoft.com/office/officeart/2005/8/layout/vList5"/>
    <dgm:cxn modelId="{A57CB515-105F-4E95-B46B-D253A1EC4584}" type="presParOf" srcId="{C002BC2D-2557-463D-A900-7D47E8C8219A}" destId="{201626FE-B56C-4D51-B390-BE7A90BE0B02}" srcOrd="2" destOrd="0" presId="urn:microsoft.com/office/officeart/2005/8/layout/vList5"/>
    <dgm:cxn modelId="{2B959122-E765-45C6-89E3-5389C9944F93}" type="presParOf" srcId="{201626FE-B56C-4D51-B390-BE7A90BE0B02}" destId="{7F9E48CA-1968-473D-98D8-41876A42F15D}" srcOrd="0" destOrd="0" presId="urn:microsoft.com/office/officeart/2005/8/layout/vList5"/>
    <dgm:cxn modelId="{F3B9C9C8-598D-4BA0-B8A2-57442C3411C0}" type="presParOf" srcId="{201626FE-B56C-4D51-B390-BE7A90BE0B02}" destId="{6DF3EE74-6D85-4D91-A252-307AC8787BFB}" srcOrd="1" destOrd="0" presId="urn:microsoft.com/office/officeart/2005/8/layout/vList5"/>
    <dgm:cxn modelId="{E7B83A0B-FCA9-4673-8ED2-8A914BF25F5D}" type="presParOf" srcId="{C002BC2D-2557-463D-A900-7D47E8C8219A}" destId="{E21F54AA-552D-4097-9B18-5C7C5E407704}" srcOrd="3" destOrd="0" presId="urn:microsoft.com/office/officeart/2005/8/layout/vList5"/>
    <dgm:cxn modelId="{8F42DDC3-DC56-414C-AD7F-0B93C4ED3CFF}" type="presParOf" srcId="{C002BC2D-2557-463D-A900-7D47E8C8219A}" destId="{F682B1B4-2E6C-42EB-9A52-A4567A8E1F61}" srcOrd="4" destOrd="0" presId="urn:microsoft.com/office/officeart/2005/8/layout/vList5"/>
    <dgm:cxn modelId="{99549E86-1481-4549-A04E-ADCF39BE992E}" type="presParOf" srcId="{F682B1B4-2E6C-42EB-9A52-A4567A8E1F61}" destId="{97425391-A40A-4EE0-B920-B3424039E5DF}" srcOrd="0" destOrd="0" presId="urn:microsoft.com/office/officeart/2005/8/layout/vList5"/>
    <dgm:cxn modelId="{48BF292F-D3EC-4F7C-BC69-FDB0F8712A16}" type="presParOf" srcId="{F682B1B4-2E6C-42EB-9A52-A4567A8E1F61}" destId="{A4267FF0-397E-4525-8AC7-DFCE7CB96EEA}" srcOrd="1" destOrd="0" presId="urn:microsoft.com/office/officeart/2005/8/layout/vList5"/>
    <dgm:cxn modelId="{84C19CB7-32AE-4D4D-8FFC-4C765BF09EF5}" type="presParOf" srcId="{C002BC2D-2557-463D-A900-7D47E8C8219A}" destId="{28306145-38C4-4716-9636-8FDC0C0C8942}" srcOrd="5" destOrd="0" presId="urn:microsoft.com/office/officeart/2005/8/layout/vList5"/>
    <dgm:cxn modelId="{BC56C4BD-2CD4-43BC-BEB3-D18410AA9BB4}" type="presParOf" srcId="{C002BC2D-2557-463D-A900-7D47E8C8219A}" destId="{1A918960-B6C9-452A-879A-2E2D4579C2A8}" srcOrd="6" destOrd="0" presId="urn:microsoft.com/office/officeart/2005/8/layout/vList5"/>
    <dgm:cxn modelId="{385491DD-C571-44F6-B639-12F98D663BF7}" type="presParOf" srcId="{1A918960-B6C9-452A-879A-2E2D4579C2A8}" destId="{A348F80A-58B3-46C1-9CC6-41815DB7D979}" srcOrd="0" destOrd="0" presId="urn:microsoft.com/office/officeart/2005/8/layout/vList5"/>
    <dgm:cxn modelId="{A2739A8E-2E51-4659-AB2D-6C5713DAE3DB}" type="presParOf" srcId="{1A918960-B6C9-452A-879A-2E2D4579C2A8}" destId="{1D25C2AA-124F-4C6D-BE81-07D0D3DEF2C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227867-853A-4FA8-B8F0-EE490CDD130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tr-TR"/>
        </a:p>
      </dgm:t>
    </dgm:pt>
    <dgm:pt modelId="{6C2FA1C1-A380-400B-98BE-04B0A25471A6}">
      <dgm:prSet/>
      <dgm:spPr/>
      <dgm:t>
        <a:bodyPr/>
        <a:lstStyle/>
        <a:p>
          <a:r>
            <a:rPr lang="tr-TR" b="1" dirty="0" smtClean="0"/>
            <a:t>Ergenlik Döneminin Fizyolojik ve Psikolojik Özellikleri</a:t>
          </a:r>
          <a:br>
            <a:rPr lang="tr-TR" b="1" dirty="0" smtClean="0"/>
          </a:br>
          <a:endParaRPr lang="tr-TR" dirty="0"/>
        </a:p>
      </dgm:t>
    </dgm:pt>
    <dgm:pt modelId="{F08D0C01-4E22-4A3D-913E-DC4DDEC95C49}" type="parTrans" cxnId="{6FDF1426-52DE-4D59-9CF1-878A34CF57AE}">
      <dgm:prSet/>
      <dgm:spPr/>
      <dgm:t>
        <a:bodyPr/>
        <a:lstStyle/>
        <a:p>
          <a:endParaRPr lang="tr-TR"/>
        </a:p>
      </dgm:t>
    </dgm:pt>
    <dgm:pt modelId="{4F022CC7-2EF3-4734-A864-5EAA75EE3C24}" type="sibTrans" cxnId="{6FDF1426-52DE-4D59-9CF1-878A34CF57AE}">
      <dgm:prSet/>
      <dgm:spPr/>
      <dgm:t>
        <a:bodyPr/>
        <a:lstStyle/>
        <a:p>
          <a:endParaRPr lang="tr-TR"/>
        </a:p>
      </dgm:t>
    </dgm:pt>
    <dgm:pt modelId="{7041E129-958A-4CA0-9766-3E3DF403AA01}" type="pres">
      <dgm:prSet presAssocID="{58227867-853A-4FA8-B8F0-EE490CDD130A}" presName="linear" presStyleCnt="0">
        <dgm:presLayoutVars>
          <dgm:animLvl val="lvl"/>
          <dgm:resizeHandles val="exact"/>
        </dgm:presLayoutVars>
      </dgm:prSet>
      <dgm:spPr/>
    </dgm:pt>
    <dgm:pt modelId="{35A960DE-B7DD-44FB-94A1-3BF8375AE9EC}" type="pres">
      <dgm:prSet presAssocID="{6C2FA1C1-A380-400B-98BE-04B0A25471A6}" presName="parentText" presStyleLbl="node1" presStyleIdx="0" presStyleCnt="1" custScaleY="45134">
        <dgm:presLayoutVars>
          <dgm:chMax val="0"/>
          <dgm:bulletEnabled val="1"/>
        </dgm:presLayoutVars>
      </dgm:prSet>
      <dgm:spPr/>
    </dgm:pt>
  </dgm:ptLst>
  <dgm:cxnLst>
    <dgm:cxn modelId="{BF0E462A-60E9-41A7-BC5E-54812D81EC7B}" type="presOf" srcId="{58227867-853A-4FA8-B8F0-EE490CDD130A}" destId="{7041E129-958A-4CA0-9766-3E3DF403AA01}" srcOrd="0" destOrd="0" presId="urn:microsoft.com/office/officeart/2005/8/layout/vList2"/>
    <dgm:cxn modelId="{6FDF1426-52DE-4D59-9CF1-878A34CF57AE}" srcId="{58227867-853A-4FA8-B8F0-EE490CDD130A}" destId="{6C2FA1C1-A380-400B-98BE-04B0A25471A6}" srcOrd="0" destOrd="0" parTransId="{F08D0C01-4E22-4A3D-913E-DC4DDEC95C49}" sibTransId="{4F022CC7-2EF3-4734-A864-5EAA75EE3C24}"/>
    <dgm:cxn modelId="{48C2502C-013A-4FBA-8027-425303FA61A9}" type="presOf" srcId="{6C2FA1C1-A380-400B-98BE-04B0A25471A6}" destId="{35A960DE-B7DD-44FB-94A1-3BF8375AE9EC}" srcOrd="0" destOrd="0" presId="urn:microsoft.com/office/officeart/2005/8/layout/vList2"/>
    <dgm:cxn modelId="{6A6FF5A2-715B-4361-8592-FB2C384789FA}" type="presParOf" srcId="{7041E129-958A-4CA0-9766-3E3DF403AA01}" destId="{35A960DE-B7DD-44FB-94A1-3BF8375AE9E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F6DE11-F57F-43FE-AE80-2A3DC3E14DB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tr-TR"/>
        </a:p>
      </dgm:t>
    </dgm:pt>
    <dgm:pt modelId="{F02FB0BB-2999-473B-A475-E5A74B54CC79}">
      <dgm:prSet/>
      <dgm:spPr/>
      <dgm:t>
        <a:bodyPr/>
        <a:lstStyle/>
        <a:p>
          <a:r>
            <a:rPr lang="tr-TR" b="1" dirty="0" smtClean="0"/>
            <a:t>Beyin Gelişimi</a:t>
          </a:r>
          <a:endParaRPr lang="tr-TR" dirty="0"/>
        </a:p>
      </dgm:t>
    </dgm:pt>
    <dgm:pt modelId="{3B3178BC-7402-4764-82F5-651F1DC5BC20}" type="parTrans" cxnId="{C12F84E6-9E59-4CBF-9E0E-7D1A41CC3AB7}">
      <dgm:prSet/>
      <dgm:spPr/>
      <dgm:t>
        <a:bodyPr/>
        <a:lstStyle/>
        <a:p>
          <a:endParaRPr lang="tr-TR"/>
        </a:p>
      </dgm:t>
    </dgm:pt>
    <dgm:pt modelId="{5871A18C-DCF9-4F66-87CF-DBF7E620DD12}" type="sibTrans" cxnId="{C12F84E6-9E59-4CBF-9E0E-7D1A41CC3AB7}">
      <dgm:prSet/>
      <dgm:spPr/>
      <dgm:t>
        <a:bodyPr/>
        <a:lstStyle/>
        <a:p>
          <a:endParaRPr lang="tr-TR"/>
        </a:p>
      </dgm:t>
    </dgm:pt>
    <dgm:pt modelId="{1DC7A435-E5EA-42EA-844E-A7CF649ED1A4}">
      <dgm:prSet/>
      <dgm:spPr/>
      <dgm:t>
        <a:bodyPr/>
        <a:lstStyle/>
        <a:p>
          <a:r>
            <a:rPr lang="tr-TR" dirty="0" smtClean="0"/>
            <a:t>Dürtü kontrolü, planlama ve duygusal düzenlemeden sorumlu ön loblarda önemli değişimler.</a:t>
          </a:r>
          <a:endParaRPr lang="tr-TR" dirty="0"/>
        </a:p>
      </dgm:t>
    </dgm:pt>
    <dgm:pt modelId="{4F35EA21-0222-4F69-A5CD-D0AF0F2B2B7B}" type="parTrans" cxnId="{3F38FA4A-7437-4848-9A71-E28F2B681EB5}">
      <dgm:prSet/>
      <dgm:spPr/>
      <dgm:t>
        <a:bodyPr/>
        <a:lstStyle/>
        <a:p>
          <a:endParaRPr lang="tr-TR"/>
        </a:p>
      </dgm:t>
    </dgm:pt>
    <dgm:pt modelId="{4051166E-5887-4F1B-A38A-0E1DC954FB0A}" type="sibTrans" cxnId="{3F38FA4A-7437-4848-9A71-E28F2B681EB5}">
      <dgm:prSet/>
      <dgm:spPr/>
      <dgm:t>
        <a:bodyPr/>
        <a:lstStyle/>
        <a:p>
          <a:endParaRPr lang="tr-TR"/>
        </a:p>
      </dgm:t>
    </dgm:pt>
    <dgm:pt modelId="{D07E6702-9C96-4EC1-B9D6-4D372895FE21}">
      <dgm:prSet/>
      <dgm:spPr/>
      <dgm:t>
        <a:bodyPr/>
        <a:lstStyle/>
        <a:p>
          <a:r>
            <a:rPr lang="tr-TR" b="1" dirty="0" err="1" smtClean="0"/>
            <a:t>Hormonal</a:t>
          </a:r>
          <a:r>
            <a:rPr lang="tr-TR" b="1" dirty="0" smtClean="0"/>
            <a:t> Değişimler</a:t>
          </a:r>
          <a:endParaRPr lang="tr-TR" dirty="0"/>
        </a:p>
      </dgm:t>
    </dgm:pt>
    <dgm:pt modelId="{FE38A560-141C-4CA5-9D59-164E0F33CC41}" type="parTrans" cxnId="{23585B2B-A903-4BCE-B125-FBB1B4266CCD}">
      <dgm:prSet/>
      <dgm:spPr/>
      <dgm:t>
        <a:bodyPr/>
        <a:lstStyle/>
        <a:p>
          <a:endParaRPr lang="tr-TR"/>
        </a:p>
      </dgm:t>
    </dgm:pt>
    <dgm:pt modelId="{DDD43C25-80C2-48FE-A5DD-891631CA2E09}" type="sibTrans" cxnId="{23585B2B-A903-4BCE-B125-FBB1B4266CCD}">
      <dgm:prSet/>
      <dgm:spPr/>
      <dgm:t>
        <a:bodyPr/>
        <a:lstStyle/>
        <a:p>
          <a:endParaRPr lang="tr-TR"/>
        </a:p>
      </dgm:t>
    </dgm:pt>
    <dgm:pt modelId="{A50F1950-DEA3-4ECC-B71D-DD4E62360309}">
      <dgm:prSet/>
      <dgm:spPr/>
      <dgm:t>
        <a:bodyPr/>
        <a:lstStyle/>
        <a:p>
          <a:r>
            <a:rPr lang="tr-TR" dirty="0" smtClean="0"/>
            <a:t>Hızlı fiziksel büyüme, cinsel olgunlaşma ve ruh hali dalgalanmalarına neden olan hormon artışı.</a:t>
          </a:r>
          <a:endParaRPr lang="tr-TR" dirty="0"/>
        </a:p>
      </dgm:t>
    </dgm:pt>
    <dgm:pt modelId="{9EBB34A2-8491-424F-BBF9-7620024A50B2}" type="parTrans" cxnId="{1A8B31CD-7F02-4F5C-B311-5D1FD45CB881}">
      <dgm:prSet/>
      <dgm:spPr/>
      <dgm:t>
        <a:bodyPr/>
        <a:lstStyle/>
        <a:p>
          <a:endParaRPr lang="tr-TR"/>
        </a:p>
      </dgm:t>
    </dgm:pt>
    <dgm:pt modelId="{E0FFD8C5-9DB8-46FA-B598-59576D8341EC}" type="sibTrans" cxnId="{1A8B31CD-7F02-4F5C-B311-5D1FD45CB881}">
      <dgm:prSet/>
      <dgm:spPr/>
      <dgm:t>
        <a:bodyPr/>
        <a:lstStyle/>
        <a:p>
          <a:endParaRPr lang="tr-TR"/>
        </a:p>
      </dgm:t>
    </dgm:pt>
    <dgm:pt modelId="{811B28A8-5C7B-45CE-9E23-FC8124926435}">
      <dgm:prSet/>
      <dgm:spPr/>
      <dgm:t>
        <a:bodyPr/>
        <a:lstStyle/>
        <a:p>
          <a:r>
            <a:rPr lang="tr-TR" b="1" dirty="0" smtClean="0"/>
            <a:t>Duygusal Fırtınalar</a:t>
          </a:r>
          <a:endParaRPr lang="tr-TR" dirty="0"/>
        </a:p>
      </dgm:t>
    </dgm:pt>
    <dgm:pt modelId="{E18DCEB9-AFC7-4F0C-9BC6-358C96C1D682}" type="parTrans" cxnId="{B0ECF288-2289-4047-8418-003EC3565D16}">
      <dgm:prSet/>
      <dgm:spPr/>
      <dgm:t>
        <a:bodyPr/>
        <a:lstStyle/>
        <a:p>
          <a:endParaRPr lang="tr-TR"/>
        </a:p>
      </dgm:t>
    </dgm:pt>
    <dgm:pt modelId="{BBE176EA-B9DA-4A45-A016-4B95047DC85D}" type="sibTrans" cxnId="{B0ECF288-2289-4047-8418-003EC3565D16}">
      <dgm:prSet/>
      <dgm:spPr/>
      <dgm:t>
        <a:bodyPr/>
        <a:lstStyle/>
        <a:p>
          <a:endParaRPr lang="tr-TR"/>
        </a:p>
      </dgm:t>
    </dgm:pt>
    <dgm:pt modelId="{E27B9CD7-6455-4040-BB6E-A037712BFAE4}">
      <dgm:prSet/>
      <dgm:spPr/>
      <dgm:t>
        <a:bodyPr/>
        <a:lstStyle/>
        <a:p>
          <a:r>
            <a:rPr lang="tr-TR" dirty="0" smtClean="0"/>
            <a:t>Yoğun ve ani duygusal değişimler, artan hassasiyet ve risk alma eğilimi.</a:t>
          </a:r>
          <a:endParaRPr lang="tr-TR" dirty="0"/>
        </a:p>
      </dgm:t>
    </dgm:pt>
    <dgm:pt modelId="{3F0636A3-DD12-451C-9860-EAC988B19409}" type="parTrans" cxnId="{BC8C3869-A7A7-4530-B178-88C501778825}">
      <dgm:prSet/>
      <dgm:spPr/>
      <dgm:t>
        <a:bodyPr/>
        <a:lstStyle/>
        <a:p>
          <a:endParaRPr lang="tr-TR"/>
        </a:p>
      </dgm:t>
    </dgm:pt>
    <dgm:pt modelId="{43D1CC4E-5B59-4668-B862-5951BD8E2782}" type="sibTrans" cxnId="{BC8C3869-A7A7-4530-B178-88C501778825}">
      <dgm:prSet/>
      <dgm:spPr/>
      <dgm:t>
        <a:bodyPr/>
        <a:lstStyle/>
        <a:p>
          <a:endParaRPr lang="tr-TR"/>
        </a:p>
      </dgm:t>
    </dgm:pt>
    <dgm:pt modelId="{AD240077-5822-4CF4-A4F9-F772F053CFA9}">
      <dgm:prSet/>
      <dgm:spPr/>
      <dgm:t>
        <a:bodyPr/>
        <a:lstStyle/>
        <a:p>
          <a:endParaRPr lang="tr-TR" dirty="0"/>
        </a:p>
      </dgm:t>
    </dgm:pt>
    <dgm:pt modelId="{52426365-AEF0-4767-B1F3-62B6368D690D}" type="parTrans" cxnId="{18B6E697-A91B-47FD-BD83-5597A2D41F08}">
      <dgm:prSet/>
      <dgm:spPr/>
      <dgm:t>
        <a:bodyPr/>
        <a:lstStyle/>
        <a:p>
          <a:endParaRPr lang="tr-TR"/>
        </a:p>
      </dgm:t>
    </dgm:pt>
    <dgm:pt modelId="{1877C4E8-579B-43D2-B943-29CFBA3D3FE1}" type="sibTrans" cxnId="{18B6E697-A91B-47FD-BD83-5597A2D41F08}">
      <dgm:prSet/>
      <dgm:spPr/>
      <dgm:t>
        <a:bodyPr/>
        <a:lstStyle/>
        <a:p>
          <a:endParaRPr lang="tr-TR"/>
        </a:p>
      </dgm:t>
    </dgm:pt>
    <dgm:pt modelId="{B00AB05D-9DEB-4DBA-9887-AA1615E444DC}" type="pres">
      <dgm:prSet presAssocID="{E8F6DE11-F57F-43FE-AE80-2A3DC3E14DBF}" presName="linear" presStyleCnt="0">
        <dgm:presLayoutVars>
          <dgm:animLvl val="lvl"/>
          <dgm:resizeHandles val="exact"/>
        </dgm:presLayoutVars>
      </dgm:prSet>
      <dgm:spPr/>
    </dgm:pt>
    <dgm:pt modelId="{66643DF4-EDC9-462E-B8A6-C7D7C9D41E1A}" type="pres">
      <dgm:prSet presAssocID="{F02FB0BB-2999-473B-A475-E5A74B54CC79}" presName="parentText" presStyleLbl="node1" presStyleIdx="0" presStyleCnt="3">
        <dgm:presLayoutVars>
          <dgm:chMax val="0"/>
          <dgm:bulletEnabled val="1"/>
        </dgm:presLayoutVars>
      </dgm:prSet>
      <dgm:spPr/>
    </dgm:pt>
    <dgm:pt modelId="{520E13ED-A05C-4D6D-9C5F-E8A8BA3B4A5E}" type="pres">
      <dgm:prSet presAssocID="{F02FB0BB-2999-473B-A475-E5A74B54CC79}" presName="childText" presStyleLbl="revTx" presStyleIdx="0" presStyleCnt="3">
        <dgm:presLayoutVars>
          <dgm:bulletEnabled val="1"/>
        </dgm:presLayoutVars>
      </dgm:prSet>
      <dgm:spPr/>
    </dgm:pt>
    <dgm:pt modelId="{0C509A56-CF5B-4520-A231-124C73F7F928}" type="pres">
      <dgm:prSet presAssocID="{D07E6702-9C96-4EC1-B9D6-4D372895FE21}" presName="parentText" presStyleLbl="node1" presStyleIdx="1" presStyleCnt="3">
        <dgm:presLayoutVars>
          <dgm:chMax val="0"/>
          <dgm:bulletEnabled val="1"/>
        </dgm:presLayoutVars>
      </dgm:prSet>
      <dgm:spPr/>
    </dgm:pt>
    <dgm:pt modelId="{A27614E2-5B69-47C1-8C8E-28D76A4D6490}" type="pres">
      <dgm:prSet presAssocID="{D07E6702-9C96-4EC1-B9D6-4D372895FE21}" presName="childText" presStyleLbl="revTx" presStyleIdx="1" presStyleCnt="3">
        <dgm:presLayoutVars>
          <dgm:bulletEnabled val="1"/>
        </dgm:presLayoutVars>
      </dgm:prSet>
      <dgm:spPr/>
    </dgm:pt>
    <dgm:pt modelId="{ED0F0123-48B4-4670-BA0B-D8AE5BB7CE84}" type="pres">
      <dgm:prSet presAssocID="{811B28A8-5C7B-45CE-9E23-FC8124926435}" presName="parentText" presStyleLbl="node1" presStyleIdx="2" presStyleCnt="3">
        <dgm:presLayoutVars>
          <dgm:chMax val="0"/>
          <dgm:bulletEnabled val="1"/>
        </dgm:presLayoutVars>
      </dgm:prSet>
      <dgm:spPr/>
    </dgm:pt>
    <dgm:pt modelId="{DE7899D4-057B-4B3B-8D6B-23C2DBED8D88}" type="pres">
      <dgm:prSet presAssocID="{811B28A8-5C7B-45CE-9E23-FC8124926435}" presName="childText" presStyleLbl="revTx" presStyleIdx="2" presStyleCnt="3">
        <dgm:presLayoutVars>
          <dgm:bulletEnabled val="1"/>
        </dgm:presLayoutVars>
      </dgm:prSet>
      <dgm:spPr/>
    </dgm:pt>
  </dgm:ptLst>
  <dgm:cxnLst>
    <dgm:cxn modelId="{C91D2FF6-024D-44A2-9042-67BD39ADF0E0}" type="presOf" srcId="{E8F6DE11-F57F-43FE-AE80-2A3DC3E14DBF}" destId="{B00AB05D-9DEB-4DBA-9887-AA1615E444DC}" srcOrd="0" destOrd="0" presId="urn:microsoft.com/office/officeart/2005/8/layout/vList2"/>
    <dgm:cxn modelId="{C12F84E6-9E59-4CBF-9E0E-7D1A41CC3AB7}" srcId="{E8F6DE11-F57F-43FE-AE80-2A3DC3E14DBF}" destId="{F02FB0BB-2999-473B-A475-E5A74B54CC79}" srcOrd="0" destOrd="0" parTransId="{3B3178BC-7402-4764-82F5-651F1DC5BC20}" sibTransId="{5871A18C-DCF9-4F66-87CF-DBF7E620DD12}"/>
    <dgm:cxn modelId="{C0D5C134-3D80-4C91-A697-5E59712A8EC3}" type="presOf" srcId="{E27B9CD7-6455-4040-BB6E-A037712BFAE4}" destId="{DE7899D4-057B-4B3B-8D6B-23C2DBED8D88}" srcOrd="0" destOrd="0" presId="urn:microsoft.com/office/officeart/2005/8/layout/vList2"/>
    <dgm:cxn modelId="{1A8B31CD-7F02-4F5C-B311-5D1FD45CB881}" srcId="{D07E6702-9C96-4EC1-B9D6-4D372895FE21}" destId="{A50F1950-DEA3-4ECC-B71D-DD4E62360309}" srcOrd="0" destOrd="0" parTransId="{9EBB34A2-8491-424F-BBF9-7620024A50B2}" sibTransId="{E0FFD8C5-9DB8-46FA-B598-59576D8341EC}"/>
    <dgm:cxn modelId="{23585B2B-A903-4BCE-B125-FBB1B4266CCD}" srcId="{E8F6DE11-F57F-43FE-AE80-2A3DC3E14DBF}" destId="{D07E6702-9C96-4EC1-B9D6-4D372895FE21}" srcOrd="1" destOrd="0" parTransId="{FE38A560-141C-4CA5-9D59-164E0F33CC41}" sibTransId="{DDD43C25-80C2-48FE-A5DD-891631CA2E09}"/>
    <dgm:cxn modelId="{BC8C3869-A7A7-4530-B178-88C501778825}" srcId="{811B28A8-5C7B-45CE-9E23-FC8124926435}" destId="{E27B9CD7-6455-4040-BB6E-A037712BFAE4}" srcOrd="0" destOrd="0" parTransId="{3F0636A3-DD12-451C-9860-EAC988B19409}" sibTransId="{43D1CC4E-5B59-4668-B862-5951BD8E2782}"/>
    <dgm:cxn modelId="{9130E46A-8E59-46FA-B653-37E1D094B33B}" type="presOf" srcId="{AD240077-5822-4CF4-A4F9-F772F053CFA9}" destId="{DE7899D4-057B-4B3B-8D6B-23C2DBED8D88}" srcOrd="0" destOrd="1" presId="urn:microsoft.com/office/officeart/2005/8/layout/vList2"/>
    <dgm:cxn modelId="{B0ECF288-2289-4047-8418-003EC3565D16}" srcId="{E8F6DE11-F57F-43FE-AE80-2A3DC3E14DBF}" destId="{811B28A8-5C7B-45CE-9E23-FC8124926435}" srcOrd="2" destOrd="0" parTransId="{E18DCEB9-AFC7-4F0C-9BC6-358C96C1D682}" sibTransId="{BBE176EA-B9DA-4A45-A016-4B95047DC85D}"/>
    <dgm:cxn modelId="{3F38FA4A-7437-4848-9A71-E28F2B681EB5}" srcId="{F02FB0BB-2999-473B-A475-E5A74B54CC79}" destId="{1DC7A435-E5EA-42EA-844E-A7CF649ED1A4}" srcOrd="0" destOrd="0" parTransId="{4F35EA21-0222-4F69-A5CD-D0AF0F2B2B7B}" sibTransId="{4051166E-5887-4F1B-A38A-0E1DC954FB0A}"/>
    <dgm:cxn modelId="{0938B440-8898-4324-94C4-86976F59AB58}" type="presOf" srcId="{1DC7A435-E5EA-42EA-844E-A7CF649ED1A4}" destId="{520E13ED-A05C-4D6D-9C5F-E8A8BA3B4A5E}" srcOrd="0" destOrd="0" presId="urn:microsoft.com/office/officeart/2005/8/layout/vList2"/>
    <dgm:cxn modelId="{F7C9AF7A-49B2-4686-AAD1-63211D8933AD}" type="presOf" srcId="{D07E6702-9C96-4EC1-B9D6-4D372895FE21}" destId="{0C509A56-CF5B-4520-A231-124C73F7F928}" srcOrd="0" destOrd="0" presId="urn:microsoft.com/office/officeart/2005/8/layout/vList2"/>
    <dgm:cxn modelId="{1FB9B3B0-74DE-481B-BED4-B433FC8B9B30}" type="presOf" srcId="{F02FB0BB-2999-473B-A475-E5A74B54CC79}" destId="{66643DF4-EDC9-462E-B8A6-C7D7C9D41E1A}" srcOrd="0" destOrd="0" presId="urn:microsoft.com/office/officeart/2005/8/layout/vList2"/>
    <dgm:cxn modelId="{555ECF90-7CF0-47DC-B8B1-309353B1A46D}" type="presOf" srcId="{A50F1950-DEA3-4ECC-B71D-DD4E62360309}" destId="{A27614E2-5B69-47C1-8C8E-28D76A4D6490}" srcOrd="0" destOrd="0" presId="urn:microsoft.com/office/officeart/2005/8/layout/vList2"/>
    <dgm:cxn modelId="{98FB3170-FF5B-489C-9294-D1DE9D0EC4A3}" type="presOf" srcId="{811B28A8-5C7B-45CE-9E23-FC8124926435}" destId="{ED0F0123-48B4-4670-BA0B-D8AE5BB7CE84}" srcOrd="0" destOrd="0" presId="urn:microsoft.com/office/officeart/2005/8/layout/vList2"/>
    <dgm:cxn modelId="{18B6E697-A91B-47FD-BD83-5597A2D41F08}" srcId="{811B28A8-5C7B-45CE-9E23-FC8124926435}" destId="{AD240077-5822-4CF4-A4F9-F772F053CFA9}" srcOrd="1" destOrd="0" parTransId="{52426365-AEF0-4767-B1F3-62B6368D690D}" sibTransId="{1877C4E8-579B-43D2-B943-29CFBA3D3FE1}"/>
    <dgm:cxn modelId="{D70D1D5A-5043-49F8-AEA8-B6DFB474F55B}" type="presParOf" srcId="{B00AB05D-9DEB-4DBA-9887-AA1615E444DC}" destId="{66643DF4-EDC9-462E-B8A6-C7D7C9D41E1A}" srcOrd="0" destOrd="0" presId="urn:microsoft.com/office/officeart/2005/8/layout/vList2"/>
    <dgm:cxn modelId="{3EC062CA-9C7B-41FB-B441-52E0EAF38F96}" type="presParOf" srcId="{B00AB05D-9DEB-4DBA-9887-AA1615E444DC}" destId="{520E13ED-A05C-4D6D-9C5F-E8A8BA3B4A5E}" srcOrd="1" destOrd="0" presId="urn:microsoft.com/office/officeart/2005/8/layout/vList2"/>
    <dgm:cxn modelId="{270AD0EE-C49C-4C58-90BC-13C558C185EC}" type="presParOf" srcId="{B00AB05D-9DEB-4DBA-9887-AA1615E444DC}" destId="{0C509A56-CF5B-4520-A231-124C73F7F928}" srcOrd="2" destOrd="0" presId="urn:microsoft.com/office/officeart/2005/8/layout/vList2"/>
    <dgm:cxn modelId="{236F08E9-8C35-4A81-BB98-8F485900D155}" type="presParOf" srcId="{B00AB05D-9DEB-4DBA-9887-AA1615E444DC}" destId="{A27614E2-5B69-47C1-8C8E-28D76A4D6490}" srcOrd="3" destOrd="0" presId="urn:microsoft.com/office/officeart/2005/8/layout/vList2"/>
    <dgm:cxn modelId="{72D9C3DB-406A-4118-A4F0-192716318DB6}" type="presParOf" srcId="{B00AB05D-9DEB-4DBA-9887-AA1615E444DC}" destId="{ED0F0123-48B4-4670-BA0B-D8AE5BB7CE84}" srcOrd="4" destOrd="0" presId="urn:microsoft.com/office/officeart/2005/8/layout/vList2"/>
    <dgm:cxn modelId="{00AB68AA-C589-4887-AA31-56E4024276CD}" type="presParOf" srcId="{B00AB05D-9DEB-4DBA-9887-AA1615E444DC}" destId="{DE7899D4-057B-4B3B-8D6B-23C2DBED8D88}" srcOrd="5"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46C6B9-C045-4FC1-BB8C-536C6DC3C736}">
      <dsp:nvSpPr>
        <dsp:cNvPr id="0" name=""/>
        <dsp:cNvSpPr/>
      </dsp:nvSpPr>
      <dsp:spPr>
        <a:xfrm rot="5400000">
          <a:off x="4542282" y="-582485"/>
          <a:ext cx="3990340" cy="6152896"/>
        </a:xfrm>
        <a:prstGeom prst="round2SameRect">
          <a:avLst/>
        </a:prstGeom>
        <a:solidFill>
          <a:schemeClr val="accent2">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smtClean="0"/>
            <a:t>Ergenlik, çocukluktan yetişkinliğe geçişi temsil eden, genellikle </a:t>
          </a:r>
          <a:r>
            <a:rPr lang="tr-TR" sz="2300" b="1" kern="1200" dirty="0" smtClean="0"/>
            <a:t>12-20 yaş </a:t>
          </a:r>
          <a:r>
            <a:rPr lang="tr-TR" sz="2300" kern="1200" dirty="0" smtClean="0"/>
            <a:t>aralığını kapsayan karmaşık bir gelişim evresidir. Bu dönem, sadece fiziksel değil, aynı zamanda bilişsel, duygusal ve sosyal alanlarda da köklü değişiklikleri beraberinde getirir. Kimlik arayışı, bağımsızlık arzusu ve akran ilişkilerinin merkeziliği, ergenliğin temel özellikleridir.</a:t>
          </a:r>
          <a:endParaRPr lang="tr-TR" sz="2300" kern="1200" dirty="0"/>
        </a:p>
        <a:p>
          <a:pPr marL="228600" lvl="1" indent="-228600" algn="l" defTabSz="1022350">
            <a:lnSpc>
              <a:spcPct val="90000"/>
            </a:lnSpc>
            <a:spcBef>
              <a:spcPct val="0"/>
            </a:spcBef>
            <a:spcAft>
              <a:spcPct val="15000"/>
            </a:spcAft>
            <a:buChar char="••"/>
          </a:pPr>
          <a:endParaRPr lang="tr-TR" sz="2300" kern="1200" dirty="0"/>
        </a:p>
        <a:p>
          <a:pPr marL="228600" lvl="1" indent="-228600" algn="l" defTabSz="1022350">
            <a:lnSpc>
              <a:spcPct val="90000"/>
            </a:lnSpc>
            <a:spcBef>
              <a:spcPct val="0"/>
            </a:spcBef>
            <a:spcAft>
              <a:spcPct val="15000"/>
            </a:spcAft>
            <a:buChar char="••"/>
          </a:pPr>
          <a:endParaRPr lang="tr-TR" sz="2300" kern="1200" dirty="0"/>
        </a:p>
      </dsp:txBody>
      <dsp:txXfrm rot="5400000">
        <a:off x="4542282" y="-582485"/>
        <a:ext cx="3990340" cy="6152896"/>
      </dsp:txXfrm>
    </dsp:sp>
    <dsp:sp modelId="{34433215-7021-4B70-A326-0172ADA24CE9}">
      <dsp:nvSpPr>
        <dsp:cNvPr id="0" name=""/>
        <dsp:cNvSpPr/>
      </dsp:nvSpPr>
      <dsp:spPr>
        <a:xfrm>
          <a:off x="0" y="0"/>
          <a:ext cx="3461004" cy="4987924"/>
        </a:xfrm>
        <a:prstGeom prst="roundRect">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kern="1200" dirty="0" smtClean="0">
              <a:latin typeface="Times New Roman" pitchFamily="18" charset="0"/>
              <a:cs typeface="Times New Roman" pitchFamily="18" charset="0"/>
            </a:rPr>
            <a:t>ERGENLİK DÖNEMİNİN TANIMI VE TEMEL ÖZELLİKLERİ</a:t>
          </a:r>
          <a:endParaRPr lang="tr-TR" sz="2800" kern="1200" dirty="0">
            <a:latin typeface="Times New Roman" pitchFamily="18" charset="0"/>
            <a:cs typeface="Times New Roman" pitchFamily="18" charset="0"/>
          </a:endParaRPr>
        </a:p>
      </dsp:txBody>
      <dsp:txXfrm>
        <a:off x="0" y="0"/>
        <a:ext cx="3461004" cy="498792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64090B-0931-4979-8351-418F928636CA}">
      <dsp:nvSpPr>
        <dsp:cNvPr id="0" name=""/>
        <dsp:cNvSpPr/>
      </dsp:nvSpPr>
      <dsp:spPr>
        <a:xfrm>
          <a:off x="0" y="1049"/>
          <a:ext cx="6913267" cy="1074125"/>
        </a:xfrm>
        <a:prstGeom prst="ellips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smtClean="0">
              <a:latin typeface="Times New Roman" pitchFamily="18" charset="0"/>
              <a:cs typeface="Times New Roman" pitchFamily="18" charset="0"/>
            </a:rPr>
            <a:t>ERGENLİKTE KİMLİK GELİŞİMİ VE</a:t>
          </a:r>
          <a:endParaRPr lang="tr-TR" sz="1800" b="1"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r>
            <a:rPr lang="de-DE" sz="1800" b="1" kern="1200" dirty="0" smtClean="0">
              <a:latin typeface="Times New Roman" pitchFamily="18" charset="0"/>
              <a:cs typeface="Times New Roman" pitchFamily="18" charset="0"/>
            </a:rPr>
            <a:t> ÖZERKLİK ARAYIŞI</a:t>
          </a:r>
          <a:br>
            <a:rPr lang="de-DE" sz="1800" b="1" kern="1200" dirty="0" smtClean="0">
              <a:latin typeface="Times New Roman" pitchFamily="18" charset="0"/>
              <a:cs typeface="Times New Roman" pitchFamily="18" charset="0"/>
            </a:rPr>
          </a:br>
          <a:r>
            <a:rPr lang="tr-TR" sz="1800" b="1" kern="1200" dirty="0" smtClean="0">
              <a:latin typeface="Times New Roman" pitchFamily="18" charset="0"/>
              <a:cs typeface="Times New Roman" pitchFamily="18" charset="0"/>
            </a:rPr>
            <a:t/>
          </a:r>
          <a:br>
            <a:rPr lang="tr-TR" sz="1800" b="1" kern="1200" dirty="0" smtClean="0">
              <a:latin typeface="Times New Roman" pitchFamily="18" charset="0"/>
              <a:cs typeface="Times New Roman" pitchFamily="18" charset="0"/>
            </a:rPr>
          </a:br>
          <a:endParaRPr lang="zh-CN" sz="1800" b="1" i="0" kern="1200" baseline="0" dirty="0">
            <a:latin typeface="Times New Roman" pitchFamily="18" charset="0"/>
            <a:cs typeface="Times New Roman" pitchFamily="18" charset="0"/>
          </a:endParaRPr>
        </a:p>
      </dsp:txBody>
      <dsp:txXfrm>
        <a:off x="0" y="1049"/>
        <a:ext cx="6913267" cy="107412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14687E-9DB9-4ABE-862E-640F60B669B5}">
      <dsp:nvSpPr>
        <dsp:cNvPr id="0" name=""/>
        <dsp:cNvSpPr/>
      </dsp:nvSpPr>
      <dsp:spPr>
        <a:xfrm rot="5400000">
          <a:off x="-395283" y="395529"/>
          <a:ext cx="2635222" cy="1844655"/>
        </a:xfrm>
        <a:prstGeom prst="chevron">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b="1" kern="1200" dirty="0" smtClean="0"/>
            <a:t>Kimlik Keşfi</a:t>
          </a:r>
          <a:endParaRPr lang="tr-TR" sz="2500" kern="1200" dirty="0"/>
        </a:p>
      </dsp:txBody>
      <dsp:txXfrm rot="5400000">
        <a:off x="-395283" y="395529"/>
        <a:ext cx="2635222" cy="1844655"/>
      </dsp:txXfrm>
    </dsp:sp>
    <dsp:sp modelId="{B3287545-B069-4544-9B87-CBD314C071A7}">
      <dsp:nvSpPr>
        <dsp:cNvPr id="0" name=""/>
        <dsp:cNvSpPr/>
      </dsp:nvSpPr>
      <dsp:spPr>
        <a:xfrm rot="5400000">
          <a:off x="4872830" y="-3027929"/>
          <a:ext cx="1712894" cy="7769244"/>
        </a:xfrm>
        <a:prstGeom prst="round2SameRect">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smtClean="0"/>
            <a:t>Ergenler, "Ben kimim?" sorusuna yanıt ararken farklı roller, inançlar ve değerleri denerler. Bu süreç, bazen aile değerleriyle çatışmalara yol açabilir.</a:t>
          </a:r>
          <a:endParaRPr lang="tr-TR" sz="1500" kern="1200" dirty="0"/>
        </a:p>
      </dsp:txBody>
      <dsp:txXfrm rot="5400000">
        <a:off x="4872830" y="-3027929"/>
        <a:ext cx="1712894" cy="7769244"/>
      </dsp:txXfrm>
    </dsp:sp>
    <dsp:sp modelId="{7910E0AB-A56D-4D9D-AAE5-33CB2A50BA3F}">
      <dsp:nvSpPr>
        <dsp:cNvPr id="0" name=""/>
        <dsp:cNvSpPr/>
      </dsp:nvSpPr>
      <dsp:spPr>
        <a:xfrm rot="5400000">
          <a:off x="-395283" y="2747740"/>
          <a:ext cx="2635222" cy="1844655"/>
        </a:xfrm>
        <a:prstGeom prst="chevron">
          <a:avLst/>
        </a:prstGeom>
        <a:solidFill>
          <a:schemeClr val="accent2">
            <a:hueOff val="-1455363"/>
            <a:satOff val="-83928"/>
            <a:lumOff val="8628"/>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b="1" kern="1200" dirty="0" smtClean="0"/>
            <a:t>Bağımsızlık İsteği</a:t>
          </a:r>
          <a:endParaRPr lang="tr-TR" sz="2500" kern="1200" dirty="0"/>
        </a:p>
      </dsp:txBody>
      <dsp:txXfrm rot="5400000">
        <a:off x="-395283" y="2747740"/>
        <a:ext cx="2635222" cy="1844655"/>
      </dsp:txXfrm>
    </dsp:sp>
    <dsp:sp modelId="{7DF30150-94DC-4FD1-BD01-215D7C90CD67}">
      <dsp:nvSpPr>
        <dsp:cNvPr id="0" name=""/>
        <dsp:cNvSpPr/>
      </dsp:nvSpPr>
      <dsp:spPr>
        <a:xfrm rot="5400000">
          <a:off x="4872830" y="-675717"/>
          <a:ext cx="1712894" cy="7769244"/>
        </a:xfrm>
        <a:prstGeom prst="round2SameRect">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smtClean="0"/>
            <a:t>Kendi kararlarını verme, sorumluluk alma ve aileden bağımsızlaşma arzusu ergenliğin temel taşlarındandır. Bu durum, ebeveynler için yeni bir denge gerektirir.</a:t>
          </a:r>
          <a:endParaRPr lang="tr-TR" sz="1500" kern="1200" dirty="0"/>
        </a:p>
        <a:p>
          <a:pPr marL="228600" lvl="2" indent="-114300" algn="l" defTabSz="666750">
            <a:lnSpc>
              <a:spcPct val="90000"/>
            </a:lnSpc>
            <a:spcBef>
              <a:spcPct val="0"/>
            </a:spcBef>
            <a:spcAft>
              <a:spcPct val="15000"/>
            </a:spcAft>
            <a:buChar char="••"/>
          </a:pPr>
          <a:r>
            <a:rPr lang="tr-TR" sz="1500" kern="1200" dirty="0" smtClean="0"/>
            <a:t>Kimlik gelişimi ve özerklik arayışı, ergenlerin sağlıklı bir yetişkinliğe adım atması için vazgeçilmezdir. Bu süreçte aile desteği, esneklik ve anlayış büyük önem taşır.</a:t>
          </a:r>
          <a:endParaRPr lang="tr-TR" sz="1500" kern="1200" dirty="0"/>
        </a:p>
        <a:p>
          <a:pPr marL="114300" lvl="1" indent="-114300" algn="l" defTabSz="666750">
            <a:lnSpc>
              <a:spcPct val="90000"/>
            </a:lnSpc>
            <a:spcBef>
              <a:spcPct val="0"/>
            </a:spcBef>
            <a:spcAft>
              <a:spcPct val="15000"/>
            </a:spcAft>
            <a:buChar char="••"/>
          </a:pPr>
          <a:endParaRPr lang="tr-TR" sz="1500" kern="1200" dirty="0"/>
        </a:p>
      </dsp:txBody>
      <dsp:txXfrm rot="5400000">
        <a:off x="4872830" y="-675717"/>
        <a:ext cx="1712894" cy="776924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4120CF-2C03-48F7-A11A-CC89E245EA6B}">
      <dsp:nvSpPr>
        <dsp:cNvPr id="0" name=""/>
        <dsp:cNvSpPr/>
      </dsp:nvSpPr>
      <dsp:spPr>
        <a:xfrm>
          <a:off x="0" y="581"/>
          <a:ext cx="7325249" cy="853528"/>
        </a:xfrm>
        <a:prstGeom prst="roundRect">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Times New Roman" pitchFamily="18" charset="0"/>
              <a:cs typeface="Times New Roman" pitchFamily="18" charset="0"/>
            </a:rPr>
            <a:t>EBEVEYN-ERGEN İLETİŞİMİNDE YAŞANAN ZORLUKLAR</a:t>
          </a:r>
          <a:br>
            <a:rPr lang="tr-TR" sz="1800" b="1" kern="1200" dirty="0" smtClean="0">
              <a:latin typeface="Times New Roman" pitchFamily="18" charset="0"/>
              <a:cs typeface="Times New Roman" pitchFamily="18" charset="0"/>
            </a:rPr>
          </a:br>
          <a:r>
            <a:rPr lang="tr-TR" sz="1800" b="1" kern="1200" dirty="0" smtClean="0">
              <a:latin typeface="Times New Roman" pitchFamily="18" charset="0"/>
              <a:cs typeface="Times New Roman" pitchFamily="18" charset="0"/>
            </a:rPr>
            <a:t/>
          </a:r>
          <a:br>
            <a:rPr lang="tr-TR" sz="1800" b="1" kern="1200" dirty="0" smtClean="0">
              <a:latin typeface="Times New Roman" pitchFamily="18" charset="0"/>
              <a:cs typeface="Times New Roman" pitchFamily="18" charset="0"/>
            </a:rPr>
          </a:br>
          <a:endParaRPr lang="zh-CN" sz="1800" b="1" i="0" kern="1200" baseline="0" dirty="0">
            <a:latin typeface="Times New Roman" pitchFamily="18" charset="0"/>
            <a:cs typeface="Times New Roman" pitchFamily="18" charset="0"/>
          </a:endParaRPr>
        </a:p>
      </dsp:txBody>
      <dsp:txXfrm>
        <a:off x="0" y="581"/>
        <a:ext cx="7325249" cy="85352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AE6ED3-D9BF-4687-85CB-0E8CA7D3E047}">
      <dsp:nvSpPr>
        <dsp:cNvPr id="0" name=""/>
        <dsp:cNvSpPr/>
      </dsp:nvSpPr>
      <dsp:spPr>
        <a:xfrm>
          <a:off x="0" y="24817"/>
          <a:ext cx="8078876" cy="965250"/>
        </a:xfrm>
        <a:prstGeom prst="roundRect">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tr-TR" sz="2500" b="1" kern="1200" dirty="0" smtClean="0"/>
            <a:t>Aile Desteği LGS Başarısının Vazgeçilmez Unsuru</a:t>
          </a:r>
          <a:br>
            <a:rPr lang="tr-TR" sz="2500" b="1" kern="1200" dirty="0" smtClean="0"/>
          </a:br>
          <a:endParaRPr lang="zh-CN" sz="2500" b="1" i="0" kern="1200" baseline="0" dirty="0"/>
        </a:p>
      </dsp:txBody>
      <dsp:txXfrm>
        <a:off x="0" y="24817"/>
        <a:ext cx="8078876" cy="96525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CE8C6C-7E46-47DD-BD8C-E761A0299562}">
      <dsp:nvSpPr>
        <dsp:cNvPr id="0" name=""/>
        <dsp:cNvSpPr/>
      </dsp:nvSpPr>
      <dsp:spPr>
        <a:xfrm>
          <a:off x="4151175" y="1400"/>
          <a:ext cx="4670071" cy="530332"/>
        </a:xfrm>
        <a:prstGeom prst="roundRect">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latin typeface="Times New Roman" pitchFamily="18" charset="0"/>
              <a:cs typeface="Times New Roman" pitchFamily="18" charset="0"/>
            </a:rPr>
            <a:t>Güçlü aile bağları , ergenlerin fiziksel ve ruhsal sağlığı , akademik başarısı ve sosyal uyumu üzerinde doğrudan etkilidir.</a:t>
          </a:r>
          <a:endParaRPr lang="tr-TR" sz="1500" b="1" kern="1200" dirty="0">
            <a:solidFill>
              <a:schemeClr val="tx1"/>
            </a:solidFill>
            <a:latin typeface="Times New Roman" pitchFamily="18" charset="0"/>
            <a:cs typeface="Times New Roman" pitchFamily="18" charset="0"/>
          </a:endParaRPr>
        </a:p>
      </dsp:txBody>
      <dsp:txXfrm>
        <a:off x="4151175" y="1400"/>
        <a:ext cx="4670071" cy="530332"/>
      </dsp:txXfrm>
    </dsp:sp>
    <dsp:sp modelId="{18F10D7C-D2B0-453F-98C2-FFD3FF2092AC}">
      <dsp:nvSpPr>
        <dsp:cNvPr id="0" name=""/>
        <dsp:cNvSpPr/>
      </dsp:nvSpPr>
      <dsp:spPr>
        <a:xfrm>
          <a:off x="4151175" y="558249"/>
          <a:ext cx="4670071" cy="530332"/>
        </a:xfrm>
        <a:prstGeom prst="roundRect">
          <a:avLst/>
        </a:prstGeom>
        <a:solidFill>
          <a:schemeClr val="accent3">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bg1"/>
              </a:solidFill>
              <a:latin typeface="Times New Roman" pitchFamily="18" charset="0"/>
              <a:cs typeface="Times New Roman" pitchFamily="18" charset="0"/>
            </a:rPr>
            <a:t>Yüksek</a:t>
          </a:r>
          <a:r>
            <a:rPr lang="en-US" sz="1600" b="1" kern="1200" dirty="0" smtClean="0">
              <a:solidFill>
                <a:schemeClr val="bg1"/>
              </a:solidFill>
              <a:latin typeface="Times New Roman" pitchFamily="18" charset="0"/>
              <a:cs typeface="Times New Roman" pitchFamily="18" charset="0"/>
            </a:rPr>
            <a:t> </a:t>
          </a:r>
          <a:r>
            <a:rPr lang="en-US" sz="1600" b="1" kern="1200" dirty="0" err="1" smtClean="0">
              <a:solidFill>
                <a:schemeClr val="bg1"/>
              </a:solidFill>
              <a:latin typeface="Times New Roman" pitchFamily="18" charset="0"/>
              <a:cs typeface="Times New Roman" pitchFamily="18" charset="0"/>
            </a:rPr>
            <a:t>Öz</a:t>
          </a:r>
          <a:r>
            <a:rPr lang="tr-TR" sz="1600" b="1" kern="1200" dirty="0" smtClean="0">
              <a:solidFill>
                <a:schemeClr val="bg1"/>
              </a:solidFill>
              <a:latin typeface="Times New Roman" pitchFamily="18" charset="0"/>
              <a:cs typeface="Times New Roman" pitchFamily="18" charset="0"/>
            </a:rPr>
            <a:t> </a:t>
          </a:r>
          <a:r>
            <a:rPr lang="en-US" sz="1600" b="1" kern="1200" dirty="0" err="1" smtClean="0">
              <a:solidFill>
                <a:schemeClr val="bg1"/>
              </a:solidFill>
              <a:latin typeface="Times New Roman" pitchFamily="18" charset="0"/>
              <a:cs typeface="Times New Roman" pitchFamily="18" charset="0"/>
            </a:rPr>
            <a:t>Saygı</a:t>
          </a:r>
          <a:r>
            <a:rPr lang="tr-TR" sz="1600" b="1" kern="1200" dirty="0" smtClean="0">
              <a:solidFill>
                <a:schemeClr val="bg1"/>
              </a:solidFill>
              <a:latin typeface="Times New Roman" pitchFamily="18" charset="0"/>
              <a:cs typeface="Times New Roman" pitchFamily="18" charset="0"/>
            </a:rPr>
            <a:t>:</a:t>
          </a:r>
          <a:endParaRPr lang="tr-TR" sz="1600" b="1" kern="1200" dirty="0">
            <a:solidFill>
              <a:schemeClr val="bg1"/>
            </a:solidFill>
            <a:latin typeface="Times New Roman" pitchFamily="18" charset="0"/>
            <a:cs typeface="Times New Roman" pitchFamily="18" charset="0"/>
          </a:endParaRPr>
        </a:p>
      </dsp:txBody>
      <dsp:txXfrm>
        <a:off x="4151175" y="558249"/>
        <a:ext cx="4670071" cy="530332"/>
      </dsp:txXfrm>
    </dsp:sp>
    <dsp:sp modelId="{0DB9B392-FEE5-4014-B8F4-00EDDE1B44EF}">
      <dsp:nvSpPr>
        <dsp:cNvPr id="0" name=""/>
        <dsp:cNvSpPr/>
      </dsp:nvSpPr>
      <dsp:spPr>
        <a:xfrm>
          <a:off x="4151175" y="1115098"/>
          <a:ext cx="4670071" cy="530332"/>
        </a:xfrm>
        <a:prstGeom prst="roundRect">
          <a:avLst/>
        </a:prstGeom>
        <a:solidFill>
          <a:schemeClr val="accent4">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Times New Roman" pitchFamily="18" charset="0"/>
              <a:cs typeface="Times New Roman" pitchFamily="18" charset="0"/>
            </a:rPr>
            <a:t>Kabul </a:t>
          </a:r>
          <a:r>
            <a:rPr lang="en-US" sz="1600" b="1" kern="1200" dirty="0" err="1" smtClean="0">
              <a:solidFill>
                <a:schemeClr val="tx1"/>
              </a:solidFill>
              <a:latin typeface="Times New Roman" pitchFamily="18" charset="0"/>
              <a:cs typeface="Times New Roman" pitchFamily="18" charset="0"/>
            </a:rPr>
            <a:t>ve</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sevgi</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gören</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ergenler</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kendilerine</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daha</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fazla</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güvenir</a:t>
          </a:r>
          <a:r>
            <a:rPr lang="en-US" sz="1600" b="1" kern="1200" dirty="0" smtClean="0">
              <a:solidFill>
                <a:schemeClr val="tx1"/>
              </a:solidFill>
              <a:latin typeface="Times New Roman" pitchFamily="18" charset="0"/>
              <a:cs typeface="Times New Roman" pitchFamily="18" charset="0"/>
            </a:rPr>
            <a:t>.</a:t>
          </a:r>
          <a:endParaRPr lang="tr-TR" sz="1600" b="1" kern="1200" dirty="0">
            <a:solidFill>
              <a:schemeClr val="tx1"/>
            </a:solidFill>
            <a:latin typeface="Times New Roman" pitchFamily="18" charset="0"/>
            <a:cs typeface="Times New Roman" pitchFamily="18" charset="0"/>
          </a:endParaRPr>
        </a:p>
      </dsp:txBody>
      <dsp:txXfrm>
        <a:off x="4151175" y="1115098"/>
        <a:ext cx="4670071" cy="530332"/>
      </dsp:txXfrm>
    </dsp:sp>
    <dsp:sp modelId="{D4BC594A-A701-4E3D-986A-060F68E47493}">
      <dsp:nvSpPr>
        <dsp:cNvPr id="0" name=""/>
        <dsp:cNvSpPr/>
      </dsp:nvSpPr>
      <dsp:spPr>
        <a:xfrm>
          <a:off x="4151175" y="1671947"/>
          <a:ext cx="4670071" cy="530332"/>
        </a:xfrm>
        <a:prstGeom prst="roundRect">
          <a:avLst/>
        </a:prstGeom>
        <a:solidFill>
          <a:schemeClr val="accent5">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bg1"/>
              </a:solidFill>
              <a:latin typeface="Times New Roman" pitchFamily="18" charset="0"/>
              <a:cs typeface="Times New Roman" pitchFamily="18" charset="0"/>
            </a:rPr>
            <a:t>Daha</a:t>
          </a:r>
          <a:r>
            <a:rPr lang="en-US" sz="1600" b="1" kern="1200" dirty="0" smtClean="0">
              <a:solidFill>
                <a:schemeClr val="bg1"/>
              </a:solidFill>
              <a:latin typeface="Times New Roman" pitchFamily="18" charset="0"/>
              <a:cs typeface="Times New Roman" pitchFamily="18" charset="0"/>
            </a:rPr>
            <a:t> </a:t>
          </a:r>
          <a:r>
            <a:rPr lang="en-US" sz="1600" b="1" kern="1200" dirty="0" err="1" smtClean="0">
              <a:solidFill>
                <a:schemeClr val="bg1"/>
              </a:solidFill>
              <a:latin typeface="Times New Roman" pitchFamily="18" charset="0"/>
              <a:cs typeface="Times New Roman" pitchFamily="18" charset="0"/>
            </a:rPr>
            <a:t>Az</a:t>
          </a:r>
          <a:r>
            <a:rPr lang="en-US" sz="1600" b="1" kern="1200" dirty="0" smtClean="0">
              <a:solidFill>
                <a:schemeClr val="bg1"/>
              </a:solidFill>
              <a:latin typeface="Times New Roman" pitchFamily="18" charset="0"/>
              <a:cs typeface="Times New Roman" pitchFamily="18" charset="0"/>
            </a:rPr>
            <a:t> </a:t>
          </a:r>
          <a:r>
            <a:rPr lang="en-US" sz="1600" b="1" kern="1200" dirty="0" err="1" smtClean="0">
              <a:solidFill>
                <a:schemeClr val="bg1"/>
              </a:solidFill>
              <a:latin typeface="Times New Roman" pitchFamily="18" charset="0"/>
              <a:cs typeface="Times New Roman" pitchFamily="18" charset="0"/>
            </a:rPr>
            <a:t>Riskli</a:t>
          </a:r>
          <a:r>
            <a:rPr lang="en-US" sz="1600" b="1" kern="1200" dirty="0" smtClean="0">
              <a:solidFill>
                <a:schemeClr val="bg1"/>
              </a:solidFill>
              <a:latin typeface="Times New Roman" pitchFamily="18" charset="0"/>
              <a:cs typeface="Times New Roman" pitchFamily="18" charset="0"/>
            </a:rPr>
            <a:t> </a:t>
          </a:r>
          <a:r>
            <a:rPr lang="en-US" sz="1600" b="1" kern="1200" dirty="0" err="1" smtClean="0">
              <a:solidFill>
                <a:schemeClr val="bg1"/>
              </a:solidFill>
              <a:latin typeface="Times New Roman" pitchFamily="18" charset="0"/>
              <a:cs typeface="Times New Roman" pitchFamily="18" charset="0"/>
            </a:rPr>
            <a:t>Davranış</a:t>
          </a:r>
          <a:r>
            <a:rPr lang="tr-TR" sz="1600" b="1" kern="1200" dirty="0" smtClean="0">
              <a:solidFill>
                <a:schemeClr val="bg1"/>
              </a:solidFill>
              <a:latin typeface="Times New Roman" pitchFamily="18" charset="0"/>
              <a:cs typeface="Times New Roman" pitchFamily="18" charset="0"/>
            </a:rPr>
            <a:t>:</a:t>
          </a:r>
          <a:endParaRPr lang="en-US" sz="1600" b="1" kern="1200" dirty="0">
            <a:solidFill>
              <a:schemeClr val="bg1"/>
            </a:solidFill>
            <a:latin typeface="Times New Roman" pitchFamily="18" charset="0"/>
            <a:cs typeface="Times New Roman" pitchFamily="18" charset="0"/>
          </a:endParaRPr>
        </a:p>
      </dsp:txBody>
      <dsp:txXfrm>
        <a:off x="4151175" y="1671947"/>
        <a:ext cx="4670071" cy="530332"/>
      </dsp:txXfrm>
    </dsp:sp>
    <dsp:sp modelId="{E4D3D6D2-FDD2-48E2-B4B3-97EE8B5E897D}">
      <dsp:nvSpPr>
        <dsp:cNvPr id="0" name=""/>
        <dsp:cNvSpPr/>
      </dsp:nvSpPr>
      <dsp:spPr>
        <a:xfrm>
          <a:off x="4151175" y="2228796"/>
          <a:ext cx="4670071" cy="530332"/>
        </a:xfrm>
        <a:prstGeom prst="roundRect">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1"/>
              </a:solidFill>
              <a:latin typeface="Times New Roman" pitchFamily="18" charset="0"/>
              <a:cs typeface="Times New Roman" pitchFamily="18" charset="0"/>
            </a:rPr>
            <a:t>Güçlü</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aile</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ilişkileri</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zararlı</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alışkanlıklara</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yönelme</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olasılığını</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azaltır</a:t>
          </a:r>
          <a:r>
            <a:rPr lang="en-US" sz="1600" b="1" kern="1200" dirty="0" smtClean="0">
              <a:solidFill>
                <a:schemeClr val="tx1"/>
              </a:solidFill>
              <a:latin typeface="Times New Roman" pitchFamily="18" charset="0"/>
              <a:cs typeface="Times New Roman" pitchFamily="18" charset="0"/>
            </a:rPr>
            <a:t>.</a:t>
          </a:r>
          <a:endParaRPr lang="tr-TR" sz="1600" b="1" kern="1200" dirty="0">
            <a:solidFill>
              <a:schemeClr val="tx1"/>
            </a:solidFill>
            <a:latin typeface="Times New Roman" pitchFamily="18" charset="0"/>
            <a:cs typeface="Times New Roman" pitchFamily="18" charset="0"/>
          </a:endParaRPr>
        </a:p>
      </dsp:txBody>
      <dsp:txXfrm>
        <a:off x="4151175" y="2228796"/>
        <a:ext cx="4670071" cy="530332"/>
      </dsp:txXfrm>
    </dsp:sp>
    <dsp:sp modelId="{AE2D7CB9-2845-40BF-953B-189ABC4776E2}">
      <dsp:nvSpPr>
        <dsp:cNvPr id="0" name=""/>
        <dsp:cNvSpPr/>
      </dsp:nvSpPr>
      <dsp:spPr>
        <a:xfrm>
          <a:off x="4151175" y="2785645"/>
          <a:ext cx="4670071" cy="530332"/>
        </a:xfrm>
        <a:prstGeom prst="roundRect">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bg1"/>
              </a:solidFill>
              <a:latin typeface="Times New Roman" pitchFamily="18" charset="0"/>
              <a:cs typeface="Times New Roman" pitchFamily="18" charset="0"/>
            </a:rPr>
            <a:t>Akademik</a:t>
          </a:r>
          <a:r>
            <a:rPr lang="en-US" sz="1600" b="1" kern="1200" dirty="0" smtClean="0">
              <a:solidFill>
                <a:schemeClr val="bg1"/>
              </a:solidFill>
              <a:latin typeface="Times New Roman" pitchFamily="18" charset="0"/>
              <a:cs typeface="Times New Roman" pitchFamily="18" charset="0"/>
            </a:rPr>
            <a:t> </a:t>
          </a:r>
          <a:r>
            <a:rPr lang="en-US" sz="1600" b="1" kern="1200" dirty="0" err="1" smtClean="0">
              <a:solidFill>
                <a:schemeClr val="bg1"/>
              </a:solidFill>
              <a:latin typeface="Times New Roman" pitchFamily="18" charset="0"/>
              <a:cs typeface="Times New Roman" pitchFamily="18" charset="0"/>
            </a:rPr>
            <a:t>Başarı</a:t>
          </a:r>
          <a:r>
            <a:rPr lang="tr-TR" sz="1600" b="1" kern="1200" dirty="0" smtClean="0">
              <a:solidFill>
                <a:schemeClr val="bg1"/>
              </a:solidFill>
              <a:latin typeface="Times New Roman" pitchFamily="18" charset="0"/>
              <a:cs typeface="Times New Roman" pitchFamily="18" charset="0"/>
            </a:rPr>
            <a:t>:</a:t>
          </a:r>
          <a:endParaRPr lang="tr-TR" sz="1600" b="1" kern="1200" dirty="0">
            <a:solidFill>
              <a:schemeClr val="bg1"/>
            </a:solidFill>
            <a:latin typeface="Times New Roman" pitchFamily="18" charset="0"/>
            <a:cs typeface="Times New Roman" pitchFamily="18" charset="0"/>
          </a:endParaRPr>
        </a:p>
      </dsp:txBody>
      <dsp:txXfrm>
        <a:off x="4151175" y="2785645"/>
        <a:ext cx="4670071" cy="530332"/>
      </dsp:txXfrm>
    </dsp:sp>
    <dsp:sp modelId="{B60D8A3E-CD30-4AC6-9F3B-D977212B86C4}">
      <dsp:nvSpPr>
        <dsp:cNvPr id="0" name=""/>
        <dsp:cNvSpPr/>
      </dsp:nvSpPr>
      <dsp:spPr>
        <a:xfrm>
          <a:off x="4151175" y="3342494"/>
          <a:ext cx="4670071" cy="530332"/>
        </a:xfrm>
        <a:prstGeom prst="roundRect">
          <a:avLst/>
        </a:prstGeom>
        <a:solidFill>
          <a:schemeClr val="accent3">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1"/>
              </a:solidFill>
              <a:latin typeface="Times New Roman" pitchFamily="18" charset="0"/>
              <a:cs typeface="Times New Roman" pitchFamily="18" charset="0"/>
            </a:rPr>
            <a:t>Destekleyici</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bir</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aile</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ortamı</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okul</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performansını</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olumlu</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etkiler</a:t>
          </a:r>
          <a:r>
            <a:rPr lang="en-US" sz="1600" b="1" kern="1200" dirty="0" smtClean="0">
              <a:solidFill>
                <a:schemeClr val="tx1"/>
              </a:solidFill>
              <a:latin typeface="Times New Roman" pitchFamily="18" charset="0"/>
              <a:cs typeface="Times New Roman" pitchFamily="18" charset="0"/>
            </a:rPr>
            <a:t>.</a:t>
          </a:r>
          <a:endParaRPr lang="tr-TR" sz="1600" b="1" kern="1200" dirty="0">
            <a:solidFill>
              <a:schemeClr val="tx1"/>
            </a:solidFill>
            <a:latin typeface="Times New Roman" pitchFamily="18" charset="0"/>
            <a:cs typeface="Times New Roman" pitchFamily="18" charset="0"/>
          </a:endParaRPr>
        </a:p>
      </dsp:txBody>
      <dsp:txXfrm>
        <a:off x="4151175" y="3342494"/>
        <a:ext cx="4670071" cy="530332"/>
      </dsp:txXfrm>
    </dsp:sp>
    <dsp:sp modelId="{4093DAB2-DE81-419D-842E-32ACE09C99E5}">
      <dsp:nvSpPr>
        <dsp:cNvPr id="0" name=""/>
        <dsp:cNvSpPr/>
      </dsp:nvSpPr>
      <dsp:spPr>
        <a:xfrm>
          <a:off x="4151175" y="3899343"/>
          <a:ext cx="4670071" cy="530332"/>
        </a:xfrm>
        <a:prstGeom prst="roundRect">
          <a:avLst/>
        </a:prstGeom>
        <a:solidFill>
          <a:schemeClr val="accent4">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bg1"/>
              </a:solidFill>
              <a:latin typeface="Times New Roman" pitchFamily="18" charset="0"/>
              <a:cs typeface="Times New Roman" pitchFamily="18" charset="0"/>
            </a:rPr>
            <a:t>Gelişmiş</a:t>
          </a:r>
          <a:r>
            <a:rPr lang="en-US" sz="1600" b="1" kern="1200" dirty="0" smtClean="0">
              <a:solidFill>
                <a:schemeClr val="bg1"/>
              </a:solidFill>
              <a:latin typeface="Times New Roman" pitchFamily="18" charset="0"/>
              <a:cs typeface="Times New Roman" pitchFamily="18" charset="0"/>
            </a:rPr>
            <a:t> </a:t>
          </a:r>
          <a:r>
            <a:rPr lang="en-US" sz="1600" b="1" kern="1200" dirty="0" err="1" smtClean="0">
              <a:solidFill>
                <a:schemeClr val="bg1"/>
              </a:solidFill>
              <a:latin typeface="Times New Roman" pitchFamily="18" charset="0"/>
              <a:cs typeface="Times New Roman" pitchFamily="18" charset="0"/>
            </a:rPr>
            <a:t>Sosyal</a:t>
          </a:r>
          <a:r>
            <a:rPr lang="en-US" sz="1600" b="1" kern="1200" dirty="0" smtClean="0">
              <a:solidFill>
                <a:schemeClr val="bg1"/>
              </a:solidFill>
              <a:latin typeface="Times New Roman" pitchFamily="18" charset="0"/>
              <a:cs typeface="Times New Roman" pitchFamily="18" charset="0"/>
            </a:rPr>
            <a:t> </a:t>
          </a:r>
          <a:r>
            <a:rPr lang="en-US" sz="1600" b="1" kern="1200" dirty="0" err="1" smtClean="0">
              <a:solidFill>
                <a:schemeClr val="bg1"/>
              </a:solidFill>
              <a:latin typeface="Times New Roman" pitchFamily="18" charset="0"/>
              <a:cs typeface="Times New Roman" pitchFamily="18" charset="0"/>
            </a:rPr>
            <a:t>Beceriler</a:t>
          </a:r>
          <a:endParaRPr lang="en-US" sz="1600" b="1" kern="1200" dirty="0">
            <a:solidFill>
              <a:schemeClr val="bg1"/>
            </a:solidFill>
            <a:latin typeface="Times New Roman" pitchFamily="18" charset="0"/>
            <a:cs typeface="Times New Roman" pitchFamily="18" charset="0"/>
          </a:endParaRPr>
        </a:p>
      </dsp:txBody>
      <dsp:txXfrm>
        <a:off x="4151175" y="3899343"/>
        <a:ext cx="4670071" cy="530332"/>
      </dsp:txXfrm>
    </dsp:sp>
    <dsp:sp modelId="{4F4E2DA9-5B38-412A-A18E-974147093B1C}">
      <dsp:nvSpPr>
        <dsp:cNvPr id="0" name=""/>
        <dsp:cNvSpPr/>
      </dsp:nvSpPr>
      <dsp:spPr>
        <a:xfrm>
          <a:off x="4151175" y="4456192"/>
          <a:ext cx="4670071" cy="530332"/>
        </a:xfrm>
        <a:prstGeom prst="roundRect">
          <a:avLst/>
        </a:prstGeom>
        <a:solidFill>
          <a:schemeClr val="accent5">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1"/>
              </a:solidFill>
              <a:latin typeface="Times New Roman" pitchFamily="18" charset="0"/>
              <a:cs typeface="Times New Roman" pitchFamily="18" charset="0"/>
            </a:rPr>
            <a:t>Sağlıklı</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iletişim</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modelleri</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sosyal</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ilişkilerde</a:t>
          </a:r>
          <a:r>
            <a:rPr lang="en-US" sz="1600" b="1" kern="1200" dirty="0" smtClean="0">
              <a:solidFill>
                <a:schemeClr val="tx1"/>
              </a:solidFill>
              <a:latin typeface="Times New Roman" pitchFamily="18" charset="0"/>
              <a:cs typeface="Times New Roman" pitchFamily="18" charset="0"/>
            </a:rPr>
            <a:t> de </a:t>
          </a:r>
          <a:r>
            <a:rPr lang="en-US" sz="1600" b="1" kern="1200" dirty="0" err="1" smtClean="0">
              <a:solidFill>
                <a:schemeClr val="tx1"/>
              </a:solidFill>
              <a:latin typeface="Times New Roman" pitchFamily="18" charset="0"/>
              <a:cs typeface="Times New Roman" pitchFamily="18" charset="0"/>
            </a:rPr>
            <a:t>başarının</a:t>
          </a:r>
          <a:r>
            <a:rPr lang="en-US" sz="1600" b="1" kern="1200" dirty="0" smtClean="0">
              <a:solidFill>
                <a:schemeClr val="tx1"/>
              </a:solidFill>
              <a:latin typeface="Times New Roman" pitchFamily="18" charset="0"/>
              <a:cs typeface="Times New Roman" pitchFamily="18" charset="0"/>
            </a:rPr>
            <a:t> </a:t>
          </a:r>
          <a:r>
            <a:rPr lang="en-US" sz="1600" b="1" kern="1200" dirty="0" err="1" smtClean="0">
              <a:solidFill>
                <a:schemeClr val="tx1"/>
              </a:solidFill>
              <a:latin typeface="Times New Roman" pitchFamily="18" charset="0"/>
              <a:cs typeface="Times New Roman" pitchFamily="18" charset="0"/>
            </a:rPr>
            <a:t>anahtarıdır</a:t>
          </a:r>
          <a:r>
            <a:rPr lang="en-US" sz="1600" b="1" kern="1200" dirty="0" smtClean="0">
              <a:solidFill>
                <a:schemeClr val="tx1"/>
              </a:solidFill>
              <a:latin typeface="Times New Roman" pitchFamily="18" charset="0"/>
              <a:cs typeface="Times New Roman" pitchFamily="18" charset="0"/>
            </a:rPr>
            <a:t>.</a:t>
          </a:r>
          <a:endParaRPr lang="tr-TR" sz="1600" b="1" kern="1200" dirty="0">
            <a:solidFill>
              <a:schemeClr val="tx1"/>
            </a:solidFill>
            <a:latin typeface="Times New Roman" pitchFamily="18" charset="0"/>
            <a:cs typeface="Times New Roman" pitchFamily="18" charset="0"/>
          </a:endParaRPr>
        </a:p>
      </dsp:txBody>
      <dsp:txXfrm>
        <a:off x="4151175" y="4456192"/>
        <a:ext cx="4670071" cy="53033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6B860E-E884-4C7E-BF36-AB206D4A7822}">
      <dsp:nvSpPr>
        <dsp:cNvPr id="0" name=""/>
        <dsp:cNvSpPr/>
      </dsp:nvSpPr>
      <dsp:spPr>
        <a:xfrm>
          <a:off x="8598" y="0"/>
          <a:ext cx="1747925" cy="4987924"/>
        </a:xfrm>
        <a:prstGeom prst="roundRect">
          <a:avLst>
            <a:gd name="adj" fmla="val 10000"/>
          </a:avLst>
        </a:prstGeom>
        <a:solidFill>
          <a:schemeClr val="accent2"/>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latin typeface="Times New Roman" pitchFamily="18" charset="0"/>
              <a:cs typeface="Times New Roman" pitchFamily="18" charset="0"/>
            </a:rPr>
            <a:t>AKADEMİK MOTİVASYON</a:t>
          </a:r>
          <a:endParaRPr lang="tr-TR" sz="1500" kern="1200" dirty="0">
            <a:solidFill>
              <a:schemeClr val="tx1"/>
            </a:solidFill>
            <a:latin typeface="Times New Roman" pitchFamily="18" charset="0"/>
            <a:cs typeface="Times New Roman" pitchFamily="18" charset="0"/>
          </a:endParaRPr>
        </a:p>
      </dsp:txBody>
      <dsp:txXfrm>
        <a:off x="8598" y="0"/>
        <a:ext cx="1747925" cy="4987924"/>
      </dsp:txXfrm>
    </dsp:sp>
    <dsp:sp modelId="{C1BDF58A-D93F-4585-92C2-3F134AB9D4FA}">
      <dsp:nvSpPr>
        <dsp:cNvPr id="0" name=""/>
        <dsp:cNvSpPr/>
      </dsp:nvSpPr>
      <dsp:spPr>
        <a:xfrm>
          <a:off x="1851185" y="2376582"/>
          <a:ext cx="200682" cy="2347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latin typeface="Times New Roman" pitchFamily="18" charset="0"/>
            <a:cs typeface="Times New Roman" pitchFamily="18" charset="0"/>
          </a:endParaRPr>
        </a:p>
      </dsp:txBody>
      <dsp:txXfrm>
        <a:off x="1851185" y="2376582"/>
        <a:ext cx="200682" cy="234760"/>
      </dsp:txXfrm>
    </dsp:sp>
    <dsp:sp modelId="{1B4E5FCD-2FB8-42D6-A03A-F15121831A9E}">
      <dsp:nvSpPr>
        <dsp:cNvPr id="0" name=""/>
        <dsp:cNvSpPr/>
      </dsp:nvSpPr>
      <dsp:spPr>
        <a:xfrm>
          <a:off x="2135170" y="0"/>
          <a:ext cx="1367263" cy="4987924"/>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latin typeface="Times New Roman" pitchFamily="18" charset="0"/>
              <a:cs typeface="Times New Roman" pitchFamily="18" charset="0"/>
            </a:rPr>
            <a:t>Ebeveynlerin akademik sürece katılımı ve teşviki, ergenlerin motivasyonunu artırır.</a:t>
          </a:r>
          <a:endParaRPr lang="tr-TR" sz="1500" b="1" kern="1200" dirty="0">
            <a:latin typeface="Times New Roman" pitchFamily="18" charset="0"/>
            <a:cs typeface="Times New Roman" pitchFamily="18" charset="0"/>
          </a:endParaRPr>
        </a:p>
      </dsp:txBody>
      <dsp:txXfrm>
        <a:off x="2135170" y="0"/>
        <a:ext cx="1367263" cy="4987924"/>
      </dsp:txXfrm>
    </dsp:sp>
    <dsp:sp modelId="{080998BB-EB33-481F-A4AD-DC3459478CE8}">
      <dsp:nvSpPr>
        <dsp:cNvPr id="0" name=""/>
        <dsp:cNvSpPr/>
      </dsp:nvSpPr>
      <dsp:spPr>
        <a:xfrm>
          <a:off x="3597095" y="2376582"/>
          <a:ext cx="200682" cy="2347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latin typeface="Times New Roman" pitchFamily="18" charset="0"/>
            <a:cs typeface="Times New Roman" pitchFamily="18" charset="0"/>
          </a:endParaRPr>
        </a:p>
      </dsp:txBody>
      <dsp:txXfrm>
        <a:off x="3597095" y="2376582"/>
        <a:ext cx="200682" cy="234760"/>
      </dsp:txXfrm>
    </dsp:sp>
    <dsp:sp modelId="{BADBF8EF-90F1-481D-9D92-6376DB415BB1}">
      <dsp:nvSpPr>
        <dsp:cNvPr id="0" name=""/>
        <dsp:cNvSpPr/>
      </dsp:nvSpPr>
      <dsp:spPr>
        <a:xfrm>
          <a:off x="3881080" y="0"/>
          <a:ext cx="1443787" cy="4987924"/>
        </a:xfrm>
        <a:prstGeom prst="roundRect">
          <a:avLst>
            <a:gd name="adj" fmla="val 10000"/>
          </a:avLst>
        </a:prstGeom>
        <a:solidFill>
          <a:schemeClr val="accent2">
            <a:lumMod val="60000"/>
            <a:lumOff val="40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Times New Roman" pitchFamily="18" charset="0"/>
              <a:cs typeface="Times New Roman" pitchFamily="18" charset="0"/>
            </a:rPr>
            <a:t>Hedef belirlemede yardımcı olmak</a:t>
          </a:r>
          <a:endParaRPr lang="tr-TR" sz="1600" b="1" kern="1200" dirty="0">
            <a:latin typeface="Times New Roman" pitchFamily="18" charset="0"/>
            <a:cs typeface="Times New Roman" pitchFamily="18" charset="0"/>
          </a:endParaRPr>
        </a:p>
      </dsp:txBody>
      <dsp:txXfrm>
        <a:off x="3881080" y="0"/>
        <a:ext cx="1443787" cy="4987924"/>
      </dsp:txXfrm>
    </dsp:sp>
    <dsp:sp modelId="{06C2206D-E8E4-487F-8029-78E93A2D0871}">
      <dsp:nvSpPr>
        <dsp:cNvPr id="0" name=""/>
        <dsp:cNvSpPr/>
      </dsp:nvSpPr>
      <dsp:spPr>
        <a:xfrm>
          <a:off x="5419529" y="2376582"/>
          <a:ext cx="200682" cy="2347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latin typeface="Times New Roman" pitchFamily="18" charset="0"/>
            <a:cs typeface="Times New Roman" pitchFamily="18" charset="0"/>
          </a:endParaRPr>
        </a:p>
      </dsp:txBody>
      <dsp:txXfrm>
        <a:off x="5419529" y="2376582"/>
        <a:ext cx="200682" cy="234760"/>
      </dsp:txXfrm>
    </dsp:sp>
    <dsp:sp modelId="{18682A5A-ADB7-40A1-84FC-D497BF04DEE7}">
      <dsp:nvSpPr>
        <dsp:cNvPr id="0" name=""/>
        <dsp:cNvSpPr/>
      </dsp:nvSpPr>
      <dsp:spPr>
        <a:xfrm>
          <a:off x="5703514" y="0"/>
          <a:ext cx="1126624" cy="4987924"/>
        </a:xfrm>
        <a:prstGeom prst="roundRect">
          <a:avLst>
            <a:gd name="adj" fmla="val 10000"/>
          </a:avLst>
        </a:prstGeom>
        <a:solidFill>
          <a:schemeClr val="accent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Times New Roman" pitchFamily="18" charset="0"/>
              <a:cs typeface="Times New Roman" pitchFamily="18" charset="0"/>
            </a:rPr>
            <a:t>Çalışma ortamı sağlamak</a:t>
          </a:r>
          <a:endParaRPr lang="tr-TR" sz="1600" b="1" kern="1200" dirty="0">
            <a:latin typeface="Times New Roman" pitchFamily="18" charset="0"/>
            <a:cs typeface="Times New Roman" pitchFamily="18" charset="0"/>
          </a:endParaRPr>
        </a:p>
      </dsp:txBody>
      <dsp:txXfrm>
        <a:off x="5703514" y="0"/>
        <a:ext cx="1126624" cy="4987924"/>
      </dsp:txXfrm>
    </dsp:sp>
    <dsp:sp modelId="{90214775-0756-4717-95C5-E09C2D30E446}">
      <dsp:nvSpPr>
        <dsp:cNvPr id="0" name=""/>
        <dsp:cNvSpPr/>
      </dsp:nvSpPr>
      <dsp:spPr>
        <a:xfrm>
          <a:off x="6924799" y="2376582"/>
          <a:ext cx="200682" cy="2347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latin typeface="Times New Roman" pitchFamily="18" charset="0"/>
            <a:cs typeface="Times New Roman" pitchFamily="18" charset="0"/>
          </a:endParaRPr>
        </a:p>
      </dsp:txBody>
      <dsp:txXfrm>
        <a:off x="6924799" y="2376582"/>
        <a:ext cx="200682" cy="234760"/>
      </dsp:txXfrm>
    </dsp:sp>
    <dsp:sp modelId="{0C6B8862-28C0-48EF-9E68-73EC5EDB2195}">
      <dsp:nvSpPr>
        <dsp:cNvPr id="0" name=""/>
        <dsp:cNvSpPr/>
      </dsp:nvSpPr>
      <dsp:spPr>
        <a:xfrm>
          <a:off x="7208784" y="0"/>
          <a:ext cx="1409870" cy="4987924"/>
        </a:xfrm>
        <a:prstGeom prst="roundRect">
          <a:avLst>
            <a:gd name="adj" fmla="val 10000"/>
          </a:avLst>
        </a:prstGeom>
        <a:solidFill>
          <a:schemeClr val="accent6">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latin typeface="Times New Roman" pitchFamily="18" charset="0"/>
              <a:cs typeface="Times New Roman" pitchFamily="18" charset="0"/>
            </a:rPr>
            <a:t>DUYGUSAL DESTEK</a:t>
          </a:r>
          <a:endParaRPr lang="tr-TR" sz="1600" kern="1200" dirty="0">
            <a:solidFill>
              <a:schemeClr val="tx1"/>
            </a:solidFill>
            <a:latin typeface="Times New Roman" pitchFamily="18" charset="0"/>
            <a:cs typeface="Times New Roman" pitchFamily="18" charset="0"/>
          </a:endParaRPr>
        </a:p>
      </dsp:txBody>
      <dsp:txXfrm>
        <a:off x="7208784" y="0"/>
        <a:ext cx="1409870" cy="4987924"/>
      </dsp:txXfrm>
    </dsp:sp>
    <dsp:sp modelId="{387E35DC-CFF9-427C-83E5-B4BFC1533D53}">
      <dsp:nvSpPr>
        <dsp:cNvPr id="0" name=""/>
        <dsp:cNvSpPr/>
      </dsp:nvSpPr>
      <dsp:spPr>
        <a:xfrm>
          <a:off x="8713316" y="2376582"/>
          <a:ext cx="200682" cy="2347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latin typeface="Times New Roman" pitchFamily="18" charset="0"/>
            <a:cs typeface="Times New Roman" pitchFamily="18" charset="0"/>
          </a:endParaRPr>
        </a:p>
      </dsp:txBody>
      <dsp:txXfrm>
        <a:off x="8713316" y="2376582"/>
        <a:ext cx="200682" cy="234760"/>
      </dsp:txXfrm>
    </dsp:sp>
    <dsp:sp modelId="{3B1B3BE9-2D3B-4334-B3EA-17D1C0DC8B75}">
      <dsp:nvSpPr>
        <dsp:cNvPr id="0" name=""/>
        <dsp:cNvSpPr/>
      </dsp:nvSpPr>
      <dsp:spPr>
        <a:xfrm>
          <a:off x="8997301" y="0"/>
          <a:ext cx="1685913" cy="4987924"/>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tr-TR" sz="1500" b="1"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r>
            <a:rPr lang="tr-TR" sz="1500" b="1" kern="1200" dirty="0" smtClean="0">
              <a:latin typeface="Times New Roman" pitchFamily="18" charset="0"/>
              <a:cs typeface="Times New Roman" pitchFamily="18" charset="0"/>
            </a:rPr>
            <a:t>Başarısızlık durumunda yargılamak yerine destek olmak, ergenin öğrenme azmini korur.</a:t>
          </a:r>
          <a:endParaRPr lang="tr-TR" sz="1500" b="1"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r>
            <a:rPr lang="tr-TR" sz="1500" b="1" kern="1200" dirty="0" smtClean="0">
              <a:latin typeface="Times New Roman" pitchFamily="18" charset="0"/>
              <a:cs typeface="Times New Roman" pitchFamily="18" charset="0"/>
            </a:rPr>
            <a:t>Kaygıyı azaltmak</a:t>
          </a:r>
          <a:endParaRPr lang="tr-TR" sz="1500" b="1"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r>
            <a:rPr lang="tr-TR" sz="1500" b="1" kern="1200" dirty="0" smtClean="0">
              <a:latin typeface="Times New Roman" pitchFamily="18" charset="0"/>
              <a:cs typeface="Times New Roman" pitchFamily="18" charset="0"/>
            </a:rPr>
            <a:t>Özgüveni pekiştirmek</a:t>
          </a:r>
          <a:endParaRPr lang="tr-TR" sz="1500" b="1" kern="1200" dirty="0">
            <a:latin typeface="Times New Roman" pitchFamily="18" charset="0"/>
            <a:cs typeface="Times New Roman" pitchFamily="18" charset="0"/>
          </a:endParaRPr>
        </a:p>
        <a:p>
          <a:pPr marL="228600" lvl="2" indent="-114300" algn="l" defTabSz="666750">
            <a:lnSpc>
              <a:spcPct val="90000"/>
            </a:lnSpc>
            <a:spcBef>
              <a:spcPct val="0"/>
            </a:spcBef>
            <a:spcAft>
              <a:spcPct val="15000"/>
            </a:spcAft>
            <a:buChar char="••"/>
          </a:pPr>
          <a:r>
            <a:rPr lang="tr-TR" sz="1500" b="1" kern="1200" dirty="0" smtClean="0">
              <a:latin typeface="Times New Roman" pitchFamily="18" charset="0"/>
              <a:cs typeface="Times New Roman" pitchFamily="18" charset="0"/>
            </a:rPr>
            <a:t>Aile desteği, sadece notlarla değil, ergenin genel gelişimindeki başarıyla da doğru orantılıdır. Koşulsuz sevgi ve anlayış en büyük destektir.</a:t>
          </a:r>
          <a:endParaRPr lang="tr-TR" sz="1500" b="1" kern="1200" dirty="0">
            <a:latin typeface="Times New Roman" pitchFamily="18" charset="0"/>
            <a:cs typeface="Times New Roman" pitchFamily="18" charset="0"/>
          </a:endParaRPr>
        </a:p>
      </dsp:txBody>
      <dsp:txXfrm>
        <a:off x="8997301" y="0"/>
        <a:ext cx="1685913" cy="498792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8C2822-220F-4D9A-8E27-D77544561BBA}">
      <dsp:nvSpPr>
        <dsp:cNvPr id="0" name=""/>
        <dsp:cNvSpPr/>
      </dsp:nvSpPr>
      <dsp:spPr>
        <a:xfrm>
          <a:off x="0" y="21837"/>
          <a:ext cx="9613900" cy="1216800"/>
        </a:xfrm>
        <a:prstGeom prst="roundRect">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ERGENLERLE SINIR KOYMA VE DİSİPLİN STRATEJİLERİ</a:t>
          </a:r>
          <a:endParaRPr lang="en-US" sz="2400" b="1" kern="1200" dirty="0">
            <a:latin typeface="Times New Roman" pitchFamily="18" charset="0"/>
            <a:cs typeface="Times New Roman" pitchFamily="18" charset="0"/>
          </a:endParaRPr>
        </a:p>
      </dsp:txBody>
      <dsp:txXfrm>
        <a:off x="0" y="21837"/>
        <a:ext cx="9613900" cy="12168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18F0C-C202-4E1A-A2F5-8FF51D7C7FC5}">
      <dsp:nvSpPr>
        <dsp:cNvPr id="0" name=""/>
        <dsp:cNvSpPr/>
      </dsp:nvSpPr>
      <dsp:spPr>
        <a:xfrm>
          <a:off x="0" y="30122"/>
          <a:ext cx="9613900" cy="542880"/>
        </a:xfrm>
        <a:prstGeom prst="roundRect">
          <a:avLst/>
        </a:prstGeom>
        <a:solidFill>
          <a:schemeClr val="accent3">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Times New Roman" pitchFamily="18" charset="0"/>
              <a:cs typeface="Times New Roman" pitchFamily="18" charset="0"/>
            </a:rPr>
            <a:t>AÇIK İLETİŞİM</a:t>
          </a:r>
          <a:endParaRPr lang="en-US" sz="2000" b="1" kern="1200" dirty="0">
            <a:latin typeface="Times New Roman" pitchFamily="18" charset="0"/>
            <a:cs typeface="Times New Roman" pitchFamily="18" charset="0"/>
          </a:endParaRPr>
        </a:p>
      </dsp:txBody>
      <dsp:txXfrm>
        <a:off x="0" y="30122"/>
        <a:ext cx="9613900" cy="542880"/>
      </dsp:txXfrm>
    </dsp:sp>
    <dsp:sp modelId="{383EE6D9-5AE0-49A7-AD77-4298CADE83F9}">
      <dsp:nvSpPr>
        <dsp:cNvPr id="0" name=""/>
        <dsp:cNvSpPr/>
      </dsp:nvSpPr>
      <dsp:spPr>
        <a:xfrm>
          <a:off x="0" y="656522"/>
          <a:ext cx="9613900" cy="542880"/>
        </a:xfrm>
        <a:prstGeom prst="roundRect">
          <a:avLst/>
        </a:prstGeom>
        <a:solidFill>
          <a:schemeClr val="accent3">
            <a:hueOff val="387228"/>
            <a:satOff val="14286"/>
            <a:lumOff val="-2101"/>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Sınırları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ve</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beklentileri</a:t>
          </a:r>
          <a:r>
            <a:rPr lang="en-US" sz="2000" kern="1200" dirty="0" smtClean="0">
              <a:latin typeface="Times New Roman" pitchFamily="18" charset="0"/>
              <a:cs typeface="Times New Roman" pitchFamily="18" charset="0"/>
            </a:rPr>
            <a:t> net </a:t>
          </a:r>
          <a:r>
            <a:rPr lang="en-US" sz="2000" kern="1200" dirty="0" err="1" smtClean="0">
              <a:latin typeface="Times New Roman" pitchFamily="18" charset="0"/>
              <a:cs typeface="Times New Roman" pitchFamily="18" charset="0"/>
            </a:rPr>
            <a:t>bir</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şekilde</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ifade</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edin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nedenlerini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açıklayın</a:t>
          </a:r>
          <a:r>
            <a:rPr lang="en-US" sz="2000" kern="1200" dirty="0" smtClean="0">
              <a:latin typeface="Times New Roman" pitchFamily="18" charset="0"/>
              <a:cs typeface="Times New Roman" pitchFamily="18" charset="0"/>
            </a:rPr>
            <a:t>.</a:t>
          </a:r>
          <a:endParaRPr lang="tr-TR" sz="2000" kern="1200" dirty="0">
            <a:latin typeface="Times New Roman" pitchFamily="18" charset="0"/>
            <a:cs typeface="Times New Roman" pitchFamily="18" charset="0"/>
          </a:endParaRPr>
        </a:p>
      </dsp:txBody>
      <dsp:txXfrm>
        <a:off x="0" y="656522"/>
        <a:ext cx="9613900" cy="542880"/>
      </dsp:txXfrm>
    </dsp:sp>
    <dsp:sp modelId="{48C9F53D-F555-4CD5-89DB-A947408590DC}">
      <dsp:nvSpPr>
        <dsp:cNvPr id="0" name=""/>
        <dsp:cNvSpPr/>
      </dsp:nvSpPr>
      <dsp:spPr>
        <a:xfrm>
          <a:off x="0" y="1282922"/>
          <a:ext cx="9613900" cy="542880"/>
        </a:xfrm>
        <a:prstGeom prst="roundRect">
          <a:avLst/>
        </a:prstGeom>
        <a:solidFill>
          <a:schemeClr val="accent3">
            <a:hueOff val="774457"/>
            <a:satOff val="28571"/>
            <a:lumOff val="-4202"/>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Times New Roman" pitchFamily="18" charset="0"/>
              <a:cs typeface="Times New Roman" pitchFamily="18" charset="0"/>
            </a:rPr>
            <a:t>MÜZAKERE VE ESNEKLİK</a:t>
          </a:r>
          <a:endParaRPr lang="en-US" sz="2000" b="1" kern="1200" dirty="0">
            <a:latin typeface="Times New Roman" pitchFamily="18" charset="0"/>
            <a:cs typeface="Times New Roman" pitchFamily="18" charset="0"/>
          </a:endParaRPr>
        </a:p>
      </dsp:txBody>
      <dsp:txXfrm>
        <a:off x="0" y="1282922"/>
        <a:ext cx="9613900" cy="542880"/>
      </dsp:txXfrm>
    </dsp:sp>
    <dsp:sp modelId="{4A0506F1-1679-4FA5-9E6A-F84565D31537}">
      <dsp:nvSpPr>
        <dsp:cNvPr id="0" name=""/>
        <dsp:cNvSpPr/>
      </dsp:nvSpPr>
      <dsp:spPr>
        <a:xfrm>
          <a:off x="0" y="1909322"/>
          <a:ext cx="9613900" cy="542880"/>
        </a:xfrm>
        <a:prstGeom prst="roundRect">
          <a:avLst/>
        </a:prstGeom>
        <a:solidFill>
          <a:schemeClr val="accent3">
            <a:hueOff val="1161685"/>
            <a:satOff val="42857"/>
            <a:lumOff val="-6303"/>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Ergenin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fikirlerine</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saygı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duyun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ve</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belirli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konularda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esneklik</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gösterin</a:t>
          </a:r>
          <a:endParaRPr lang="tr-TR" sz="2000" kern="1200" dirty="0">
            <a:latin typeface="Times New Roman" pitchFamily="18" charset="0"/>
            <a:cs typeface="Times New Roman" pitchFamily="18" charset="0"/>
          </a:endParaRPr>
        </a:p>
      </dsp:txBody>
      <dsp:txXfrm>
        <a:off x="0" y="1909322"/>
        <a:ext cx="9613900" cy="542880"/>
      </dsp:txXfrm>
    </dsp:sp>
    <dsp:sp modelId="{934562B2-D730-4397-A328-639A649FC3B9}">
      <dsp:nvSpPr>
        <dsp:cNvPr id="0" name=""/>
        <dsp:cNvSpPr/>
      </dsp:nvSpPr>
      <dsp:spPr>
        <a:xfrm>
          <a:off x="0" y="2535722"/>
          <a:ext cx="9613900" cy="542880"/>
        </a:xfrm>
        <a:prstGeom prst="roundRect">
          <a:avLst/>
        </a:prstGeom>
        <a:solidFill>
          <a:schemeClr val="accent3">
            <a:hueOff val="1548914"/>
            <a:satOff val="57143"/>
            <a:lumOff val="-8403"/>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Times New Roman" pitchFamily="18" charset="0"/>
              <a:cs typeface="Times New Roman" pitchFamily="18" charset="0"/>
            </a:rPr>
            <a:t>TUTARLILIK VE SONUÇLAR</a:t>
          </a:r>
          <a:endParaRPr lang="en-US" sz="2000" b="1" kern="1200" dirty="0">
            <a:latin typeface="Times New Roman" pitchFamily="18" charset="0"/>
            <a:cs typeface="Times New Roman" pitchFamily="18" charset="0"/>
          </a:endParaRPr>
        </a:p>
      </dsp:txBody>
      <dsp:txXfrm>
        <a:off x="0" y="2535722"/>
        <a:ext cx="9613900" cy="542880"/>
      </dsp:txXfrm>
    </dsp:sp>
    <dsp:sp modelId="{AEC21E55-24A7-4880-B620-1C48777B938C}">
      <dsp:nvSpPr>
        <dsp:cNvPr id="0" name=""/>
        <dsp:cNvSpPr/>
      </dsp:nvSpPr>
      <dsp:spPr>
        <a:xfrm>
          <a:off x="0" y="3162122"/>
          <a:ext cx="9613900" cy="542880"/>
        </a:xfrm>
        <a:prstGeom prst="roundRect">
          <a:avLst/>
        </a:prstGeom>
        <a:solidFill>
          <a:schemeClr val="accent3">
            <a:hueOff val="1936142"/>
            <a:satOff val="71429"/>
            <a:lumOff val="-10504"/>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Koyduğunuz</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sınırlara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tutarlı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bir</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şekilde</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uyun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ve</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olası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sonuçları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önceden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belirleyin</a:t>
          </a:r>
          <a:endParaRPr lang="tr-TR" sz="2000" kern="1200" dirty="0">
            <a:latin typeface="Times New Roman" pitchFamily="18" charset="0"/>
            <a:cs typeface="Times New Roman" pitchFamily="18" charset="0"/>
          </a:endParaRPr>
        </a:p>
      </dsp:txBody>
      <dsp:txXfrm>
        <a:off x="0" y="3162122"/>
        <a:ext cx="9613900" cy="542880"/>
      </dsp:txXfrm>
    </dsp:sp>
    <dsp:sp modelId="{63D92383-8224-47FF-8FB6-F4121ED3DF02}">
      <dsp:nvSpPr>
        <dsp:cNvPr id="0" name=""/>
        <dsp:cNvSpPr/>
      </dsp:nvSpPr>
      <dsp:spPr>
        <a:xfrm>
          <a:off x="0" y="3788522"/>
          <a:ext cx="9613900" cy="542880"/>
        </a:xfrm>
        <a:prstGeom prst="roundRect">
          <a:avLst/>
        </a:prstGeom>
        <a:solidFill>
          <a:schemeClr val="accent3">
            <a:hueOff val="2323371"/>
            <a:satOff val="85714"/>
            <a:lumOff val="-12605"/>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Times New Roman" pitchFamily="18" charset="0"/>
              <a:cs typeface="Times New Roman" pitchFamily="18" charset="0"/>
            </a:rPr>
            <a:t>POZİTİF PEKİŞTİRME</a:t>
          </a:r>
          <a:endParaRPr lang="en-US" sz="2000" b="1" kern="1200" dirty="0">
            <a:latin typeface="Times New Roman" pitchFamily="18" charset="0"/>
            <a:cs typeface="Times New Roman" pitchFamily="18" charset="0"/>
          </a:endParaRPr>
        </a:p>
      </dsp:txBody>
      <dsp:txXfrm>
        <a:off x="0" y="3788522"/>
        <a:ext cx="9613900" cy="542880"/>
      </dsp:txXfrm>
    </dsp:sp>
    <dsp:sp modelId="{B53D1D48-02C6-43D2-A679-11CF7951C5BB}">
      <dsp:nvSpPr>
        <dsp:cNvPr id="0" name=""/>
        <dsp:cNvSpPr/>
      </dsp:nvSpPr>
      <dsp:spPr>
        <a:xfrm>
          <a:off x="0" y="4414922"/>
          <a:ext cx="9613900" cy="542880"/>
        </a:xfrm>
        <a:prstGeom prst="roundRect">
          <a:avLst/>
        </a:prstGeom>
        <a:solidFill>
          <a:schemeClr val="accent3">
            <a:hueOff val="2710599"/>
            <a:satOff val="100000"/>
            <a:lumOff val="-14706"/>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Olumlu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davranışları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ödüllendirin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ve</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takdir</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edin</a:t>
          </a:r>
          <a:endParaRPr lang="en-US" sz="2000" b="0" i="0" kern="1200" baseline="0" dirty="0">
            <a:latin typeface="Times New Roman" pitchFamily="18" charset="0"/>
            <a:cs typeface="Times New Roman" pitchFamily="18" charset="0"/>
          </a:endParaRPr>
        </a:p>
      </dsp:txBody>
      <dsp:txXfrm>
        <a:off x="0" y="4414922"/>
        <a:ext cx="9613900" cy="54288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0C929-E3AB-45D7-9432-760C79424F72}">
      <dsp:nvSpPr>
        <dsp:cNvPr id="0" name=""/>
        <dsp:cNvSpPr/>
      </dsp:nvSpPr>
      <dsp:spPr>
        <a:xfrm rot="10800000">
          <a:off x="2202631" y="0"/>
          <a:ext cx="6393243" cy="1260475"/>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55834" tIns="99060" rIns="184912" bIns="99060" numCol="1" spcCol="1270" anchor="ctr" anchorCtr="0">
          <a:noAutofit/>
        </a:bodyPr>
        <a:lstStyle/>
        <a:p>
          <a:pPr lvl="0" algn="ctr" defTabSz="1155700">
            <a:lnSpc>
              <a:spcPct val="90000"/>
            </a:lnSpc>
            <a:spcBef>
              <a:spcPct val="0"/>
            </a:spcBef>
            <a:spcAft>
              <a:spcPct val="35000"/>
            </a:spcAft>
          </a:pPr>
          <a:r>
            <a:rPr lang="tr-TR" sz="2600" b="1" kern="1200" dirty="0" smtClean="0"/>
            <a:t>ERGENLERLE İLETİŞİMDE DİKKAT EDİLMESİ GEREKENLER</a:t>
          </a:r>
          <a:endParaRPr lang="zh-CN" sz="2600" b="1" i="0" kern="1200" baseline="0" dirty="0"/>
        </a:p>
      </dsp:txBody>
      <dsp:txXfrm rot="10800000">
        <a:off x="2202631" y="0"/>
        <a:ext cx="6393243" cy="1260475"/>
      </dsp:txXfrm>
    </dsp:sp>
    <dsp:sp modelId="{8B99EC0D-8692-4ACE-B2A3-9610B27CC5AB}">
      <dsp:nvSpPr>
        <dsp:cNvPr id="0" name=""/>
        <dsp:cNvSpPr/>
      </dsp:nvSpPr>
      <dsp:spPr>
        <a:xfrm>
          <a:off x="334733" y="0"/>
          <a:ext cx="2369214" cy="1260475"/>
        </a:xfrm>
        <a:prstGeom prst="ellipse">
          <a:avLst/>
        </a:prstGeom>
        <a:blipFill rotWithShape="0">
          <a:blip xmlns:r="http://schemas.openxmlformats.org/officeDocument/2006/relationships" r:embed="rId1"/>
          <a:stretch>
            <a:fillRect/>
          </a:stretch>
        </a:blipFill>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3AA559-02C0-4712-8D68-DD242A9733C7}">
      <dsp:nvSpPr>
        <dsp:cNvPr id="0" name=""/>
        <dsp:cNvSpPr/>
      </dsp:nvSpPr>
      <dsp:spPr>
        <a:xfrm>
          <a:off x="186676" y="658"/>
          <a:ext cx="4531696" cy="838399"/>
        </a:xfrm>
        <a:prstGeom prst="chevron">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rPr>
            <a:t>1Gencin söylediklerini eleştirmeden, küçümsemeden yargılamadan dinlenilmesi 2)Bağımsızlaşmasının engellenmemesi </a:t>
          </a:r>
          <a:endParaRPr lang="tr-TR" sz="1500" b="1" kern="1200" dirty="0">
            <a:solidFill>
              <a:schemeClr val="tx1"/>
            </a:solidFill>
          </a:endParaRPr>
        </a:p>
      </dsp:txBody>
      <dsp:txXfrm>
        <a:off x="186676" y="658"/>
        <a:ext cx="4531696" cy="838399"/>
      </dsp:txXfrm>
    </dsp:sp>
    <dsp:sp modelId="{DF96FB70-AB2A-4CB2-953F-7C47D9D1A8F6}">
      <dsp:nvSpPr>
        <dsp:cNvPr id="0" name=""/>
        <dsp:cNvSpPr/>
      </dsp:nvSpPr>
      <dsp:spPr>
        <a:xfrm>
          <a:off x="186676" y="956434"/>
          <a:ext cx="5763830" cy="838399"/>
        </a:xfrm>
        <a:prstGeom prst="chevron">
          <a:avLst/>
        </a:prstGeom>
        <a:solidFill>
          <a:schemeClr val="accent2">
            <a:hueOff val="-363841"/>
            <a:satOff val="-20982"/>
            <a:lumOff val="2157"/>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rPr>
            <a:t>3)Genci, istemediği alanlara yönlendirilip, zorlanmaması</a:t>
          </a:r>
          <a:endParaRPr lang="tr-TR" sz="1500" b="1" kern="1200" dirty="0">
            <a:solidFill>
              <a:schemeClr val="tx1"/>
            </a:solidFill>
          </a:endParaRPr>
        </a:p>
      </dsp:txBody>
      <dsp:txXfrm>
        <a:off x="186676" y="956434"/>
        <a:ext cx="5763830" cy="838399"/>
      </dsp:txXfrm>
    </dsp:sp>
    <dsp:sp modelId="{AAB3645F-E1A2-4771-817D-65DF215D3EF3}">
      <dsp:nvSpPr>
        <dsp:cNvPr id="0" name=""/>
        <dsp:cNvSpPr/>
      </dsp:nvSpPr>
      <dsp:spPr>
        <a:xfrm>
          <a:off x="186676" y="1912209"/>
          <a:ext cx="6419794" cy="838399"/>
        </a:xfrm>
        <a:prstGeom prst="chevron">
          <a:avLst/>
        </a:prstGeom>
        <a:solidFill>
          <a:schemeClr val="accent2">
            <a:hueOff val="-727682"/>
            <a:satOff val="-41964"/>
            <a:lumOff val="4314"/>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rPr>
            <a:t>4)Kapasitesi üzerinde görevler beklenmemesi. </a:t>
          </a:r>
          <a:endParaRPr lang="tr-TR" sz="1500" b="1" kern="1200" dirty="0">
            <a:solidFill>
              <a:schemeClr val="tx1"/>
            </a:solidFill>
          </a:endParaRPr>
        </a:p>
      </dsp:txBody>
      <dsp:txXfrm>
        <a:off x="186676" y="1912209"/>
        <a:ext cx="6419794" cy="838399"/>
      </dsp:txXfrm>
    </dsp:sp>
    <dsp:sp modelId="{9DB4776E-2BC4-4B33-B1A0-B4865B416913}">
      <dsp:nvSpPr>
        <dsp:cNvPr id="0" name=""/>
        <dsp:cNvSpPr/>
      </dsp:nvSpPr>
      <dsp:spPr>
        <a:xfrm>
          <a:off x="186676" y="2867985"/>
          <a:ext cx="7946142" cy="838399"/>
        </a:xfrm>
        <a:prstGeom prst="chevron">
          <a:avLst/>
        </a:prstGeom>
        <a:solidFill>
          <a:schemeClr val="accent2">
            <a:hueOff val="-1091522"/>
            <a:satOff val="-62946"/>
            <a:lumOff val="6471"/>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rPr>
            <a:t>5)Onu aşağılamadan, başkaları ile kıyaslamadan iletişim kurulması </a:t>
          </a:r>
          <a:endParaRPr lang="tr-TR" sz="1500" b="1" kern="1200" dirty="0">
            <a:solidFill>
              <a:schemeClr val="tx1"/>
            </a:solidFill>
          </a:endParaRPr>
        </a:p>
      </dsp:txBody>
      <dsp:txXfrm>
        <a:off x="186676" y="2867985"/>
        <a:ext cx="7946142" cy="838399"/>
      </dsp:txXfrm>
    </dsp:sp>
    <dsp:sp modelId="{8C758829-F67D-435D-A06D-8266E150DE5A}">
      <dsp:nvSpPr>
        <dsp:cNvPr id="0" name=""/>
        <dsp:cNvSpPr/>
      </dsp:nvSpPr>
      <dsp:spPr>
        <a:xfrm>
          <a:off x="186676" y="3823760"/>
          <a:ext cx="9240547" cy="838399"/>
        </a:xfrm>
        <a:prstGeom prst="chevron">
          <a:avLst/>
        </a:prstGeom>
        <a:solidFill>
          <a:schemeClr val="accent2">
            <a:hueOff val="-1455363"/>
            <a:satOff val="-83928"/>
            <a:lumOff val="8628"/>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tx1"/>
              </a:solidFill>
            </a:rPr>
            <a:t>6)Akranları yanında eleştirilip, kaba davranılmaması gerekmektedir. </a:t>
          </a:r>
          <a:endParaRPr lang="zh-CN" sz="1500" b="1" i="0" kern="1200" baseline="0" dirty="0">
            <a:solidFill>
              <a:schemeClr val="tx1"/>
            </a:solidFill>
          </a:endParaRPr>
        </a:p>
      </dsp:txBody>
      <dsp:txXfrm>
        <a:off x="186676" y="3823760"/>
        <a:ext cx="9240547" cy="8383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C52F5D-49D8-4D07-895E-F82A4A8011A9}">
      <dsp:nvSpPr>
        <dsp:cNvPr id="0" name=""/>
        <dsp:cNvSpPr/>
      </dsp:nvSpPr>
      <dsp:spPr>
        <a:xfrm rot="10800000">
          <a:off x="2006122" y="150173"/>
          <a:ext cx="6514324" cy="1160840"/>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44343" tIns="91440" rIns="170688" bIns="91440" numCol="1" spcCol="1270" anchor="ctr" anchorCtr="0">
          <a:noAutofit/>
        </a:bodyPr>
        <a:lstStyle/>
        <a:p>
          <a:pPr lvl="0" algn="ctr" defTabSz="1066800">
            <a:lnSpc>
              <a:spcPct val="90000"/>
            </a:lnSpc>
            <a:spcBef>
              <a:spcPct val="0"/>
            </a:spcBef>
            <a:spcAft>
              <a:spcPct val="35000"/>
            </a:spcAft>
          </a:pPr>
          <a:r>
            <a:rPr lang="tr-TR" sz="2400" b="1" kern="1200" dirty="0" smtClean="0"/>
            <a:t>ERGENLİKTE FİZİKSEL VE BİLİŞSEL DEĞİŞİMLER</a:t>
          </a:r>
          <a:br>
            <a:rPr lang="tr-TR" sz="2400" b="1" kern="1200" dirty="0" smtClean="0"/>
          </a:br>
          <a:endParaRPr lang="tr-TR" sz="2400" kern="1200" dirty="0"/>
        </a:p>
      </dsp:txBody>
      <dsp:txXfrm rot="10800000">
        <a:off x="2006122" y="150173"/>
        <a:ext cx="6514324" cy="1160840"/>
      </dsp:txXfrm>
    </dsp:sp>
    <dsp:sp modelId="{DD49E732-A672-43CB-99A3-8BC304E80716}">
      <dsp:nvSpPr>
        <dsp:cNvPr id="0" name=""/>
        <dsp:cNvSpPr/>
      </dsp:nvSpPr>
      <dsp:spPr>
        <a:xfrm>
          <a:off x="140070" y="0"/>
          <a:ext cx="1461187" cy="1461187"/>
        </a:xfrm>
        <a:prstGeom prst="ellipse">
          <a:avLst/>
        </a:prstGeom>
        <a:blipFill rotWithShape="0">
          <a:blip xmlns:r="http://schemas.openxmlformats.org/officeDocument/2006/relationships" r:embed="rId1"/>
          <a:stretch>
            <a:fillRect/>
          </a:stretch>
        </a:blipFill>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B9C9FF-9F3B-4D65-8566-C0E8DF6BB942}">
      <dsp:nvSpPr>
        <dsp:cNvPr id="0" name=""/>
        <dsp:cNvSpPr/>
      </dsp:nvSpPr>
      <dsp:spPr>
        <a:xfrm>
          <a:off x="0" y="316"/>
          <a:ext cx="7546312" cy="442863"/>
        </a:xfrm>
        <a:prstGeom prst="roundRect">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smtClean="0">
              <a:latin typeface="Times New Roman" pitchFamily="18" charset="0"/>
              <a:cs typeface="Times New Roman" pitchFamily="18" charset="0"/>
            </a:rPr>
            <a:t>ERGENLİK DÖNEMİNDE MÜDAHALE YÖNTEMLERİ</a:t>
          </a:r>
          <a:endParaRPr lang="zh-CN" sz="2000" b="1" i="0" kern="1200" baseline="0" dirty="0">
            <a:latin typeface="Times New Roman" pitchFamily="18" charset="0"/>
            <a:cs typeface="Times New Roman" pitchFamily="18" charset="0"/>
          </a:endParaRPr>
        </a:p>
      </dsp:txBody>
      <dsp:txXfrm>
        <a:off x="0" y="316"/>
        <a:ext cx="7546312" cy="442863"/>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97AEB5-DAF4-42E7-A68C-6B649714D612}">
      <dsp:nvSpPr>
        <dsp:cNvPr id="0" name=""/>
        <dsp:cNvSpPr/>
      </dsp:nvSpPr>
      <dsp:spPr>
        <a:xfrm>
          <a:off x="0" y="0"/>
          <a:ext cx="7827666" cy="1216800"/>
        </a:xfrm>
        <a:prstGeom prst="roundRect">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Times New Roman" pitchFamily="18" charset="0"/>
              <a:cs typeface="Times New Roman" pitchFamily="18" charset="0"/>
            </a:rPr>
            <a:t>ERGENLERLE İLETİŞİMDE DİKKAT EDİLMESİ GEREKENLER</a:t>
          </a:r>
          <a:endParaRPr lang="zh-CN" sz="2400" b="1" i="0" kern="1200" baseline="0" dirty="0">
            <a:latin typeface="Times New Roman" pitchFamily="18" charset="0"/>
            <a:cs typeface="Times New Roman" pitchFamily="18" charset="0"/>
          </a:endParaRPr>
        </a:p>
      </dsp:txBody>
      <dsp:txXfrm>
        <a:off x="0" y="0"/>
        <a:ext cx="7827666" cy="121680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C06213-64B5-4637-B8A7-97E0242F0117}">
      <dsp:nvSpPr>
        <dsp:cNvPr id="0" name=""/>
        <dsp:cNvSpPr/>
      </dsp:nvSpPr>
      <dsp:spPr>
        <a:xfrm>
          <a:off x="0" y="2001"/>
          <a:ext cx="5606979" cy="1010880"/>
        </a:xfrm>
        <a:prstGeom prst="roundRect">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Times New Roman" pitchFamily="18" charset="0"/>
              <a:cs typeface="Times New Roman" pitchFamily="18" charset="0"/>
            </a:rPr>
            <a:t>ERGENLERLE İLETİŞİMDE DİKKAT EDİLMESİ GEREKENLER</a:t>
          </a:r>
          <a:endParaRPr lang="zh-CN" sz="2400" b="1" i="0" kern="1200" baseline="0" dirty="0">
            <a:latin typeface="Times New Roman" pitchFamily="18" charset="0"/>
            <a:cs typeface="Times New Roman" pitchFamily="18" charset="0"/>
          </a:endParaRPr>
        </a:p>
      </dsp:txBody>
      <dsp:txXfrm>
        <a:off x="0" y="2001"/>
        <a:ext cx="5606979" cy="101088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C16489-F5F8-4CD7-9077-8F9535CB262D}">
      <dsp:nvSpPr>
        <dsp:cNvPr id="0" name=""/>
        <dsp:cNvSpPr/>
      </dsp:nvSpPr>
      <dsp:spPr>
        <a:xfrm>
          <a:off x="4690" y="2496"/>
          <a:ext cx="6383821" cy="1200706"/>
        </a:xfrm>
        <a:prstGeom prst="roundRect">
          <a:avLst/>
        </a:prstGeom>
        <a:solidFill>
          <a:schemeClr val="accent3">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latin typeface="Times New Roman" pitchFamily="18" charset="0"/>
              <a:cs typeface="Times New Roman" pitchFamily="18" charset="0"/>
            </a:rPr>
            <a:t>Öğretmenlerin derslerde küçük grup çalışmalarına yer vermesi ve daha çok öğrenciye bu yolla ulaşmanın ergenlere yarar sağladığı görülmüştür. </a:t>
          </a:r>
          <a:endParaRPr lang="tr-TR" sz="2000" kern="1200" dirty="0">
            <a:latin typeface="Times New Roman" pitchFamily="18" charset="0"/>
            <a:cs typeface="Times New Roman" pitchFamily="18" charset="0"/>
          </a:endParaRPr>
        </a:p>
      </dsp:txBody>
      <dsp:txXfrm>
        <a:off x="4690" y="2496"/>
        <a:ext cx="6383821" cy="1200706"/>
      </dsp:txXfrm>
    </dsp:sp>
    <dsp:sp modelId="{6A24E303-DF60-4224-8D80-5A292C7F63B0}">
      <dsp:nvSpPr>
        <dsp:cNvPr id="0" name=""/>
        <dsp:cNvSpPr/>
      </dsp:nvSpPr>
      <dsp:spPr>
        <a:xfrm>
          <a:off x="4690" y="1263238"/>
          <a:ext cx="7147492" cy="1200706"/>
        </a:xfrm>
        <a:prstGeom prst="roundRect">
          <a:avLst/>
        </a:prstGeom>
        <a:solidFill>
          <a:schemeClr val="accent3">
            <a:hueOff val="903533"/>
            <a:satOff val="33333"/>
            <a:lumOff val="-4902"/>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latin typeface="Times New Roman" pitchFamily="18" charset="0"/>
              <a:cs typeface="Times New Roman" pitchFamily="18" charset="0"/>
            </a:rPr>
            <a:t>Okullarda ergenlik dönemindeki gençlerin fiziksel, ruhsal, zihinsel değişimleri ve ergenlik dönemi özellikleri hakkında öğretmenler doğru kaynaklardan kendileri de bilgi edinip sonra bu bilgileri ailelerine mutlaka aktarmalıdır.</a:t>
          </a:r>
          <a:endParaRPr lang="tr-TR" sz="2000" kern="1200" dirty="0">
            <a:latin typeface="Times New Roman" pitchFamily="18" charset="0"/>
            <a:cs typeface="Times New Roman" pitchFamily="18" charset="0"/>
          </a:endParaRPr>
        </a:p>
      </dsp:txBody>
      <dsp:txXfrm>
        <a:off x="4690" y="1263238"/>
        <a:ext cx="7147492" cy="1200706"/>
      </dsp:txXfrm>
    </dsp:sp>
    <dsp:sp modelId="{578E9395-95A9-4E07-9338-C02CDBAB513E}">
      <dsp:nvSpPr>
        <dsp:cNvPr id="0" name=""/>
        <dsp:cNvSpPr/>
      </dsp:nvSpPr>
      <dsp:spPr>
        <a:xfrm>
          <a:off x="4690" y="2523980"/>
          <a:ext cx="8407367" cy="1200706"/>
        </a:xfrm>
        <a:prstGeom prst="roundRect">
          <a:avLst/>
        </a:prstGeom>
        <a:solidFill>
          <a:schemeClr val="accent3">
            <a:hueOff val="1807066"/>
            <a:satOff val="66667"/>
            <a:lumOff val="-9804"/>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latin typeface="Times New Roman" pitchFamily="18" charset="0"/>
              <a:cs typeface="Times New Roman" pitchFamily="18" charset="0"/>
            </a:rPr>
            <a:t>Ergenlik döneminde gençler sınıf içerisinde kendini kanıtlamak ve göstermek için öğretmenle tartışmaya girmek isteyebilir, böyle durumlarda tartışmaya girmek yerine ders saati dışında bireysel görüşülmelidir. Bu durum o öğrencinizle daha kalıcı bir çözüm yolu yaratacaktır.</a:t>
          </a:r>
          <a:endParaRPr lang="tr-TR" sz="2000" kern="1200" dirty="0">
            <a:latin typeface="Times New Roman" pitchFamily="18" charset="0"/>
            <a:cs typeface="Times New Roman" pitchFamily="18" charset="0"/>
          </a:endParaRPr>
        </a:p>
      </dsp:txBody>
      <dsp:txXfrm>
        <a:off x="4690" y="2523980"/>
        <a:ext cx="8407367" cy="1200706"/>
      </dsp:txXfrm>
    </dsp:sp>
    <dsp:sp modelId="{FE59B0A0-3699-483A-BC6A-C9B08A2F3926}">
      <dsp:nvSpPr>
        <dsp:cNvPr id="0" name=""/>
        <dsp:cNvSpPr/>
      </dsp:nvSpPr>
      <dsp:spPr>
        <a:xfrm>
          <a:off x="4690" y="3784722"/>
          <a:ext cx="9604519" cy="1200706"/>
        </a:xfrm>
        <a:prstGeom prst="roundRect">
          <a:avLst/>
        </a:prstGeom>
        <a:solidFill>
          <a:schemeClr val="accent3">
            <a:hueOff val="2710599"/>
            <a:satOff val="100000"/>
            <a:lumOff val="-14706"/>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latin typeface="Times New Roman" pitchFamily="18" charset="0"/>
              <a:cs typeface="Times New Roman" pitchFamily="18" charset="0"/>
            </a:rPr>
            <a:t>Ergenler için bir guruba dahil olmak yeni bir sosyal ortam </a:t>
          </a:r>
          <a:r>
            <a:rPr lang="tr-TR" sz="2000" kern="1200" dirty="0" err="1" smtClean="0">
              <a:latin typeface="Times New Roman" pitchFamily="18" charset="0"/>
              <a:cs typeface="Times New Roman" pitchFamily="18" charset="0"/>
            </a:rPr>
            <a:t>deneyimlemek</a:t>
          </a:r>
          <a:r>
            <a:rPr lang="tr-TR" sz="2000" kern="1200" dirty="0" smtClean="0">
              <a:latin typeface="Times New Roman" pitchFamily="18" charset="0"/>
              <a:cs typeface="Times New Roman" pitchFamily="18" charset="0"/>
            </a:rPr>
            <a:t> önemlidir. Bu nedenle okuldaki sosyal aktivitelere katılmaları akademik başarılarını düşürmek yerine onlara olumlu destek sağlayacaktır.</a:t>
          </a:r>
          <a:endParaRPr lang="zh-CN" sz="2000" kern="1200" dirty="0">
            <a:latin typeface="Times New Roman" pitchFamily="18" charset="0"/>
            <a:cs typeface="Times New Roman" pitchFamily="18" charset="0"/>
          </a:endParaRPr>
        </a:p>
      </dsp:txBody>
      <dsp:txXfrm>
        <a:off x="4690" y="3784722"/>
        <a:ext cx="9604519" cy="120070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C27436-C318-4948-B648-DE32CFF28245}">
      <dsp:nvSpPr>
        <dsp:cNvPr id="0" name=""/>
        <dsp:cNvSpPr/>
      </dsp:nvSpPr>
      <dsp:spPr>
        <a:xfrm>
          <a:off x="-3138" y="935091"/>
          <a:ext cx="2318150" cy="2655779"/>
        </a:xfrm>
        <a:prstGeom prst="pie">
          <a:avLst>
            <a:gd name="adj1" fmla="val 5400000"/>
            <a:gd name="adj2" fmla="val 1620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sp>
    <dsp:sp modelId="{184AF7FF-710B-47E7-8F16-6414FC26F69D}">
      <dsp:nvSpPr>
        <dsp:cNvPr id="0" name=""/>
        <dsp:cNvSpPr/>
      </dsp:nvSpPr>
      <dsp:spPr>
        <a:xfrm>
          <a:off x="1155936" y="935091"/>
          <a:ext cx="3098409" cy="2655779"/>
        </a:xfrm>
        <a:prstGeom prst="rect">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Fiziksel Dönüşümler</a:t>
          </a:r>
          <a:endParaRPr lang="tr-TR" sz="1800" kern="1200" dirty="0"/>
        </a:p>
      </dsp:txBody>
      <dsp:txXfrm>
        <a:off x="1155936" y="935091"/>
        <a:ext cx="1549204" cy="2655779"/>
      </dsp:txXfrm>
    </dsp:sp>
    <dsp:sp modelId="{45677423-522C-46FC-8EB8-C07276D8C440}">
      <dsp:nvSpPr>
        <dsp:cNvPr id="0" name=""/>
        <dsp:cNvSpPr/>
      </dsp:nvSpPr>
      <dsp:spPr>
        <a:xfrm>
          <a:off x="2530050" y="935091"/>
          <a:ext cx="1899386" cy="2655779"/>
        </a:xfrm>
        <a:prstGeom prst="rect">
          <a:avLst/>
        </a:prstGeom>
        <a:noFill/>
        <a:ln>
          <a:noFill/>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tr-TR" sz="1500" b="1" kern="1200" dirty="0" smtClean="0">
              <a:latin typeface="Times New Roman" pitchFamily="18" charset="0"/>
              <a:cs typeface="Times New Roman" pitchFamily="18" charset="0"/>
            </a:rPr>
            <a:t>Hızlı boy ve kilo artışı.</a:t>
          </a:r>
          <a:endParaRPr lang="tr-TR" sz="1500" b="1"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r>
            <a:rPr lang="tr-TR" sz="1500" b="1" kern="1200" dirty="0" smtClean="0">
              <a:latin typeface="Times New Roman" pitchFamily="18" charset="0"/>
              <a:cs typeface="Times New Roman" pitchFamily="18" charset="0"/>
            </a:rPr>
            <a:t>Cinsel olgunlaşma ve ikincil cinsiyet özelliklerinin gelişimi.</a:t>
          </a:r>
          <a:endParaRPr lang="tr-TR" sz="1500" b="1"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r>
            <a:rPr lang="tr-TR" sz="1500" b="1" kern="1200" dirty="0" err="1" smtClean="0">
              <a:latin typeface="Times New Roman" pitchFamily="18" charset="0"/>
              <a:cs typeface="Times New Roman" pitchFamily="18" charset="0"/>
            </a:rPr>
            <a:t>Hormonal</a:t>
          </a:r>
          <a:r>
            <a:rPr lang="tr-TR" sz="1500" b="1" kern="1200" dirty="0" smtClean="0">
              <a:latin typeface="Times New Roman" pitchFamily="18" charset="0"/>
              <a:cs typeface="Times New Roman" pitchFamily="18" charset="0"/>
            </a:rPr>
            <a:t> değişimlerin duygusal dalgalanmalara etkisi.</a:t>
          </a:r>
          <a:endParaRPr lang="tr-TR" sz="1500" b="1"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endParaRPr lang="tr-TR" sz="1500" kern="1200" dirty="0"/>
        </a:p>
      </dsp:txBody>
      <dsp:txXfrm>
        <a:off x="2530050" y="935091"/>
        <a:ext cx="1899386" cy="26557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0A1415-DDB6-4526-8A83-BEB99EA9BCC8}">
      <dsp:nvSpPr>
        <dsp:cNvPr id="0" name=""/>
        <dsp:cNvSpPr/>
      </dsp:nvSpPr>
      <dsp:spPr>
        <a:xfrm>
          <a:off x="-143940" y="632133"/>
          <a:ext cx="3261695" cy="3261695"/>
        </a:xfrm>
        <a:prstGeom prst="pie">
          <a:avLst>
            <a:gd name="adj1" fmla="val 5400000"/>
            <a:gd name="adj2" fmla="val 1620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sp>
    <dsp:sp modelId="{FB863954-5463-4A18-9BC1-DE5F08F4C82C}">
      <dsp:nvSpPr>
        <dsp:cNvPr id="0" name=""/>
        <dsp:cNvSpPr/>
      </dsp:nvSpPr>
      <dsp:spPr>
        <a:xfrm>
          <a:off x="1486907" y="632133"/>
          <a:ext cx="3805311" cy="3261695"/>
        </a:xfrm>
        <a:prstGeom prst="rect">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smtClean="0"/>
            <a:t>Bilişsel Gelişimler</a:t>
          </a:r>
          <a:endParaRPr lang="tr-TR" sz="2700" kern="1200" dirty="0"/>
        </a:p>
      </dsp:txBody>
      <dsp:txXfrm>
        <a:off x="1486907" y="632133"/>
        <a:ext cx="1902655" cy="3261695"/>
      </dsp:txXfrm>
    </dsp:sp>
    <dsp:sp modelId="{597E47E5-956A-44E1-890A-4A507B50E923}">
      <dsp:nvSpPr>
        <dsp:cNvPr id="0" name=""/>
        <dsp:cNvSpPr/>
      </dsp:nvSpPr>
      <dsp:spPr>
        <a:xfrm>
          <a:off x="3101681" y="632133"/>
          <a:ext cx="2478418" cy="3261695"/>
        </a:xfrm>
        <a:prstGeom prst="rect">
          <a:avLst/>
        </a:prstGeom>
        <a:noFill/>
        <a:ln>
          <a:noFill/>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90000"/>
            </a:lnSpc>
            <a:spcBef>
              <a:spcPct val="0"/>
            </a:spcBef>
            <a:spcAft>
              <a:spcPct val="15000"/>
            </a:spcAft>
            <a:buChar char="••"/>
          </a:pPr>
          <a:r>
            <a:rPr lang="tr-TR" sz="1500" b="1" kern="1200" dirty="0" smtClean="0">
              <a:latin typeface="Times New Roman" pitchFamily="18" charset="0"/>
              <a:cs typeface="Times New Roman" pitchFamily="18" charset="0"/>
            </a:rPr>
            <a:t>Soyut düşünme becerilerinin gelişimi.</a:t>
          </a:r>
          <a:endParaRPr lang="tr-TR" sz="1500" b="1"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r>
            <a:rPr lang="tr-TR" sz="1500" b="1" kern="1200" dirty="0" smtClean="0">
              <a:latin typeface="Times New Roman" pitchFamily="18" charset="0"/>
              <a:cs typeface="Times New Roman" pitchFamily="18" charset="0"/>
            </a:rPr>
            <a:t>Problem çözme ve eleştirel düşünme yeteneğinde artış.</a:t>
          </a:r>
          <a:endParaRPr lang="tr-TR" sz="1500" b="1"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r>
            <a:rPr lang="tr-TR" sz="1500" b="1" kern="1200" dirty="0" smtClean="0">
              <a:latin typeface="Times New Roman" pitchFamily="18" charset="0"/>
              <a:cs typeface="Times New Roman" pitchFamily="18" charset="0"/>
            </a:rPr>
            <a:t>Gelecek odaklı planlama ve karar verme becerilerinin oluşumu.</a:t>
          </a:r>
          <a:endParaRPr lang="tr-TR" sz="1500" b="1"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r>
            <a:rPr lang="tr-TR" sz="1500" b="1" kern="1200" dirty="0" err="1" smtClean="0">
              <a:latin typeface="Times New Roman" pitchFamily="18" charset="0"/>
              <a:cs typeface="Times New Roman" pitchFamily="18" charset="0"/>
            </a:rPr>
            <a:t>Metakognisyon</a:t>
          </a:r>
          <a:r>
            <a:rPr lang="tr-TR" sz="1500" b="1" kern="1200" dirty="0" smtClean="0">
              <a:latin typeface="Times New Roman" pitchFamily="18" charset="0"/>
              <a:cs typeface="Times New Roman" pitchFamily="18" charset="0"/>
            </a:rPr>
            <a:t> (düşünme üzerine düşünme) gelişimi.</a:t>
          </a:r>
          <a:endParaRPr lang="tr-TR" sz="1500" b="1"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endParaRPr lang="tr-TR" sz="1500" b="1" kern="1200" dirty="0">
            <a:latin typeface="Times New Roman" pitchFamily="18" charset="0"/>
            <a:cs typeface="Times New Roman" pitchFamily="18" charset="0"/>
          </a:endParaRPr>
        </a:p>
      </dsp:txBody>
      <dsp:txXfrm>
        <a:off x="3101681" y="632133"/>
        <a:ext cx="2478418" cy="326169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A32733-6181-4D12-BA36-FBEEAEA09023}">
      <dsp:nvSpPr>
        <dsp:cNvPr id="0" name=""/>
        <dsp:cNvSpPr/>
      </dsp:nvSpPr>
      <dsp:spPr>
        <a:xfrm>
          <a:off x="0" y="706"/>
          <a:ext cx="8762162" cy="1199478"/>
        </a:xfrm>
        <a:prstGeom prst="roundRect">
          <a:avLst/>
        </a:prstGeom>
        <a:solidFill>
          <a:schemeClr val="accent2">
            <a:hueOff val="0"/>
            <a:satOff val="0"/>
            <a:lumOff val="0"/>
            <a:alphaOff val="0"/>
          </a:schemeClr>
        </a:solidFill>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smtClean="0">
              <a:latin typeface="Times New Roman" pitchFamily="18" charset="0"/>
              <a:cs typeface="Times New Roman" pitchFamily="18" charset="0"/>
            </a:rPr>
            <a:t>ERGENLİK DÖNEMİNDE ÖĞRENCİLERİN EĞİTİMSEL İHTİYAÇLARI</a:t>
          </a:r>
          <a:r>
            <a:rPr lang="tr-TR" sz="1500" b="1" kern="1200" dirty="0" smtClean="0"/>
            <a:t/>
          </a:r>
          <a:br>
            <a:rPr lang="tr-TR" sz="1500" b="1" kern="1200" dirty="0" smtClean="0"/>
          </a:br>
          <a:r>
            <a:rPr lang="tr-TR" sz="1500" kern="1200" dirty="0" smtClean="0"/>
            <a:t> Ergenlik, öğrencilerin eğitimde farklılaşan ihtiyaçlara sahip olduğu bir dönemdir. Öğretmenler, bu ihtiyaçları anlayarak öğrenme süreçlerini daha etkili hale getirebilirler.</a:t>
          </a:r>
          <a:br>
            <a:rPr lang="tr-TR" sz="1500" kern="1200" dirty="0" smtClean="0"/>
          </a:br>
          <a:r>
            <a:rPr lang="tr-TR" sz="1500" b="1" kern="1200" dirty="0" smtClean="0"/>
            <a:t/>
          </a:r>
          <a:br>
            <a:rPr lang="tr-TR" sz="1500" b="1" kern="1200" dirty="0" smtClean="0"/>
          </a:br>
          <a:endParaRPr lang="tr-TR" sz="1500" b="1" kern="1200" dirty="0"/>
        </a:p>
      </dsp:txBody>
      <dsp:txXfrm>
        <a:off x="0" y="706"/>
        <a:ext cx="8762162" cy="119947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D7BFF6-79E9-4168-BA5B-4F8983335921}">
      <dsp:nvSpPr>
        <dsp:cNvPr id="0" name=""/>
        <dsp:cNvSpPr/>
      </dsp:nvSpPr>
      <dsp:spPr>
        <a:xfrm>
          <a:off x="1760" y="723629"/>
          <a:ext cx="2023237" cy="1011618"/>
        </a:xfrm>
        <a:prstGeom prst="roundRect">
          <a:avLst>
            <a:gd name="adj" fmla="val 10000"/>
          </a:avLst>
        </a:prstGeom>
        <a:solidFill>
          <a:schemeClr val="accent3">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b="1" kern="1200" dirty="0" smtClean="0"/>
            <a:t>Bireysel Farklılıkların Gözetilmesi</a:t>
          </a:r>
          <a:endParaRPr lang="tr-TR" sz="2100" kern="1200" dirty="0"/>
        </a:p>
      </dsp:txBody>
      <dsp:txXfrm>
        <a:off x="1760" y="723629"/>
        <a:ext cx="2023237" cy="1011618"/>
      </dsp:txXfrm>
    </dsp:sp>
    <dsp:sp modelId="{0E76F457-60E0-499E-A5CE-595989D331D9}">
      <dsp:nvSpPr>
        <dsp:cNvPr id="0" name=""/>
        <dsp:cNvSpPr/>
      </dsp:nvSpPr>
      <dsp:spPr>
        <a:xfrm>
          <a:off x="204084" y="1735248"/>
          <a:ext cx="202323" cy="758714"/>
        </a:xfrm>
        <a:custGeom>
          <a:avLst/>
          <a:gdLst/>
          <a:ahLst/>
          <a:cxnLst/>
          <a:rect l="0" t="0" r="0" b="0"/>
          <a:pathLst>
            <a:path>
              <a:moveTo>
                <a:pt x="0" y="0"/>
              </a:moveTo>
              <a:lnTo>
                <a:pt x="0" y="758714"/>
              </a:lnTo>
              <a:lnTo>
                <a:pt x="202323" y="758714"/>
              </a:lnTo>
            </a:path>
          </a:pathLst>
        </a:custGeom>
        <a:noFill/>
        <a:ln/>
        <a:effectLst/>
      </dsp:spPr>
      <dsp:style>
        <a:lnRef idx="2">
          <a:scrgbClr r="0" g="0" b="0"/>
        </a:lnRef>
        <a:fillRef idx="0">
          <a:scrgbClr r="0" g="0" b="0"/>
        </a:fillRef>
        <a:effectRef idx="0">
          <a:scrgbClr r="0" g="0" b="0"/>
        </a:effectRef>
        <a:fontRef idx="minor"/>
      </dsp:style>
    </dsp:sp>
    <dsp:sp modelId="{9F5F8211-336A-4690-9EFA-3AC4143DAFA2}">
      <dsp:nvSpPr>
        <dsp:cNvPr id="0" name=""/>
        <dsp:cNvSpPr/>
      </dsp:nvSpPr>
      <dsp:spPr>
        <a:xfrm>
          <a:off x="406407" y="1988153"/>
          <a:ext cx="1618590" cy="1011618"/>
        </a:xfrm>
        <a:prstGeom prst="roundRect">
          <a:avLst>
            <a:gd name="adj" fmla="val 10000"/>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tr-TR" sz="1300" kern="1200" dirty="0" smtClean="0"/>
            <a:t>Her öğrencinin kendine özgü öğrenme stili ve hızı vardır.</a:t>
          </a:r>
          <a:endParaRPr lang="tr-TR" sz="1300" kern="1200" dirty="0"/>
        </a:p>
      </dsp:txBody>
      <dsp:txXfrm>
        <a:off x="406407" y="1988153"/>
        <a:ext cx="1618590" cy="1011618"/>
      </dsp:txXfrm>
    </dsp:sp>
    <dsp:sp modelId="{20AE39DB-8A6C-4BF5-A04B-D24FAA4C81D1}">
      <dsp:nvSpPr>
        <dsp:cNvPr id="0" name=""/>
        <dsp:cNvSpPr/>
      </dsp:nvSpPr>
      <dsp:spPr>
        <a:xfrm>
          <a:off x="2530807" y="723629"/>
          <a:ext cx="2023237" cy="1011618"/>
        </a:xfrm>
        <a:prstGeom prst="roundRect">
          <a:avLst>
            <a:gd name="adj" fmla="val 10000"/>
          </a:avLst>
        </a:prstGeom>
        <a:solidFill>
          <a:schemeClr val="accent3">
            <a:hueOff val="903533"/>
            <a:satOff val="33333"/>
            <a:lumOff val="-4902"/>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b="1" kern="1200" dirty="0" smtClean="0"/>
            <a:t>Akademik ve Duygusal Destek</a:t>
          </a:r>
          <a:endParaRPr lang="tr-TR" sz="2100" kern="1200" dirty="0"/>
        </a:p>
      </dsp:txBody>
      <dsp:txXfrm>
        <a:off x="2530807" y="723629"/>
        <a:ext cx="2023237" cy="1011618"/>
      </dsp:txXfrm>
    </dsp:sp>
    <dsp:sp modelId="{CA16394B-C6A2-409A-BD00-65D6DCB2F779}">
      <dsp:nvSpPr>
        <dsp:cNvPr id="0" name=""/>
        <dsp:cNvSpPr/>
      </dsp:nvSpPr>
      <dsp:spPr>
        <a:xfrm>
          <a:off x="2733131" y="1735248"/>
          <a:ext cx="202323" cy="758714"/>
        </a:xfrm>
        <a:custGeom>
          <a:avLst/>
          <a:gdLst/>
          <a:ahLst/>
          <a:cxnLst/>
          <a:rect l="0" t="0" r="0" b="0"/>
          <a:pathLst>
            <a:path>
              <a:moveTo>
                <a:pt x="0" y="0"/>
              </a:moveTo>
              <a:lnTo>
                <a:pt x="0" y="758714"/>
              </a:lnTo>
              <a:lnTo>
                <a:pt x="202323" y="758714"/>
              </a:lnTo>
            </a:path>
          </a:pathLst>
        </a:custGeom>
        <a:noFill/>
        <a:ln/>
        <a:effectLst/>
      </dsp:spPr>
      <dsp:style>
        <a:lnRef idx="2">
          <a:scrgbClr r="0" g="0" b="0"/>
        </a:lnRef>
        <a:fillRef idx="0">
          <a:scrgbClr r="0" g="0" b="0"/>
        </a:fillRef>
        <a:effectRef idx="0">
          <a:scrgbClr r="0" g="0" b="0"/>
        </a:effectRef>
        <a:fontRef idx="minor"/>
      </dsp:style>
    </dsp:sp>
    <dsp:sp modelId="{0748BFA4-484D-44DE-B755-2A1761F5BFE4}">
      <dsp:nvSpPr>
        <dsp:cNvPr id="0" name=""/>
        <dsp:cNvSpPr/>
      </dsp:nvSpPr>
      <dsp:spPr>
        <a:xfrm>
          <a:off x="2935455" y="1988153"/>
          <a:ext cx="1618590" cy="1011618"/>
        </a:xfrm>
        <a:prstGeom prst="roundRect">
          <a:avLst>
            <a:gd name="adj" fmla="val 10000"/>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tr-TR" sz="1300" kern="1200" dirty="0" smtClean="0"/>
            <a:t>Zorlayıcı konularda ek yardım ve duygusal rehberlik sağlanması.</a:t>
          </a:r>
          <a:endParaRPr lang="tr-TR" sz="1300" kern="1200" dirty="0"/>
        </a:p>
      </dsp:txBody>
      <dsp:txXfrm>
        <a:off x="2935455" y="1988153"/>
        <a:ext cx="1618590" cy="1011618"/>
      </dsp:txXfrm>
    </dsp:sp>
    <dsp:sp modelId="{140C8B3D-E07C-4C53-8C52-B66E0C98CA99}">
      <dsp:nvSpPr>
        <dsp:cNvPr id="0" name=""/>
        <dsp:cNvSpPr/>
      </dsp:nvSpPr>
      <dsp:spPr>
        <a:xfrm>
          <a:off x="5059854" y="723629"/>
          <a:ext cx="2023237" cy="1011618"/>
        </a:xfrm>
        <a:prstGeom prst="roundRect">
          <a:avLst>
            <a:gd name="adj" fmla="val 10000"/>
          </a:avLst>
        </a:prstGeom>
        <a:solidFill>
          <a:schemeClr val="accent3">
            <a:hueOff val="1807066"/>
            <a:satOff val="66667"/>
            <a:lumOff val="-9804"/>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b="1" kern="1200" dirty="0" smtClean="0"/>
            <a:t>İlgili ve Anlamlı İçerik</a:t>
          </a:r>
          <a:endParaRPr lang="tr-TR" sz="2100" kern="1200" dirty="0"/>
        </a:p>
      </dsp:txBody>
      <dsp:txXfrm>
        <a:off x="5059854" y="723629"/>
        <a:ext cx="2023237" cy="1011618"/>
      </dsp:txXfrm>
    </dsp:sp>
    <dsp:sp modelId="{E021A094-D68A-44F5-A3FE-DA442976BD2C}">
      <dsp:nvSpPr>
        <dsp:cNvPr id="0" name=""/>
        <dsp:cNvSpPr/>
      </dsp:nvSpPr>
      <dsp:spPr>
        <a:xfrm>
          <a:off x="5262178" y="1735248"/>
          <a:ext cx="202323" cy="758714"/>
        </a:xfrm>
        <a:custGeom>
          <a:avLst/>
          <a:gdLst/>
          <a:ahLst/>
          <a:cxnLst/>
          <a:rect l="0" t="0" r="0" b="0"/>
          <a:pathLst>
            <a:path>
              <a:moveTo>
                <a:pt x="0" y="0"/>
              </a:moveTo>
              <a:lnTo>
                <a:pt x="0" y="758714"/>
              </a:lnTo>
              <a:lnTo>
                <a:pt x="202323" y="758714"/>
              </a:lnTo>
            </a:path>
          </a:pathLst>
        </a:custGeom>
        <a:noFill/>
        <a:ln/>
        <a:effectLst/>
      </dsp:spPr>
      <dsp:style>
        <a:lnRef idx="2">
          <a:scrgbClr r="0" g="0" b="0"/>
        </a:lnRef>
        <a:fillRef idx="0">
          <a:scrgbClr r="0" g="0" b="0"/>
        </a:fillRef>
        <a:effectRef idx="0">
          <a:scrgbClr r="0" g="0" b="0"/>
        </a:effectRef>
        <a:fontRef idx="minor"/>
      </dsp:style>
    </dsp:sp>
    <dsp:sp modelId="{D768E0B3-3BD6-44A4-ADAB-35CB9F280946}">
      <dsp:nvSpPr>
        <dsp:cNvPr id="0" name=""/>
        <dsp:cNvSpPr/>
      </dsp:nvSpPr>
      <dsp:spPr>
        <a:xfrm>
          <a:off x="5464502" y="1988153"/>
          <a:ext cx="1618590" cy="1011618"/>
        </a:xfrm>
        <a:prstGeom prst="roundRect">
          <a:avLst>
            <a:gd name="adj" fmla="val 10000"/>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tr-TR" sz="1300" kern="1200" dirty="0" smtClean="0"/>
            <a:t>Derslerin öğrencilerin gerçek yaşamlarıyla bağlantılı olması.</a:t>
          </a:r>
          <a:endParaRPr lang="tr-TR" sz="1300" kern="1200" dirty="0"/>
        </a:p>
      </dsp:txBody>
      <dsp:txXfrm>
        <a:off x="5464502" y="1988153"/>
        <a:ext cx="1618590" cy="1011618"/>
      </dsp:txXfrm>
    </dsp:sp>
    <dsp:sp modelId="{3E33C347-70E9-4B3D-A405-7D204B48A7AD}">
      <dsp:nvSpPr>
        <dsp:cNvPr id="0" name=""/>
        <dsp:cNvSpPr/>
      </dsp:nvSpPr>
      <dsp:spPr>
        <a:xfrm>
          <a:off x="7588901" y="723629"/>
          <a:ext cx="2023237" cy="1011618"/>
        </a:xfrm>
        <a:prstGeom prst="roundRect">
          <a:avLst>
            <a:gd name="adj" fmla="val 10000"/>
          </a:avLst>
        </a:prstGeom>
        <a:solidFill>
          <a:schemeClr val="accent3">
            <a:hueOff val="2710599"/>
            <a:satOff val="100000"/>
            <a:lumOff val="-14706"/>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b="1" kern="1200" dirty="0" smtClean="0"/>
            <a:t>Keşfetmeye ve Sorgulamaya Teşvik</a:t>
          </a:r>
          <a:endParaRPr lang="tr-TR" sz="2100" kern="1200" dirty="0"/>
        </a:p>
      </dsp:txBody>
      <dsp:txXfrm>
        <a:off x="7588901" y="723629"/>
        <a:ext cx="2023237" cy="1011618"/>
      </dsp:txXfrm>
    </dsp:sp>
    <dsp:sp modelId="{87DC69D4-6D1D-4DF7-A96C-6CCD4D947416}">
      <dsp:nvSpPr>
        <dsp:cNvPr id="0" name=""/>
        <dsp:cNvSpPr/>
      </dsp:nvSpPr>
      <dsp:spPr>
        <a:xfrm>
          <a:off x="7791225" y="1735248"/>
          <a:ext cx="202323" cy="758714"/>
        </a:xfrm>
        <a:custGeom>
          <a:avLst/>
          <a:gdLst/>
          <a:ahLst/>
          <a:cxnLst/>
          <a:rect l="0" t="0" r="0" b="0"/>
          <a:pathLst>
            <a:path>
              <a:moveTo>
                <a:pt x="0" y="0"/>
              </a:moveTo>
              <a:lnTo>
                <a:pt x="0" y="758714"/>
              </a:lnTo>
              <a:lnTo>
                <a:pt x="202323" y="758714"/>
              </a:lnTo>
            </a:path>
          </a:pathLst>
        </a:custGeom>
        <a:noFill/>
        <a:ln/>
        <a:effectLst/>
      </dsp:spPr>
      <dsp:style>
        <a:lnRef idx="2">
          <a:scrgbClr r="0" g="0" b="0"/>
        </a:lnRef>
        <a:fillRef idx="0">
          <a:scrgbClr r="0" g="0" b="0"/>
        </a:fillRef>
        <a:effectRef idx="0">
          <a:scrgbClr r="0" g="0" b="0"/>
        </a:effectRef>
        <a:fontRef idx="minor"/>
      </dsp:style>
    </dsp:sp>
    <dsp:sp modelId="{41061B75-945A-4326-81D6-F8662AF98F3A}">
      <dsp:nvSpPr>
        <dsp:cNvPr id="0" name=""/>
        <dsp:cNvSpPr/>
      </dsp:nvSpPr>
      <dsp:spPr>
        <a:xfrm>
          <a:off x="7993549" y="1988153"/>
          <a:ext cx="1618590" cy="1011618"/>
        </a:xfrm>
        <a:prstGeom prst="roundRect">
          <a:avLst>
            <a:gd name="adj" fmla="val 10000"/>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tr-TR" sz="1300" kern="1200" dirty="0" smtClean="0"/>
            <a:t>Merak uyandıran, araştırmayı teşvik eden yaklaşımlar.</a:t>
          </a:r>
          <a:endParaRPr lang="tr-TR" sz="1300" kern="1200" dirty="0"/>
        </a:p>
      </dsp:txBody>
      <dsp:txXfrm>
        <a:off x="7993549" y="1988153"/>
        <a:ext cx="1618590" cy="1011618"/>
      </dsp:txXfrm>
    </dsp:sp>
    <dsp:sp modelId="{15701796-88BE-49E6-938F-26E90AB85212}">
      <dsp:nvSpPr>
        <dsp:cNvPr id="0" name=""/>
        <dsp:cNvSpPr/>
      </dsp:nvSpPr>
      <dsp:spPr>
        <a:xfrm>
          <a:off x="7791225" y="1735248"/>
          <a:ext cx="202323" cy="2023237"/>
        </a:xfrm>
        <a:custGeom>
          <a:avLst/>
          <a:gdLst/>
          <a:ahLst/>
          <a:cxnLst/>
          <a:rect l="0" t="0" r="0" b="0"/>
          <a:pathLst>
            <a:path>
              <a:moveTo>
                <a:pt x="0" y="0"/>
              </a:moveTo>
              <a:lnTo>
                <a:pt x="0" y="2023237"/>
              </a:lnTo>
              <a:lnTo>
                <a:pt x="202323" y="2023237"/>
              </a:lnTo>
            </a:path>
          </a:pathLst>
        </a:custGeom>
        <a:noFill/>
        <a:ln/>
        <a:effectLst/>
      </dsp:spPr>
      <dsp:style>
        <a:lnRef idx="2">
          <a:scrgbClr r="0" g="0" b="0"/>
        </a:lnRef>
        <a:fillRef idx="0">
          <a:scrgbClr r="0" g="0" b="0"/>
        </a:fillRef>
        <a:effectRef idx="0">
          <a:scrgbClr r="0" g="0" b="0"/>
        </a:effectRef>
        <a:fontRef idx="minor"/>
      </dsp:style>
    </dsp:sp>
    <dsp:sp modelId="{97A4B5AB-857D-44C7-A4F0-1D93B1FD6FA4}">
      <dsp:nvSpPr>
        <dsp:cNvPr id="0" name=""/>
        <dsp:cNvSpPr/>
      </dsp:nvSpPr>
      <dsp:spPr>
        <a:xfrm>
          <a:off x="7993549" y="3252676"/>
          <a:ext cx="1618590" cy="1011618"/>
        </a:xfrm>
        <a:prstGeom prst="roundRect">
          <a:avLst>
            <a:gd name="adj" fmla="val 10000"/>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endParaRPr lang="tr-TR" sz="1300" kern="1200" dirty="0"/>
        </a:p>
      </dsp:txBody>
      <dsp:txXfrm>
        <a:off x="7993549" y="3252676"/>
        <a:ext cx="1618590" cy="101161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80E528-C55E-4B7C-BB57-AF909A8A0330}">
      <dsp:nvSpPr>
        <dsp:cNvPr id="0" name=""/>
        <dsp:cNvSpPr/>
      </dsp:nvSpPr>
      <dsp:spPr>
        <a:xfrm>
          <a:off x="0" y="2937"/>
          <a:ext cx="3461004" cy="1412710"/>
        </a:xfrm>
        <a:prstGeom prst="roundRect">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kern="1200" dirty="0" smtClean="0">
              <a:latin typeface="Times New Roman" pitchFamily="18" charset="0"/>
              <a:cs typeface="Times New Roman" pitchFamily="18" charset="0"/>
            </a:rPr>
            <a:t>Ergenlik dönemi, duygusal yoğunluk ve sosyal ilişkilerde büyük değişimlerin yaşandığı bir süreçtir. Duygusal dalgalanmalar, kimlik arayışı, bağımsızlık isteği ve akran grubuna aidiyet, bu dönemin belirgin özellikleridir.</a:t>
          </a:r>
          <a:endParaRPr lang="tr-TR" sz="1600" kern="1200" dirty="0">
            <a:latin typeface="Times New Roman" pitchFamily="18" charset="0"/>
            <a:cs typeface="Times New Roman" pitchFamily="18" charset="0"/>
          </a:endParaRPr>
        </a:p>
      </dsp:txBody>
      <dsp:txXfrm>
        <a:off x="0" y="2937"/>
        <a:ext cx="3461004" cy="1412710"/>
      </dsp:txXfrm>
    </dsp:sp>
    <dsp:sp modelId="{6DF3EE74-6D85-4D91-A252-307AC8787BFB}">
      <dsp:nvSpPr>
        <dsp:cNvPr id="0" name=""/>
        <dsp:cNvSpPr/>
      </dsp:nvSpPr>
      <dsp:spPr>
        <a:xfrm rot="5400000">
          <a:off x="5972367" y="-883810"/>
          <a:ext cx="1130168" cy="6152896"/>
        </a:xfrm>
        <a:prstGeom prst="round2SameRect">
          <a:avLst/>
        </a:prstGeom>
        <a:solidFill>
          <a:schemeClr val="accent2">
            <a:tint val="40000"/>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t>Duygu düzenleme becerilerinin gelişimi, benlik saygısı ve kendine güvenin oluşumu.</a:t>
          </a:r>
          <a:endParaRPr lang="tr-TR" sz="2200" kern="1200" dirty="0"/>
        </a:p>
      </dsp:txBody>
      <dsp:txXfrm rot="5400000">
        <a:off x="5972367" y="-883810"/>
        <a:ext cx="1130168" cy="6152896"/>
      </dsp:txXfrm>
    </dsp:sp>
    <dsp:sp modelId="{7F9E48CA-1968-473D-98D8-41876A42F15D}">
      <dsp:nvSpPr>
        <dsp:cNvPr id="0" name=""/>
        <dsp:cNvSpPr/>
      </dsp:nvSpPr>
      <dsp:spPr>
        <a:xfrm>
          <a:off x="0" y="1486282"/>
          <a:ext cx="3461004" cy="1412710"/>
        </a:xfrm>
        <a:prstGeom prst="roundRect">
          <a:avLst/>
        </a:prstGeom>
        <a:solidFill>
          <a:schemeClr val="accent2">
            <a:hueOff val="-485121"/>
            <a:satOff val="-27976"/>
            <a:lumOff val="2876"/>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kern="1200" dirty="0" smtClean="0">
              <a:latin typeface="Times New Roman" pitchFamily="18" charset="0"/>
              <a:cs typeface="Times New Roman" pitchFamily="18" charset="0"/>
            </a:rPr>
            <a:t>Duygusal Gelişim</a:t>
          </a:r>
          <a:endParaRPr lang="tr-TR" sz="2800" kern="1200" dirty="0">
            <a:latin typeface="Times New Roman" pitchFamily="18" charset="0"/>
            <a:cs typeface="Times New Roman" pitchFamily="18" charset="0"/>
          </a:endParaRPr>
        </a:p>
      </dsp:txBody>
      <dsp:txXfrm>
        <a:off x="0" y="1486282"/>
        <a:ext cx="3461004" cy="1412710"/>
      </dsp:txXfrm>
    </dsp:sp>
    <dsp:sp modelId="{A4267FF0-397E-4525-8AC7-DFCE7CB96EEA}">
      <dsp:nvSpPr>
        <dsp:cNvPr id="0" name=""/>
        <dsp:cNvSpPr/>
      </dsp:nvSpPr>
      <dsp:spPr>
        <a:xfrm rot="5400000">
          <a:off x="5972367" y="599535"/>
          <a:ext cx="1130168" cy="6152896"/>
        </a:xfrm>
        <a:prstGeom prst="round2SameRect">
          <a:avLst/>
        </a:prstGeom>
        <a:solidFill>
          <a:schemeClr val="accent2">
            <a:tint val="40000"/>
            <a:alpha val="90000"/>
            <a:hueOff val="-424613"/>
            <a:satOff val="-37673"/>
            <a:lumOff val="-385"/>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t>Akran ilişkilerinin önemi, aileden bağımsızlaşma ve sosyal kimlik arayışı.</a:t>
          </a:r>
          <a:endParaRPr lang="tr-TR" sz="2200" kern="1200" dirty="0"/>
        </a:p>
      </dsp:txBody>
      <dsp:txXfrm rot="5400000">
        <a:off x="5972367" y="599535"/>
        <a:ext cx="1130168" cy="6152896"/>
      </dsp:txXfrm>
    </dsp:sp>
    <dsp:sp modelId="{97425391-A40A-4EE0-B920-B3424039E5DF}">
      <dsp:nvSpPr>
        <dsp:cNvPr id="0" name=""/>
        <dsp:cNvSpPr/>
      </dsp:nvSpPr>
      <dsp:spPr>
        <a:xfrm>
          <a:off x="0" y="2969628"/>
          <a:ext cx="3461004" cy="1412710"/>
        </a:xfrm>
        <a:prstGeom prst="roundRect">
          <a:avLst/>
        </a:prstGeom>
        <a:solidFill>
          <a:schemeClr val="accent2">
            <a:hueOff val="-970242"/>
            <a:satOff val="-55952"/>
            <a:lumOff val="5752"/>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kern="1200" dirty="0" smtClean="0">
              <a:latin typeface="Times New Roman" pitchFamily="18" charset="0"/>
              <a:cs typeface="Times New Roman" pitchFamily="18" charset="0"/>
            </a:rPr>
            <a:t>Sosyal Gelişim</a:t>
          </a:r>
          <a:endParaRPr lang="tr-TR" sz="2800" kern="1200" dirty="0">
            <a:latin typeface="Times New Roman" pitchFamily="18" charset="0"/>
            <a:cs typeface="Times New Roman" pitchFamily="18" charset="0"/>
          </a:endParaRPr>
        </a:p>
      </dsp:txBody>
      <dsp:txXfrm>
        <a:off x="0" y="2969628"/>
        <a:ext cx="3461004" cy="1412710"/>
      </dsp:txXfrm>
    </dsp:sp>
    <dsp:sp modelId="{1D25C2AA-124F-4C6D-BE81-07D0D3DEF2C3}">
      <dsp:nvSpPr>
        <dsp:cNvPr id="0" name=""/>
        <dsp:cNvSpPr/>
      </dsp:nvSpPr>
      <dsp:spPr>
        <a:xfrm rot="5400000">
          <a:off x="5972367" y="2082880"/>
          <a:ext cx="1130168" cy="6152896"/>
        </a:xfrm>
        <a:prstGeom prst="round2SameRect">
          <a:avLst/>
        </a:prstGeom>
        <a:solidFill>
          <a:schemeClr val="accent2">
            <a:tint val="40000"/>
            <a:alpha val="90000"/>
            <a:hueOff val="-849226"/>
            <a:satOff val="-75346"/>
            <a:lumOff val="-769"/>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t>Değerler, inançlar ve geleceğe yönelik hedefler belirleme süreci.</a:t>
          </a:r>
          <a:endParaRPr lang="tr-TR" sz="2200" kern="1200" dirty="0"/>
        </a:p>
        <a:p>
          <a:pPr marL="228600" lvl="1" indent="-228600" algn="l" defTabSz="977900">
            <a:lnSpc>
              <a:spcPct val="90000"/>
            </a:lnSpc>
            <a:spcBef>
              <a:spcPct val="0"/>
            </a:spcBef>
            <a:spcAft>
              <a:spcPct val="15000"/>
            </a:spcAft>
            <a:buChar char="••"/>
          </a:pPr>
          <a:endParaRPr lang="tr-TR" sz="2200" kern="1200" dirty="0"/>
        </a:p>
      </dsp:txBody>
      <dsp:txXfrm rot="5400000">
        <a:off x="5972367" y="2082880"/>
        <a:ext cx="1130168" cy="6152896"/>
      </dsp:txXfrm>
    </dsp:sp>
    <dsp:sp modelId="{A348F80A-58B3-46C1-9CC6-41815DB7D979}">
      <dsp:nvSpPr>
        <dsp:cNvPr id="0" name=""/>
        <dsp:cNvSpPr/>
      </dsp:nvSpPr>
      <dsp:spPr>
        <a:xfrm>
          <a:off x="0" y="4452973"/>
          <a:ext cx="3461004" cy="1412710"/>
        </a:xfrm>
        <a:prstGeom prst="roundRect">
          <a:avLst/>
        </a:prstGeom>
        <a:solidFill>
          <a:schemeClr val="accent2">
            <a:hueOff val="-1455363"/>
            <a:satOff val="-83928"/>
            <a:lumOff val="8628"/>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kern="1200" dirty="0" smtClean="0">
              <a:latin typeface="Times New Roman" pitchFamily="18" charset="0"/>
              <a:cs typeface="Times New Roman" pitchFamily="18" charset="0"/>
            </a:rPr>
            <a:t>Kimlik Arayışı</a:t>
          </a:r>
          <a:endParaRPr lang="tr-TR" sz="2800" b="1" kern="1200" dirty="0">
            <a:latin typeface="Times New Roman" pitchFamily="18" charset="0"/>
            <a:cs typeface="Times New Roman" pitchFamily="18" charset="0"/>
          </a:endParaRPr>
        </a:p>
      </dsp:txBody>
      <dsp:txXfrm>
        <a:off x="0" y="4452973"/>
        <a:ext cx="3461004" cy="141271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A960DE-B7DD-44FB-94A1-3BF8375AE9EC}">
      <dsp:nvSpPr>
        <dsp:cNvPr id="0" name=""/>
        <dsp:cNvSpPr/>
      </dsp:nvSpPr>
      <dsp:spPr>
        <a:xfrm>
          <a:off x="0" y="48042"/>
          <a:ext cx="9613900" cy="1164389"/>
        </a:xfrm>
        <a:prstGeom prst="roundRect">
          <a:avLst/>
        </a:prstGeom>
        <a:solidFill>
          <a:schemeClr val="accent3">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b="1" kern="1200" dirty="0" smtClean="0"/>
            <a:t>Ergenlik Döneminin Fizyolojik ve Psikolojik Özellikleri</a:t>
          </a:r>
          <a:br>
            <a:rPr lang="tr-TR" sz="2800" b="1" kern="1200" dirty="0" smtClean="0"/>
          </a:br>
          <a:endParaRPr lang="tr-TR" sz="2800" kern="1200" dirty="0"/>
        </a:p>
      </dsp:txBody>
      <dsp:txXfrm>
        <a:off x="0" y="48042"/>
        <a:ext cx="9613900" cy="116438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643DF4-EDC9-462E-B8A6-C7D7C9D41E1A}">
      <dsp:nvSpPr>
        <dsp:cNvPr id="0" name=""/>
        <dsp:cNvSpPr/>
      </dsp:nvSpPr>
      <dsp:spPr>
        <a:xfrm>
          <a:off x="0" y="45962"/>
          <a:ext cx="9613900" cy="748800"/>
        </a:xfrm>
        <a:prstGeom prst="roundRect">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b="1" kern="1200" dirty="0" smtClean="0"/>
            <a:t>Beyin Gelişimi</a:t>
          </a:r>
          <a:endParaRPr lang="tr-TR" sz="3200" kern="1200" dirty="0"/>
        </a:p>
      </dsp:txBody>
      <dsp:txXfrm>
        <a:off x="0" y="45962"/>
        <a:ext cx="9613900" cy="748800"/>
      </dsp:txXfrm>
    </dsp:sp>
    <dsp:sp modelId="{520E13ED-A05C-4D6D-9C5F-E8A8BA3B4A5E}">
      <dsp:nvSpPr>
        <dsp:cNvPr id="0" name=""/>
        <dsp:cNvSpPr/>
      </dsp:nvSpPr>
      <dsp:spPr>
        <a:xfrm>
          <a:off x="0" y="794762"/>
          <a:ext cx="96139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tr-TR" sz="2500" kern="1200" dirty="0" smtClean="0"/>
            <a:t>Dürtü kontrolü, planlama ve duygusal düzenlemeden sorumlu ön loblarda önemli değişimler.</a:t>
          </a:r>
          <a:endParaRPr lang="tr-TR" sz="2500" kern="1200" dirty="0"/>
        </a:p>
      </dsp:txBody>
      <dsp:txXfrm>
        <a:off x="0" y="794762"/>
        <a:ext cx="9613900" cy="745200"/>
      </dsp:txXfrm>
    </dsp:sp>
    <dsp:sp modelId="{0C509A56-CF5B-4520-A231-124C73F7F928}">
      <dsp:nvSpPr>
        <dsp:cNvPr id="0" name=""/>
        <dsp:cNvSpPr/>
      </dsp:nvSpPr>
      <dsp:spPr>
        <a:xfrm>
          <a:off x="0" y="1539962"/>
          <a:ext cx="9613900" cy="748800"/>
        </a:xfrm>
        <a:prstGeom prst="roundRect">
          <a:avLst/>
        </a:prstGeom>
        <a:solidFill>
          <a:schemeClr val="accent2">
            <a:hueOff val="-727682"/>
            <a:satOff val="-41964"/>
            <a:lumOff val="4314"/>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b="1" kern="1200" dirty="0" err="1" smtClean="0"/>
            <a:t>Hormonal</a:t>
          </a:r>
          <a:r>
            <a:rPr lang="tr-TR" sz="3200" b="1" kern="1200" dirty="0" smtClean="0"/>
            <a:t> Değişimler</a:t>
          </a:r>
          <a:endParaRPr lang="tr-TR" sz="3200" kern="1200" dirty="0"/>
        </a:p>
      </dsp:txBody>
      <dsp:txXfrm>
        <a:off x="0" y="1539962"/>
        <a:ext cx="9613900" cy="748800"/>
      </dsp:txXfrm>
    </dsp:sp>
    <dsp:sp modelId="{A27614E2-5B69-47C1-8C8E-28D76A4D6490}">
      <dsp:nvSpPr>
        <dsp:cNvPr id="0" name=""/>
        <dsp:cNvSpPr/>
      </dsp:nvSpPr>
      <dsp:spPr>
        <a:xfrm>
          <a:off x="0" y="2288762"/>
          <a:ext cx="96139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tr-TR" sz="2500" kern="1200" dirty="0" smtClean="0"/>
            <a:t>Hızlı fiziksel büyüme, cinsel olgunlaşma ve ruh hali dalgalanmalarına neden olan hormon artışı.</a:t>
          </a:r>
          <a:endParaRPr lang="tr-TR" sz="2500" kern="1200" dirty="0"/>
        </a:p>
      </dsp:txBody>
      <dsp:txXfrm>
        <a:off x="0" y="2288762"/>
        <a:ext cx="9613900" cy="745200"/>
      </dsp:txXfrm>
    </dsp:sp>
    <dsp:sp modelId="{ED0F0123-48B4-4670-BA0B-D8AE5BB7CE84}">
      <dsp:nvSpPr>
        <dsp:cNvPr id="0" name=""/>
        <dsp:cNvSpPr/>
      </dsp:nvSpPr>
      <dsp:spPr>
        <a:xfrm>
          <a:off x="0" y="3033962"/>
          <a:ext cx="9613900" cy="748800"/>
        </a:xfrm>
        <a:prstGeom prst="roundRect">
          <a:avLst/>
        </a:prstGeom>
        <a:solidFill>
          <a:schemeClr val="accent2">
            <a:hueOff val="-1455363"/>
            <a:satOff val="-83928"/>
            <a:lumOff val="8628"/>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b="1" kern="1200" dirty="0" smtClean="0"/>
            <a:t>Duygusal Fırtınalar</a:t>
          </a:r>
          <a:endParaRPr lang="tr-TR" sz="3200" kern="1200" dirty="0"/>
        </a:p>
      </dsp:txBody>
      <dsp:txXfrm>
        <a:off x="0" y="3033962"/>
        <a:ext cx="9613900" cy="748800"/>
      </dsp:txXfrm>
    </dsp:sp>
    <dsp:sp modelId="{DE7899D4-057B-4B3B-8D6B-23C2DBED8D88}">
      <dsp:nvSpPr>
        <dsp:cNvPr id="0" name=""/>
        <dsp:cNvSpPr/>
      </dsp:nvSpPr>
      <dsp:spPr>
        <a:xfrm>
          <a:off x="0" y="3782762"/>
          <a:ext cx="9613900"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tr-TR" sz="2500" kern="1200" dirty="0" smtClean="0"/>
            <a:t>Yoğun ve ani duygusal değişimler, artan hassasiyet ve risk alma eğilimi.</a:t>
          </a:r>
          <a:endParaRPr lang="tr-TR" sz="2500" kern="1200" dirty="0"/>
        </a:p>
        <a:p>
          <a:pPr marL="228600" lvl="1" indent="-228600" algn="l" defTabSz="1111250">
            <a:lnSpc>
              <a:spcPct val="90000"/>
            </a:lnSpc>
            <a:spcBef>
              <a:spcPct val="0"/>
            </a:spcBef>
            <a:spcAft>
              <a:spcPct val="20000"/>
            </a:spcAft>
            <a:buChar char="••"/>
          </a:pPr>
          <a:endParaRPr lang="tr-TR" sz="2500" kern="1200" dirty="0"/>
        </a:p>
      </dsp:txBody>
      <dsp:txXfrm>
        <a:off x="0" y="3782762"/>
        <a:ext cx="9613900" cy="11592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a:t>
            </a:fld>
            <a:endParaRPr lang="zh-CN" altLang="en-US" sz="1200">
              <a:latin typeface="Calibri" charset="0"/>
              <a:ea typeface="等线" charset="0"/>
              <a:cs typeface="Droid Sans" charset="0"/>
            </a:endParaRPr>
          </a:p>
        </p:txBody>
      </p:sp>
      <p:sp>
        <p:nvSpPr>
          <p:cNvPr id="18" name="Metin kutusu"/>
          <p:cNvSpPr>
            <a:spLocks noGrp="1"/>
          </p:cNvSpPr>
          <p:nvPr>
            <p:ph type="hdr"/>
          </p:nvPr>
        </p:nvSpPr>
        <p:spPr>
          <a:xfrm>
            <a:off x="0" y="0"/>
            <a:ext cx="2945660" cy="498055"/>
          </a:xfrm>
          <a:prstGeom prst="rect">
            <a:avLst/>
          </a:prstGeom>
          <a:noFill/>
          <a:ln w="12700" cap="flat" cmpd="sng">
            <a:noFill/>
            <a:prstDash val="solid"/>
            <a:miter/>
          </a:ln>
        </p:spPr>
        <p:txBody>
          <a:bodyPr vert="horz" wrap="square" lIns="91457" tIns="45730" rIns="91457" bIns="45730" anchor="t" anchorCtr="0">
            <a:prstTxWarp prst="textNoShape">
              <a:avLst/>
            </a:prstTxWarp>
          </a:bodyPr>
          <a:lstStyle/>
          <a:p>
            <a:pPr algn="l"/>
            <a:endParaRPr lang="zh-CN" altLang="en-US" sz="1200">
              <a:latin typeface="Calibri" charset="0"/>
              <a:ea typeface="等线" charset="0"/>
              <a:cs typeface="Droid Sans" charset="0"/>
            </a:endParaRPr>
          </a:p>
        </p:txBody>
      </p:sp>
      <p:sp>
        <p:nvSpPr>
          <p:cNvPr id="19" name="Metin kutusu"/>
          <p:cNvSpPr>
            <a:spLocks noGrp="1"/>
          </p:cNvSpPr>
          <p:nvPr>
            <p:ph type="dt" idx="1"/>
          </p:nvPr>
        </p:nvSpPr>
        <p:spPr>
          <a:xfrm>
            <a:off x="3850442" y="0"/>
            <a:ext cx="2945660" cy="498055"/>
          </a:xfrm>
          <a:prstGeom prst="rect">
            <a:avLst/>
          </a:prstGeom>
          <a:noFill/>
          <a:ln w="12700" cap="flat" cmpd="sng">
            <a:noFill/>
            <a:prstDash val="solid"/>
            <a:miter/>
          </a:ln>
        </p:spPr>
        <p:txBody>
          <a:bodyPr vert="horz" wrap="square" lIns="91457" tIns="45730" rIns="91457" bIns="45730" anchor="t" anchorCtr="0">
            <a:prstTxWarp prst="textNoShape">
              <a:avLst/>
            </a:prstTxWarp>
          </a:bodyPr>
          <a:lstStyle/>
          <a:p>
            <a:pPr algn="r"/>
            <a:fld id="{CAD2D6BD-DE1B-4B5F-8B41-2702339687B9}" type="datetime1">
              <a:rPr lang="en-US" altLang="zh-CN" sz="1200">
                <a:latin typeface="Calibri" charset="0"/>
                <a:ea typeface="等线" charset="0"/>
                <a:cs typeface="Droid Sans" charset="0"/>
              </a:rPr>
              <a:pPr algn="r"/>
              <a:t>9/9/2025</a:t>
            </a:fld>
            <a:endParaRPr lang="zh-CN" altLang="en-US" sz="1200">
              <a:latin typeface="Calibri" charset="0"/>
              <a:ea typeface="等线" charset="0"/>
              <a:cs typeface="Droid Sans" charset="0"/>
            </a:endParaRPr>
          </a:p>
        </p:txBody>
      </p:sp>
      <p:sp>
        <p:nvSpPr>
          <p:cNvPr id="20" name="Nesne"/>
          <p:cNvSpPr>
            <a:spLocks noGrp="1" noRot="1" noChangeAspect="1"/>
          </p:cNvSpPr>
          <p:nvPr>
            <p:ph type="sldImg" idx="2"/>
          </p:nvPr>
        </p:nvSpPr>
        <p:spPr>
          <a:xfrm>
            <a:off x="1028700" y="1239838"/>
            <a:ext cx="4740275" cy="3351211"/>
          </a:xfrm>
          <a:prstGeom prst="rect">
            <a:avLst/>
          </a:prstGeom>
          <a:noFill/>
          <a:ln w="12700" cap="flat" cmpd="sng">
            <a:solidFill>
              <a:srgbClr val="000000"/>
            </a:solidFill>
            <a:prstDash val="solid"/>
            <a:round/>
          </a:ln>
        </p:spPr>
      </p:sp>
      <p:sp>
        <p:nvSpPr>
          <p:cNvPr id="21" name="Metin kutusu"/>
          <p:cNvSpPr>
            <a:spLocks noGrp="1"/>
          </p:cNvSpPr>
          <p:nvPr>
            <p:ph type="body" idx="3"/>
          </p:nvPr>
        </p:nvSpPr>
        <p:spPr>
          <a:xfrm>
            <a:off x="679768" y="4777195"/>
            <a:ext cx="5438140" cy="3908613"/>
          </a:xfrm>
          <a:prstGeom prst="rect">
            <a:avLst/>
          </a:prstGeom>
          <a:noFill/>
          <a:ln w="12700" cap="flat" cmpd="sng">
            <a:noFill/>
            <a:prstDash val="solid"/>
            <a:miter/>
          </a:ln>
        </p:spPr>
        <p:txBody>
          <a:bodyPr vert="horz" wrap="square" lIns="91457" tIns="45730" rIns="91457" bIns="45730" anchor="t" anchorCtr="0">
            <a:prstTxWarp prst="textNoShape">
              <a:avLst/>
            </a:prstTxWarp>
          </a:bodyPr>
          <a:lstStyle/>
          <a:p>
            <a:r>
              <a:rPr lang="en-US" altLang="zh-CN"/>
              <a:t>Asıl metin stillerini düzenlemek için tıklayın</a:t>
            </a:r>
          </a:p>
          <a:p>
            <a:pPr lvl="1"/>
            <a:r>
              <a:rPr lang="en-US" altLang="zh-CN"/>
              <a:t>İkinci düzey</a:t>
            </a:r>
          </a:p>
          <a:p>
            <a:pPr lvl="2"/>
            <a:r>
              <a:rPr lang="en-US" altLang="zh-CN"/>
              <a:t>Üçüncü düzey</a:t>
            </a:r>
          </a:p>
          <a:p>
            <a:pPr lvl="3"/>
            <a:r>
              <a:rPr lang="en-US" altLang="zh-CN"/>
              <a:t>Dördüncü düzey</a:t>
            </a:r>
          </a:p>
          <a:p>
            <a:pPr lvl="4"/>
            <a:r>
              <a:rPr lang="en-US" altLang="zh-CN"/>
              <a:t>Beşinci düzey</a:t>
            </a:r>
            <a:endParaRPr lang="zh-CN" altLang="en-US"/>
          </a:p>
        </p:txBody>
      </p:sp>
      <p:sp>
        <p:nvSpPr>
          <p:cNvPr id="22" name="Metin kutusu"/>
          <p:cNvSpPr>
            <a:spLocks noGrp="1"/>
          </p:cNvSpPr>
          <p:nvPr>
            <p:ph type="ftr" idx="4"/>
          </p:nvPr>
        </p:nvSpPr>
        <p:spPr>
          <a:xfrm>
            <a:off x="0"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l"/>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113836694"/>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等线" charset="0"/>
        <a:cs typeface="Droid Sans"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a:t>
            </a:fld>
            <a:endParaRPr lang="zh-CN" altLang="en-US" sz="1200">
              <a:latin typeface="Calibri" charset="0"/>
              <a:ea typeface="等线" charset="0"/>
              <a:cs typeface="Droid Sans" charset="0"/>
            </a:endParaRPr>
          </a:p>
        </p:txBody>
      </p:sp>
      <p:sp>
        <p:nvSpPr>
          <p:cNvPr id="2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2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3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83808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10</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10</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8882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11</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11</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246380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12</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12</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63822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13</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13</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409649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14</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14</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427186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15</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15</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4173430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16</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16</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200641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17</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17</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1189269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18</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18</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799470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19</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19</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143960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291021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20</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20</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243621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21</a:t>
            </a:fld>
            <a:endParaRPr lang="zh-CN" altLang="en-US" sz="1200">
              <a:latin typeface="Calibri" charset="0"/>
              <a:ea typeface="等线" charset="0"/>
              <a:cs typeface="Droid Sans" charset="0"/>
            </a:endParaRPr>
          </a:p>
        </p:txBody>
      </p:sp>
      <p:sp>
        <p:nvSpPr>
          <p:cNvPr id="156"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157"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58"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21</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192978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3</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3</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201760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4</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4</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29102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5</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5</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29102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6</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6</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86482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7</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7</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29102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8</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8</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29102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etin kutusu"/>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9</a:t>
            </a:fld>
            <a:endParaRPr lang="zh-CN" altLang="en-US" sz="1200">
              <a:latin typeface="Calibri" charset="0"/>
              <a:ea typeface="等线" charset="0"/>
              <a:cs typeface="Droid Sans" charset="0"/>
            </a:endParaRPr>
          </a:p>
        </p:txBody>
      </p:sp>
      <p:sp>
        <p:nvSpPr>
          <p:cNvPr id="48" name="Nesne"/>
          <p:cNvSpPr>
            <a:spLocks noGrp="1" noRot="1" noChangeAspect="1"/>
          </p:cNvSpPr>
          <p:nvPr>
            <p:ph type="sldImg"/>
          </p:nvPr>
        </p:nvSpPr>
        <p:spPr>
          <a:xfrm>
            <a:off x="1028700" y="1239838"/>
            <a:ext cx="4740275" cy="3351212"/>
          </a:xfrm>
          <a:prstGeom prst="rect">
            <a:avLst/>
          </a:prstGeom>
          <a:noFill/>
          <a:ln w="12700" cap="flat" cmpd="sng">
            <a:noFill/>
            <a:prstDash val="solid"/>
            <a:miter/>
          </a:ln>
        </p:spPr>
      </p:sp>
      <p:sp>
        <p:nvSpPr>
          <p:cNvPr id="49" name="Metin kutusu"/>
          <p:cNvSpPr>
            <a:spLocks noGrp="1"/>
          </p:cNvSpPr>
          <p:nvPr>
            <p:ph type="body" idx="1"/>
          </p:nvPr>
        </p:nvSpPr>
        <p:spPr>
          <a:xfrm>
            <a:off x="679768" y="4777195"/>
            <a:ext cx="5438140" cy="390861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0" name="Dikdörtgenler"/>
          <p:cNvSpPr>
            <a:spLocks noGrp="1"/>
          </p:cNvSpPr>
          <p:nvPr>
            <p:ph type="sldNum" idx="5"/>
          </p:nvPr>
        </p:nvSpPr>
        <p:spPr>
          <a:xfrm>
            <a:off x="3850442" y="9428586"/>
            <a:ext cx="2945660" cy="498055"/>
          </a:xfrm>
          <a:prstGeom prst="rect">
            <a:avLst/>
          </a:prstGeom>
          <a:noFill/>
          <a:ln w="12700" cap="flat" cmpd="sng">
            <a:noFill/>
            <a:prstDash val="solid"/>
            <a:miter/>
          </a:ln>
        </p:spPr>
        <p:txBody>
          <a:bodyPr vert="horz" wrap="square" lIns="91457" tIns="45730" rIns="91457" bIns="45730" anchor="b" anchorCtr="0">
            <a:prstTxWarp prst="textNoShape">
              <a:avLst/>
            </a:prstTxWarp>
          </a:bodyPr>
          <a:lstStyle/>
          <a:p>
            <a:pPr algn="r"/>
            <a:fld id="{CAD2D6BD-DE1B-4B5F-8B41-2702339687B9}" type="slidenum">
              <a:rPr lang="en-US" altLang="zh-CN" sz="1200" b="0" i="0" u="none" strike="noStrike" kern="1200" cap="none" spc="0" baseline="0">
                <a:solidFill>
                  <a:schemeClr val="tx1"/>
                </a:solidFill>
                <a:latin typeface="Calibri" charset="0"/>
                <a:ea typeface="等线" charset="0"/>
                <a:cs typeface="Droid Sans" charset="0"/>
              </a:rPr>
              <a:pPr algn="r"/>
              <a:t>9</a:t>
            </a:fld>
            <a:endParaRPr lang="zh-CN" altLang="en-US" sz="1200">
              <a:latin typeface="Calibri" charset="0"/>
              <a:ea typeface="等线" charset="0"/>
              <a:cs typeface="Droid Sans" charset="0"/>
            </a:endParaRPr>
          </a:p>
        </p:txBody>
      </p:sp>
    </p:spTree>
    <p:extLst>
      <p:ext uri="{BB962C8B-B14F-4D97-AF65-F5344CB8AC3E}">
        <p14:creationId xmlns:p14="http://schemas.microsoft.com/office/powerpoint/2010/main" xmlns="" val="1814208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Metin kutusu"/>
          <p:cNvSpPr>
            <a:spLocks noGrp="1"/>
          </p:cNvSpPr>
          <p:nvPr>
            <p:ph type="ctrTitle"/>
          </p:nvPr>
        </p:nvSpPr>
        <p:spPr>
          <a:xfrm>
            <a:off x="801884" y="2348399"/>
            <a:ext cx="9088029" cy="1620430"/>
          </a:xfrm>
        </p:spPr>
        <p:txBody>
          <a:bodyPr/>
          <a:lstStyle/>
          <a:p>
            <a:r>
              <a:rPr lang="zh-CN" altLang="en-US" smtClean="0"/>
              <a:t>单击此处编辑母版标题样式</a:t>
            </a:r>
            <a:endParaRPr lang="zh-CN" altLang="en-US"/>
          </a:p>
        </p:txBody>
      </p:sp>
      <p:sp>
        <p:nvSpPr>
          <p:cNvPr id="3" name="Metin kutusu"/>
          <p:cNvSpPr>
            <a:spLocks noGrp="1"/>
          </p:cNvSpPr>
          <p:nvPr>
            <p:ph type="subTitle" idx="1"/>
          </p:nvPr>
        </p:nvSpPr>
        <p:spPr>
          <a:xfrm>
            <a:off x="1603769" y="4283815"/>
            <a:ext cx="7484259" cy="193191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63088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38427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Metin kutusu"/>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Metin kutusu"/>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12610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Metin kutusu"/>
          <p:cNvSpPr>
            <a:spLocks noGrp="1"/>
          </p:cNvSpPr>
          <p:nvPr>
            <p:ph type="ctrTitle"/>
          </p:nvPr>
        </p:nvSpPr>
        <p:spPr>
          <a:xfrm>
            <a:off x="801884" y="2348399"/>
            <a:ext cx="9088029" cy="1620430"/>
          </a:xfrm>
        </p:spPr>
        <p:txBody>
          <a:bodyPr/>
          <a:lstStyle/>
          <a:p>
            <a:r>
              <a:rPr lang="zh-CN" altLang="en-US" smtClean="0"/>
              <a:t>单击此处编辑母版标题样式</a:t>
            </a:r>
            <a:endParaRPr lang="zh-CN" altLang="en-US"/>
          </a:p>
        </p:txBody>
      </p:sp>
      <p:sp>
        <p:nvSpPr>
          <p:cNvPr id="3" name="Metin kutusu"/>
          <p:cNvSpPr>
            <a:spLocks noGrp="1"/>
          </p:cNvSpPr>
          <p:nvPr>
            <p:ph type="subTitle" idx="1"/>
          </p:nvPr>
        </p:nvSpPr>
        <p:spPr>
          <a:xfrm>
            <a:off x="1603769" y="4283815"/>
            <a:ext cx="7484259" cy="193191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874950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490824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Metin kutusu"/>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Metin kut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241841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6" name="Metin kutusu"/>
          <p:cNvSpPr>
            <a:spLocks noGrp="1"/>
          </p:cNvSpPr>
          <p:nvPr>
            <p:ph type="ftr" sz="quarter" idx="11"/>
          </p:nvPr>
        </p:nvSpPr>
        <p:spPr/>
        <p:txBody>
          <a:bodyPr/>
          <a:lstStyle/>
          <a:p>
            <a:endParaRPr lang="zh-CN" altLang="en-US"/>
          </a:p>
        </p:txBody>
      </p:sp>
      <p:sp>
        <p:nvSpPr>
          <p:cNvPr id="7"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515501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Metin kut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Metin kut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Metin kut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Metin kut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8" name="Metin kutusu"/>
          <p:cNvSpPr>
            <a:spLocks noGrp="1"/>
          </p:cNvSpPr>
          <p:nvPr>
            <p:ph type="ftr" sz="quarter" idx="11"/>
          </p:nvPr>
        </p:nvSpPr>
        <p:spPr/>
        <p:txBody>
          <a:bodyPr/>
          <a:lstStyle/>
          <a:p>
            <a:endParaRPr lang="zh-CN" altLang="en-US"/>
          </a:p>
        </p:txBody>
      </p:sp>
      <p:sp>
        <p:nvSpPr>
          <p:cNvPr id="9"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258369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4" name="Metin kutusu"/>
          <p:cNvSpPr>
            <a:spLocks noGrp="1"/>
          </p:cNvSpPr>
          <p:nvPr>
            <p:ph type="ftr" sz="quarter" idx="11"/>
          </p:nvPr>
        </p:nvSpPr>
        <p:spPr/>
        <p:txBody>
          <a:bodyPr/>
          <a:lstStyle/>
          <a:p>
            <a:endParaRPr lang="zh-CN" altLang="en-US"/>
          </a:p>
        </p:txBody>
      </p:sp>
      <p:sp>
        <p:nvSpPr>
          <p:cNvPr id="5"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149957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3" name="Metin kutusu"/>
          <p:cNvSpPr>
            <a:spLocks noGrp="1"/>
          </p:cNvSpPr>
          <p:nvPr>
            <p:ph type="ftr" sz="quarter" idx="11"/>
          </p:nvPr>
        </p:nvSpPr>
        <p:spPr/>
        <p:txBody>
          <a:bodyPr/>
          <a:lstStyle/>
          <a:p>
            <a:endParaRPr lang="zh-CN" altLang="en-US"/>
          </a:p>
        </p:txBody>
      </p:sp>
      <p:sp>
        <p:nvSpPr>
          <p:cNvPr id="4"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203529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Metin kutusu"/>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Metin kut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6" name="Metin kutusu"/>
          <p:cNvSpPr>
            <a:spLocks noGrp="1"/>
          </p:cNvSpPr>
          <p:nvPr>
            <p:ph type="ftr" sz="quarter" idx="11"/>
          </p:nvPr>
        </p:nvSpPr>
        <p:spPr/>
        <p:txBody>
          <a:bodyPr/>
          <a:lstStyle/>
          <a:p>
            <a:endParaRPr lang="zh-CN" altLang="en-US"/>
          </a:p>
        </p:txBody>
      </p:sp>
      <p:sp>
        <p:nvSpPr>
          <p:cNvPr id="7"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19008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982308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Metin kutusu"/>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Metin kut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Metin kut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6" name="Metin kutusu"/>
          <p:cNvSpPr>
            <a:spLocks noGrp="1"/>
          </p:cNvSpPr>
          <p:nvPr>
            <p:ph type="ftr" sz="quarter" idx="11"/>
          </p:nvPr>
        </p:nvSpPr>
        <p:spPr/>
        <p:txBody>
          <a:bodyPr/>
          <a:lstStyle/>
          <a:p>
            <a:endParaRPr lang="zh-CN" altLang="en-US"/>
          </a:p>
        </p:txBody>
      </p:sp>
      <p:sp>
        <p:nvSpPr>
          <p:cNvPr id="7"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2042360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480938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Metin kutusu"/>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Metin kutusu"/>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2093954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自定义版式">
    <p:bg>
      <p:bgPr>
        <a:pattFill prst="smConfetti">
          <a:fgClr>
            <a:srgbClr val="F2F2F2"/>
          </a:fgClr>
          <a:bgClr>
            <a:srgbClr val="FFFFFF"/>
          </a:bgClr>
        </a:pattFill>
        <a:effectLst/>
      </p:bgPr>
    </p:bg>
    <p:spTree>
      <p:nvGrpSpPr>
        <p:cNvPr id="1" name=""/>
        <p:cNvGrpSpPr/>
        <p:nvPr/>
      </p:nvGrpSpPr>
      <p:grpSpPr>
        <a:xfrm>
          <a:off x="0" y="0"/>
          <a:ext cx="0" cy="0"/>
          <a:chOff x="0" y="0"/>
          <a:chExt cx="0" cy="0"/>
        </a:xfrm>
      </p:grpSpPr>
      <p:pic>
        <p:nvPicPr>
          <p:cNvPr id="23" name="Görseller"/>
          <p:cNvPicPr>
            <a:picLocks/>
          </p:cNvPicPr>
          <p:nvPr/>
        </p:nvPicPr>
        <p:blipFill>
          <a:blip r:embed="rId2" cstate="print"/>
          <a:srcRect l="89789" t="-51269" b="-1"/>
          <a:stretch>
            <a:fillRect/>
          </a:stretch>
        </p:blipFill>
        <p:spPr>
          <a:xfrm>
            <a:off x="9723243" y="-112558"/>
            <a:ext cx="852113" cy="724149"/>
          </a:xfrm>
          <a:prstGeom prst="rect">
            <a:avLst/>
          </a:prstGeom>
          <a:noFill/>
          <a:ln w="12700" cap="flat" cmpd="sng">
            <a:noFill/>
            <a:prstDash val="solid"/>
            <a:miter/>
          </a:ln>
        </p:spPr>
      </p:pic>
      <p:pic>
        <p:nvPicPr>
          <p:cNvPr id="24" name="Görseller"/>
          <p:cNvPicPr>
            <a:picLocks noChangeAspect="1"/>
          </p:cNvPicPr>
          <p:nvPr/>
        </p:nvPicPr>
        <p:blipFill>
          <a:blip r:embed="rId3" cstate="print"/>
          <a:stretch>
            <a:fillRect/>
          </a:stretch>
        </p:blipFill>
        <p:spPr>
          <a:xfrm>
            <a:off x="0" y="-31658"/>
            <a:ext cx="10733906" cy="7591335"/>
          </a:xfrm>
          <a:prstGeom prst="rect">
            <a:avLst/>
          </a:prstGeom>
          <a:noFill/>
          <a:ln w="12700" cap="flat" cmpd="sng">
            <a:noFill/>
            <a:prstDash val="solid"/>
            <a:miter/>
          </a:ln>
        </p:spPr>
      </p:pic>
      <p:pic>
        <p:nvPicPr>
          <p:cNvPr id="25" name="Görseller" descr="C:\Users\hddoga06\Desktop\EY_kurumsal_kimlik_2024\b_baskisal\2_diger_uygulamalar\11_power_point_sunum_formati\jpeg\tr_logo_yatay_beyaz.png"/>
          <p:cNvPicPr>
            <a:picLocks noChangeAspect="1"/>
          </p:cNvPicPr>
          <p:nvPr/>
        </p:nvPicPr>
        <p:blipFill>
          <a:blip r:embed="rId4" cstate="print"/>
          <a:stretch>
            <a:fillRect/>
          </a:stretch>
        </p:blipFill>
        <p:spPr>
          <a:xfrm>
            <a:off x="4131807" y="4148417"/>
            <a:ext cx="2428202" cy="649685"/>
          </a:xfrm>
          <a:prstGeom prst="rect">
            <a:avLst/>
          </a:prstGeom>
          <a:noFill/>
          <a:ln w="12700" cap="flat" cmpd="sng">
            <a:noFill/>
            <a:prstDash val="solid"/>
            <a:miter/>
          </a:ln>
        </p:spPr>
      </p:pic>
    </p:spTree>
    <p:extLst>
      <p:ext uri="{BB962C8B-B14F-4D97-AF65-F5344CB8AC3E}">
        <p14:creationId xmlns:p14="http://schemas.microsoft.com/office/powerpoint/2010/main" xmlns="" val="75066348"/>
      </p:ext>
    </p:extLst>
  </p:cSld>
  <p:clrMapOvr>
    <a:masterClrMapping/>
  </p:clrMapOvr>
  <p:hf sldNum="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自定义版式">
    <p:bg>
      <p:bgPr>
        <a:pattFill prst="pct20">
          <a:fgClr>
            <a:srgbClr val="F2F2F2"/>
          </a:fgClr>
          <a:bgClr>
            <a:srgbClr val="FFFFFF"/>
          </a:bgClr>
        </a:pattFill>
        <a:effectLst/>
      </p:bgPr>
    </p:bg>
    <p:spTree>
      <p:nvGrpSpPr>
        <p:cNvPr id="1" name=""/>
        <p:cNvGrpSpPr/>
        <p:nvPr/>
      </p:nvGrpSpPr>
      <p:grpSpPr>
        <a:xfrm>
          <a:off x="0" y="0"/>
          <a:ext cx="0" cy="0"/>
          <a:chOff x="0" y="0"/>
          <a:chExt cx="0" cy="0"/>
        </a:xfrm>
      </p:grpSpPr>
      <p:pic>
        <p:nvPicPr>
          <p:cNvPr id="31" name="Görseller"/>
          <p:cNvPicPr>
            <a:picLocks noChangeAspect="1"/>
          </p:cNvPicPr>
          <p:nvPr/>
        </p:nvPicPr>
        <p:blipFill>
          <a:blip r:embed="rId2" cstate="print"/>
          <a:stretch>
            <a:fillRect/>
          </a:stretch>
        </p:blipFill>
        <p:spPr>
          <a:xfrm>
            <a:off x="-5261" y="0"/>
            <a:ext cx="10702336" cy="7569007"/>
          </a:xfrm>
          <a:prstGeom prst="rect">
            <a:avLst/>
          </a:prstGeom>
          <a:noFill/>
          <a:ln w="12700" cap="flat" cmpd="sng">
            <a:noFill/>
            <a:prstDash val="solid"/>
            <a:miter/>
          </a:ln>
        </p:spPr>
      </p:pic>
      <p:sp>
        <p:nvSpPr>
          <p:cNvPr id="32" name="Dikdörtgenler"/>
          <p:cNvSpPr>
            <a:spLocks/>
          </p:cNvSpPr>
          <p:nvPr/>
        </p:nvSpPr>
        <p:spPr>
          <a:xfrm>
            <a:off x="6176442" y="7271158"/>
            <a:ext cx="3855466" cy="121830"/>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marL="0" indent="0" algn="r" eaLnBrk="1" latinLnBrk="0" hangingPunct="1">
              <a:lnSpc>
                <a:spcPct val="90000"/>
              </a:lnSpc>
              <a:spcBef>
                <a:spcPts val="0"/>
              </a:spcBef>
              <a:spcAft>
                <a:spcPts val="0"/>
              </a:spcAft>
              <a:buNone/>
            </a:pPr>
            <a:r>
              <a:rPr lang="en-US" altLang="zh-CN" sz="1000" b="1" i="0" u="none" strike="noStrike" kern="1800" cap="none" spc="18" baseline="0">
                <a:solidFill>
                  <a:srgbClr val="808080"/>
                </a:solidFill>
                <a:latin typeface="Calibri" charset="0"/>
                <a:ea typeface="等线 Light" charset="0"/>
                <a:cs typeface="Droid Sans" charset="0"/>
              </a:rPr>
              <a:t>Batman İl Milli Eğitim Müdürlüğü</a:t>
            </a:r>
            <a:endParaRPr lang="zh-CN" altLang="en-US" sz="1000" b="1" i="0" u="none" strike="noStrike" kern="1800" cap="none" spc="18" baseline="0">
              <a:solidFill>
                <a:srgbClr val="808080"/>
              </a:solidFill>
              <a:latin typeface="Calibri" charset="0"/>
              <a:ea typeface="等线 Light" charset="0"/>
              <a:cs typeface="Droid Sans" charset="0"/>
            </a:endParaRPr>
          </a:p>
        </p:txBody>
      </p:sp>
      <p:sp>
        <p:nvSpPr>
          <p:cNvPr id="33" name="Dikdörtgenler"/>
          <p:cNvSpPr>
            <a:spLocks/>
          </p:cNvSpPr>
          <p:nvPr/>
        </p:nvSpPr>
        <p:spPr>
          <a:xfrm>
            <a:off x="10032037" y="7189126"/>
            <a:ext cx="648440" cy="215263"/>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877" b="0" i="0" u="none" strike="noStrike" kern="1200" cap="none" spc="0" baseline="0">
                <a:solidFill>
                  <a:schemeClr val="bg1"/>
                </a:solidFill>
                <a:latin typeface="Calibri" charset="0"/>
                <a:ea typeface="等线" charset="0"/>
                <a:cs typeface="Droid Sans" charset="0"/>
              </a:rPr>
              <a:t>{  </a:t>
            </a:r>
            <a:fld id="{CAD2D6BD-DE1B-4B5F-8B41-2702339687B9}" type="slidenum">
              <a:rPr lang="en-US" altLang="zh-CN" sz="877" b="0" i="0" u="none" strike="noStrike" kern="1200" cap="none" spc="0" baseline="0">
                <a:solidFill>
                  <a:schemeClr val="bg1"/>
                </a:solidFill>
                <a:latin typeface="Calibri" charset="0"/>
                <a:ea typeface="等线" charset="0"/>
                <a:cs typeface="Droid Sans" charset="0"/>
              </a:rPr>
              <a:pPr marL="0" indent="0" algn="ctr">
                <a:lnSpc>
                  <a:spcPct val="100000"/>
                </a:lnSpc>
                <a:spcBef>
                  <a:spcPts val="0"/>
                </a:spcBef>
                <a:spcAft>
                  <a:spcPts val="0"/>
                </a:spcAft>
                <a:buNone/>
              </a:pPr>
              <a:t>‹#›</a:t>
            </a:fld>
            <a:r>
              <a:rPr lang="en-US" altLang="zh-CN" sz="877" b="0" i="0" u="none" strike="noStrike" kern="1200" cap="none" spc="0" baseline="0">
                <a:solidFill>
                  <a:schemeClr val="bg1"/>
                </a:solidFill>
                <a:latin typeface="Calibri" charset="0"/>
                <a:ea typeface="等线" charset="0"/>
                <a:cs typeface="Droid Sans" charset="0"/>
              </a:rPr>
              <a:t>  }</a:t>
            </a:r>
            <a:endParaRPr lang="zh-CN" altLang="en-US" sz="877" b="0" i="0" u="none" strike="noStrike" kern="1200" cap="none" spc="0" baseline="0">
              <a:solidFill>
                <a:schemeClr val="bg1"/>
              </a:solidFill>
              <a:latin typeface="Calibri" charset="0"/>
              <a:ea typeface="等线" charset="0"/>
              <a:cs typeface="Droid Sans" charset="0"/>
            </a:endParaRPr>
          </a:p>
        </p:txBody>
      </p:sp>
      <p:pic>
        <p:nvPicPr>
          <p:cNvPr id="34" name="Görseller">
            <a:hlinkClick r:id="" action="ppaction://noaction"/>
          </p:cNvPr>
          <p:cNvPicPr>
            <a:picLocks noChangeAspect="1"/>
          </p:cNvPicPr>
          <p:nvPr/>
        </p:nvPicPr>
        <p:blipFill>
          <a:blip r:embed="rId3" cstate="print"/>
          <a:stretch>
            <a:fillRect/>
          </a:stretch>
        </p:blipFill>
        <p:spPr>
          <a:xfrm>
            <a:off x="154389" y="7100047"/>
            <a:ext cx="295638" cy="294089"/>
          </a:xfrm>
          <a:prstGeom prst="rect">
            <a:avLst/>
          </a:prstGeom>
          <a:noFill/>
          <a:ln w="12700" cap="flat" cmpd="sng">
            <a:noFill/>
            <a:prstDash val="solid"/>
            <a:miter/>
          </a:ln>
        </p:spPr>
      </p:pic>
      <p:pic>
        <p:nvPicPr>
          <p:cNvPr id="35" name="Görseller" descr="C:\Users\hddoga06\Desktop\EY_kurumsal_kimlik_2024\b_baskisal\2_diger_uygulamalar\11_power_point_sunum_formati\jpeg\tr_logo_yatay_beyaz.png"/>
          <p:cNvPicPr>
            <a:picLocks noChangeAspect="1"/>
          </p:cNvPicPr>
          <p:nvPr/>
        </p:nvPicPr>
        <p:blipFill>
          <a:blip r:embed="rId4" cstate="print"/>
          <a:stretch>
            <a:fillRect/>
          </a:stretch>
        </p:blipFill>
        <p:spPr>
          <a:xfrm>
            <a:off x="154389" y="228600"/>
            <a:ext cx="1499503" cy="438110"/>
          </a:xfrm>
          <a:prstGeom prst="rect">
            <a:avLst/>
          </a:prstGeom>
          <a:noFill/>
          <a:ln w="12700" cap="flat" cmpd="sng">
            <a:noFill/>
            <a:prstDash val="solid"/>
            <a:miter/>
          </a:ln>
        </p:spPr>
      </p:pic>
      <p:pic>
        <p:nvPicPr>
          <p:cNvPr id="36" name="Görseller" descr="C:\Users\hddoga06\Desktop\EY_kurumsal_kimlik_2024\b_baskisal\2_diger_uygulamalar\11_power_point_sunum_formati\jpeg\turkiye_yuzyili_logo_beyaz.png"/>
          <p:cNvPicPr>
            <a:picLocks noChangeAspect="1"/>
          </p:cNvPicPr>
          <p:nvPr/>
        </p:nvPicPr>
        <p:blipFill>
          <a:blip r:embed="rId5" cstate="print"/>
          <a:stretch>
            <a:fillRect/>
          </a:stretch>
        </p:blipFill>
        <p:spPr>
          <a:xfrm>
            <a:off x="9610281" y="228600"/>
            <a:ext cx="928794" cy="482371"/>
          </a:xfrm>
          <a:prstGeom prst="rect">
            <a:avLst/>
          </a:prstGeom>
          <a:noFill/>
          <a:ln w="12700" cap="flat" cmpd="sng">
            <a:noFill/>
            <a:prstDash val="solid"/>
            <a:miter/>
          </a:ln>
        </p:spPr>
      </p:pic>
    </p:spTree>
    <p:extLst>
      <p:ext uri="{BB962C8B-B14F-4D97-AF65-F5344CB8AC3E}">
        <p14:creationId xmlns:p14="http://schemas.microsoft.com/office/powerpoint/2010/main" xmlns="" val="605094593"/>
      </p:ext>
    </p:extLst>
  </p:cSld>
  <p:clrMapOvr>
    <a:masterClrMapping/>
  </p:clrMapOvr>
  <p:hf sldNu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Metin kutusu"/>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Metin kut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5" name="Metin kutusu"/>
          <p:cNvSpPr>
            <a:spLocks noGrp="1"/>
          </p:cNvSpPr>
          <p:nvPr>
            <p:ph type="ftr" sz="quarter" idx="11"/>
          </p:nvPr>
        </p:nvSpPr>
        <p:spPr/>
        <p:txBody>
          <a:bodyPr/>
          <a:lstStyle/>
          <a:p>
            <a:endParaRPr lang="zh-CN" altLang="en-US"/>
          </a:p>
        </p:txBody>
      </p:sp>
      <p:sp>
        <p:nvSpPr>
          <p:cNvPr id="6"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58961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6" name="Metin kutusu"/>
          <p:cNvSpPr>
            <a:spLocks noGrp="1"/>
          </p:cNvSpPr>
          <p:nvPr>
            <p:ph type="ftr" sz="quarter" idx="11"/>
          </p:nvPr>
        </p:nvSpPr>
        <p:spPr/>
        <p:txBody>
          <a:bodyPr/>
          <a:lstStyle/>
          <a:p>
            <a:endParaRPr lang="zh-CN" altLang="en-US"/>
          </a:p>
        </p:txBody>
      </p:sp>
      <p:sp>
        <p:nvSpPr>
          <p:cNvPr id="7"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45846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Metin kut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Metin kut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Metin kut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Metin kut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8" name="Metin kutusu"/>
          <p:cNvSpPr>
            <a:spLocks noGrp="1"/>
          </p:cNvSpPr>
          <p:nvPr>
            <p:ph type="ftr" sz="quarter" idx="11"/>
          </p:nvPr>
        </p:nvSpPr>
        <p:spPr/>
        <p:txBody>
          <a:bodyPr/>
          <a:lstStyle/>
          <a:p>
            <a:endParaRPr lang="zh-CN" altLang="en-US"/>
          </a:p>
        </p:txBody>
      </p:sp>
      <p:sp>
        <p:nvSpPr>
          <p:cNvPr id="9"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59277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Metin kutusu"/>
          <p:cNvSpPr>
            <a:spLocks noGrp="1"/>
          </p:cNvSpPr>
          <p:nvPr>
            <p:ph type="title"/>
          </p:nvPr>
        </p:nvSpPr>
        <p:spPr/>
        <p:txBody>
          <a:bodyPr/>
          <a:lstStyle/>
          <a:p>
            <a:r>
              <a:rPr lang="zh-CN" altLang="en-US" smtClean="0"/>
              <a:t>单击此处编辑母版标题样式</a:t>
            </a:r>
            <a:endParaRPr lang="zh-CN" altLang="en-US"/>
          </a:p>
        </p:txBody>
      </p:sp>
      <p:sp>
        <p:nvSpPr>
          <p:cNvPr id="3"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4" name="Metin kutusu"/>
          <p:cNvSpPr>
            <a:spLocks noGrp="1"/>
          </p:cNvSpPr>
          <p:nvPr>
            <p:ph type="ftr" sz="quarter" idx="11"/>
          </p:nvPr>
        </p:nvSpPr>
        <p:spPr/>
        <p:txBody>
          <a:bodyPr/>
          <a:lstStyle/>
          <a:p>
            <a:endParaRPr lang="zh-CN" altLang="en-US"/>
          </a:p>
        </p:txBody>
      </p:sp>
      <p:sp>
        <p:nvSpPr>
          <p:cNvPr id="5"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45818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3" name="Metin kutusu"/>
          <p:cNvSpPr>
            <a:spLocks noGrp="1"/>
          </p:cNvSpPr>
          <p:nvPr>
            <p:ph type="ftr" sz="quarter" idx="11"/>
          </p:nvPr>
        </p:nvSpPr>
        <p:spPr/>
        <p:txBody>
          <a:bodyPr/>
          <a:lstStyle/>
          <a:p>
            <a:endParaRPr lang="zh-CN" altLang="en-US"/>
          </a:p>
        </p:txBody>
      </p:sp>
      <p:sp>
        <p:nvSpPr>
          <p:cNvPr id="4"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87911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Metin kutusu"/>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Metin kut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Metin kut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6" name="Metin kutusu"/>
          <p:cNvSpPr>
            <a:spLocks noGrp="1"/>
          </p:cNvSpPr>
          <p:nvPr>
            <p:ph type="ftr" sz="quarter" idx="11"/>
          </p:nvPr>
        </p:nvSpPr>
        <p:spPr/>
        <p:txBody>
          <a:bodyPr/>
          <a:lstStyle/>
          <a:p>
            <a:endParaRPr lang="zh-CN" altLang="en-US"/>
          </a:p>
        </p:txBody>
      </p:sp>
      <p:sp>
        <p:nvSpPr>
          <p:cNvPr id="7"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24207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Metin kutusu"/>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Metin kut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Metin kut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Metin kutusu"/>
          <p:cNvSpPr>
            <a:spLocks noGrp="1"/>
          </p:cNvSpPr>
          <p:nvPr>
            <p:ph type="dt" sz="half" idx="10"/>
          </p:nvPr>
        </p:nvSpPr>
        <p:spPr/>
        <p:txBody>
          <a:bodyPr/>
          <a:lstStyle/>
          <a:p>
            <a:fld id="{72514870-5082-4025-BC8A-5E070B8EB77D}" type="datetimeFigureOut">
              <a:rPr lang="zh-CN" altLang="en-US" smtClean="0"/>
              <a:pPr/>
              <a:t>2025/9/9</a:t>
            </a:fld>
            <a:endParaRPr lang="zh-CN" altLang="en-US"/>
          </a:p>
        </p:txBody>
      </p:sp>
      <p:sp>
        <p:nvSpPr>
          <p:cNvPr id="6" name="Metin kutusu"/>
          <p:cNvSpPr>
            <a:spLocks noGrp="1"/>
          </p:cNvSpPr>
          <p:nvPr>
            <p:ph type="ftr" sz="quarter" idx="11"/>
          </p:nvPr>
        </p:nvSpPr>
        <p:spPr/>
        <p:txBody>
          <a:bodyPr/>
          <a:lstStyle/>
          <a:p>
            <a:endParaRPr lang="zh-CN" altLang="en-US"/>
          </a:p>
        </p:txBody>
      </p:sp>
      <p:sp>
        <p:nvSpPr>
          <p:cNvPr id="7" name="Metin kutusu"/>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6855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etin kutusu"/>
          <p:cNvSpPr>
            <a:spLocks noGrp="1"/>
          </p:cNvSpPr>
          <p:nvPr>
            <p:ph type="title"/>
          </p:nvPr>
        </p:nvSpPr>
        <p:spPr>
          <a:xfrm>
            <a:off x="735062" y="402484"/>
            <a:ext cx="9221689" cy="1461187"/>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r>
              <a:rPr lang="en-US" altLang="zh-CN"/>
              <a:t>Asıl başlık stili için tıklatın</a:t>
            </a:r>
            <a:endParaRPr lang="zh-CN" altLang="en-US"/>
          </a:p>
        </p:txBody>
      </p:sp>
      <p:sp>
        <p:nvSpPr>
          <p:cNvPr id="3" name="Metin kutusu"/>
          <p:cNvSpPr>
            <a:spLocks noGrp="1"/>
          </p:cNvSpPr>
          <p:nvPr>
            <p:ph type="body" idx="1"/>
          </p:nvPr>
        </p:nvSpPr>
        <p:spPr>
          <a:xfrm>
            <a:off x="735062" y="2012414"/>
            <a:ext cx="9221689" cy="4796544"/>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Asıl metin stillerini düzenle</a:t>
            </a:r>
          </a:p>
          <a:p>
            <a:pPr lvl="1"/>
            <a:r>
              <a:rPr lang="en-US" altLang="zh-CN"/>
              <a:t>İkinci düzey</a:t>
            </a:r>
          </a:p>
          <a:p>
            <a:pPr lvl="2"/>
            <a:r>
              <a:rPr lang="en-US" altLang="zh-CN"/>
              <a:t>Üçüncü düzey</a:t>
            </a:r>
          </a:p>
          <a:p>
            <a:pPr lvl="3"/>
            <a:r>
              <a:rPr lang="en-US" altLang="zh-CN"/>
              <a:t>Dördüncü düzey</a:t>
            </a:r>
          </a:p>
          <a:p>
            <a:pPr lvl="4"/>
            <a:r>
              <a:rPr lang="en-US" altLang="zh-CN"/>
              <a:t>Beşinci düzey</a:t>
            </a:r>
            <a:endParaRPr lang="zh-CN" altLang="en-US"/>
          </a:p>
        </p:txBody>
      </p:sp>
      <p:sp>
        <p:nvSpPr>
          <p:cNvPr id="4" name="Metin kutusu"/>
          <p:cNvSpPr>
            <a:spLocks noGrp="1"/>
          </p:cNvSpPr>
          <p:nvPr>
            <p:ph type="dt" idx="2"/>
          </p:nvPr>
        </p:nvSpPr>
        <p:spPr>
          <a:xfrm>
            <a:off x="735062" y="7006702"/>
            <a:ext cx="2405657" cy="402483"/>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l"/>
            <a:fld id="{CAD2D6BD-DE1B-4B5F-8B41-2702339687B9}" type="datetime1">
              <a:rPr lang="en-US" altLang="zh-CN" sz="1052">
                <a:solidFill>
                  <a:srgbClr val="898989"/>
                </a:solidFill>
                <a:latin typeface="Calibri" charset="0"/>
                <a:ea typeface="等线" charset="0"/>
                <a:cs typeface="Droid Sans" charset="0"/>
              </a:rPr>
              <a:pPr algn="l"/>
              <a:t>9/9/2025</a:t>
            </a:fld>
            <a:endParaRPr lang="zh-CN" altLang="en-US" sz="1052">
              <a:solidFill>
                <a:srgbClr val="898989"/>
              </a:solidFill>
              <a:latin typeface="Calibri" charset="0"/>
              <a:ea typeface="等线" charset="0"/>
              <a:cs typeface="Droid Sans" charset="0"/>
            </a:endParaRPr>
          </a:p>
        </p:txBody>
      </p:sp>
      <p:sp>
        <p:nvSpPr>
          <p:cNvPr id="5" name="Metin kutusu"/>
          <p:cNvSpPr>
            <a:spLocks noGrp="1"/>
          </p:cNvSpPr>
          <p:nvPr>
            <p:ph type="ftr" idx="3"/>
          </p:nvPr>
        </p:nvSpPr>
        <p:spPr>
          <a:xfrm>
            <a:off x="3541664" y="7006702"/>
            <a:ext cx="3608487" cy="402483"/>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ctr"/>
            <a:endParaRPr lang="zh-CN" altLang="en-US" sz="1052">
              <a:solidFill>
                <a:srgbClr val="898989"/>
              </a:solidFill>
              <a:latin typeface="Calibri" charset="0"/>
              <a:ea typeface="等线" charset="0"/>
              <a:cs typeface="Droid Sans" charset="0"/>
            </a:endParaRPr>
          </a:p>
        </p:txBody>
      </p:sp>
      <p:sp>
        <p:nvSpPr>
          <p:cNvPr id="6" name="Metin kutusu"/>
          <p:cNvSpPr>
            <a:spLocks noGrp="1"/>
          </p:cNvSpPr>
          <p:nvPr>
            <p:ph type="sldNum" idx="4"/>
          </p:nvPr>
        </p:nvSpPr>
        <p:spPr>
          <a:xfrm>
            <a:off x="7551093" y="7006702"/>
            <a:ext cx="2405658" cy="402483"/>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r"/>
            <a:fld id="{CAD2D6BD-DE1B-4B5F-8B41-2702339687B9}" type="slidenum">
              <a:rPr lang="en-US" altLang="zh-CN" sz="1052" b="0" i="0" u="none" strike="noStrike" kern="1200" cap="none" spc="0" baseline="0">
                <a:solidFill>
                  <a:srgbClr val="898989"/>
                </a:solidFill>
                <a:latin typeface="Calibri" charset="0"/>
                <a:ea typeface="等线" charset="0"/>
                <a:cs typeface="Droid Sans" charset="0"/>
              </a:rPr>
              <a:pPr algn="r"/>
              <a:t>‹#›</a:t>
            </a:fld>
            <a:endParaRPr lang="zh-CN" altLang="en-US" sz="1052">
              <a:solidFill>
                <a:srgbClr val="898989"/>
              </a:solidFill>
              <a:latin typeface="Calibri" charset="0"/>
              <a:ea typeface="等线" charset="0"/>
              <a:cs typeface="Droid Sans" charset="0"/>
            </a:endParaRPr>
          </a:p>
        </p:txBody>
      </p:sp>
    </p:spTree>
    <p:extLst>
      <p:ext uri="{BB962C8B-B14F-4D97-AF65-F5344CB8AC3E}">
        <p14:creationId xmlns:p14="http://schemas.microsoft.com/office/powerpoint/2010/main" xmlns="" val="681624133"/>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lvl1pPr algn="l" defTabSz="914400" eaLnBrk="1" fontAlgn="auto" latinLnBrk="0" hangingPunct="1">
        <a:lnSpc>
          <a:spcPct val="90000"/>
        </a:lnSpc>
        <a:spcBef>
          <a:spcPts val="0"/>
        </a:spcBef>
        <a:buNone/>
        <a:defRPr sz="3859" kern="1200">
          <a:solidFill>
            <a:schemeClr val="tx1"/>
          </a:solidFill>
          <a:latin typeface="Calibri Light" charset="0"/>
          <a:ea typeface="等线 Light" charset="0"/>
          <a:cs typeface="Droid Sans" charset="0"/>
        </a:defRPr>
      </a:lvl1pPr>
    </p:titleStyle>
    <p:bodyStyle>
      <a:lvl1pPr marL="200406" indent="-200406" algn="l" defTabSz="914400" eaLnBrk="1" fontAlgn="auto" latinLnBrk="0" hangingPunct="1">
        <a:lnSpc>
          <a:spcPct val="90000"/>
        </a:lnSpc>
        <a:spcBef>
          <a:spcPts val="877"/>
        </a:spcBef>
        <a:buFont typeface="Arial" pitchFamily="34" charset="0"/>
        <a:buChar char="•"/>
        <a:defRPr sz="2456" kern="1200">
          <a:solidFill>
            <a:schemeClr val="tx1"/>
          </a:solidFill>
          <a:latin typeface="Calibri" charset="0"/>
          <a:ea typeface="等线" charset="0"/>
          <a:cs typeface="Droid Sans" charset="0"/>
        </a:defRPr>
      </a:lvl1pPr>
      <a:lvl2pPr marL="601345" indent="-200406" algn="l" defTabSz="914400" eaLnBrk="1" fontAlgn="auto" latinLnBrk="0" hangingPunct="1">
        <a:lnSpc>
          <a:spcPct val="90000"/>
        </a:lnSpc>
        <a:spcBef>
          <a:spcPts val="439"/>
        </a:spcBef>
        <a:buFont typeface="Arial" pitchFamily="34" charset="0"/>
        <a:buChar char="•"/>
        <a:defRPr sz="2105" kern="1200">
          <a:solidFill>
            <a:schemeClr val="tx1"/>
          </a:solidFill>
          <a:latin typeface="Calibri" charset="0"/>
          <a:ea typeface="等线" charset="0"/>
          <a:cs typeface="Droid Sans" charset="0"/>
        </a:defRPr>
      </a:lvl2pPr>
      <a:lvl3pPr marL="1002284" indent="-200406" algn="l" defTabSz="914400" eaLnBrk="1" fontAlgn="auto" latinLnBrk="0" hangingPunct="1">
        <a:lnSpc>
          <a:spcPct val="90000"/>
        </a:lnSpc>
        <a:spcBef>
          <a:spcPts val="439"/>
        </a:spcBef>
        <a:buFont typeface="Arial" pitchFamily="34" charset="0"/>
        <a:buChar char="•"/>
        <a:defRPr sz="1754" kern="1200">
          <a:solidFill>
            <a:schemeClr val="tx1"/>
          </a:solidFill>
          <a:latin typeface="Calibri" charset="0"/>
          <a:ea typeface="等线" charset="0"/>
          <a:cs typeface="Droid Sans" charset="0"/>
        </a:defRPr>
      </a:lvl3pPr>
      <a:lvl4pPr marL="1403223" indent="-200406" algn="l" defTabSz="914400" eaLnBrk="1" fontAlgn="auto" latinLnBrk="0" hangingPunct="1">
        <a:lnSpc>
          <a:spcPct val="90000"/>
        </a:lnSpc>
        <a:spcBef>
          <a:spcPts val="439"/>
        </a:spcBef>
        <a:buFont typeface="Arial" pitchFamily="34" charset="0"/>
        <a:buChar char="•"/>
        <a:defRPr sz="1579" kern="1200">
          <a:solidFill>
            <a:schemeClr val="tx1"/>
          </a:solidFill>
          <a:latin typeface="Calibri" charset="0"/>
          <a:ea typeface="等线" charset="0"/>
          <a:cs typeface="Droid Sans" charset="0"/>
        </a:defRPr>
      </a:lvl4pPr>
      <a:lvl5pPr marL="1804162" indent="-200406" algn="l" defTabSz="914400" eaLnBrk="1" fontAlgn="auto" latinLnBrk="0" hangingPunct="1">
        <a:lnSpc>
          <a:spcPct val="90000"/>
        </a:lnSpc>
        <a:spcBef>
          <a:spcPts val="439"/>
        </a:spcBef>
        <a:buFont typeface="Arial" pitchFamily="34" charset="0"/>
        <a:buChar char="•"/>
        <a:defRPr sz="1579" kern="1200">
          <a:solidFill>
            <a:schemeClr val="tx1"/>
          </a:solidFill>
          <a:latin typeface="Calibri" charset="0"/>
          <a:ea typeface="等线" charset="0"/>
          <a:cs typeface="Droid Sans" charset="0"/>
        </a:defRPr>
      </a:lvl5pPr>
      <a:lvl6pPr marL="2205101" indent="-200406" algn="l" defTabSz="914400" eaLnBrk="1" fontAlgn="auto" latinLnBrk="0" hangingPunct="1">
        <a:lnSpc>
          <a:spcPct val="90000"/>
        </a:lnSpc>
        <a:spcBef>
          <a:spcPts val="439"/>
        </a:spcBef>
        <a:buFont typeface="Arial" pitchFamily="34" charset="0"/>
        <a:buChar char="•"/>
        <a:defRPr sz="1579" kern="1200">
          <a:solidFill>
            <a:schemeClr val="tx1"/>
          </a:solidFill>
          <a:latin typeface="Calibri" charset="0"/>
          <a:ea typeface="等线" charset="0"/>
          <a:cs typeface="Droid Sans" charset="0"/>
        </a:defRPr>
      </a:lvl6pPr>
      <a:lvl7pPr marL="2606040" indent="-200406" algn="l" defTabSz="914400" eaLnBrk="1" fontAlgn="auto" latinLnBrk="0" hangingPunct="1">
        <a:lnSpc>
          <a:spcPct val="90000"/>
        </a:lnSpc>
        <a:spcBef>
          <a:spcPts val="439"/>
        </a:spcBef>
        <a:buFont typeface="Arial" pitchFamily="34" charset="0"/>
        <a:buChar char="•"/>
        <a:defRPr sz="1579" kern="1200">
          <a:solidFill>
            <a:schemeClr val="tx1"/>
          </a:solidFill>
          <a:latin typeface="Calibri" charset="0"/>
          <a:ea typeface="等线" charset="0"/>
          <a:cs typeface="Droid Sans" charset="0"/>
        </a:defRPr>
      </a:lvl7pPr>
      <a:lvl8pPr marL="3006979" indent="-200406" algn="l" defTabSz="914400" eaLnBrk="1" fontAlgn="auto" latinLnBrk="0" hangingPunct="1">
        <a:lnSpc>
          <a:spcPct val="90000"/>
        </a:lnSpc>
        <a:spcBef>
          <a:spcPts val="439"/>
        </a:spcBef>
        <a:buFont typeface="Arial" pitchFamily="34" charset="0"/>
        <a:buChar char="•"/>
        <a:defRPr sz="1579" kern="1200">
          <a:solidFill>
            <a:schemeClr val="tx1"/>
          </a:solidFill>
          <a:latin typeface="Calibri" charset="0"/>
          <a:ea typeface="等线" charset="0"/>
          <a:cs typeface="Droid Sans" charset="0"/>
        </a:defRPr>
      </a:lvl8pPr>
      <a:lvl9pPr marL="3006979" indent="-200406" algn="l" defTabSz="914400" eaLnBrk="1" fontAlgn="auto" latinLnBrk="0" hangingPunct="1">
        <a:lnSpc>
          <a:spcPct val="90000"/>
        </a:lnSpc>
        <a:spcBef>
          <a:spcPts val="439"/>
        </a:spcBef>
        <a:buFont typeface="Arial" pitchFamily="34" charset="0"/>
        <a:buChar char="•"/>
        <a:defRPr sz="1579" kern="1200">
          <a:solidFill>
            <a:schemeClr val="tx1"/>
          </a:solidFill>
          <a:latin typeface="Calibri" charset="0"/>
          <a:ea typeface="等线" charset="0"/>
          <a:cs typeface="Droid Sans"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Metin kutusu"/>
          <p:cNvSpPr>
            <a:spLocks noGrp="1"/>
          </p:cNvSpPr>
          <p:nvPr>
            <p:ph type="title"/>
          </p:nvPr>
        </p:nvSpPr>
        <p:spPr>
          <a:xfrm>
            <a:off x="735062" y="402484"/>
            <a:ext cx="9221689" cy="1461187"/>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r>
              <a:rPr lang="en-US" altLang="zh-CN"/>
              <a:t>Asıl başlık stilini düzenlemek için tıklayın</a:t>
            </a:r>
            <a:endParaRPr lang="zh-CN" altLang="en-US"/>
          </a:p>
        </p:txBody>
      </p:sp>
      <p:sp>
        <p:nvSpPr>
          <p:cNvPr id="13" name="Metin kutusu"/>
          <p:cNvSpPr>
            <a:spLocks noGrp="1"/>
          </p:cNvSpPr>
          <p:nvPr>
            <p:ph type="body" idx="1"/>
          </p:nvPr>
        </p:nvSpPr>
        <p:spPr>
          <a:xfrm>
            <a:off x="735062" y="2012414"/>
            <a:ext cx="9221689" cy="4796544"/>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Asıl metin stillerini düzenlemek için tıklayın</a:t>
            </a:r>
          </a:p>
          <a:p>
            <a:pPr lvl="1"/>
            <a:r>
              <a:rPr lang="en-US" altLang="zh-CN"/>
              <a:t>İkinci düzey</a:t>
            </a:r>
          </a:p>
          <a:p>
            <a:pPr lvl="2"/>
            <a:r>
              <a:rPr lang="en-US" altLang="zh-CN"/>
              <a:t>Üçüncü düzey</a:t>
            </a:r>
          </a:p>
          <a:p>
            <a:pPr lvl="3"/>
            <a:r>
              <a:rPr lang="en-US" altLang="zh-CN"/>
              <a:t>Dördüncü düzey</a:t>
            </a:r>
          </a:p>
          <a:p>
            <a:pPr lvl="4"/>
            <a:r>
              <a:rPr lang="en-US" altLang="zh-CN"/>
              <a:t>Beşinci düzey</a:t>
            </a:r>
            <a:endParaRPr lang="zh-CN" altLang="en-US"/>
          </a:p>
        </p:txBody>
      </p:sp>
      <p:sp>
        <p:nvSpPr>
          <p:cNvPr id="14" name="Metin kutusu"/>
          <p:cNvSpPr>
            <a:spLocks noGrp="1"/>
          </p:cNvSpPr>
          <p:nvPr>
            <p:ph type="dt" idx="2"/>
          </p:nvPr>
        </p:nvSpPr>
        <p:spPr>
          <a:xfrm>
            <a:off x="735062" y="7006700"/>
            <a:ext cx="2405657" cy="402483"/>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l"/>
            <a:fld id="{CAD2D6BD-DE1B-4B5F-8B41-2702339687B9}" type="datetime1">
              <a:rPr lang="en-US" altLang="zh-CN" sz="1323">
                <a:solidFill>
                  <a:srgbClr val="898989"/>
                </a:solidFill>
                <a:latin typeface="Calibri" charset="0"/>
                <a:ea typeface="等线" charset="0"/>
                <a:cs typeface="Droid Sans" charset="0"/>
              </a:rPr>
              <a:pPr algn="l"/>
              <a:t>9/9/2025</a:t>
            </a:fld>
            <a:endParaRPr lang="zh-CN" altLang="en-US" sz="1323">
              <a:solidFill>
                <a:srgbClr val="898989"/>
              </a:solidFill>
              <a:latin typeface="Calibri" charset="0"/>
              <a:ea typeface="等线" charset="0"/>
              <a:cs typeface="Droid Sans" charset="0"/>
            </a:endParaRPr>
          </a:p>
        </p:txBody>
      </p:sp>
      <p:sp>
        <p:nvSpPr>
          <p:cNvPr id="15" name="Metin kutusu"/>
          <p:cNvSpPr>
            <a:spLocks noGrp="1"/>
          </p:cNvSpPr>
          <p:nvPr>
            <p:ph type="ftr" idx="3"/>
          </p:nvPr>
        </p:nvSpPr>
        <p:spPr>
          <a:xfrm>
            <a:off x="3541662" y="7006700"/>
            <a:ext cx="3608487" cy="402483"/>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ctr"/>
            <a:endParaRPr lang="zh-CN" altLang="en-US" sz="1323">
              <a:solidFill>
                <a:srgbClr val="898989"/>
              </a:solidFill>
              <a:latin typeface="Calibri" charset="0"/>
              <a:ea typeface="等线" charset="0"/>
              <a:cs typeface="Droid Sans" charset="0"/>
            </a:endParaRPr>
          </a:p>
        </p:txBody>
      </p:sp>
      <p:sp>
        <p:nvSpPr>
          <p:cNvPr id="16" name="Metin kutusu"/>
          <p:cNvSpPr>
            <a:spLocks noGrp="1"/>
          </p:cNvSpPr>
          <p:nvPr>
            <p:ph type="sldNum" idx="4"/>
          </p:nvPr>
        </p:nvSpPr>
        <p:spPr>
          <a:xfrm>
            <a:off x="7551093" y="7006700"/>
            <a:ext cx="2405658" cy="402483"/>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r"/>
            <a:fld id="{CAD2D6BD-DE1B-4B5F-8B41-2702339687B9}" type="slidenum">
              <a:rPr lang="en-US" altLang="zh-CN" sz="1323" b="0" i="0" u="none" strike="noStrike" kern="1200" cap="none" spc="0" baseline="0">
                <a:solidFill>
                  <a:srgbClr val="898989"/>
                </a:solidFill>
                <a:latin typeface="Calibri" charset="0"/>
                <a:ea typeface="等线" charset="0"/>
                <a:cs typeface="Droid Sans" charset="0"/>
              </a:rPr>
              <a:pPr algn="r"/>
              <a:t>‹#›</a:t>
            </a:fld>
            <a:endParaRPr lang="zh-CN" altLang="en-US" sz="1323">
              <a:solidFill>
                <a:srgbClr val="898989"/>
              </a:solidFill>
              <a:latin typeface="Calibri" charset="0"/>
              <a:ea typeface="等线" charset="0"/>
              <a:cs typeface="Droid Sans" charset="0"/>
            </a:endParaRPr>
          </a:p>
        </p:txBody>
      </p:sp>
    </p:spTree>
    <p:extLst>
      <p:ext uri="{BB962C8B-B14F-4D97-AF65-F5344CB8AC3E}">
        <p14:creationId xmlns:p14="http://schemas.microsoft.com/office/powerpoint/2010/main" xmlns="" val="3493413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lvl1pPr algn="l" defTabSz="914400" eaLnBrk="1" fontAlgn="auto" latinLnBrk="0" hangingPunct="1">
        <a:lnSpc>
          <a:spcPct val="90000"/>
        </a:lnSpc>
        <a:spcBef>
          <a:spcPts val="0"/>
        </a:spcBef>
        <a:buNone/>
        <a:defRPr sz="4850" kern="1200">
          <a:solidFill>
            <a:schemeClr val="tx1"/>
          </a:solidFill>
          <a:latin typeface="Calibri Light" charset="0"/>
          <a:ea typeface="等线 Light" charset="0"/>
          <a:cs typeface="Droid Sans" charset="0"/>
        </a:defRPr>
      </a:lvl1pPr>
    </p:titleStyle>
    <p:bodyStyle>
      <a:lvl1pPr marL="251968" indent="-251968" algn="l" defTabSz="914400" eaLnBrk="1" fontAlgn="auto" latinLnBrk="0" hangingPunct="1">
        <a:lnSpc>
          <a:spcPct val="90000"/>
        </a:lnSpc>
        <a:spcBef>
          <a:spcPts val="1102"/>
        </a:spcBef>
        <a:buFont typeface="Arial" pitchFamily="34" charset="0"/>
        <a:buChar char="•"/>
        <a:defRPr sz="3086" kern="1200">
          <a:solidFill>
            <a:schemeClr val="tx1"/>
          </a:solidFill>
          <a:latin typeface="Calibri" charset="0"/>
          <a:ea typeface="等线" charset="0"/>
          <a:cs typeface="Droid Sans" charset="0"/>
        </a:defRPr>
      </a:lvl1pPr>
      <a:lvl2pPr marL="755904" indent="-251968" algn="l" defTabSz="914400" eaLnBrk="1" fontAlgn="auto" latinLnBrk="0" hangingPunct="1">
        <a:lnSpc>
          <a:spcPct val="90000"/>
        </a:lnSpc>
        <a:spcBef>
          <a:spcPts val="551"/>
        </a:spcBef>
        <a:buFont typeface="Arial" pitchFamily="34" charset="0"/>
        <a:buChar char="•"/>
        <a:defRPr sz="2646" kern="1200">
          <a:solidFill>
            <a:schemeClr val="tx1"/>
          </a:solidFill>
          <a:latin typeface="Calibri" charset="0"/>
          <a:ea typeface="等线" charset="0"/>
          <a:cs typeface="Droid Sans" charset="0"/>
        </a:defRPr>
      </a:lvl2pPr>
      <a:lvl3pPr marL="1259840" indent="-251968" algn="l" defTabSz="914400" eaLnBrk="1" fontAlgn="auto" latinLnBrk="0" hangingPunct="1">
        <a:lnSpc>
          <a:spcPct val="90000"/>
        </a:lnSpc>
        <a:spcBef>
          <a:spcPts val="551"/>
        </a:spcBef>
        <a:buFont typeface="Arial" pitchFamily="34" charset="0"/>
        <a:buChar char="•"/>
        <a:defRPr sz="2205" kern="1200">
          <a:solidFill>
            <a:schemeClr val="tx1"/>
          </a:solidFill>
          <a:latin typeface="Calibri" charset="0"/>
          <a:ea typeface="等线" charset="0"/>
          <a:cs typeface="Droid Sans" charset="0"/>
        </a:defRPr>
      </a:lvl3pPr>
      <a:lvl4pPr marL="1763776"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4pPr>
      <a:lvl5pPr marL="2267839"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5pPr>
      <a:lvl6pPr marL="2771775"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6pPr>
      <a:lvl7pPr marL="3275711"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7pPr>
      <a:lvl8pPr marL="3779520"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8pPr>
      <a:lvl9pPr marL="3779520" indent="-251968" algn="l" defTabSz="914400" eaLnBrk="1" fontAlgn="auto" latinLnBrk="0" hangingPunct="1">
        <a:lnSpc>
          <a:spcPct val="90000"/>
        </a:lnSpc>
        <a:spcBef>
          <a:spcPts val="551"/>
        </a:spcBef>
        <a:buFont typeface="Arial" pitchFamily="34" charset="0"/>
        <a:buChar char="•"/>
        <a:defRPr sz="1984" kern="1200">
          <a:solidFill>
            <a:schemeClr val="tx1"/>
          </a:solidFill>
          <a:latin typeface="Calibri" charset="0"/>
          <a:ea typeface="等线" charset="0"/>
          <a:cs typeface="Droid Sans"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5.xml"/><Relationship Id="rId16" Type="http://schemas.openxmlformats.org/officeDocument/2006/relationships/diagramColors" Target="../diagrams/colors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mConfetti">
          <a:fgClr>
            <a:srgbClr val="F2F2F2"/>
          </a:fgClr>
          <a:bgClr>
            <a:srgbClr val="FFFFFF"/>
          </a:bgClr>
        </a:pattFill>
        <a:effectLst/>
      </p:bgPr>
    </p:bg>
    <p:spTree>
      <p:nvGrpSpPr>
        <p:cNvPr id="1" name=""/>
        <p:cNvGrpSpPr/>
        <p:nvPr/>
      </p:nvGrpSpPr>
      <p:grpSpPr>
        <a:xfrm>
          <a:off x="0" y="0"/>
          <a:ext cx="0" cy="0"/>
          <a:chOff x="0" y="0"/>
          <a:chExt cx="0" cy="0"/>
        </a:xfrm>
      </p:grpSpPr>
      <p:sp>
        <p:nvSpPr>
          <p:cNvPr id="26" name="Dikdörtgenler"/>
          <p:cNvSpPr>
            <a:spLocks/>
          </p:cNvSpPr>
          <p:nvPr/>
        </p:nvSpPr>
        <p:spPr>
          <a:xfrm>
            <a:off x="4215323" y="6768893"/>
            <a:ext cx="2262749" cy="300989"/>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1400" b="1" i="0" u="none" strike="noStrike" kern="1200" cap="none" spc="0" baseline="0" dirty="0">
                <a:solidFill>
                  <a:schemeClr val="bg1"/>
                </a:solidFill>
                <a:latin typeface="Calibri" charset="0"/>
                <a:ea typeface="等线" charset="0"/>
                <a:cs typeface="Droid Sans" charset="0"/>
              </a:rPr>
              <a:t>2025-2026</a:t>
            </a:r>
            <a:endParaRPr lang="zh-CN" altLang="en-US" sz="1400" b="1" i="0" u="none" strike="noStrike" kern="1200" cap="none" spc="0" baseline="0" dirty="0">
              <a:solidFill>
                <a:schemeClr val="bg1"/>
              </a:solidFill>
              <a:latin typeface="Calibri" charset="0"/>
              <a:ea typeface="等线" charset="0"/>
              <a:cs typeface="Droid Sans" charset="0"/>
            </a:endParaRPr>
          </a:p>
        </p:txBody>
      </p:sp>
      <p:sp>
        <p:nvSpPr>
          <p:cNvPr id="27" name="Dikdörtgenler"/>
          <p:cNvSpPr>
            <a:spLocks/>
          </p:cNvSpPr>
          <p:nvPr/>
        </p:nvSpPr>
        <p:spPr>
          <a:xfrm>
            <a:off x="1442014" y="4614457"/>
            <a:ext cx="8927885" cy="2308324"/>
          </a:xfrm>
          <a:prstGeom prst="rect">
            <a:avLst/>
          </a:prstGeom>
          <a:noFill/>
          <a:ln w="12700" cap="flat" cmpd="sng">
            <a:noFill/>
            <a:prstDash val="solid"/>
            <a:miter/>
          </a:ln>
        </p:spPr>
        <p:txBody>
          <a:bodyPr vert="horz" wrap="square" lIns="91440" tIns="45720" rIns="91440" bIns="45720" anchor="ctr" anchorCtr="0">
            <a:prstTxWarp prst="textNoShape">
              <a:avLst/>
            </a:prstTxWarp>
            <a:spAutoFit/>
          </a:bodyPr>
          <a:lstStyle/>
          <a:p>
            <a:pPr marL="0" indent="0" algn="ctr">
              <a:lnSpc>
                <a:spcPct val="100000"/>
              </a:lnSpc>
              <a:spcBef>
                <a:spcPts val="0"/>
              </a:spcBef>
              <a:spcAft>
                <a:spcPts val="0"/>
              </a:spcAft>
              <a:buNone/>
            </a:pPr>
            <a:endParaRPr lang="en-US" altLang="zh-CN" sz="2400" b="1" i="0" u="none" strike="noStrike" kern="1200" cap="none" spc="0" baseline="0" dirty="0">
              <a:solidFill>
                <a:schemeClr val="bg1"/>
              </a:solidFill>
              <a:latin typeface="Times New Roman" pitchFamily="18" charset="0"/>
              <a:ea typeface="等线" charset="0"/>
              <a:cs typeface="Times New Roman" pitchFamily="18" charset="0"/>
            </a:endParaRPr>
          </a:p>
          <a:p>
            <a:pPr marL="0" indent="0" algn="ctr">
              <a:lnSpc>
                <a:spcPct val="100000"/>
              </a:lnSpc>
              <a:spcBef>
                <a:spcPts val="0"/>
              </a:spcBef>
              <a:spcAft>
                <a:spcPts val="0"/>
              </a:spcAft>
              <a:buNone/>
            </a:pPr>
            <a:r>
              <a:rPr lang="en-US" altLang="zh-CN" sz="2400" b="1" i="0" u="none" strike="noStrike" kern="1200" cap="none" spc="0" baseline="0" dirty="0">
                <a:solidFill>
                  <a:schemeClr val="bg1"/>
                </a:solidFill>
                <a:latin typeface="Times New Roman" pitchFamily="18" charset="0"/>
                <a:ea typeface="等线" charset="0"/>
                <a:cs typeface="Times New Roman" pitchFamily="18" charset="0"/>
              </a:rPr>
              <a:t>BATMAN</a:t>
            </a:r>
          </a:p>
          <a:p>
            <a:pPr marL="0" indent="0" algn="ctr">
              <a:lnSpc>
                <a:spcPct val="100000"/>
              </a:lnSpc>
              <a:spcBef>
                <a:spcPts val="0"/>
              </a:spcBef>
              <a:spcAft>
                <a:spcPts val="0"/>
              </a:spcAft>
              <a:buNone/>
            </a:pPr>
            <a:r>
              <a:rPr lang="en-US" altLang="zh-CN" sz="2400" b="1" i="0" u="none" strike="noStrike" kern="1200" cap="none" spc="0" baseline="0" dirty="0">
                <a:solidFill>
                  <a:schemeClr val="bg1"/>
                </a:solidFill>
                <a:latin typeface="Times New Roman" pitchFamily="18" charset="0"/>
                <a:ea typeface="等线" charset="0"/>
                <a:cs typeface="Times New Roman" pitchFamily="18" charset="0"/>
              </a:rPr>
              <a:t>REHBERLİK VE ARAŞTIRMA MERKEZİ</a:t>
            </a:r>
          </a:p>
          <a:p>
            <a:pPr marL="0" indent="0" algn="ctr">
              <a:lnSpc>
                <a:spcPct val="100000"/>
              </a:lnSpc>
              <a:spcBef>
                <a:spcPts val="0"/>
              </a:spcBef>
              <a:spcAft>
                <a:spcPts val="0"/>
              </a:spcAft>
              <a:buNone/>
            </a:pPr>
            <a:r>
              <a:rPr lang="tr-TR" altLang="zh-CN" sz="2400" b="1" dirty="0" smtClean="0">
                <a:solidFill>
                  <a:schemeClr val="bg1"/>
                </a:solidFill>
                <a:latin typeface="Times New Roman" pitchFamily="18" charset="0"/>
                <a:ea typeface="等线" charset="0"/>
                <a:cs typeface="Times New Roman" pitchFamily="18" charset="0"/>
              </a:rPr>
              <a:t>ERGENLİK GELİŞİM DÖNEMİ VE ÖĞRENCİ-AİLE </a:t>
            </a:r>
            <a:r>
              <a:rPr lang="tr-TR" altLang="zh-CN" sz="2400" b="1" dirty="0" smtClean="0">
                <a:solidFill>
                  <a:schemeClr val="bg1"/>
                </a:solidFill>
                <a:latin typeface="Times New Roman" pitchFamily="18" charset="0"/>
                <a:ea typeface="等线" charset="0"/>
                <a:cs typeface="Times New Roman" pitchFamily="18" charset="0"/>
              </a:rPr>
              <a:t>İLİŞKİSİ-ORTAOKUL-VELİ EĞİTİMİ</a:t>
            </a:r>
            <a:endParaRPr lang="en-US" altLang="zh-CN" sz="2400" b="1" i="0" u="none" strike="noStrike" kern="1200" cap="none" spc="0" baseline="0" dirty="0">
              <a:solidFill>
                <a:schemeClr val="bg1"/>
              </a:solidFill>
              <a:latin typeface="Times New Roman" pitchFamily="18" charset="0"/>
              <a:ea typeface="等线" charset="0"/>
              <a:cs typeface="Times New Roman" pitchFamily="18" charset="0"/>
            </a:endParaRPr>
          </a:p>
          <a:p>
            <a:pPr marL="0" indent="0" algn="ctr">
              <a:lnSpc>
                <a:spcPct val="100000"/>
              </a:lnSpc>
              <a:spcBef>
                <a:spcPts val="0"/>
              </a:spcBef>
              <a:spcAft>
                <a:spcPts val="0"/>
              </a:spcAft>
              <a:buNone/>
            </a:pPr>
            <a:endParaRPr lang="zh-CN" altLang="en-US" sz="2400" b="1" i="0" u="none" strike="noStrike" kern="1200" cap="none" spc="0" baseline="0" dirty="0">
              <a:solidFill>
                <a:schemeClr val="bg1"/>
              </a:solidFill>
              <a:latin typeface="Times New Roman" pitchFamily="18" charset="0"/>
              <a:ea typeface="等线" charset="0"/>
              <a:cs typeface="Times New Roman" pitchFamily="18" charset="0"/>
            </a:endParaRPr>
          </a:p>
        </p:txBody>
      </p:sp>
    </p:spTree>
    <p:extLst>
      <p:ext uri="{BB962C8B-B14F-4D97-AF65-F5344CB8AC3E}">
        <p14:creationId xmlns:p14="http://schemas.microsoft.com/office/powerpoint/2010/main" xmlns="" val="86835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2411603" y="261257"/>
          <a:ext cx="6913267" cy="107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yagram"/>
          <p:cNvGraphicFramePr/>
          <p:nvPr/>
        </p:nvGraphicFramePr>
        <p:xfrm>
          <a:off x="1077913" y="2076450"/>
          <a:ext cx="9613900" cy="49879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97998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1838847" y="914401"/>
          <a:ext cx="7325249" cy="854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000" b="1" dirty="0">
                <a:latin typeface="Times New Roman" panose="02020603050405020304" pitchFamily="18" charset="0"/>
                <a:cs typeface="Times New Roman" panose="02020603050405020304" pitchFamily="18" charset="0"/>
              </a:rPr>
              <a:t>"Beni anlamıyorsunuz!"</a:t>
            </a:r>
            <a:r>
              <a:rPr lang="tr-TR" sz="2000" dirty="0">
                <a:latin typeface="Times New Roman" panose="02020603050405020304" pitchFamily="18" charset="0"/>
                <a:cs typeface="Times New Roman" panose="02020603050405020304" pitchFamily="18" charset="0"/>
              </a:rPr>
              <a:t> Ergenler, kendilerini dinlenmemiş veya yargılanmış hissedebilirler</a:t>
            </a:r>
            <a:r>
              <a:rPr lang="tr-TR" sz="2000" dirty="0" smtClean="0">
                <a:latin typeface="Times New Roman" panose="02020603050405020304" pitchFamily="18" charset="0"/>
                <a:cs typeface="Times New Roman" panose="02020603050405020304" pitchFamily="18" charset="0"/>
              </a:rPr>
              <a:t>.</a:t>
            </a:r>
          </a:p>
          <a:p>
            <a:r>
              <a:rPr lang="tr-TR" sz="2000" b="1" dirty="0">
                <a:latin typeface="Times New Roman" panose="02020603050405020304" pitchFamily="18" charset="0"/>
                <a:cs typeface="Times New Roman" panose="02020603050405020304" pitchFamily="18" charset="0"/>
              </a:rPr>
              <a:t>"Her şeye karışıyorsunuz!"</a:t>
            </a:r>
            <a:r>
              <a:rPr lang="tr-TR" sz="2000" dirty="0">
                <a:latin typeface="Times New Roman" panose="02020603050405020304" pitchFamily="18" charset="0"/>
                <a:cs typeface="Times New Roman" panose="02020603050405020304" pitchFamily="18" charset="0"/>
              </a:rPr>
              <a:t> Özerklik arayışı, kontrol algısıyla çatışabilir.</a:t>
            </a:r>
          </a:p>
          <a:p>
            <a:r>
              <a:rPr lang="tr-TR" sz="2000" b="1" dirty="0">
                <a:latin typeface="Times New Roman" panose="02020603050405020304" pitchFamily="18" charset="0"/>
                <a:cs typeface="Times New Roman" panose="02020603050405020304" pitchFamily="18" charset="0"/>
              </a:rPr>
              <a:t>"Benimle hiç konuşmuyorsunuz!"</a:t>
            </a:r>
            <a:r>
              <a:rPr lang="tr-TR" sz="2000" dirty="0">
                <a:latin typeface="Times New Roman" panose="02020603050405020304" pitchFamily="18" charset="0"/>
                <a:cs typeface="Times New Roman" panose="02020603050405020304" pitchFamily="18" charset="0"/>
              </a:rPr>
              <a:t> Ebeveynler, ergenlerin sessizliğine veya içine kapanıklığına anlam veremeyebilirler.</a:t>
            </a:r>
          </a:p>
          <a:p>
            <a:pPr marL="0" indent="0">
              <a:buNone/>
            </a:pPr>
            <a:r>
              <a:rPr lang="tr-TR" sz="2000" dirty="0" smtClean="0">
                <a:latin typeface="Times New Roman" panose="02020603050405020304" pitchFamily="18" charset="0"/>
                <a:cs typeface="Times New Roman" panose="02020603050405020304" pitchFamily="18" charset="0"/>
              </a:rPr>
              <a:t>	İletişim </a:t>
            </a:r>
            <a:r>
              <a:rPr lang="tr-TR" sz="2000" dirty="0">
                <a:latin typeface="Times New Roman" panose="02020603050405020304" pitchFamily="18" charset="0"/>
                <a:cs typeface="Times New Roman" panose="02020603050405020304" pitchFamily="18" charset="0"/>
              </a:rPr>
              <a:t>kopuklukları, bu dönemde sıkça karşılaşılan bir durumdur. Açık, dürüst ve </a:t>
            </a:r>
            <a:r>
              <a:rPr lang="tr-TR" sz="2000" dirty="0" err="1">
                <a:latin typeface="Times New Roman" panose="02020603050405020304" pitchFamily="18" charset="0"/>
                <a:cs typeface="Times New Roman" panose="02020603050405020304" pitchFamily="18" charset="0"/>
              </a:rPr>
              <a:t>empatik</a:t>
            </a:r>
            <a:r>
              <a:rPr lang="tr-TR" sz="2000" dirty="0">
                <a:latin typeface="Times New Roman" panose="02020603050405020304" pitchFamily="18" charset="0"/>
                <a:cs typeface="Times New Roman" panose="02020603050405020304" pitchFamily="18" charset="0"/>
              </a:rPr>
              <a:t> iletişim, bu zorlukların üstesinden gelmede anahtardır.</a:t>
            </a:r>
          </a:p>
          <a:p>
            <a:endParaRPr lang="tr-TR" sz="2000" dirty="0">
              <a:latin typeface="Times New Roman" panose="02020603050405020304" pitchFamily="18" charset="0"/>
              <a:cs typeface="Times New Roman" panose="02020603050405020304" pitchFamily="18" charset="0"/>
            </a:endParaRPr>
          </a:p>
        </p:txBody>
      </p:sp>
      <p:pic>
        <p:nvPicPr>
          <p:cNvPr id="5" name="4 Resim" descr="indir (8).jpg"/>
          <p:cNvPicPr>
            <a:picLocks noChangeAspect="1"/>
          </p:cNvPicPr>
          <p:nvPr/>
        </p:nvPicPr>
        <p:blipFill>
          <a:blip r:embed="rId8" cstate="print"/>
          <a:stretch>
            <a:fillRect/>
          </a:stretch>
        </p:blipFill>
        <p:spPr>
          <a:xfrm>
            <a:off x="3669715" y="4842346"/>
            <a:ext cx="4087611" cy="2291984"/>
          </a:xfrm>
          <a:prstGeom prst="rect">
            <a:avLst/>
          </a:prstGeom>
        </p:spPr>
      </p:pic>
    </p:spTree>
    <p:extLst>
      <p:ext uri="{BB962C8B-B14F-4D97-AF65-F5344CB8AC3E}">
        <p14:creationId xmlns:p14="http://schemas.microsoft.com/office/powerpoint/2010/main" xmlns="" val="136807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156" y="1376935"/>
            <a:ext cx="10058400" cy="4938990"/>
          </a:xfrm>
          <a:prstGeom prst="rect">
            <a:avLst/>
          </a:prstGeom>
        </p:spPr>
      </p:pic>
    </p:spTree>
    <p:extLst>
      <p:ext uri="{BB962C8B-B14F-4D97-AF65-F5344CB8AC3E}">
        <p14:creationId xmlns:p14="http://schemas.microsoft.com/office/powerpoint/2010/main" xmlns="" val="57861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1597688" y="914401"/>
          <a:ext cx="8078876" cy="101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yagram"/>
          <p:cNvGraphicFramePr/>
          <p:nvPr/>
        </p:nvGraphicFramePr>
        <p:xfrm>
          <a:off x="-351692" y="2086498"/>
          <a:ext cx="12972422" cy="49879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726945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914400"/>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altLang="zh-CN" sz="2400" b="1" dirty="0">
                <a:latin typeface="Times New Roman" panose="02020603050405020304" pitchFamily="18" charset="0"/>
                <a:cs typeface="Times New Roman" panose="02020603050405020304" pitchFamily="18" charset="0"/>
              </a:rPr>
              <a:t>Okul Başarısı ve Aile Desteği Arasındaki İlişki</a:t>
            </a:r>
            <a:br>
              <a:rPr lang="tr-TR" altLang="zh-CN" sz="2400" b="1" dirty="0">
                <a:latin typeface="Times New Roman" panose="02020603050405020304" pitchFamily="18" charset="0"/>
                <a:cs typeface="Times New Roman" panose="02020603050405020304" pitchFamily="18" charset="0"/>
              </a:rPr>
            </a:br>
            <a:endParaRPr lang="zh-CN" altLang="en-US" sz="2400" b="1" i="0" u="none" strike="noStrike" kern="1200" cap="none" spc="0" baseline="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5 Diyagram"/>
          <p:cNvGraphicFramePr/>
          <p:nvPr/>
        </p:nvGraphicFramePr>
        <p:xfrm>
          <a:off x="0" y="1945822"/>
          <a:ext cx="10691813"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Resim" descr="indir (9).jpg"/>
          <p:cNvPicPr>
            <a:picLocks noChangeAspect="1"/>
          </p:cNvPicPr>
          <p:nvPr/>
        </p:nvPicPr>
        <p:blipFill>
          <a:blip r:embed="rId8" cstate="print"/>
          <a:stretch>
            <a:fillRect/>
          </a:stretch>
        </p:blipFill>
        <p:spPr>
          <a:xfrm>
            <a:off x="328194" y="1024931"/>
            <a:ext cx="2687752" cy="1505141"/>
          </a:xfrm>
          <a:prstGeom prst="ellipse">
            <a:avLst/>
          </a:prstGeom>
          <a:ln>
            <a:noFill/>
          </a:ln>
          <a:effectLst>
            <a:softEdge rad="112500"/>
          </a:effectLst>
        </p:spPr>
      </p:pic>
    </p:spTree>
    <p:extLst>
      <p:ext uri="{BB962C8B-B14F-4D97-AF65-F5344CB8AC3E}">
        <p14:creationId xmlns:p14="http://schemas.microsoft.com/office/powerpoint/2010/main" xmlns="" val="4121312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5" name="4 Diyagram"/>
          <p:cNvGraphicFramePr/>
          <p:nvPr/>
        </p:nvGraphicFramePr>
        <p:xfrm>
          <a:off x="1077913" y="914400"/>
          <a:ext cx="9613900" cy="126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3 Diyagram"/>
          <p:cNvGraphicFramePr/>
          <p:nvPr/>
        </p:nvGraphicFramePr>
        <p:xfrm>
          <a:off x="1077913" y="2076450"/>
          <a:ext cx="9613900" cy="49879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970389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marL="0" indent="0">
              <a:lnSpc>
                <a:spcPct val="100000"/>
              </a:lnSpc>
              <a:spcBef>
                <a:spcPts val="0"/>
              </a:spcBef>
            </a:pPr>
            <a:r>
              <a:rPr lang="tr-TR" altLang="zh-CN" sz="2000" dirty="0">
                <a:latin typeface="Times New Roman" panose="02020603050405020304" pitchFamily="18" charset="0"/>
                <a:cs typeface="Times New Roman" panose="02020603050405020304" pitchFamily="18" charset="0"/>
              </a:rPr>
              <a:t>Sınırlar, ergenlerin kendilerini güvende hissetmeleri ve sorumluluk öğrenmeleri için gereklidir. Önemli olan, bunu sevgi ve anlayış çerçevesinde yapmaktır.</a:t>
            </a:r>
          </a:p>
          <a:p>
            <a:pPr marL="0" indent="0" algn="l" eaLnBrk="1" fontAlgn="auto" latinLnBrk="0" hangingPunct="1">
              <a:lnSpc>
                <a:spcPct val="100000"/>
              </a:lnSpc>
              <a:spcBef>
                <a:spcPts val="0"/>
              </a:spcBef>
              <a:spcAft>
                <a:spcPts val="0"/>
              </a:spcAft>
              <a:buFont typeface="Arial" pitchFamily="34" charset="0"/>
              <a:buChar char="•"/>
            </a:pPr>
            <a:endParaRPr lang="zh-CN" altLang="en-US" sz="2000" b="0" i="0" u="none" strike="noStrike" kern="1200" cap="none" spc="0" baseline="0" dirty="0">
              <a:solidFill>
                <a:schemeClr val="tx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cstate="print"/>
          <a:stretch>
            <a:fillRect/>
          </a:stretch>
        </p:blipFill>
        <p:spPr>
          <a:xfrm>
            <a:off x="2891411" y="2842786"/>
            <a:ext cx="4829463" cy="4557475"/>
          </a:xfrm>
          <a:prstGeom prst="rect">
            <a:avLst/>
          </a:prstGeom>
        </p:spPr>
      </p:pic>
    </p:spTree>
    <p:extLst>
      <p:ext uri="{BB962C8B-B14F-4D97-AF65-F5344CB8AC3E}">
        <p14:creationId xmlns:p14="http://schemas.microsoft.com/office/powerpoint/2010/main" xmlns="" val="270991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1077913" y="914400"/>
          <a:ext cx="9613900" cy="126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yagram"/>
          <p:cNvGraphicFramePr/>
          <p:nvPr/>
        </p:nvGraphicFramePr>
        <p:xfrm>
          <a:off x="1077913" y="2401556"/>
          <a:ext cx="9613900" cy="4662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68942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1738365" y="753626"/>
          <a:ext cx="7546312" cy="443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Metin kutusu" descr="Buraya metin eklemek için çift dokunun&#10;"/>
          <p:cNvSpPr>
            <a:spLocks noGrp="1"/>
          </p:cNvSpPr>
          <p:nvPr>
            <p:ph type="body" idx="4294967295"/>
          </p:nvPr>
        </p:nvSpPr>
        <p:spPr>
          <a:xfrm>
            <a:off x="1077913" y="1286190"/>
            <a:ext cx="9613900" cy="5778186"/>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marL="0" indent="0">
              <a:lnSpc>
                <a:spcPct val="100000"/>
              </a:lnSpc>
              <a:spcBef>
                <a:spcPts val="0"/>
              </a:spcBef>
              <a:buNone/>
            </a:pPr>
            <a:r>
              <a:rPr lang="tr-TR" sz="2000" dirty="0">
                <a:latin typeface="Times New Roman" pitchFamily="18" charset="0"/>
                <a:cs typeface="Times New Roman" pitchFamily="18" charset="0"/>
              </a:rPr>
              <a:t>Ergenlik döneminde akademik başarı düşebilir</a:t>
            </a:r>
            <a:r>
              <a:rPr lang="tr-TR" sz="2000" dirty="0" smtClean="0">
                <a:latin typeface="Times New Roman" pitchFamily="18" charset="0"/>
                <a:cs typeface="Times New Roman" pitchFamily="18" charset="0"/>
              </a:rPr>
              <a:t>. Bu </a:t>
            </a:r>
            <a:r>
              <a:rPr lang="tr-TR" sz="2000" dirty="0">
                <a:latin typeface="Times New Roman" pitchFamily="18" charset="0"/>
                <a:cs typeface="Times New Roman" pitchFamily="18" charset="0"/>
              </a:rPr>
              <a:t>durumun sebebi ergenin dikkatini toplayamaması, sürekli hayal kurmaktan derslerine motive olamamasıdır. Ergenler bunun nedenini anlayamazlar. Tüm dikkatlerin üstünde olmasından hoşlanırlar. Olaylar karşısında sakinliklerini koruyamazlar ve aceleci davranırlar. Ergen zaman zaman </a:t>
            </a:r>
            <a:r>
              <a:rPr lang="tr-TR" sz="2000" b="1" dirty="0">
                <a:latin typeface="Times New Roman" pitchFamily="18" charset="0"/>
                <a:cs typeface="Times New Roman" pitchFamily="18" charset="0"/>
              </a:rPr>
              <a:t>öfke patlamaları </a:t>
            </a:r>
            <a:r>
              <a:rPr lang="tr-TR" sz="2000" dirty="0">
                <a:latin typeface="Times New Roman" pitchFamily="18" charset="0"/>
                <a:cs typeface="Times New Roman" pitchFamily="18" charset="0"/>
              </a:rPr>
              <a:t>yaşayabilir</a:t>
            </a:r>
            <a:r>
              <a:rPr lang="tr-TR" sz="2000" dirty="0" smtClean="0">
                <a:latin typeface="Times New Roman" pitchFamily="18" charset="0"/>
                <a:cs typeface="Times New Roman" pitchFamily="18" charset="0"/>
              </a:rPr>
              <a:t>. Öfkeliyken </a:t>
            </a:r>
            <a:r>
              <a:rPr lang="tr-TR" sz="2000" dirty="0">
                <a:latin typeface="Times New Roman" pitchFamily="18" charset="0"/>
                <a:cs typeface="Times New Roman" pitchFamily="18" charset="0"/>
              </a:rPr>
              <a:t>onunla iletişim kurmak </a:t>
            </a:r>
            <a:r>
              <a:rPr lang="tr-TR" sz="2000" dirty="0" smtClean="0">
                <a:latin typeface="Times New Roman" pitchFamily="18" charset="0"/>
                <a:cs typeface="Times New Roman" pitchFamily="18" charset="0"/>
              </a:rPr>
              <a:t>anlamsızdı .</a:t>
            </a:r>
            <a:r>
              <a:rPr lang="tr-TR" sz="2000" dirty="0">
                <a:latin typeface="Times New Roman" pitchFamily="18" charset="0"/>
                <a:cs typeface="Times New Roman" pitchFamily="18" charset="0"/>
              </a:rPr>
              <a:t>Sakinleşmesini beklemek gerekir. Ergenlik döneminde </a:t>
            </a:r>
            <a:r>
              <a:rPr lang="tr-TR" sz="2000" b="1" dirty="0">
                <a:latin typeface="Times New Roman" pitchFamily="18" charset="0"/>
                <a:cs typeface="Times New Roman" pitchFamily="18" charset="0"/>
              </a:rPr>
              <a:t>gençler dış görünüşüne </a:t>
            </a:r>
            <a:r>
              <a:rPr lang="tr-TR" sz="2000" dirty="0">
                <a:latin typeface="Times New Roman" pitchFamily="18" charset="0"/>
                <a:cs typeface="Times New Roman" pitchFamily="18" charset="0"/>
              </a:rPr>
              <a:t>aşırı önem verirler</a:t>
            </a:r>
            <a:r>
              <a:rPr lang="tr-TR" sz="2000" b="1" dirty="0">
                <a:latin typeface="Times New Roman" pitchFamily="18" charset="0"/>
                <a:cs typeface="Times New Roman" pitchFamily="18" charset="0"/>
              </a:rPr>
              <a:t>. Çevresindekiler tarafından beğenilmek</a:t>
            </a:r>
            <a:r>
              <a:rPr lang="tr-TR" sz="2000" dirty="0">
                <a:latin typeface="Times New Roman" pitchFamily="18" charset="0"/>
                <a:cs typeface="Times New Roman" pitchFamily="18" charset="0"/>
              </a:rPr>
              <a:t> isterler. Bu durum onların kıyafet seçimini etkiler. Yeme davranışlarında değişiklikler görülür</a:t>
            </a:r>
            <a:r>
              <a:rPr lang="tr-TR" sz="2000" dirty="0" smtClean="0">
                <a:latin typeface="Times New Roman" pitchFamily="18" charset="0"/>
                <a:cs typeface="Times New Roman" pitchFamily="18" charset="0"/>
              </a:rPr>
              <a:t>. Örneğin </a:t>
            </a:r>
            <a:r>
              <a:rPr lang="tr-TR" sz="2000" dirty="0">
                <a:latin typeface="Times New Roman" pitchFamily="18" charset="0"/>
                <a:cs typeface="Times New Roman" pitchFamily="18" charset="0"/>
              </a:rPr>
              <a:t>zayıf olsa bile kendisini kilolu hissettiği için yemek yemeyi azaltabilir</a:t>
            </a:r>
            <a:r>
              <a:rPr lang="tr-TR" sz="2000" dirty="0" smtClean="0">
                <a:latin typeface="Times New Roman" pitchFamily="18" charset="0"/>
                <a:cs typeface="Times New Roman" pitchFamily="18" charset="0"/>
              </a:rPr>
              <a:t>. Hatta </a:t>
            </a:r>
            <a:r>
              <a:rPr lang="tr-TR" sz="2000" dirty="0">
                <a:latin typeface="Times New Roman" pitchFamily="18" charset="0"/>
                <a:cs typeface="Times New Roman" pitchFamily="18" charset="0"/>
              </a:rPr>
              <a:t>ileri düzeyde yeme bozuklukları da bu dönemde görülebilir. Ergenler arkadaş grubuna dahil olmak için olumsuz alışkanlıklar (</a:t>
            </a:r>
            <a:r>
              <a:rPr lang="tr-TR" sz="2000" dirty="0" err="1">
                <a:latin typeface="Times New Roman" pitchFamily="18" charset="0"/>
                <a:cs typeface="Times New Roman" pitchFamily="18" charset="0"/>
              </a:rPr>
              <a:t>alko,sigara</a:t>
            </a:r>
            <a:r>
              <a:rPr lang="tr-TR" sz="2000" dirty="0">
                <a:latin typeface="Times New Roman" pitchFamily="18" charset="0"/>
                <a:cs typeface="Times New Roman" pitchFamily="18" charset="0"/>
              </a:rPr>
              <a:t> vb. bağımlılıklar) edinebilir. </a:t>
            </a:r>
            <a:r>
              <a:rPr lang="tr-TR" sz="2000" b="1" dirty="0">
                <a:latin typeface="Times New Roman" pitchFamily="18" charset="0"/>
                <a:cs typeface="Times New Roman" pitchFamily="18" charset="0"/>
              </a:rPr>
              <a:t>Gruba kendini kabul ettirmek için olumsuz davranışlar sergileyebilir. </a:t>
            </a:r>
            <a:r>
              <a:rPr lang="tr-TR" sz="2000" dirty="0">
                <a:latin typeface="Times New Roman" pitchFamily="18" charset="0"/>
                <a:cs typeface="Times New Roman" pitchFamily="18" charset="0"/>
              </a:rPr>
              <a:t>Okullarda rastlanan çeteleşmenin bir sebebi de budur. </a:t>
            </a:r>
            <a:endParaRPr lang="zh-CN" altLang="en-US" sz="2000" b="0" i="0" u="none" strike="noStrike" kern="1200" cap="none" spc="0" baseline="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90597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1477108" y="914400"/>
          <a:ext cx="7827666" cy="126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marL="0" indent="0">
              <a:lnSpc>
                <a:spcPct val="100000"/>
              </a:lnSpc>
              <a:spcBef>
                <a:spcPts val="0"/>
              </a:spcBef>
              <a:buNone/>
            </a:pPr>
            <a:r>
              <a:rPr lang="tr-TR" sz="2000" dirty="0">
                <a:latin typeface="Times New Roman" pitchFamily="18" charset="0"/>
                <a:cs typeface="Times New Roman" pitchFamily="18" charset="0"/>
              </a:rPr>
              <a:t>Ergenle iletişim kurmanın en önemli adımı onu </a:t>
            </a:r>
            <a:r>
              <a:rPr lang="tr-TR" sz="2000" b="1" dirty="0" err="1">
                <a:latin typeface="Times New Roman" pitchFamily="18" charset="0"/>
                <a:cs typeface="Times New Roman" pitchFamily="18" charset="0"/>
              </a:rPr>
              <a:t>dinlemektir</a:t>
            </a:r>
            <a:r>
              <a:rPr lang="tr-TR" sz="2000" dirty="0" err="1">
                <a:latin typeface="Times New Roman" pitchFamily="18" charset="0"/>
                <a:cs typeface="Times New Roman" pitchFamily="18" charset="0"/>
              </a:rPr>
              <a:t>.Bu</a:t>
            </a:r>
            <a:r>
              <a:rPr lang="tr-TR" sz="2000" dirty="0">
                <a:latin typeface="Times New Roman" pitchFamily="18" charset="0"/>
                <a:cs typeface="Times New Roman" pitchFamily="18" charset="0"/>
              </a:rPr>
              <a:t> şekilde ergen anlaşıldığını ve ilgilenildiğini hisseder. Ergeni dinlerken </a:t>
            </a:r>
            <a:r>
              <a:rPr lang="tr-TR" sz="2000" b="1" dirty="0">
                <a:latin typeface="Times New Roman" pitchFamily="18" charset="0"/>
                <a:cs typeface="Times New Roman" pitchFamily="18" charset="0"/>
              </a:rPr>
              <a:t>akranlarıyla kıyaslama yapmadan, yargılamadan, kişiliğini eleştirmeden davranışlarına yönelik olumlu geri bildirimler vermek </a:t>
            </a:r>
            <a:r>
              <a:rPr lang="tr-TR" sz="2000" dirty="0">
                <a:latin typeface="Times New Roman" pitchFamily="18" charset="0"/>
                <a:cs typeface="Times New Roman" pitchFamily="18" charset="0"/>
              </a:rPr>
              <a:t>önemlidir. Ergenlik döneminde gençler birçok farklı problem yaşamakta ve bu problemlerle nasıl başa çıkacakları konusunda çaresiz </a:t>
            </a:r>
            <a:r>
              <a:rPr lang="tr-TR" sz="2000" dirty="0" err="1">
                <a:latin typeface="Times New Roman" pitchFamily="18" charset="0"/>
                <a:cs typeface="Times New Roman" pitchFamily="18" charset="0"/>
              </a:rPr>
              <a:t>kalmaktadırlar.Yetişkinlerin</a:t>
            </a:r>
            <a:r>
              <a:rPr lang="tr-TR" sz="2000" dirty="0">
                <a:latin typeface="Times New Roman" pitchFamily="18" charset="0"/>
                <a:cs typeface="Times New Roman" pitchFamily="18" charset="0"/>
              </a:rPr>
              <a:t> kendilerini </a:t>
            </a:r>
            <a:r>
              <a:rPr lang="tr-TR" sz="2000" dirty="0" err="1">
                <a:latin typeface="Times New Roman" pitchFamily="18" charset="0"/>
                <a:cs typeface="Times New Roman" pitchFamily="18" charset="0"/>
              </a:rPr>
              <a:t>anlamağını</a:t>
            </a:r>
            <a:r>
              <a:rPr lang="tr-TR" sz="2000" dirty="0">
                <a:latin typeface="Times New Roman" pitchFamily="18" charset="0"/>
                <a:cs typeface="Times New Roman" pitchFamily="18" charset="0"/>
              </a:rPr>
              <a:t> düşündükleri için bir uzmandan da yardım alma konusunda ön yargıya sahiptirler. Ergenlik dönemindeki gençlerin bu süreci en az problemle atlatabilmeleri için gerekli durumlarda (depresyon, davranış bozukluğu, yeme </a:t>
            </a:r>
            <a:r>
              <a:rPr lang="tr-TR" sz="2000" dirty="0" err="1">
                <a:latin typeface="Times New Roman" pitchFamily="18" charset="0"/>
                <a:cs typeface="Times New Roman" pitchFamily="18" charset="0"/>
              </a:rPr>
              <a:t>bozuklukları,karşıt</a:t>
            </a:r>
            <a:r>
              <a:rPr lang="tr-TR" sz="2000" dirty="0">
                <a:latin typeface="Times New Roman" pitchFamily="18" charset="0"/>
                <a:cs typeface="Times New Roman" pitchFamily="18" charset="0"/>
              </a:rPr>
              <a:t> gelme bozukluğu ,şiddet ve saldırganlık, intihar vs.) psikolojik destek almaları için yönlendirilmeleri gerekmektedir. Bu dönemdeki gençlerin en önemli temalarının "birey olmak" olduğu bilinmeli, bu bağlamda onlara hem kendilerini özgürce ifade etme şansı hem de süreçle ilgili sorumluluk alma, karar verme hakkı verilmelidir. (Kurt ve </a:t>
            </a:r>
            <a:r>
              <a:rPr lang="tr-TR" sz="2000" dirty="0" err="1">
                <a:latin typeface="Times New Roman" pitchFamily="18" charset="0"/>
                <a:cs typeface="Times New Roman" pitchFamily="18" charset="0"/>
              </a:rPr>
              <a:t>Güçray</a:t>
            </a:r>
            <a:r>
              <a:rPr lang="tr-TR" sz="2000" dirty="0">
                <a:latin typeface="Times New Roman" pitchFamily="18" charset="0"/>
                <a:cs typeface="Times New Roman" pitchFamily="18" charset="0"/>
              </a:rPr>
              <a:t>, 2006</a:t>
            </a:r>
            <a:r>
              <a:rPr lang="tr-TR" sz="2000" dirty="0" smtClean="0">
                <a:latin typeface="Times New Roman" pitchFamily="18" charset="0"/>
                <a:cs typeface="Times New Roman" pitchFamily="18" charset="0"/>
              </a:rPr>
              <a:t>)</a:t>
            </a:r>
            <a:endParaRPr lang="zh-CN" altLang="en-US" sz="2000" b="0" i="0" u="none" strike="noStrike" kern="1200" cap="none" spc="0" baseline="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9527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7" name="Metin kutusu" descr="Buraya metin eklemek için çift dokunun&#10;"/>
          <p:cNvSpPr>
            <a:spLocks noGrp="1"/>
          </p:cNvSpPr>
          <p:nvPr>
            <p:ph type="body" idx="4294967295"/>
          </p:nvPr>
        </p:nvSpPr>
        <p:spPr>
          <a:xfrm>
            <a:off x="1077913" y="2076450"/>
            <a:ext cx="9613900" cy="498792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tr-TR" sz="2000" dirty="0" smtClean="0"/>
              <a:t>Ergenlik, bireylerin kimliklerini keşfettikleri, önemli fiziksel, bilişsel, duygusal ve sosyal değişimler yaşadıkları bir geçiş evresidir.</a:t>
            </a:r>
          </a:p>
          <a:p>
            <a:endParaRPr lang="tr-TR" sz="2000" dirty="0">
              <a:latin typeface="Times New Roman" panose="02020603050405020304" pitchFamily="18" charset="0"/>
              <a:cs typeface="Times New Roman" panose="02020603050405020304" pitchFamily="18" charset="0"/>
            </a:endParaRPr>
          </a:p>
        </p:txBody>
      </p:sp>
      <p:pic>
        <p:nvPicPr>
          <p:cNvPr id="1026" name="Picture 2" descr="Çocuk Gelişim Evreler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3720" y="3336925"/>
            <a:ext cx="5392737" cy="33704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2" name="Metin kutusu 1"/>
          <p:cNvSpPr txBox="1"/>
          <p:nvPr/>
        </p:nvSpPr>
        <p:spPr>
          <a:xfrm>
            <a:off x="2411604" y="1185705"/>
            <a:ext cx="6209881" cy="400110"/>
          </a:xfrm>
          <a:prstGeom prst="rect">
            <a:avLst/>
          </a:prstGeom>
          <a:noFill/>
        </p:spPr>
        <p:txBody>
          <a:bodyPr wrap="square" rtlCol="0">
            <a:spAutoFit/>
          </a:bodyPr>
          <a:lstStyle/>
          <a:p>
            <a:pPr algn="ctr"/>
            <a:r>
              <a:rPr lang="tr-TR" sz="2000" b="1" dirty="0" smtClean="0">
                <a:latin typeface="Times New Roman" panose="02020603050405020304" pitchFamily="18" charset="0"/>
                <a:cs typeface="Times New Roman" panose="02020603050405020304" pitchFamily="18" charset="0"/>
              </a:rPr>
              <a:t>ERGENLİK</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5767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1366577" y="914401"/>
          <a:ext cx="5606979" cy="101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yagram"/>
          <p:cNvGraphicFramePr/>
          <p:nvPr/>
        </p:nvGraphicFramePr>
        <p:xfrm>
          <a:off x="1077913" y="2076450"/>
          <a:ext cx="9613900" cy="49879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413546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Kombinasyon"/>
          <p:cNvGrpSpPr>
            <a:grpSpLocks/>
          </p:cNvGrpSpPr>
          <p:nvPr/>
        </p:nvGrpSpPr>
        <p:grpSpPr>
          <a:xfrm>
            <a:off x="799970" y="6167229"/>
            <a:ext cx="2450274" cy="376706"/>
            <a:chOff x="799970" y="6167229"/>
            <a:chExt cx="2450274" cy="376706"/>
          </a:xfrm>
        </p:grpSpPr>
        <p:pic>
          <p:nvPicPr>
            <p:cNvPr id="147" name="Görseller"/>
            <p:cNvPicPr>
              <a:picLocks noChangeAspect="1"/>
            </p:cNvPicPr>
            <p:nvPr/>
          </p:nvPicPr>
          <p:blipFill>
            <a:blip r:embed="rId3" cstate="print"/>
            <a:stretch>
              <a:fillRect/>
            </a:stretch>
          </p:blipFill>
          <p:spPr>
            <a:xfrm>
              <a:off x="799970" y="6167229"/>
              <a:ext cx="302043" cy="318083"/>
            </a:xfrm>
            <a:prstGeom prst="rect">
              <a:avLst/>
            </a:prstGeom>
            <a:noFill/>
            <a:ln w="12700" cap="flat" cmpd="sng">
              <a:noFill/>
              <a:prstDash val="solid"/>
              <a:miter/>
            </a:ln>
          </p:spPr>
        </p:pic>
        <p:sp>
          <p:nvSpPr>
            <p:cNvPr id="148" name="Dikdörtgenler"/>
            <p:cNvSpPr>
              <a:spLocks/>
            </p:cNvSpPr>
            <p:nvPr/>
          </p:nvSpPr>
          <p:spPr>
            <a:xfrm>
              <a:off x="1056520" y="6214372"/>
              <a:ext cx="2193724" cy="329563"/>
            </a:xfrm>
            <a:prstGeom prst="rect">
              <a:avLst/>
            </a:prstGeom>
            <a:noFill/>
            <a:ln w="12700"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579" b="1" i="0" u="none" strike="noStrike" kern="1200" cap="none" spc="0" baseline="0">
                  <a:solidFill>
                    <a:schemeClr val="bg1"/>
                  </a:solidFill>
                  <a:latin typeface="Calibri" charset="0"/>
                  <a:ea typeface="等线" charset="0"/>
                  <a:cs typeface="Droid Sans" charset="0"/>
                </a:rPr>
                <a:t>batmanram.meb.k12</a:t>
              </a:r>
              <a:endParaRPr lang="zh-CN" altLang="en-US" sz="1579" b="0" i="0" u="none" strike="noStrike" kern="1200" cap="none" spc="0" baseline="0">
                <a:solidFill>
                  <a:schemeClr val="bg1"/>
                </a:solidFill>
                <a:latin typeface="Calibri" charset="0"/>
                <a:ea typeface="等线" charset="0"/>
                <a:cs typeface="Droid Sans" charset="0"/>
              </a:endParaRPr>
            </a:p>
          </p:txBody>
        </p:sp>
      </p:grpSp>
      <p:grpSp>
        <p:nvGrpSpPr>
          <p:cNvPr id="3" name="Kombinasyon"/>
          <p:cNvGrpSpPr>
            <a:grpSpLocks/>
          </p:cNvGrpSpPr>
          <p:nvPr/>
        </p:nvGrpSpPr>
        <p:grpSpPr>
          <a:xfrm>
            <a:off x="3033814" y="6209387"/>
            <a:ext cx="1916652" cy="318082"/>
            <a:chOff x="3033814" y="6209387"/>
            <a:chExt cx="1916652" cy="318082"/>
          </a:xfrm>
        </p:grpSpPr>
        <p:pic>
          <p:nvPicPr>
            <p:cNvPr id="150" name="Görseller"/>
            <p:cNvPicPr>
              <a:picLocks noChangeAspect="1"/>
            </p:cNvPicPr>
            <p:nvPr/>
          </p:nvPicPr>
          <p:blipFill>
            <a:blip r:embed="rId4" cstate="print"/>
            <a:stretch>
              <a:fillRect/>
            </a:stretch>
          </p:blipFill>
          <p:spPr>
            <a:xfrm>
              <a:off x="3033814" y="6209387"/>
              <a:ext cx="318083" cy="318082"/>
            </a:xfrm>
            <a:prstGeom prst="rect">
              <a:avLst/>
            </a:prstGeom>
            <a:noFill/>
            <a:ln w="12700" cap="flat" cmpd="sng">
              <a:noFill/>
              <a:prstDash val="solid"/>
              <a:miter/>
            </a:ln>
          </p:spPr>
        </p:pic>
        <p:sp>
          <p:nvSpPr>
            <p:cNvPr id="151" name="Dikdörtgenler"/>
            <p:cNvSpPr>
              <a:spLocks/>
            </p:cNvSpPr>
            <p:nvPr/>
          </p:nvSpPr>
          <p:spPr>
            <a:xfrm>
              <a:off x="3342774" y="6211886"/>
              <a:ext cx="1607691" cy="300989"/>
            </a:xfrm>
            <a:prstGeom prst="rect">
              <a:avLst/>
            </a:prstGeom>
            <a:noFill/>
            <a:ln w="12700"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400" b="1" i="0" u="none" strike="noStrike" kern="1200" cap="none" spc="0" baseline="0">
                  <a:solidFill>
                    <a:schemeClr val="bg1"/>
                  </a:solidFill>
                  <a:latin typeface="Calibri" charset="0"/>
                  <a:ea typeface="等线" charset="0"/>
                  <a:cs typeface="Droid Sans" charset="0"/>
                </a:rPr>
                <a:t>Batmanrehberlik</a:t>
              </a:r>
              <a:endParaRPr lang="zh-CN" altLang="en-US" sz="1579" b="0" i="0" u="none" strike="noStrike" kern="1200" cap="none" spc="0" baseline="0">
                <a:solidFill>
                  <a:schemeClr val="bg1"/>
                </a:solidFill>
                <a:latin typeface="Calibri" charset="0"/>
                <a:ea typeface="等线" charset="0"/>
                <a:cs typeface="Droid Sans" charset="0"/>
              </a:endParaRPr>
            </a:p>
          </p:txBody>
        </p:sp>
      </p:grpSp>
      <p:grpSp>
        <p:nvGrpSpPr>
          <p:cNvPr id="4" name="Kombinasyon"/>
          <p:cNvGrpSpPr>
            <a:grpSpLocks/>
          </p:cNvGrpSpPr>
          <p:nvPr/>
        </p:nvGrpSpPr>
        <p:grpSpPr>
          <a:xfrm>
            <a:off x="4782141" y="6183305"/>
            <a:ext cx="1840927" cy="335348"/>
            <a:chOff x="4782141" y="6183305"/>
            <a:chExt cx="1840927" cy="335348"/>
          </a:xfrm>
        </p:grpSpPr>
        <p:pic>
          <p:nvPicPr>
            <p:cNvPr id="153" name="Görseller"/>
            <p:cNvPicPr>
              <a:picLocks noChangeAspect="1"/>
            </p:cNvPicPr>
            <p:nvPr/>
          </p:nvPicPr>
          <p:blipFill>
            <a:blip r:embed="rId5" cstate="print"/>
            <a:stretch>
              <a:fillRect/>
            </a:stretch>
          </p:blipFill>
          <p:spPr>
            <a:xfrm>
              <a:off x="4782141" y="6200571"/>
              <a:ext cx="318083" cy="318082"/>
            </a:xfrm>
            <a:prstGeom prst="rect">
              <a:avLst/>
            </a:prstGeom>
            <a:noFill/>
            <a:ln w="12700" cap="flat" cmpd="sng">
              <a:noFill/>
              <a:prstDash val="solid"/>
              <a:miter/>
            </a:ln>
          </p:spPr>
        </p:pic>
        <p:sp>
          <p:nvSpPr>
            <p:cNvPr id="154" name="Dikdörtgenler"/>
            <p:cNvSpPr>
              <a:spLocks/>
            </p:cNvSpPr>
            <p:nvPr/>
          </p:nvSpPr>
          <p:spPr>
            <a:xfrm>
              <a:off x="5091103" y="6183305"/>
              <a:ext cx="1531965" cy="329563"/>
            </a:xfrm>
            <a:prstGeom prst="rect">
              <a:avLst/>
            </a:prstGeom>
            <a:noFill/>
            <a:ln w="12700"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579" b="1" i="0" u="none" strike="noStrike" kern="1200" cap="none" spc="0" baseline="0">
                  <a:solidFill>
                    <a:schemeClr val="bg1"/>
                  </a:solidFill>
                  <a:latin typeface="Calibri" charset="0"/>
                  <a:ea typeface="等线" charset="0"/>
                  <a:cs typeface="Droid Sans" charset="0"/>
                </a:rPr>
                <a:t>Batmanilmem</a:t>
              </a:r>
              <a:endParaRPr lang="zh-CN" altLang="en-US" sz="1579" b="0" i="0" u="none" strike="noStrike" kern="1200" cap="none" spc="0" baseline="0">
                <a:solidFill>
                  <a:schemeClr val="bg1"/>
                </a:solidFill>
                <a:latin typeface="Calibri" charset="0"/>
                <a:ea typeface="等线" charset="0"/>
                <a:cs typeface="Droid Sans" charset="0"/>
              </a:endParaRPr>
            </a:p>
          </p:txBody>
        </p:sp>
      </p:grpSp>
    </p:spTree>
    <p:extLst>
      <p:ext uri="{BB962C8B-B14F-4D97-AF65-F5344CB8AC3E}">
        <p14:creationId xmlns:p14="http://schemas.microsoft.com/office/powerpoint/2010/main" xmlns="" val="13663488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937236" y="1657979"/>
            <a:ext cx="9131212" cy="1323439"/>
          </a:xfrm>
          <a:prstGeom prst="rect">
            <a:avLst/>
          </a:prstGeom>
          <a:noFill/>
        </p:spPr>
        <p:txBody>
          <a:bodyPr wrap="square" rtlCol="0">
            <a:spAutoFit/>
          </a:bodyPr>
          <a:lstStyle/>
          <a:p>
            <a:r>
              <a:rPr lang="tr-TR" sz="2000" b="1" dirty="0" smtClean="0">
                <a:latin typeface="Times New Roman" pitchFamily="18" charset="0"/>
                <a:cs typeface="Times New Roman" pitchFamily="18" charset="0"/>
              </a:rPr>
              <a:t>	Ergenlik</a:t>
            </a:r>
            <a:r>
              <a:rPr lang="tr-TR" sz="2000" dirty="0">
                <a:latin typeface="Times New Roman" pitchFamily="18" charset="0"/>
                <a:cs typeface="Times New Roman" pitchFamily="18" charset="0"/>
              </a:rPr>
              <a:t>, hem fiziksel hem de zihinsel olarak büyük bir dönüşüm sürecidir. Bu dönemdeki değişimleri anlamak, ergenlerin davranışlarını yorumlamak için kritik öneme sahiptir.</a:t>
            </a:r>
          </a:p>
          <a:p>
            <a:endParaRPr lang="tr-TR" sz="2000" dirty="0">
              <a:latin typeface="Times New Roman" pitchFamily="18" charset="0"/>
              <a:cs typeface="Times New Roman" pitchFamily="18" charset="0"/>
            </a:endParaRPr>
          </a:p>
        </p:txBody>
      </p:sp>
      <p:pic>
        <p:nvPicPr>
          <p:cNvPr id="3" name="2 Resim" descr="indir (6).jpg"/>
          <p:cNvPicPr>
            <a:picLocks noChangeAspect="1"/>
          </p:cNvPicPr>
          <p:nvPr/>
        </p:nvPicPr>
        <p:blipFill>
          <a:blip r:embed="rId3" cstate="print"/>
          <a:stretch>
            <a:fillRect/>
          </a:stretch>
        </p:blipFill>
        <p:spPr>
          <a:xfrm>
            <a:off x="2883878" y="2728944"/>
            <a:ext cx="4210260" cy="3603844"/>
          </a:xfrm>
          <a:prstGeom prst="ellipse">
            <a:avLst/>
          </a:prstGeom>
          <a:ln>
            <a:noFill/>
          </a:ln>
          <a:effectLst>
            <a:outerShdw blurRad="50800" dist="38100" dir="18900000" algn="bl" rotWithShape="0">
              <a:prstClr val="black">
                <a:alpha val="40000"/>
              </a:prstClr>
            </a:outerShdw>
            <a:softEdge rad="112500"/>
          </a:effectLst>
        </p:spPr>
      </p:pic>
    </p:spTree>
    <p:extLst>
      <p:ext uri="{BB962C8B-B14F-4D97-AF65-F5344CB8AC3E}">
        <p14:creationId xmlns:p14="http://schemas.microsoft.com/office/powerpoint/2010/main" xmlns="" val="45667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3" name="2 Diyagram"/>
          <p:cNvGraphicFramePr/>
          <p:nvPr/>
        </p:nvGraphicFramePr>
        <p:xfrm>
          <a:off x="1077913" y="1322823"/>
          <a:ext cx="9613900"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75767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yagram"/>
          <p:cNvGraphicFramePr/>
          <p:nvPr/>
        </p:nvGraphicFramePr>
        <p:xfrm>
          <a:off x="1095270" y="372339"/>
          <a:ext cx="9795977" cy="1461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İçerik Yer Tutucusu"/>
          <p:cNvGraphicFramePr>
            <a:graphicFrameLocks noGrp="1"/>
          </p:cNvGraphicFramePr>
          <p:nvPr>
            <p:ph sz="half" idx="1"/>
          </p:nvPr>
        </p:nvGraphicFramePr>
        <p:xfrm>
          <a:off x="447151" y="1951893"/>
          <a:ext cx="4426299"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9 İçerik Yer Tutucusu"/>
          <p:cNvGraphicFramePr>
            <a:graphicFrameLocks noGrp="1"/>
          </p:cNvGraphicFramePr>
          <p:nvPr>
            <p:ph sz="half" idx="2"/>
          </p:nvPr>
        </p:nvGraphicFramePr>
        <p:xfrm>
          <a:off x="4953836" y="1971989"/>
          <a:ext cx="5436159" cy="45259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xmlns="" val="87576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914400"/>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sz="4000" b="1" dirty="0" smtClean="0"/>
              <a:t>Ergenlikte Duygusal ve Sosyal Gelişim</a:t>
            </a:r>
            <a:br>
              <a:rPr lang="tr-TR" sz="4000" b="1" dirty="0" smtClean="0"/>
            </a:br>
            <a:endParaRPr lang="zh-CN" altLang="en-US" sz="4000" b="1" i="0" u="none" strike="noStrike" kern="1200" cap="none" spc="0" baseline="0" dirty="0">
              <a:solidFill>
                <a:schemeClr val="tx1"/>
              </a:solidFill>
              <a:latin typeface="Times New Roman" panose="02020603050405020304" pitchFamily="18" charset="0"/>
              <a:cs typeface="Times New Roman" panose="02020603050405020304" pitchFamily="18" charset="0"/>
            </a:endParaRPr>
          </a:p>
        </p:txBody>
      </p:sp>
      <p:sp>
        <p:nvSpPr>
          <p:cNvPr id="9" name="8 Metin kutusu"/>
          <p:cNvSpPr txBox="1"/>
          <p:nvPr/>
        </p:nvSpPr>
        <p:spPr>
          <a:xfrm>
            <a:off x="988291" y="2198255"/>
            <a:ext cx="8543636" cy="923330"/>
          </a:xfrm>
          <a:prstGeom prst="rect">
            <a:avLst/>
          </a:prstGeom>
          <a:noFill/>
        </p:spPr>
        <p:txBody>
          <a:bodyPr wrap="square" rtlCol="0">
            <a:spAutoFit/>
          </a:bodyPr>
          <a:lstStyle/>
          <a:p>
            <a:r>
              <a:rPr lang="tr-TR" dirty="0" smtClean="0"/>
              <a:t>Ergenlik dönemi, duygusal yoğunluk ve sosyal ilişkilerde büyük değişimlerin yaşandığı bir süreçtir. Duygusal dalgalanmalar, kimlik arayışı, bağımsızlık isteği ve akran grubuna aidiyet, bu dönemin belirgin özellikleridir.</a:t>
            </a:r>
            <a:endParaRPr lang="tr-TR" dirty="0"/>
          </a:p>
        </p:txBody>
      </p:sp>
      <p:pic>
        <p:nvPicPr>
          <p:cNvPr id="2" name="Resim 1"/>
          <p:cNvPicPr>
            <a:picLocks noChangeAspect="1"/>
          </p:cNvPicPr>
          <p:nvPr/>
        </p:nvPicPr>
        <p:blipFill>
          <a:blip r:embed="rId3" cstate="print"/>
          <a:stretch>
            <a:fillRect/>
          </a:stretch>
        </p:blipFill>
        <p:spPr>
          <a:xfrm>
            <a:off x="2241835" y="4101421"/>
            <a:ext cx="4550850" cy="25484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419700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5" name="4 Diyagram"/>
          <p:cNvGraphicFramePr/>
          <p:nvPr/>
        </p:nvGraphicFramePr>
        <p:xfrm>
          <a:off x="1195754" y="974690"/>
          <a:ext cx="8762162" cy="1200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3 Diyagram"/>
          <p:cNvGraphicFramePr/>
          <p:nvPr/>
        </p:nvGraphicFramePr>
        <p:xfrm>
          <a:off x="1077913" y="2076450"/>
          <a:ext cx="9613900" cy="49879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87576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sp>
        <p:nvSpPr>
          <p:cNvPr id="46" name="Metin kutusu" descr="Başlık eklemek için iki kez dokunun&#10;"/>
          <p:cNvSpPr>
            <a:spLocks noGrp="1"/>
          </p:cNvSpPr>
          <p:nvPr>
            <p:ph type="title" idx="4294967295"/>
          </p:nvPr>
        </p:nvSpPr>
        <p:spPr>
          <a:xfrm>
            <a:off x="1077913" y="914400"/>
            <a:ext cx="9613900" cy="1260475"/>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algn="ctr"/>
            <a:r>
              <a:rPr lang="tr-TR" sz="2400" b="1" dirty="0" smtClean="0"/>
              <a:t/>
            </a:r>
            <a:br>
              <a:rPr lang="tr-TR" sz="2400" b="1" dirty="0" smtClean="0"/>
            </a:br>
            <a:endParaRPr lang="tr-TR" sz="2400" b="1" dirty="0">
              <a:latin typeface="Times New Roman" panose="02020603050405020304" pitchFamily="18" charset="0"/>
              <a:cs typeface="Times New Roman" panose="02020603050405020304" pitchFamily="18" charset="0"/>
            </a:endParaRPr>
          </a:p>
        </p:txBody>
      </p:sp>
      <p:graphicFrame>
        <p:nvGraphicFramePr>
          <p:cNvPr id="4" name="3 Diyagram"/>
          <p:cNvGraphicFramePr/>
          <p:nvPr/>
        </p:nvGraphicFramePr>
        <p:xfrm>
          <a:off x="1077913" y="1195754"/>
          <a:ext cx="9613900" cy="5868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7576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rgbClr val="F2F2F2"/>
          </a:fgClr>
          <a:bgClr>
            <a:srgbClr val="FFFFFF"/>
          </a:bgClr>
        </a:pattFill>
        <a:effectLst/>
      </p:bgPr>
    </p:bg>
    <p:spTree>
      <p:nvGrpSpPr>
        <p:cNvPr id="1" name=""/>
        <p:cNvGrpSpPr/>
        <p:nvPr/>
      </p:nvGrpSpPr>
      <p:grpSpPr>
        <a:xfrm>
          <a:off x="0" y="0"/>
          <a:ext cx="0" cy="0"/>
          <a:chOff x="0" y="0"/>
          <a:chExt cx="0" cy="0"/>
        </a:xfrm>
      </p:grpSpPr>
      <p:graphicFrame>
        <p:nvGraphicFramePr>
          <p:cNvPr id="5" name="4 Diyagram"/>
          <p:cNvGraphicFramePr/>
          <p:nvPr/>
        </p:nvGraphicFramePr>
        <p:xfrm>
          <a:off x="1309025" y="904351"/>
          <a:ext cx="9613900" cy="126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3 Diyagram"/>
          <p:cNvGraphicFramePr/>
          <p:nvPr/>
        </p:nvGraphicFramePr>
        <p:xfrm>
          <a:off x="1077913" y="2076450"/>
          <a:ext cx="9613900" cy="49879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387530882"/>
      </p:ext>
    </p:extLst>
  </p:cSld>
  <p:clrMapOvr>
    <a:masterClrMapping/>
  </p:clrMapOvr>
</p:sld>
</file>

<file path=ppt/theme/theme1.xml><?xml version="1.0" encoding="utf-8"?>
<a:theme xmlns:a="http://schemas.openxmlformats.org/drawingml/2006/main" name="1_Özel Tasarım">
  <a:themeElements>
    <a:clrScheme name="1_Özel Tasarım">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Özel Tasarım">
      <a:majorFont>
        <a:latin typeface=""/>
        <a:ea typeface=""/>
        <a:cs typeface=""/>
      </a:majorFont>
      <a:minorFont>
        <a:latin typeface=""/>
        <a:ea typeface=""/>
        <a:cs typeface=""/>
      </a:minorFont>
    </a:fontScheme>
    <a:fmtScheme name="1_Özel Tasarım">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Office 2013 - 2022 Teması">
  <a:themeElements>
    <a:clrScheme name="Office 2013 - 2022 Teması">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
        <a:ea typeface=""/>
        <a:cs typeface=""/>
      </a:majorFont>
      <a:minorFont>
        <a:latin typeface=""/>
        <a:ea typeface=""/>
        <a:cs typeface=""/>
      </a:minorFont>
    </a:fontScheme>
    <a:fmtScheme name="Office 2013 - 2022 Teması">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5456</TotalTime>
  <Words>1216</Words>
  <Application>Microsoft Office PowerPoint</Application>
  <PresentationFormat>Özel</PresentationFormat>
  <Paragraphs>148</Paragraphs>
  <Slides>21</Slides>
  <Notes>21</Notes>
  <HiddenSlides>0</HiddenSlides>
  <MMClips>0</MMClips>
  <ScaleCrop>false</ScaleCrop>
  <HeadingPairs>
    <vt:vector size="4" baseType="variant">
      <vt:variant>
        <vt:lpstr>Tema</vt:lpstr>
      </vt:variant>
      <vt:variant>
        <vt:i4>2</vt:i4>
      </vt:variant>
      <vt:variant>
        <vt:lpstr>Slayt Başlıkları</vt:lpstr>
      </vt:variant>
      <vt:variant>
        <vt:i4>21</vt:i4>
      </vt:variant>
    </vt:vector>
  </HeadingPairs>
  <TitlesOfParts>
    <vt:vector size="23" baseType="lpstr">
      <vt:lpstr>1_Özel Tasarım</vt:lpstr>
      <vt:lpstr>Office 2013 - 2022 Teması</vt:lpstr>
      <vt:lpstr>Slayt 1</vt:lpstr>
      <vt:lpstr>Slayt 2</vt:lpstr>
      <vt:lpstr>Slayt 3</vt:lpstr>
      <vt:lpstr>Slayt 4</vt:lpstr>
      <vt:lpstr>Slayt 5</vt:lpstr>
      <vt:lpstr>Ergenlikte Duygusal ve Sosyal Gelişim </vt:lpstr>
      <vt:lpstr>Slayt 7</vt:lpstr>
      <vt:lpstr> </vt:lpstr>
      <vt:lpstr>Slayt 9</vt:lpstr>
      <vt:lpstr>Slayt 10</vt:lpstr>
      <vt:lpstr>Slayt 11</vt:lpstr>
      <vt:lpstr>Slayt 12</vt:lpstr>
      <vt:lpstr>Slayt 13</vt:lpstr>
      <vt:lpstr>Okul Başarısı ve Aile Desteği Arasındaki İlişki </vt:lpstr>
      <vt:lpstr>Slayt 15</vt:lpstr>
      <vt:lpstr>Slayt 16</vt:lpstr>
      <vt:lpstr>Slayt 17</vt:lpstr>
      <vt:lpstr>Slayt 18</vt:lpstr>
      <vt:lpstr>Slayt 19</vt:lpstr>
      <vt:lpstr>Slayt 20</vt:lpstr>
      <vt:lpstr>Slayt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SERCAN ALBAYRAK</dc:creator>
  <cp:lastModifiedBy>ali</cp:lastModifiedBy>
  <cp:revision>449</cp:revision>
  <cp:lastPrinted>2023-08-01T15:43:42Z</cp:lastPrinted>
  <dcterms:created xsi:type="dcterms:W3CDTF">2023-06-22T09:30:24Z</dcterms:created>
  <dcterms:modified xsi:type="dcterms:W3CDTF">2025-09-08T23:17:42Z</dcterms:modified>
</cp:coreProperties>
</file>