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1"/>
    <p:sldMasterId id="2147483674" r:id="rId2"/>
    <p:sldMasterId id="2147483699" r:id="rId3"/>
  </p:sldMasterIdLst>
  <p:notesMasterIdLst>
    <p:notesMasterId r:id="rId19"/>
  </p:notesMasterIdLst>
  <p:sldIdLst>
    <p:sldId id="329" r:id="rId4"/>
    <p:sldId id="356" r:id="rId5"/>
    <p:sldId id="387" r:id="rId6"/>
    <p:sldId id="388" r:id="rId7"/>
    <p:sldId id="389" r:id="rId8"/>
    <p:sldId id="390" r:id="rId9"/>
    <p:sldId id="391" r:id="rId10"/>
    <p:sldId id="392" r:id="rId11"/>
    <p:sldId id="395" r:id="rId12"/>
    <p:sldId id="396" r:id="rId13"/>
    <p:sldId id="397" r:id="rId14"/>
    <p:sldId id="398" r:id="rId15"/>
    <p:sldId id="399" r:id="rId16"/>
    <p:sldId id="400" r:id="rId17"/>
    <p:sldId id="386" r:id="rId18"/>
  </p:sldIdLst>
  <p:sldSz cx="10691813" cy="7559675"/>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stafa YAYLAK" initials="MY" lastIdx="2" clrIdx="0">
    <p:extLst>
      <p:ext uri="{19B8F6BF-5375-455C-9EA6-DF929625EA0E}">
        <p15:presenceInfo xmlns:p15="http://schemas.microsoft.com/office/powerpoint/2012/main" userId="S-1-5-21-606747145-725345543-1801674531-65650" providerId="AD"/>
      </p:ext>
    </p:extLst>
  </p:cmAuthor>
  <p:cmAuthor id="2" name="Ayhan OZTURK01" initials="AO" lastIdx="4" clrIdx="1">
    <p:extLst>
      <p:ext uri="{19B8F6BF-5375-455C-9EA6-DF929625EA0E}">
        <p15:presenceInfo xmlns:p15="http://schemas.microsoft.com/office/powerpoint/2012/main" userId="S-1-5-21-606747145-725345543-1801674531-55353" providerId="AD"/>
      </p:ext>
    </p:extLst>
  </p:cmAuthor>
  <p:cmAuthor id="4" name="Yazar" initials="A" lastIdx="666" clrIdx="2"/>
  <p:cmAuthor id="5" name="hp" initials="h" lastIdx="1" clrIdx="3">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DEE0"/>
    <a:srgbClr val="F2E7DD"/>
    <a:srgbClr val="E8DCD0"/>
    <a:srgbClr val="FFFBF8"/>
    <a:srgbClr val="DA291C"/>
    <a:srgbClr val="800000"/>
    <a:srgbClr val="D9C6BA"/>
    <a:srgbClr val="E1CDCC"/>
    <a:srgbClr val="DC8E77"/>
    <a:srgbClr val="A37F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Orta Stil 3 - Vurgu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Açık Stil 3 - Vurgu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ABFCF23-3B69-468F-B69F-88F6DE6A72F2}" styleName="Orta Stil 1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7446" autoAdjust="0"/>
  </p:normalViewPr>
  <p:slideViewPr>
    <p:cSldViewPr snapToGrid="0">
      <p:cViewPr varScale="1">
        <p:scale>
          <a:sx n="100" d="100"/>
          <a:sy n="100" d="100"/>
        </p:scale>
        <p:origin x="1464" y="90"/>
      </p:cViewPr>
      <p:guideLst>
        <p:guide orient="horz" pos="2381"/>
        <p:guide pos="3368"/>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09" d="100"/>
          <a:sy n="109" d="100"/>
        </p:scale>
        <p:origin x="5232" y="12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45660" cy="498056"/>
          </a:xfrm>
          <a:prstGeom prst="rect">
            <a:avLst/>
          </a:prstGeom>
        </p:spPr>
        <p:txBody>
          <a:bodyPr vert="horz" lIns="91457" tIns="45730" rIns="91457" bIns="45730" rtlCol="0"/>
          <a:lstStyle>
            <a:lvl1pPr algn="l">
              <a:defRPr sz="1200"/>
            </a:lvl1pPr>
          </a:lstStyle>
          <a:p>
            <a:endParaRPr lang="tr-TR"/>
          </a:p>
        </p:txBody>
      </p:sp>
      <p:sp>
        <p:nvSpPr>
          <p:cNvPr id="3" name="Veri Yer Tutucusu 2"/>
          <p:cNvSpPr>
            <a:spLocks noGrp="1"/>
          </p:cNvSpPr>
          <p:nvPr>
            <p:ph type="dt" idx="1"/>
          </p:nvPr>
        </p:nvSpPr>
        <p:spPr>
          <a:xfrm>
            <a:off x="3850442" y="0"/>
            <a:ext cx="2945660" cy="498056"/>
          </a:xfrm>
          <a:prstGeom prst="rect">
            <a:avLst/>
          </a:prstGeom>
        </p:spPr>
        <p:txBody>
          <a:bodyPr vert="horz" lIns="91457" tIns="45730" rIns="91457" bIns="45730" rtlCol="0"/>
          <a:lstStyle>
            <a:lvl1pPr algn="r">
              <a:defRPr sz="1200"/>
            </a:lvl1pPr>
          </a:lstStyle>
          <a:p>
            <a:fld id="{690CC178-33A6-4230-9F3E-5AA43948B8A2}" type="datetimeFigureOut">
              <a:rPr lang="tr-TR" smtClean="0"/>
              <a:t>5.09.2025</a:t>
            </a:fld>
            <a:endParaRPr lang="tr-TR"/>
          </a:p>
        </p:txBody>
      </p:sp>
      <p:sp>
        <p:nvSpPr>
          <p:cNvPr id="4" name="Slayt Resmi Yer Tutucusu 3"/>
          <p:cNvSpPr>
            <a:spLocks noGrp="1" noRot="1" noChangeAspect="1"/>
          </p:cNvSpPr>
          <p:nvPr>
            <p:ph type="sldImg" idx="2"/>
          </p:nvPr>
        </p:nvSpPr>
        <p:spPr>
          <a:xfrm>
            <a:off x="1028700" y="1239838"/>
            <a:ext cx="4740275" cy="3351212"/>
          </a:xfrm>
          <a:prstGeom prst="rect">
            <a:avLst/>
          </a:prstGeom>
          <a:noFill/>
          <a:ln w="12700">
            <a:solidFill>
              <a:prstClr val="black"/>
            </a:solidFill>
          </a:ln>
        </p:spPr>
        <p:txBody>
          <a:bodyPr vert="horz" lIns="91457" tIns="45730" rIns="91457" bIns="45730" rtlCol="0" anchor="ctr"/>
          <a:lstStyle/>
          <a:p>
            <a:endParaRPr lang="tr-TR"/>
          </a:p>
        </p:txBody>
      </p:sp>
      <p:sp>
        <p:nvSpPr>
          <p:cNvPr id="5" name="Not Yer Tutucusu 4"/>
          <p:cNvSpPr>
            <a:spLocks noGrp="1"/>
          </p:cNvSpPr>
          <p:nvPr>
            <p:ph type="body" sz="quarter" idx="3"/>
          </p:nvPr>
        </p:nvSpPr>
        <p:spPr>
          <a:xfrm>
            <a:off x="679768" y="4777195"/>
            <a:ext cx="5438140" cy="3908613"/>
          </a:xfrm>
          <a:prstGeom prst="rect">
            <a:avLst/>
          </a:prstGeom>
        </p:spPr>
        <p:txBody>
          <a:bodyPr vert="horz" lIns="91457" tIns="45730" rIns="91457" bIns="4573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28586"/>
            <a:ext cx="2945660" cy="498055"/>
          </a:xfrm>
          <a:prstGeom prst="rect">
            <a:avLst/>
          </a:prstGeom>
        </p:spPr>
        <p:txBody>
          <a:bodyPr vert="horz" lIns="91457" tIns="45730" rIns="91457" bIns="4573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2" y="9428586"/>
            <a:ext cx="2945660" cy="498055"/>
          </a:xfrm>
          <a:prstGeom prst="rect">
            <a:avLst/>
          </a:prstGeom>
        </p:spPr>
        <p:txBody>
          <a:bodyPr vert="horz" lIns="91457" tIns="45730" rIns="91457" bIns="45730" rtlCol="0" anchor="b"/>
          <a:lstStyle>
            <a:lvl1pPr algn="r">
              <a:defRPr sz="1200"/>
            </a:lvl1pPr>
          </a:lstStyle>
          <a:p>
            <a:fld id="{9B442DCC-CFEC-4D5E-85AF-B5136678DC19}" type="slidenum">
              <a:rPr lang="tr-TR" smtClean="0"/>
              <a:t>‹#›</a:t>
            </a:fld>
            <a:endParaRPr lang="tr-TR"/>
          </a:p>
        </p:txBody>
      </p:sp>
    </p:spTree>
    <p:extLst>
      <p:ext uri="{BB962C8B-B14F-4D97-AF65-F5344CB8AC3E}">
        <p14:creationId xmlns:p14="http://schemas.microsoft.com/office/powerpoint/2010/main" val="4168909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image" Target="../media/image4.jpeg"/><Relationship Id="rId1" Type="http://schemas.openxmlformats.org/officeDocument/2006/relationships/slideMaster" Target="../slideMasters/slideMaster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336477" y="1237197"/>
            <a:ext cx="8018860" cy="2631887"/>
          </a:xfrm>
        </p:spPr>
        <p:txBody>
          <a:bodyPr anchor="b"/>
          <a:lstStyle>
            <a:lvl1pPr algn="ctr">
              <a:defRPr sz="5262"/>
            </a:lvl1pPr>
          </a:lstStyle>
          <a:p>
            <a:r>
              <a:rPr lang="tr-TR"/>
              <a:t>Asıl başlık stili için tıklatın</a:t>
            </a:r>
          </a:p>
        </p:txBody>
      </p:sp>
      <p:sp>
        <p:nvSpPr>
          <p:cNvPr id="3" name="Alt Başlık 2"/>
          <p:cNvSpPr>
            <a:spLocks noGrp="1"/>
          </p:cNvSpPr>
          <p:nvPr>
            <p:ph type="subTitle" idx="1"/>
          </p:nvPr>
        </p:nvSpPr>
        <p:spPr>
          <a:xfrm>
            <a:off x="1336477" y="3970581"/>
            <a:ext cx="8018860" cy="1825171"/>
          </a:xfrm>
        </p:spPr>
        <p:txBody>
          <a:bodyPr/>
          <a:lstStyle>
            <a:lvl1pPr marL="0" indent="0" algn="ctr">
              <a:buNone/>
              <a:defRPr sz="2105"/>
            </a:lvl1pPr>
            <a:lvl2pPr marL="400957" indent="0" algn="ctr">
              <a:buNone/>
              <a:defRPr sz="1754"/>
            </a:lvl2pPr>
            <a:lvl3pPr marL="801915" indent="0" algn="ctr">
              <a:buNone/>
              <a:defRPr sz="1579"/>
            </a:lvl3pPr>
            <a:lvl4pPr marL="1202871" indent="0" algn="ctr">
              <a:buNone/>
              <a:defRPr sz="1403"/>
            </a:lvl4pPr>
            <a:lvl5pPr marL="1603828" indent="0" algn="ctr">
              <a:buNone/>
              <a:defRPr sz="1403"/>
            </a:lvl5pPr>
            <a:lvl6pPr marL="2004785" indent="0" algn="ctr">
              <a:buNone/>
              <a:defRPr sz="1403"/>
            </a:lvl6pPr>
            <a:lvl7pPr marL="2405743" indent="0" algn="ctr">
              <a:buNone/>
              <a:defRPr sz="1403"/>
            </a:lvl7pPr>
            <a:lvl8pPr marL="2806699" indent="0" algn="ctr">
              <a:buNone/>
              <a:defRPr sz="1403"/>
            </a:lvl8pPr>
            <a:lvl9pPr marL="3207656" indent="0" algn="ctr">
              <a:buNone/>
              <a:defRPr sz="1403"/>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FAFB5D21-3894-4AD5-99E4-9533216B8D4E}"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2267240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AFB5D21-3894-4AD5-99E4-9533216B8D4E}"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438292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7651330" y="402484"/>
            <a:ext cx="2305422" cy="640647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735063" y="402484"/>
            <a:ext cx="6782619" cy="640647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AFB5D21-3894-4AD5-99E4-9533216B8D4E}"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2598696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336477" y="1237197"/>
            <a:ext cx="8018860" cy="2631887"/>
          </a:xfrm>
        </p:spPr>
        <p:txBody>
          <a:bodyPr anchor="b"/>
          <a:lstStyle>
            <a:lvl1pPr algn="ctr">
              <a:defRPr sz="5262"/>
            </a:lvl1pPr>
          </a:lstStyle>
          <a:p>
            <a:r>
              <a:rPr lang="tr-TR"/>
              <a:t>Asıl başlık stili için tıklatın</a:t>
            </a:r>
          </a:p>
        </p:txBody>
      </p:sp>
      <p:sp>
        <p:nvSpPr>
          <p:cNvPr id="3" name="Alt Başlık 2"/>
          <p:cNvSpPr>
            <a:spLocks noGrp="1"/>
          </p:cNvSpPr>
          <p:nvPr>
            <p:ph type="subTitle" idx="1"/>
          </p:nvPr>
        </p:nvSpPr>
        <p:spPr>
          <a:xfrm>
            <a:off x="1336477" y="3970581"/>
            <a:ext cx="8018860" cy="1825171"/>
          </a:xfrm>
        </p:spPr>
        <p:txBody>
          <a:bodyPr/>
          <a:lstStyle>
            <a:lvl1pPr marL="0" indent="0" algn="ctr">
              <a:buNone/>
              <a:defRPr sz="2105"/>
            </a:lvl1pPr>
            <a:lvl2pPr marL="400957" indent="0" algn="ctr">
              <a:buNone/>
              <a:defRPr sz="1754"/>
            </a:lvl2pPr>
            <a:lvl3pPr marL="801915" indent="0" algn="ctr">
              <a:buNone/>
              <a:defRPr sz="1579"/>
            </a:lvl3pPr>
            <a:lvl4pPr marL="1202871" indent="0" algn="ctr">
              <a:buNone/>
              <a:defRPr sz="1403"/>
            </a:lvl4pPr>
            <a:lvl5pPr marL="1603828" indent="0" algn="ctr">
              <a:buNone/>
              <a:defRPr sz="1403"/>
            </a:lvl5pPr>
            <a:lvl6pPr marL="2004785" indent="0" algn="ctr">
              <a:buNone/>
              <a:defRPr sz="1403"/>
            </a:lvl6pPr>
            <a:lvl7pPr marL="2405743" indent="0" algn="ctr">
              <a:buNone/>
              <a:defRPr sz="1403"/>
            </a:lvl7pPr>
            <a:lvl8pPr marL="2806699" indent="0" algn="ctr">
              <a:buNone/>
              <a:defRPr sz="1403"/>
            </a:lvl8pPr>
            <a:lvl9pPr marL="3207656" indent="0" algn="ctr">
              <a:buNone/>
              <a:defRPr sz="1403"/>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A58EE09D-089E-468A-B62D-3CCEDF17FE8F}"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1187778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8EE09D-089E-468A-B62D-3CCEDF17FE8F}"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649537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729494" y="1884672"/>
            <a:ext cx="9221689" cy="3144614"/>
          </a:xfrm>
        </p:spPr>
        <p:txBody>
          <a:bodyPr anchor="b"/>
          <a:lstStyle>
            <a:lvl1pPr>
              <a:defRPr sz="5262"/>
            </a:lvl1pPr>
          </a:lstStyle>
          <a:p>
            <a:r>
              <a:rPr lang="tr-TR"/>
              <a:t>Asıl başlık stili için tıklatın</a:t>
            </a:r>
          </a:p>
        </p:txBody>
      </p:sp>
      <p:sp>
        <p:nvSpPr>
          <p:cNvPr id="3" name="Metin Yer Tutucusu 2"/>
          <p:cNvSpPr>
            <a:spLocks noGrp="1"/>
          </p:cNvSpPr>
          <p:nvPr>
            <p:ph type="body" idx="1"/>
          </p:nvPr>
        </p:nvSpPr>
        <p:spPr>
          <a:xfrm>
            <a:off x="729494" y="5059037"/>
            <a:ext cx="9221689" cy="1653678"/>
          </a:xfrm>
        </p:spPr>
        <p:txBody>
          <a:bodyPr/>
          <a:lstStyle>
            <a:lvl1pPr marL="0" indent="0">
              <a:buNone/>
              <a:defRPr sz="2105">
                <a:solidFill>
                  <a:schemeClr val="tx1">
                    <a:tint val="75000"/>
                  </a:schemeClr>
                </a:solidFill>
              </a:defRPr>
            </a:lvl1pPr>
            <a:lvl2pPr marL="400957" indent="0">
              <a:buNone/>
              <a:defRPr sz="1754">
                <a:solidFill>
                  <a:schemeClr val="tx1">
                    <a:tint val="75000"/>
                  </a:schemeClr>
                </a:solidFill>
              </a:defRPr>
            </a:lvl2pPr>
            <a:lvl3pPr marL="801915" indent="0">
              <a:buNone/>
              <a:defRPr sz="1579">
                <a:solidFill>
                  <a:schemeClr val="tx1">
                    <a:tint val="75000"/>
                  </a:schemeClr>
                </a:solidFill>
              </a:defRPr>
            </a:lvl3pPr>
            <a:lvl4pPr marL="1202871" indent="0">
              <a:buNone/>
              <a:defRPr sz="1403">
                <a:solidFill>
                  <a:schemeClr val="tx1">
                    <a:tint val="75000"/>
                  </a:schemeClr>
                </a:solidFill>
              </a:defRPr>
            </a:lvl4pPr>
            <a:lvl5pPr marL="1603828" indent="0">
              <a:buNone/>
              <a:defRPr sz="1403">
                <a:solidFill>
                  <a:schemeClr val="tx1">
                    <a:tint val="75000"/>
                  </a:schemeClr>
                </a:solidFill>
              </a:defRPr>
            </a:lvl5pPr>
            <a:lvl6pPr marL="2004785" indent="0">
              <a:buNone/>
              <a:defRPr sz="1403">
                <a:solidFill>
                  <a:schemeClr val="tx1">
                    <a:tint val="75000"/>
                  </a:schemeClr>
                </a:solidFill>
              </a:defRPr>
            </a:lvl6pPr>
            <a:lvl7pPr marL="2405743" indent="0">
              <a:buNone/>
              <a:defRPr sz="1403">
                <a:solidFill>
                  <a:schemeClr val="tx1">
                    <a:tint val="75000"/>
                  </a:schemeClr>
                </a:solidFill>
              </a:defRPr>
            </a:lvl7pPr>
            <a:lvl8pPr marL="2806699" indent="0">
              <a:buNone/>
              <a:defRPr sz="1403">
                <a:solidFill>
                  <a:schemeClr val="tx1">
                    <a:tint val="75000"/>
                  </a:schemeClr>
                </a:solidFill>
              </a:defRPr>
            </a:lvl8pPr>
            <a:lvl9pPr marL="3207656" indent="0">
              <a:buNone/>
              <a:defRPr sz="1403">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A58EE09D-089E-468A-B62D-3CCEDF17FE8F}"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2958514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735064" y="2012414"/>
            <a:ext cx="4544021" cy="479654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5412732" y="2012414"/>
            <a:ext cx="4544021" cy="479654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58EE09D-089E-468A-B62D-3CCEDF17FE8F}"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2567769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736455" y="402485"/>
            <a:ext cx="9221689" cy="1461188"/>
          </a:xfrm>
        </p:spPr>
        <p:txBody>
          <a:bodyPr/>
          <a:lstStyle/>
          <a:p>
            <a:r>
              <a:rPr lang="tr-TR"/>
              <a:t>Asıl başlık stili için tıklatın</a:t>
            </a:r>
          </a:p>
        </p:txBody>
      </p:sp>
      <p:sp>
        <p:nvSpPr>
          <p:cNvPr id="3" name="Metin Yer Tutucusu 2"/>
          <p:cNvSpPr>
            <a:spLocks noGrp="1"/>
          </p:cNvSpPr>
          <p:nvPr>
            <p:ph type="body" idx="1"/>
          </p:nvPr>
        </p:nvSpPr>
        <p:spPr>
          <a:xfrm>
            <a:off x="736456" y="1853171"/>
            <a:ext cx="4523138" cy="908210"/>
          </a:xfrm>
        </p:spPr>
        <p:txBody>
          <a:bodyPr anchor="b"/>
          <a:lstStyle>
            <a:lvl1pPr marL="0" indent="0">
              <a:buNone/>
              <a:defRPr sz="2105" b="1"/>
            </a:lvl1pPr>
            <a:lvl2pPr marL="400957" indent="0">
              <a:buNone/>
              <a:defRPr sz="1754" b="1"/>
            </a:lvl2pPr>
            <a:lvl3pPr marL="801915" indent="0">
              <a:buNone/>
              <a:defRPr sz="1579" b="1"/>
            </a:lvl3pPr>
            <a:lvl4pPr marL="1202871" indent="0">
              <a:buNone/>
              <a:defRPr sz="1403" b="1"/>
            </a:lvl4pPr>
            <a:lvl5pPr marL="1603828" indent="0">
              <a:buNone/>
              <a:defRPr sz="1403" b="1"/>
            </a:lvl5pPr>
            <a:lvl6pPr marL="2004785" indent="0">
              <a:buNone/>
              <a:defRPr sz="1403" b="1"/>
            </a:lvl6pPr>
            <a:lvl7pPr marL="2405743" indent="0">
              <a:buNone/>
              <a:defRPr sz="1403" b="1"/>
            </a:lvl7pPr>
            <a:lvl8pPr marL="2806699" indent="0">
              <a:buNone/>
              <a:defRPr sz="1403" b="1"/>
            </a:lvl8pPr>
            <a:lvl9pPr marL="3207656" indent="0">
              <a:buNone/>
              <a:defRPr sz="1403" b="1"/>
            </a:lvl9pPr>
          </a:lstStyle>
          <a:p>
            <a:pPr lvl="0"/>
            <a:r>
              <a:rPr lang="tr-TR"/>
              <a:t>Asıl metin stillerini düzenle</a:t>
            </a:r>
          </a:p>
        </p:txBody>
      </p:sp>
      <p:sp>
        <p:nvSpPr>
          <p:cNvPr id="4" name="İçerik Yer Tutucusu 3"/>
          <p:cNvSpPr>
            <a:spLocks noGrp="1"/>
          </p:cNvSpPr>
          <p:nvPr>
            <p:ph sz="half" idx="2"/>
          </p:nvPr>
        </p:nvSpPr>
        <p:spPr>
          <a:xfrm>
            <a:off x="736456" y="2761381"/>
            <a:ext cx="4523138" cy="40615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5412731" y="1853171"/>
            <a:ext cx="4545413" cy="908210"/>
          </a:xfrm>
        </p:spPr>
        <p:txBody>
          <a:bodyPr anchor="b"/>
          <a:lstStyle>
            <a:lvl1pPr marL="0" indent="0">
              <a:buNone/>
              <a:defRPr sz="2105" b="1"/>
            </a:lvl1pPr>
            <a:lvl2pPr marL="400957" indent="0">
              <a:buNone/>
              <a:defRPr sz="1754" b="1"/>
            </a:lvl2pPr>
            <a:lvl3pPr marL="801915" indent="0">
              <a:buNone/>
              <a:defRPr sz="1579" b="1"/>
            </a:lvl3pPr>
            <a:lvl4pPr marL="1202871" indent="0">
              <a:buNone/>
              <a:defRPr sz="1403" b="1"/>
            </a:lvl4pPr>
            <a:lvl5pPr marL="1603828" indent="0">
              <a:buNone/>
              <a:defRPr sz="1403" b="1"/>
            </a:lvl5pPr>
            <a:lvl6pPr marL="2004785" indent="0">
              <a:buNone/>
              <a:defRPr sz="1403" b="1"/>
            </a:lvl6pPr>
            <a:lvl7pPr marL="2405743" indent="0">
              <a:buNone/>
              <a:defRPr sz="1403" b="1"/>
            </a:lvl7pPr>
            <a:lvl8pPr marL="2806699" indent="0">
              <a:buNone/>
              <a:defRPr sz="1403" b="1"/>
            </a:lvl8pPr>
            <a:lvl9pPr marL="3207656" indent="0">
              <a:buNone/>
              <a:defRPr sz="1403" b="1"/>
            </a:lvl9pPr>
          </a:lstStyle>
          <a:p>
            <a:pPr lvl="0"/>
            <a:r>
              <a:rPr lang="tr-TR"/>
              <a:t>Asıl metin stillerini düzenle</a:t>
            </a:r>
          </a:p>
        </p:txBody>
      </p:sp>
      <p:sp>
        <p:nvSpPr>
          <p:cNvPr id="6" name="İçerik Yer Tutucusu 5"/>
          <p:cNvSpPr>
            <a:spLocks noGrp="1"/>
          </p:cNvSpPr>
          <p:nvPr>
            <p:ph sz="quarter" idx="4"/>
          </p:nvPr>
        </p:nvSpPr>
        <p:spPr>
          <a:xfrm>
            <a:off x="5412731" y="2761381"/>
            <a:ext cx="4545413" cy="40615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58EE09D-089E-468A-B62D-3CCEDF17FE8F}" type="datetimeFigureOut">
              <a:rPr lang="tr-TR" smtClean="0"/>
              <a:t>5.09.2025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64658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58EE09D-089E-468A-B62D-3CCEDF17FE8F}" type="datetimeFigureOut">
              <a:rPr lang="tr-TR" smtClean="0"/>
              <a:t>5.09.2025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3534545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8EE09D-089E-468A-B62D-3CCEDF17FE8F}" type="datetimeFigureOut">
              <a:rPr lang="tr-TR" smtClean="0"/>
              <a:t>5.09.2025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36117709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736455" y="503978"/>
            <a:ext cx="3448388" cy="1763924"/>
          </a:xfrm>
        </p:spPr>
        <p:txBody>
          <a:bodyPr anchor="b"/>
          <a:lstStyle>
            <a:lvl1pPr>
              <a:defRPr sz="2806"/>
            </a:lvl1pPr>
          </a:lstStyle>
          <a:p>
            <a:r>
              <a:rPr lang="tr-TR"/>
              <a:t>Asıl başlık stili için tıklatın</a:t>
            </a:r>
          </a:p>
        </p:txBody>
      </p:sp>
      <p:sp>
        <p:nvSpPr>
          <p:cNvPr id="3" name="İçerik Yer Tutucusu 2"/>
          <p:cNvSpPr>
            <a:spLocks noGrp="1"/>
          </p:cNvSpPr>
          <p:nvPr>
            <p:ph idx="1"/>
          </p:nvPr>
        </p:nvSpPr>
        <p:spPr>
          <a:xfrm>
            <a:off x="4545413" y="1088457"/>
            <a:ext cx="5412730" cy="5372269"/>
          </a:xfrm>
        </p:spPr>
        <p:txBody>
          <a:bodyPr/>
          <a:lstStyle>
            <a:lvl1pPr>
              <a:defRPr sz="2806"/>
            </a:lvl1pPr>
            <a:lvl2pPr>
              <a:defRPr sz="2456"/>
            </a:lvl2pPr>
            <a:lvl3pPr>
              <a:defRPr sz="2105"/>
            </a:lvl3pPr>
            <a:lvl4pPr>
              <a:defRPr sz="1754"/>
            </a:lvl4pPr>
            <a:lvl5pPr>
              <a:defRPr sz="1754"/>
            </a:lvl5pPr>
            <a:lvl6pPr>
              <a:defRPr sz="1754"/>
            </a:lvl6pPr>
            <a:lvl7pPr>
              <a:defRPr sz="1754"/>
            </a:lvl7pPr>
            <a:lvl8pPr>
              <a:defRPr sz="1754"/>
            </a:lvl8pPr>
            <a:lvl9pPr>
              <a:defRPr sz="1754"/>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736455" y="2267902"/>
            <a:ext cx="3448388" cy="4201570"/>
          </a:xfrm>
        </p:spPr>
        <p:txBody>
          <a:bodyPr/>
          <a:lstStyle>
            <a:lvl1pPr marL="0" indent="0">
              <a:buNone/>
              <a:defRPr sz="1403"/>
            </a:lvl1pPr>
            <a:lvl2pPr marL="400957" indent="0">
              <a:buNone/>
              <a:defRPr sz="1228"/>
            </a:lvl2pPr>
            <a:lvl3pPr marL="801915" indent="0">
              <a:buNone/>
              <a:defRPr sz="1052"/>
            </a:lvl3pPr>
            <a:lvl4pPr marL="1202871" indent="0">
              <a:buNone/>
              <a:defRPr sz="877"/>
            </a:lvl4pPr>
            <a:lvl5pPr marL="1603828" indent="0">
              <a:buNone/>
              <a:defRPr sz="877"/>
            </a:lvl5pPr>
            <a:lvl6pPr marL="2004785" indent="0">
              <a:buNone/>
              <a:defRPr sz="877"/>
            </a:lvl6pPr>
            <a:lvl7pPr marL="2405743" indent="0">
              <a:buNone/>
              <a:defRPr sz="877"/>
            </a:lvl7pPr>
            <a:lvl8pPr marL="2806699" indent="0">
              <a:buNone/>
              <a:defRPr sz="877"/>
            </a:lvl8pPr>
            <a:lvl9pPr marL="3207656" indent="0">
              <a:buNone/>
              <a:defRPr sz="877"/>
            </a:lvl9pPr>
          </a:lstStyle>
          <a:p>
            <a:pPr lvl="0"/>
            <a:r>
              <a:rPr lang="tr-TR"/>
              <a:t>Asıl metin stillerini düzenle</a:t>
            </a:r>
          </a:p>
        </p:txBody>
      </p:sp>
      <p:sp>
        <p:nvSpPr>
          <p:cNvPr id="5" name="Veri Yer Tutucusu 4"/>
          <p:cNvSpPr>
            <a:spLocks noGrp="1"/>
          </p:cNvSpPr>
          <p:nvPr>
            <p:ph type="dt" sz="half" idx="10"/>
          </p:nvPr>
        </p:nvSpPr>
        <p:spPr/>
        <p:txBody>
          <a:bodyPr/>
          <a:lstStyle/>
          <a:p>
            <a:fld id="{A58EE09D-089E-468A-B62D-3CCEDF17FE8F}"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101183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AFB5D21-3894-4AD5-99E4-9533216B8D4E}"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10756656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736455" y="503978"/>
            <a:ext cx="3448388" cy="1763924"/>
          </a:xfrm>
        </p:spPr>
        <p:txBody>
          <a:bodyPr anchor="b"/>
          <a:lstStyle>
            <a:lvl1pPr>
              <a:defRPr sz="2806"/>
            </a:lvl1pPr>
          </a:lstStyle>
          <a:p>
            <a:r>
              <a:rPr lang="tr-TR"/>
              <a:t>Asıl başlık stili için tıklatın</a:t>
            </a:r>
          </a:p>
        </p:txBody>
      </p:sp>
      <p:sp>
        <p:nvSpPr>
          <p:cNvPr id="3" name="Resim Yer Tutucusu 2"/>
          <p:cNvSpPr>
            <a:spLocks noGrp="1"/>
          </p:cNvSpPr>
          <p:nvPr>
            <p:ph type="pic" idx="1"/>
          </p:nvPr>
        </p:nvSpPr>
        <p:spPr>
          <a:xfrm>
            <a:off x="4545413" y="1088457"/>
            <a:ext cx="5412730" cy="5372269"/>
          </a:xfrm>
        </p:spPr>
        <p:txBody>
          <a:bodyPr/>
          <a:lstStyle>
            <a:lvl1pPr marL="0" indent="0">
              <a:buNone/>
              <a:defRPr sz="2806"/>
            </a:lvl1pPr>
            <a:lvl2pPr marL="400957" indent="0">
              <a:buNone/>
              <a:defRPr sz="2456"/>
            </a:lvl2pPr>
            <a:lvl3pPr marL="801915" indent="0">
              <a:buNone/>
              <a:defRPr sz="2105"/>
            </a:lvl3pPr>
            <a:lvl4pPr marL="1202871" indent="0">
              <a:buNone/>
              <a:defRPr sz="1754"/>
            </a:lvl4pPr>
            <a:lvl5pPr marL="1603828" indent="0">
              <a:buNone/>
              <a:defRPr sz="1754"/>
            </a:lvl5pPr>
            <a:lvl6pPr marL="2004785" indent="0">
              <a:buNone/>
              <a:defRPr sz="1754"/>
            </a:lvl6pPr>
            <a:lvl7pPr marL="2405743" indent="0">
              <a:buNone/>
              <a:defRPr sz="1754"/>
            </a:lvl7pPr>
            <a:lvl8pPr marL="2806699" indent="0">
              <a:buNone/>
              <a:defRPr sz="1754"/>
            </a:lvl8pPr>
            <a:lvl9pPr marL="3207656" indent="0">
              <a:buNone/>
              <a:defRPr sz="1754"/>
            </a:lvl9pPr>
          </a:lstStyle>
          <a:p>
            <a:endParaRPr lang="tr-TR"/>
          </a:p>
        </p:txBody>
      </p:sp>
      <p:sp>
        <p:nvSpPr>
          <p:cNvPr id="4" name="Metin Yer Tutucusu 3"/>
          <p:cNvSpPr>
            <a:spLocks noGrp="1"/>
          </p:cNvSpPr>
          <p:nvPr>
            <p:ph type="body" sz="half" idx="2"/>
          </p:nvPr>
        </p:nvSpPr>
        <p:spPr>
          <a:xfrm>
            <a:off x="736455" y="2267902"/>
            <a:ext cx="3448388" cy="4201570"/>
          </a:xfrm>
        </p:spPr>
        <p:txBody>
          <a:bodyPr/>
          <a:lstStyle>
            <a:lvl1pPr marL="0" indent="0">
              <a:buNone/>
              <a:defRPr sz="1403"/>
            </a:lvl1pPr>
            <a:lvl2pPr marL="400957" indent="0">
              <a:buNone/>
              <a:defRPr sz="1228"/>
            </a:lvl2pPr>
            <a:lvl3pPr marL="801915" indent="0">
              <a:buNone/>
              <a:defRPr sz="1052"/>
            </a:lvl3pPr>
            <a:lvl4pPr marL="1202871" indent="0">
              <a:buNone/>
              <a:defRPr sz="877"/>
            </a:lvl4pPr>
            <a:lvl5pPr marL="1603828" indent="0">
              <a:buNone/>
              <a:defRPr sz="877"/>
            </a:lvl5pPr>
            <a:lvl6pPr marL="2004785" indent="0">
              <a:buNone/>
              <a:defRPr sz="877"/>
            </a:lvl6pPr>
            <a:lvl7pPr marL="2405743" indent="0">
              <a:buNone/>
              <a:defRPr sz="877"/>
            </a:lvl7pPr>
            <a:lvl8pPr marL="2806699" indent="0">
              <a:buNone/>
              <a:defRPr sz="877"/>
            </a:lvl8pPr>
            <a:lvl9pPr marL="3207656" indent="0">
              <a:buNone/>
              <a:defRPr sz="877"/>
            </a:lvl9pPr>
          </a:lstStyle>
          <a:p>
            <a:pPr lvl="0"/>
            <a:r>
              <a:rPr lang="tr-TR"/>
              <a:t>Asıl metin stillerini düzenle</a:t>
            </a:r>
          </a:p>
        </p:txBody>
      </p:sp>
      <p:sp>
        <p:nvSpPr>
          <p:cNvPr id="5" name="Veri Yer Tutucusu 4"/>
          <p:cNvSpPr>
            <a:spLocks noGrp="1"/>
          </p:cNvSpPr>
          <p:nvPr>
            <p:ph type="dt" sz="half" idx="10"/>
          </p:nvPr>
        </p:nvSpPr>
        <p:spPr/>
        <p:txBody>
          <a:bodyPr/>
          <a:lstStyle/>
          <a:p>
            <a:fld id="{A58EE09D-089E-468A-B62D-3CCEDF17FE8F}"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32120294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8EE09D-089E-468A-B62D-3CCEDF17FE8F}"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2749915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7651330" y="402484"/>
            <a:ext cx="2305422" cy="640647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735063" y="402484"/>
            <a:ext cx="6782619" cy="640647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58EE09D-089E-468A-B62D-3CCEDF17FE8F}"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75D864-266E-434F-93FA-5333E71C1C85}" type="slidenum">
              <a:rPr lang="tr-TR" smtClean="0"/>
              <a:t>‹#›</a:t>
            </a:fld>
            <a:endParaRPr lang="tr-TR"/>
          </a:p>
        </p:txBody>
      </p:sp>
    </p:spTree>
    <p:extLst>
      <p:ext uri="{BB962C8B-B14F-4D97-AF65-F5344CB8AC3E}">
        <p14:creationId xmlns:p14="http://schemas.microsoft.com/office/powerpoint/2010/main" val="40316825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tr-TR"/>
              <a:t>Asıl başlık stilini düzenlemek için tıklayın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C79877-88CB-424D-BB23-D8B0BAE46A27}" type="datetime1">
              <a:rPr lang="tr-TR" smtClean="0"/>
              <a:t>5.09.2025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28119631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D97E54E-4561-4C6F-B009-096C1A1C2C55}" type="datetime1">
              <a:rPr lang="tr-TR" smtClean="0"/>
              <a:t>5.09.2025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25357793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tr-TR"/>
              <a:t>Asıl başlık stilini düzenlemek için tıklayın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C5BA52-3AC8-43A7-93B3-75633840D4F1}" type="datetime1">
              <a:rPr lang="tr-TR" smtClean="0"/>
              <a:t>5.09.2025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30539385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FAFE6A8-4621-4964-9419-232F4F035F7B}" type="datetime1">
              <a:rPr lang="tr-TR" smtClean="0"/>
              <a:t>5.09.2025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2089930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a:t>Asıl metin stillerini düzenlemek için tıklayın</a:t>
            </a:r>
          </a:p>
        </p:txBody>
      </p:sp>
      <p:sp>
        <p:nvSpPr>
          <p:cNvPr id="4" name="Content Placeholder 3"/>
          <p:cNvSpPr>
            <a:spLocks noGrp="1"/>
          </p:cNvSpPr>
          <p:nvPr>
            <p:ph sz="half" idx="2"/>
          </p:nvPr>
        </p:nvSpPr>
        <p:spPr>
          <a:xfrm>
            <a:off x="736456" y="2761381"/>
            <a:ext cx="4523137" cy="40615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a:t>Asıl metin stillerini düzenlemek için tıklayın</a:t>
            </a:r>
          </a:p>
        </p:txBody>
      </p:sp>
      <p:sp>
        <p:nvSpPr>
          <p:cNvPr id="6" name="Content Placeholder 5"/>
          <p:cNvSpPr>
            <a:spLocks noGrp="1"/>
          </p:cNvSpPr>
          <p:nvPr>
            <p:ph sz="quarter" idx="4"/>
          </p:nvPr>
        </p:nvSpPr>
        <p:spPr>
          <a:xfrm>
            <a:off x="5412731" y="2761381"/>
            <a:ext cx="4545413" cy="40615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BA140B8-1B89-4711-B5E5-530DCF68A757}" type="datetime1">
              <a:rPr lang="tr-TR" smtClean="0"/>
              <a:t>5.09.2025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15298474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964A286-1FB3-4697-B1D2-982B86BC169C}" type="datetime1">
              <a:rPr lang="tr-TR" smtClean="0"/>
              <a:t>5.09.2025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19529925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6036D5-713E-449D-8929-65575B6F3768}" type="datetime1">
              <a:rPr lang="tr-TR" smtClean="0"/>
              <a:t>5.09.2025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110688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729494" y="1884672"/>
            <a:ext cx="9221689" cy="3144614"/>
          </a:xfrm>
        </p:spPr>
        <p:txBody>
          <a:bodyPr anchor="b"/>
          <a:lstStyle>
            <a:lvl1pPr>
              <a:defRPr sz="5262"/>
            </a:lvl1pPr>
          </a:lstStyle>
          <a:p>
            <a:r>
              <a:rPr lang="tr-TR"/>
              <a:t>Asıl başlık stili için tıklatın</a:t>
            </a:r>
          </a:p>
        </p:txBody>
      </p:sp>
      <p:sp>
        <p:nvSpPr>
          <p:cNvPr id="3" name="Metin Yer Tutucusu 2"/>
          <p:cNvSpPr>
            <a:spLocks noGrp="1"/>
          </p:cNvSpPr>
          <p:nvPr>
            <p:ph type="body" idx="1"/>
          </p:nvPr>
        </p:nvSpPr>
        <p:spPr>
          <a:xfrm>
            <a:off x="729494" y="5059037"/>
            <a:ext cx="9221689" cy="1653678"/>
          </a:xfrm>
        </p:spPr>
        <p:txBody>
          <a:bodyPr/>
          <a:lstStyle>
            <a:lvl1pPr marL="0" indent="0">
              <a:buNone/>
              <a:defRPr sz="2105">
                <a:solidFill>
                  <a:schemeClr val="tx1">
                    <a:tint val="75000"/>
                  </a:schemeClr>
                </a:solidFill>
              </a:defRPr>
            </a:lvl1pPr>
            <a:lvl2pPr marL="400957" indent="0">
              <a:buNone/>
              <a:defRPr sz="1754">
                <a:solidFill>
                  <a:schemeClr val="tx1">
                    <a:tint val="75000"/>
                  </a:schemeClr>
                </a:solidFill>
              </a:defRPr>
            </a:lvl2pPr>
            <a:lvl3pPr marL="801915" indent="0">
              <a:buNone/>
              <a:defRPr sz="1579">
                <a:solidFill>
                  <a:schemeClr val="tx1">
                    <a:tint val="75000"/>
                  </a:schemeClr>
                </a:solidFill>
              </a:defRPr>
            </a:lvl3pPr>
            <a:lvl4pPr marL="1202871" indent="0">
              <a:buNone/>
              <a:defRPr sz="1403">
                <a:solidFill>
                  <a:schemeClr val="tx1">
                    <a:tint val="75000"/>
                  </a:schemeClr>
                </a:solidFill>
              </a:defRPr>
            </a:lvl4pPr>
            <a:lvl5pPr marL="1603828" indent="0">
              <a:buNone/>
              <a:defRPr sz="1403">
                <a:solidFill>
                  <a:schemeClr val="tx1">
                    <a:tint val="75000"/>
                  </a:schemeClr>
                </a:solidFill>
              </a:defRPr>
            </a:lvl5pPr>
            <a:lvl6pPr marL="2004785" indent="0">
              <a:buNone/>
              <a:defRPr sz="1403">
                <a:solidFill>
                  <a:schemeClr val="tx1">
                    <a:tint val="75000"/>
                  </a:schemeClr>
                </a:solidFill>
              </a:defRPr>
            </a:lvl6pPr>
            <a:lvl7pPr marL="2405743" indent="0">
              <a:buNone/>
              <a:defRPr sz="1403">
                <a:solidFill>
                  <a:schemeClr val="tx1">
                    <a:tint val="75000"/>
                  </a:schemeClr>
                </a:solidFill>
              </a:defRPr>
            </a:lvl7pPr>
            <a:lvl8pPr marL="2806699" indent="0">
              <a:buNone/>
              <a:defRPr sz="1403">
                <a:solidFill>
                  <a:schemeClr val="tx1">
                    <a:tint val="75000"/>
                  </a:schemeClr>
                </a:solidFill>
              </a:defRPr>
            </a:lvl8pPr>
            <a:lvl9pPr marL="3207656" indent="0">
              <a:buNone/>
              <a:defRPr sz="1403">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FAFB5D21-3894-4AD5-99E4-9533216B8D4E}" type="datetimeFigureOut">
              <a:rPr lang="tr-TR" smtClean="0"/>
              <a:t>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2258962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a:t>Asıl başlık stilini düzenlemek için tıklayın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50B4486-EC57-4BD7-8C6E-CBBB592BE50D}" type="datetime1">
              <a:rPr lang="tr-TR" smtClean="0"/>
              <a:t>5.09.2025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1909420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tr-TR"/>
              <a:t>Resim eklemek için simgeye tıklayın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A9B2C6F-7A6A-4F44-882A-42D955F9143F}" type="datetime1">
              <a:rPr lang="tr-TR" smtClean="0"/>
              <a:t>5.09.2025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51731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EB478A7-F4FF-4654-82C5-E312E63428DB}" type="datetime1">
              <a:rPr lang="tr-TR" smtClean="0"/>
              <a:t>5.09.2025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746343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B52797B-A557-4C3D-BA70-910C745B69B9}" type="datetime1">
              <a:rPr lang="tr-TR" smtClean="0"/>
              <a:t>5.09.2025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C588CB-7FDA-482E-A703-E0A52C504587}" type="slidenum">
              <a:rPr lang="tr-TR" smtClean="0"/>
              <a:t>‹#›</a:t>
            </a:fld>
            <a:endParaRPr lang="tr-TR"/>
          </a:p>
        </p:txBody>
      </p:sp>
    </p:spTree>
    <p:extLst>
      <p:ext uri="{BB962C8B-B14F-4D97-AF65-F5344CB8AC3E}">
        <p14:creationId xmlns:p14="http://schemas.microsoft.com/office/powerpoint/2010/main" val="3523870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Özel Düzen">
    <p:bg>
      <p:bgPr>
        <a:pattFill prst="smConfetti">
          <a:fgClr>
            <a:schemeClr val="bg1">
              <a:lumMod val="95000"/>
            </a:schemeClr>
          </a:fgClr>
          <a:bgClr>
            <a:schemeClr val="bg1"/>
          </a:bgClr>
        </a:pattFill>
        <a:effectLst/>
      </p:bgPr>
    </p:bg>
    <p:spTree>
      <p:nvGrpSpPr>
        <p:cNvPr id="1" name=""/>
        <p:cNvGrpSpPr/>
        <p:nvPr/>
      </p:nvGrpSpPr>
      <p:grpSpPr>
        <a:xfrm>
          <a:off x="0" y="0"/>
          <a:ext cx="0" cy="0"/>
          <a:chOff x="0" y="0"/>
          <a:chExt cx="0" cy="0"/>
        </a:xfrm>
      </p:grpSpPr>
      <p:pic>
        <p:nvPicPr>
          <p:cNvPr id="25" name="object 6"/>
          <p:cNvPicPr/>
          <p:nvPr userDrawn="1"/>
        </p:nvPicPr>
        <p:blipFill rotWithShape="1">
          <a:blip r:embed="rId2" cstate="print"/>
          <a:srcRect l="89789" t="-51269" b="-1"/>
          <a:stretch/>
        </p:blipFill>
        <p:spPr>
          <a:xfrm>
            <a:off x="9723243" y="-112558"/>
            <a:ext cx="852113" cy="724149"/>
          </a:xfrm>
          <a:prstGeom prst="rect">
            <a:avLst/>
          </a:prstGeom>
        </p:spPr>
      </p:pic>
      <p:pic>
        <p:nvPicPr>
          <p:cNvPr id="19" name="Resim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1658"/>
            <a:ext cx="10733906" cy="7591335"/>
          </a:xfrm>
          <a:prstGeom prst="rect">
            <a:avLst/>
          </a:prstGeom>
        </p:spPr>
      </p:pic>
      <p:pic>
        <p:nvPicPr>
          <p:cNvPr id="2" name="Picture 2" descr="C:\Users\hddoga06\Desktop\EY_kurumsal_kimlik_2024\b_baskisal\2_diger_uygulamalar\11_power_point_sunum_formati\jpeg\tr_logo_yatay_beyaz.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31807" y="4148417"/>
            <a:ext cx="2428202" cy="649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1498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Özel Düzen">
    <p:bg>
      <p:bgPr>
        <a:pattFill prst="pct20">
          <a:fgClr>
            <a:schemeClr val="bg1">
              <a:lumMod val="95000"/>
            </a:schemeClr>
          </a:fgClr>
          <a:bgClr>
            <a:schemeClr val="bg1"/>
          </a:bgClr>
        </a:pattFill>
        <a:effectLst/>
      </p:bgPr>
    </p:bg>
    <p:spTree>
      <p:nvGrpSpPr>
        <p:cNvPr id="1" name=""/>
        <p:cNvGrpSpPr/>
        <p:nvPr/>
      </p:nvGrpSpPr>
      <p:grpSpPr>
        <a:xfrm>
          <a:off x="0" y="0"/>
          <a:ext cx="0" cy="0"/>
          <a:chOff x="0" y="0"/>
          <a:chExt cx="0" cy="0"/>
        </a:xfrm>
      </p:grpSpPr>
      <p:pic>
        <p:nvPicPr>
          <p:cNvPr id="2" name="Resim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62" y="0"/>
            <a:ext cx="10702336" cy="7569007"/>
          </a:xfrm>
          <a:prstGeom prst="rect">
            <a:avLst/>
          </a:prstGeom>
        </p:spPr>
      </p:pic>
      <p:sp>
        <p:nvSpPr>
          <p:cNvPr id="10" name="Unvan 32"/>
          <p:cNvSpPr txBox="1">
            <a:spLocks/>
          </p:cNvSpPr>
          <p:nvPr userDrawn="1"/>
        </p:nvSpPr>
        <p:spPr>
          <a:xfrm>
            <a:off x="6176442" y="7271158"/>
            <a:ext cx="3855466" cy="121830"/>
          </a:xfrm>
          <a:prstGeom prst="rect">
            <a:avLst/>
          </a:prstGeom>
        </p:spPr>
        <p:txBody>
          <a:bodyPr anchor="ctr"/>
          <a:lstStyle>
            <a:lvl1pPr algn="ctr" defTabSz="914400" rtl="0" eaLnBrk="1" latinLnBrk="0" hangingPunct="1">
              <a:lnSpc>
                <a:spcPct val="90000"/>
              </a:lnSpc>
              <a:spcBef>
                <a:spcPct val="0"/>
              </a:spcBef>
              <a:buNone/>
              <a:defRPr sz="2000" b="1" kern="1200">
                <a:solidFill>
                  <a:schemeClr val="bg1"/>
                </a:solidFill>
                <a:latin typeface="Myriad Pro" panose="020B0503030403020204" pitchFamily="34" charset="0"/>
                <a:ea typeface="+mj-ea"/>
                <a:cs typeface="+mj-cs"/>
              </a:defRPr>
            </a:lvl1pPr>
          </a:lstStyle>
          <a:p>
            <a:pPr algn="r"/>
            <a:r>
              <a:rPr lang="tr-TR" sz="1000" b="1" kern="1800" spc="18" baseline="0" dirty="0">
                <a:solidFill>
                  <a:schemeClr val="bg1">
                    <a:lumMod val="50000"/>
                  </a:schemeClr>
                </a:solidFill>
                <a:latin typeface="+mn-lt"/>
              </a:rPr>
              <a:t>Batman İl Milli Eğitim Müdürlüğü</a:t>
            </a:r>
            <a:endParaRPr lang="tr-TR" sz="1000" b="1" kern="1800" spc="18" dirty="0">
              <a:solidFill>
                <a:schemeClr val="bg1">
                  <a:lumMod val="50000"/>
                </a:schemeClr>
              </a:solidFill>
              <a:latin typeface="+mn-lt"/>
            </a:endParaRPr>
          </a:p>
        </p:txBody>
      </p:sp>
      <p:sp>
        <p:nvSpPr>
          <p:cNvPr id="6" name="TextBox 6"/>
          <p:cNvSpPr txBox="1"/>
          <p:nvPr userDrawn="1"/>
        </p:nvSpPr>
        <p:spPr>
          <a:xfrm>
            <a:off x="10032038" y="7189126"/>
            <a:ext cx="648440" cy="227306"/>
          </a:xfrm>
          <a:prstGeom prst="rect">
            <a:avLst/>
          </a:prstGeom>
          <a:noFill/>
        </p:spPr>
        <p:txBody>
          <a:bodyPr wrap="square" rtlCol="0">
            <a:spAutoFit/>
          </a:bodyPr>
          <a:lstStyle/>
          <a:p>
            <a:pPr algn="ctr"/>
            <a:r>
              <a:rPr lang="tr-TR" sz="877" b="0" dirty="0">
                <a:solidFill>
                  <a:schemeClr val="bg1"/>
                </a:solidFill>
              </a:rPr>
              <a:t>{  </a:t>
            </a:r>
            <a:fld id="{260E2A6B-A809-4840-BF14-8648BC0BDF87}" type="slidenum">
              <a:rPr lang="id-ID" sz="877" b="0" smtClean="0">
                <a:solidFill>
                  <a:schemeClr val="bg1"/>
                </a:solidFill>
              </a:rPr>
              <a:pPr algn="ctr"/>
              <a:t>‹#›</a:t>
            </a:fld>
            <a:r>
              <a:rPr lang="tr-TR" sz="877" b="0" dirty="0">
                <a:solidFill>
                  <a:schemeClr val="bg1"/>
                </a:solidFill>
              </a:rPr>
              <a:t>  }</a:t>
            </a:r>
            <a:endParaRPr lang="id-ID" sz="877" b="0" dirty="0">
              <a:solidFill>
                <a:schemeClr val="bg1"/>
              </a:solidFill>
            </a:endParaRPr>
          </a:p>
        </p:txBody>
      </p:sp>
      <p:pic>
        <p:nvPicPr>
          <p:cNvPr id="7" name="Resim 6">
            <a:hlinkClick r:id="rId3" action="ppaction://hlinksldjump"/>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4389" y="7100047"/>
            <a:ext cx="295638" cy="294090"/>
          </a:xfrm>
          <a:prstGeom prst="rect">
            <a:avLst/>
          </a:prstGeom>
        </p:spPr>
      </p:pic>
      <p:pic>
        <p:nvPicPr>
          <p:cNvPr id="8" name="Picture 2" descr="C:\Users\hddoga06\Desktop\EY_kurumsal_kimlik_2024\b_baskisal\2_diger_uygulamalar\11_power_point_sunum_formati\jpeg\tr_logo_yatay_beyaz.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4389" y="228600"/>
            <a:ext cx="1499503" cy="43811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hddoga06\Desktop\EY_kurumsal_kimlik_2024\b_baskisal\2_diger_uygulamalar\11_power_point_sunum_formati\jpeg\turkiye_yuzyili_logo_beyaz.pn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610281" y="228600"/>
            <a:ext cx="928794" cy="482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8719253"/>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3368"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Özel Düzen">
    <p:bg>
      <p:bgPr>
        <a:pattFill prst="smConfetti">
          <a:fgClr>
            <a:schemeClr val="bg1">
              <a:lumMod val="95000"/>
            </a:schemeClr>
          </a:fgClr>
          <a:bgClr>
            <a:schemeClr val="bg1"/>
          </a:bgClr>
        </a:pattFill>
        <a:effectLst/>
      </p:bgPr>
    </p:bg>
    <p:spTree>
      <p:nvGrpSpPr>
        <p:cNvPr id="1" name=""/>
        <p:cNvGrpSpPr/>
        <p:nvPr/>
      </p:nvGrpSpPr>
      <p:grpSpPr>
        <a:xfrm>
          <a:off x="0" y="0"/>
          <a:ext cx="0" cy="0"/>
          <a:chOff x="0" y="0"/>
          <a:chExt cx="0" cy="0"/>
        </a:xfrm>
      </p:grpSpPr>
      <p:pic>
        <p:nvPicPr>
          <p:cNvPr id="25" name="object 6"/>
          <p:cNvPicPr/>
          <p:nvPr userDrawn="1"/>
        </p:nvPicPr>
        <p:blipFill rotWithShape="1">
          <a:blip r:embed="rId2" cstate="print"/>
          <a:srcRect l="89789" t="-51269" b="-1"/>
          <a:stretch/>
        </p:blipFill>
        <p:spPr>
          <a:xfrm>
            <a:off x="9723243" y="-112558"/>
            <a:ext cx="852113" cy="724149"/>
          </a:xfrm>
          <a:prstGeom prst="rect">
            <a:avLst/>
          </a:prstGeom>
        </p:spPr>
      </p:pic>
      <p:pic>
        <p:nvPicPr>
          <p:cNvPr id="22" name="Resim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45" y="-31658"/>
            <a:ext cx="10733906" cy="7591335"/>
          </a:xfrm>
          <a:prstGeom prst="rect">
            <a:avLst/>
          </a:prstGeom>
        </p:spPr>
      </p:pic>
      <p:pic>
        <p:nvPicPr>
          <p:cNvPr id="5" name="Picture 2" descr="C:\Users\hddoga06\Desktop\EY_kurumsal_kimlik_2024\b_baskisal\2_diger_uygulamalar\11_power_point_sunum_formati\jpeg\tr_logo_yatay_beyaz.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31807" y="4121525"/>
            <a:ext cx="2428202" cy="676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7748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735064" y="2012414"/>
            <a:ext cx="4544021" cy="479654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5412732" y="2012414"/>
            <a:ext cx="4544021" cy="479654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FAFB5D21-3894-4AD5-99E4-9533216B8D4E}"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1422229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736455" y="402485"/>
            <a:ext cx="9221689" cy="1461188"/>
          </a:xfrm>
        </p:spPr>
        <p:txBody>
          <a:bodyPr/>
          <a:lstStyle/>
          <a:p>
            <a:r>
              <a:rPr lang="tr-TR"/>
              <a:t>Asıl başlık stili için tıklatın</a:t>
            </a:r>
          </a:p>
        </p:txBody>
      </p:sp>
      <p:sp>
        <p:nvSpPr>
          <p:cNvPr id="3" name="Metin Yer Tutucusu 2"/>
          <p:cNvSpPr>
            <a:spLocks noGrp="1"/>
          </p:cNvSpPr>
          <p:nvPr>
            <p:ph type="body" idx="1"/>
          </p:nvPr>
        </p:nvSpPr>
        <p:spPr>
          <a:xfrm>
            <a:off x="736456" y="1853171"/>
            <a:ext cx="4523138" cy="908210"/>
          </a:xfrm>
        </p:spPr>
        <p:txBody>
          <a:bodyPr anchor="b"/>
          <a:lstStyle>
            <a:lvl1pPr marL="0" indent="0">
              <a:buNone/>
              <a:defRPr sz="2105" b="1"/>
            </a:lvl1pPr>
            <a:lvl2pPr marL="400957" indent="0">
              <a:buNone/>
              <a:defRPr sz="1754" b="1"/>
            </a:lvl2pPr>
            <a:lvl3pPr marL="801915" indent="0">
              <a:buNone/>
              <a:defRPr sz="1579" b="1"/>
            </a:lvl3pPr>
            <a:lvl4pPr marL="1202871" indent="0">
              <a:buNone/>
              <a:defRPr sz="1403" b="1"/>
            </a:lvl4pPr>
            <a:lvl5pPr marL="1603828" indent="0">
              <a:buNone/>
              <a:defRPr sz="1403" b="1"/>
            </a:lvl5pPr>
            <a:lvl6pPr marL="2004785" indent="0">
              <a:buNone/>
              <a:defRPr sz="1403" b="1"/>
            </a:lvl6pPr>
            <a:lvl7pPr marL="2405743" indent="0">
              <a:buNone/>
              <a:defRPr sz="1403" b="1"/>
            </a:lvl7pPr>
            <a:lvl8pPr marL="2806699" indent="0">
              <a:buNone/>
              <a:defRPr sz="1403" b="1"/>
            </a:lvl8pPr>
            <a:lvl9pPr marL="3207656" indent="0">
              <a:buNone/>
              <a:defRPr sz="1403" b="1"/>
            </a:lvl9pPr>
          </a:lstStyle>
          <a:p>
            <a:pPr lvl="0"/>
            <a:r>
              <a:rPr lang="tr-TR"/>
              <a:t>Asıl metin stillerini düzenle</a:t>
            </a:r>
          </a:p>
        </p:txBody>
      </p:sp>
      <p:sp>
        <p:nvSpPr>
          <p:cNvPr id="4" name="İçerik Yer Tutucusu 3"/>
          <p:cNvSpPr>
            <a:spLocks noGrp="1"/>
          </p:cNvSpPr>
          <p:nvPr>
            <p:ph sz="half" idx="2"/>
          </p:nvPr>
        </p:nvSpPr>
        <p:spPr>
          <a:xfrm>
            <a:off x="736456" y="2761381"/>
            <a:ext cx="4523138" cy="40615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5412731" y="1853171"/>
            <a:ext cx="4545413" cy="908210"/>
          </a:xfrm>
        </p:spPr>
        <p:txBody>
          <a:bodyPr anchor="b"/>
          <a:lstStyle>
            <a:lvl1pPr marL="0" indent="0">
              <a:buNone/>
              <a:defRPr sz="2105" b="1"/>
            </a:lvl1pPr>
            <a:lvl2pPr marL="400957" indent="0">
              <a:buNone/>
              <a:defRPr sz="1754" b="1"/>
            </a:lvl2pPr>
            <a:lvl3pPr marL="801915" indent="0">
              <a:buNone/>
              <a:defRPr sz="1579" b="1"/>
            </a:lvl3pPr>
            <a:lvl4pPr marL="1202871" indent="0">
              <a:buNone/>
              <a:defRPr sz="1403" b="1"/>
            </a:lvl4pPr>
            <a:lvl5pPr marL="1603828" indent="0">
              <a:buNone/>
              <a:defRPr sz="1403" b="1"/>
            </a:lvl5pPr>
            <a:lvl6pPr marL="2004785" indent="0">
              <a:buNone/>
              <a:defRPr sz="1403" b="1"/>
            </a:lvl6pPr>
            <a:lvl7pPr marL="2405743" indent="0">
              <a:buNone/>
              <a:defRPr sz="1403" b="1"/>
            </a:lvl7pPr>
            <a:lvl8pPr marL="2806699" indent="0">
              <a:buNone/>
              <a:defRPr sz="1403" b="1"/>
            </a:lvl8pPr>
            <a:lvl9pPr marL="3207656" indent="0">
              <a:buNone/>
              <a:defRPr sz="1403" b="1"/>
            </a:lvl9pPr>
          </a:lstStyle>
          <a:p>
            <a:pPr lvl="0"/>
            <a:r>
              <a:rPr lang="tr-TR"/>
              <a:t>Asıl metin stillerini düzenle</a:t>
            </a:r>
          </a:p>
        </p:txBody>
      </p:sp>
      <p:sp>
        <p:nvSpPr>
          <p:cNvPr id="6" name="İçerik Yer Tutucusu 5"/>
          <p:cNvSpPr>
            <a:spLocks noGrp="1"/>
          </p:cNvSpPr>
          <p:nvPr>
            <p:ph sz="quarter" idx="4"/>
          </p:nvPr>
        </p:nvSpPr>
        <p:spPr>
          <a:xfrm>
            <a:off x="5412731" y="2761381"/>
            <a:ext cx="4545413" cy="40615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FAFB5D21-3894-4AD5-99E4-9533216B8D4E}" type="datetimeFigureOut">
              <a:rPr lang="tr-TR" smtClean="0"/>
              <a:t>5.09.2025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571863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FAFB5D21-3894-4AD5-99E4-9533216B8D4E}" type="datetimeFigureOut">
              <a:rPr lang="tr-TR" smtClean="0"/>
              <a:t>5.09.2025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81375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AFB5D21-3894-4AD5-99E4-9533216B8D4E}" type="datetimeFigureOut">
              <a:rPr lang="tr-TR" smtClean="0"/>
              <a:t>5.09.2025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382532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736455" y="503978"/>
            <a:ext cx="3448388" cy="1763924"/>
          </a:xfrm>
        </p:spPr>
        <p:txBody>
          <a:bodyPr anchor="b"/>
          <a:lstStyle>
            <a:lvl1pPr>
              <a:defRPr sz="2806"/>
            </a:lvl1pPr>
          </a:lstStyle>
          <a:p>
            <a:r>
              <a:rPr lang="tr-TR"/>
              <a:t>Asıl başlık stili için tıklatın</a:t>
            </a:r>
          </a:p>
        </p:txBody>
      </p:sp>
      <p:sp>
        <p:nvSpPr>
          <p:cNvPr id="3" name="İçerik Yer Tutucusu 2"/>
          <p:cNvSpPr>
            <a:spLocks noGrp="1"/>
          </p:cNvSpPr>
          <p:nvPr>
            <p:ph idx="1"/>
          </p:nvPr>
        </p:nvSpPr>
        <p:spPr>
          <a:xfrm>
            <a:off x="4545413" y="1088457"/>
            <a:ext cx="5412730" cy="5372269"/>
          </a:xfrm>
        </p:spPr>
        <p:txBody>
          <a:bodyPr/>
          <a:lstStyle>
            <a:lvl1pPr>
              <a:defRPr sz="2806"/>
            </a:lvl1pPr>
            <a:lvl2pPr>
              <a:defRPr sz="2456"/>
            </a:lvl2pPr>
            <a:lvl3pPr>
              <a:defRPr sz="2105"/>
            </a:lvl3pPr>
            <a:lvl4pPr>
              <a:defRPr sz="1754"/>
            </a:lvl4pPr>
            <a:lvl5pPr>
              <a:defRPr sz="1754"/>
            </a:lvl5pPr>
            <a:lvl6pPr>
              <a:defRPr sz="1754"/>
            </a:lvl6pPr>
            <a:lvl7pPr>
              <a:defRPr sz="1754"/>
            </a:lvl7pPr>
            <a:lvl8pPr>
              <a:defRPr sz="1754"/>
            </a:lvl8pPr>
            <a:lvl9pPr>
              <a:defRPr sz="1754"/>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736455" y="2267902"/>
            <a:ext cx="3448388" cy="4201570"/>
          </a:xfrm>
        </p:spPr>
        <p:txBody>
          <a:bodyPr/>
          <a:lstStyle>
            <a:lvl1pPr marL="0" indent="0">
              <a:buNone/>
              <a:defRPr sz="1403"/>
            </a:lvl1pPr>
            <a:lvl2pPr marL="400957" indent="0">
              <a:buNone/>
              <a:defRPr sz="1228"/>
            </a:lvl2pPr>
            <a:lvl3pPr marL="801915" indent="0">
              <a:buNone/>
              <a:defRPr sz="1052"/>
            </a:lvl3pPr>
            <a:lvl4pPr marL="1202871" indent="0">
              <a:buNone/>
              <a:defRPr sz="877"/>
            </a:lvl4pPr>
            <a:lvl5pPr marL="1603828" indent="0">
              <a:buNone/>
              <a:defRPr sz="877"/>
            </a:lvl5pPr>
            <a:lvl6pPr marL="2004785" indent="0">
              <a:buNone/>
              <a:defRPr sz="877"/>
            </a:lvl6pPr>
            <a:lvl7pPr marL="2405743" indent="0">
              <a:buNone/>
              <a:defRPr sz="877"/>
            </a:lvl7pPr>
            <a:lvl8pPr marL="2806699" indent="0">
              <a:buNone/>
              <a:defRPr sz="877"/>
            </a:lvl8pPr>
            <a:lvl9pPr marL="3207656" indent="0">
              <a:buNone/>
              <a:defRPr sz="877"/>
            </a:lvl9pPr>
          </a:lstStyle>
          <a:p>
            <a:pPr lvl="0"/>
            <a:r>
              <a:rPr lang="tr-TR"/>
              <a:t>Asıl metin stillerini düzenle</a:t>
            </a:r>
          </a:p>
        </p:txBody>
      </p:sp>
      <p:sp>
        <p:nvSpPr>
          <p:cNvPr id="5" name="Veri Yer Tutucusu 4"/>
          <p:cNvSpPr>
            <a:spLocks noGrp="1"/>
          </p:cNvSpPr>
          <p:nvPr>
            <p:ph type="dt" sz="half" idx="10"/>
          </p:nvPr>
        </p:nvSpPr>
        <p:spPr/>
        <p:txBody>
          <a:bodyPr/>
          <a:lstStyle/>
          <a:p>
            <a:fld id="{FAFB5D21-3894-4AD5-99E4-9533216B8D4E}"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91685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736455" y="503978"/>
            <a:ext cx="3448388" cy="1763924"/>
          </a:xfrm>
        </p:spPr>
        <p:txBody>
          <a:bodyPr anchor="b"/>
          <a:lstStyle>
            <a:lvl1pPr>
              <a:defRPr sz="2806"/>
            </a:lvl1pPr>
          </a:lstStyle>
          <a:p>
            <a:r>
              <a:rPr lang="tr-TR"/>
              <a:t>Asıl başlık stili için tıklatın</a:t>
            </a:r>
          </a:p>
        </p:txBody>
      </p:sp>
      <p:sp>
        <p:nvSpPr>
          <p:cNvPr id="3" name="Resim Yer Tutucusu 2"/>
          <p:cNvSpPr>
            <a:spLocks noGrp="1"/>
          </p:cNvSpPr>
          <p:nvPr>
            <p:ph type="pic" idx="1"/>
          </p:nvPr>
        </p:nvSpPr>
        <p:spPr>
          <a:xfrm>
            <a:off x="4545413" y="1088457"/>
            <a:ext cx="5412730" cy="5372269"/>
          </a:xfrm>
        </p:spPr>
        <p:txBody>
          <a:bodyPr/>
          <a:lstStyle>
            <a:lvl1pPr marL="0" indent="0">
              <a:buNone/>
              <a:defRPr sz="2806"/>
            </a:lvl1pPr>
            <a:lvl2pPr marL="400957" indent="0">
              <a:buNone/>
              <a:defRPr sz="2456"/>
            </a:lvl2pPr>
            <a:lvl3pPr marL="801915" indent="0">
              <a:buNone/>
              <a:defRPr sz="2105"/>
            </a:lvl3pPr>
            <a:lvl4pPr marL="1202871" indent="0">
              <a:buNone/>
              <a:defRPr sz="1754"/>
            </a:lvl4pPr>
            <a:lvl5pPr marL="1603828" indent="0">
              <a:buNone/>
              <a:defRPr sz="1754"/>
            </a:lvl5pPr>
            <a:lvl6pPr marL="2004785" indent="0">
              <a:buNone/>
              <a:defRPr sz="1754"/>
            </a:lvl6pPr>
            <a:lvl7pPr marL="2405743" indent="0">
              <a:buNone/>
              <a:defRPr sz="1754"/>
            </a:lvl7pPr>
            <a:lvl8pPr marL="2806699" indent="0">
              <a:buNone/>
              <a:defRPr sz="1754"/>
            </a:lvl8pPr>
            <a:lvl9pPr marL="3207656" indent="0">
              <a:buNone/>
              <a:defRPr sz="1754"/>
            </a:lvl9pPr>
          </a:lstStyle>
          <a:p>
            <a:endParaRPr lang="tr-TR"/>
          </a:p>
        </p:txBody>
      </p:sp>
      <p:sp>
        <p:nvSpPr>
          <p:cNvPr id="4" name="Metin Yer Tutucusu 3"/>
          <p:cNvSpPr>
            <a:spLocks noGrp="1"/>
          </p:cNvSpPr>
          <p:nvPr>
            <p:ph type="body" sz="half" idx="2"/>
          </p:nvPr>
        </p:nvSpPr>
        <p:spPr>
          <a:xfrm>
            <a:off x="736455" y="2267902"/>
            <a:ext cx="3448388" cy="4201570"/>
          </a:xfrm>
        </p:spPr>
        <p:txBody>
          <a:bodyPr/>
          <a:lstStyle>
            <a:lvl1pPr marL="0" indent="0">
              <a:buNone/>
              <a:defRPr sz="1403"/>
            </a:lvl1pPr>
            <a:lvl2pPr marL="400957" indent="0">
              <a:buNone/>
              <a:defRPr sz="1228"/>
            </a:lvl2pPr>
            <a:lvl3pPr marL="801915" indent="0">
              <a:buNone/>
              <a:defRPr sz="1052"/>
            </a:lvl3pPr>
            <a:lvl4pPr marL="1202871" indent="0">
              <a:buNone/>
              <a:defRPr sz="877"/>
            </a:lvl4pPr>
            <a:lvl5pPr marL="1603828" indent="0">
              <a:buNone/>
              <a:defRPr sz="877"/>
            </a:lvl5pPr>
            <a:lvl6pPr marL="2004785" indent="0">
              <a:buNone/>
              <a:defRPr sz="877"/>
            </a:lvl6pPr>
            <a:lvl7pPr marL="2405743" indent="0">
              <a:buNone/>
              <a:defRPr sz="877"/>
            </a:lvl7pPr>
            <a:lvl8pPr marL="2806699" indent="0">
              <a:buNone/>
              <a:defRPr sz="877"/>
            </a:lvl8pPr>
            <a:lvl9pPr marL="3207656" indent="0">
              <a:buNone/>
              <a:defRPr sz="877"/>
            </a:lvl9pPr>
          </a:lstStyle>
          <a:p>
            <a:pPr lvl="0"/>
            <a:r>
              <a:rPr lang="tr-TR"/>
              <a:t>Asıl metin stillerini düzenle</a:t>
            </a:r>
          </a:p>
        </p:txBody>
      </p:sp>
      <p:sp>
        <p:nvSpPr>
          <p:cNvPr id="5" name="Veri Yer Tutucusu 4"/>
          <p:cNvSpPr>
            <a:spLocks noGrp="1"/>
          </p:cNvSpPr>
          <p:nvPr>
            <p:ph type="dt" sz="half" idx="10"/>
          </p:nvPr>
        </p:nvSpPr>
        <p:spPr/>
        <p:txBody>
          <a:bodyPr/>
          <a:lstStyle/>
          <a:p>
            <a:fld id="{FAFB5D21-3894-4AD5-99E4-9533216B8D4E}" type="datetimeFigureOut">
              <a:rPr lang="tr-TR" smtClean="0"/>
              <a:t>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B3829B-73FF-4AAB-95B6-292BE747EC3C}" type="slidenum">
              <a:rPr lang="tr-TR" smtClean="0"/>
              <a:t>‹#›</a:t>
            </a:fld>
            <a:endParaRPr lang="tr-TR"/>
          </a:p>
        </p:txBody>
      </p:sp>
    </p:spTree>
    <p:extLst>
      <p:ext uri="{BB962C8B-B14F-4D97-AF65-F5344CB8AC3E}">
        <p14:creationId xmlns:p14="http://schemas.microsoft.com/office/powerpoint/2010/main" val="3669137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735063" y="402485"/>
            <a:ext cx="9221689" cy="1461188"/>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735063" y="2012414"/>
            <a:ext cx="9221689" cy="4796544"/>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735062" y="7006702"/>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FAFB5D21-3894-4AD5-99E4-9533216B8D4E}" type="datetimeFigureOut">
              <a:rPr lang="tr-TR" smtClean="0"/>
              <a:t>5.09.2025</a:t>
            </a:fld>
            <a:endParaRPr lang="tr-TR"/>
          </a:p>
        </p:txBody>
      </p:sp>
      <p:sp>
        <p:nvSpPr>
          <p:cNvPr id="5" name="Altbilgi Yer Tutucusu 4"/>
          <p:cNvSpPr>
            <a:spLocks noGrp="1"/>
          </p:cNvSpPr>
          <p:nvPr>
            <p:ph type="ftr" sz="quarter" idx="3"/>
          </p:nvPr>
        </p:nvSpPr>
        <p:spPr>
          <a:xfrm>
            <a:off x="3541664" y="7006702"/>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7551093" y="7006702"/>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D6B3829B-73FF-4AAB-95B6-292BE747EC3C}" type="slidenum">
              <a:rPr lang="tr-TR" smtClean="0"/>
              <a:t>‹#›</a:t>
            </a:fld>
            <a:endParaRPr lang="tr-TR"/>
          </a:p>
        </p:txBody>
      </p:sp>
    </p:spTree>
    <p:extLst>
      <p:ext uri="{BB962C8B-B14F-4D97-AF65-F5344CB8AC3E}">
        <p14:creationId xmlns:p14="http://schemas.microsoft.com/office/powerpoint/2010/main" val="392337572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801915"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0" indent="-200480" algn="l" defTabSz="801915"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35" indent="-200480" algn="l" defTabSz="801915"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393" indent="-200480" algn="l" defTabSz="801915"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50"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06"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264"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19"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178"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34"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tr-TR"/>
      </a:defPPr>
      <a:lvl1pPr marL="0" algn="l" defTabSz="801915" rtl="0" eaLnBrk="1" latinLnBrk="0" hangingPunct="1">
        <a:defRPr sz="1579" kern="1200">
          <a:solidFill>
            <a:schemeClr val="tx1"/>
          </a:solidFill>
          <a:latin typeface="+mn-lt"/>
          <a:ea typeface="+mn-ea"/>
          <a:cs typeface="+mn-cs"/>
        </a:defRPr>
      </a:lvl1pPr>
      <a:lvl2pPr marL="400957" algn="l" defTabSz="801915" rtl="0" eaLnBrk="1" latinLnBrk="0" hangingPunct="1">
        <a:defRPr sz="1579" kern="1200">
          <a:solidFill>
            <a:schemeClr val="tx1"/>
          </a:solidFill>
          <a:latin typeface="+mn-lt"/>
          <a:ea typeface="+mn-ea"/>
          <a:cs typeface="+mn-cs"/>
        </a:defRPr>
      </a:lvl2pPr>
      <a:lvl3pPr marL="801915" algn="l" defTabSz="801915" rtl="0" eaLnBrk="1" latinLnBrk="0" hangingPunct="1">
        <a:defRPr sz="1579" kern="1200">
          <a:solidFill>
            <a:schemeClr val="tx1"/>
          </a:solidFill>
          <a:latin typeface="+mn-lt"/>
          <a:ea typeface="+mn-ea"/>
          <a:cs typeface="+mn-cs"/>
        </a:defRPr>
      </a:lvl3pPr>
      <a:lvl4pPr marL="1202871" algn="l" defTabSz="801915" rtl="0" eaLnBrk="1" latinLnBrk="0" hangingPunct="1">
        <a:defRPr sz="1579" kern="1200">
          <a:solidFill>
            <a:schemeClr val="tx1"/>
          </a:solidFill>
          <a:latin typeface="+mn-lt"/>
          <a:ea typeface="+mn-ea"/>
          <a:cs typeface="+mn-cs"/>
        </a:defRPr>
      </a:lvl4pPr>
      <a:lvl5pPr marL="1603828" algn="l" defTabSz="801915" rtl="0" eaLnBrk="1" latinLnBrk="0" hangingPunct="1">
        <a:defRPr sz="1579" kern="1200">
          <a:solidFill>
            <a:schemeClr val="tx1"/>
          </a:solidFill>
          <a:latin typeface="+mn-lt"/>
          <a:ea typeface="+mn-ea"/>
          <a:cs typeface="+mn-cs"/>
        </a:defRPr>
      </a:lvl5pPr>
      <a:lvl6pPr marL="2004785" algn="l" defTabSz="801915" rtl="0" eaLnBrk="1" latinLnBrk="0" hangingPunct="1">
        <a:defRPr sz="1579" kern="1200">
          <a:solidFill>
            <a:schemeClr val="tx1"/>
          </a:solidFill>
          <a:latin typeface="+mn-lt"/>
          <a:ea typeface="+mn-ea"/>
          <a:cs typeface="+mn-cs"/>
        </a:defRPr>
      </a:lvl6pPr>
      <a:lvl7pPr marL="2405743" algn="l" defTabSz="801915" rtl="0" eaLnBrk="1" latinLnBrk="0" hangingPunct="1">
        <a:defRPr sz="1579" kern="1200">
          <a:solidFill>
            <a:schemeClr val="tx1"/>
          </a:solidFill>
          <a:latin typeface="+mn-lt"/>
          <a:ea typeface="+mn-ea"/>
          <a:cs typeface="+mn-cs"/>
        </a:defRPr>
      </a:lvl7pPr>
      <a:lvl8pPr marL="2806699" algn="l" defTabSz="801915" rtl="0" eaLnBrk="1" latinLnBrk="0" hangingPunct="1">
        <a:defRPr sz="1579" kern="1200">
          <a:solidFill>
            <a:schemeClr val="tx1"/>
          </a:solidFill>
          <a:latin typeface="+mn-lt"/>
          <a:ea typeface="+mn-ea"/>
          <a:cs typeface="+mn-cs"/>
        </a:defRPr>
      </a:lvl8pPr>
      <a:lvl9pPr marL="3207656" algn="l" defTabSz="801915" rtl="0" eaLnBrk="1" latinLnBrk="0" hangingPunct="1">
        <a:defRPr sz="157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pct2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735063" y="402485"/>
            <a:ext cx="9221689" cy="1461188"/>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735063" y="2012414"/>
            <a:ext cx="9221689" cy="4796544"/>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735062" y="7006702"/>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A58EE09D-089E-468A-B62D-3CCEDF17FE8F}" type="datetimeFigureOut">
              <a:rPr lang="tr-TR" smtClean="0"/>
              <a:t>5.09.2025</a:t>
            </a:fld>
            <a:endParaRPr lang="tr-TR"/>
          </a:p>
        </p:txBody>
      </p:sp>
      <p:sp>
        <p:nvSpPr>
          <p:cNvPr id="5" name="Altbilgi Yer Tutucusu 4"/>
          <p:cNvSpPr>
            <a:spLocks noGrp="1"/>
          </p:cNvSpPr>
          <p:nvPr>
            <p:ph type="ftr" sz="quarter" idx="3"/>
          </p:nvPr>
        </p:nvSpPr>
        <p:spPr>
          <a:xfrm>
            <a:off x="3541664" y="7006702"/>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7551093" y="7006702"/>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D475D864-266E-434F-93FA-5333E71C1C85}" type="slidenum">
              <a:rPr lang="tr-TR" smtClean="0"/>
              <a:t>‹#›</a:t>
            </a:fld>
            <a:endParaRPr lang="tr-TR"/>
          </a:p>
        </p:txBody>
      </p:sp>
    </p:spTree>
    <p:extLst>
      <p:ext uri="{BB962C8B-B14F-4D97-AF65-F5344CB8AC3E}">
        <p14:creationId xmlns:p14="http://schemas.microsoft.com/office/powerpoint/2010/main" val="374956495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801915"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0" indent="-200480" algn="l" defTabSz="801915"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35" indent="-200480" algn="l" defTabSz="801915"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393" indent="-200480" algn="l" defTabSz="801915"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50"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06"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264"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19"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178"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34" indent="-200480" algn="l" defTabSz="801915"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tr-TR"/>
      </a:defPPr>
      <a:lvl1pPr marL="0" algn="l" defTabSz="801915" rtl="0" eaLnBrk="1" latinLnBrk="0" hangingPunct="1">
        <a:defRPr sz="1579" kern="1200">
          <a:solidFill>
            <a:schemeClr val="tx1"/>
          </a:solidFill>
          <a:latin typeface="+mn-lt"/>
          <a:ea typeface="+mn-ea"/>
          <a:cs typeface="+mn-cs"/>
        </a:defRPr>
      </a:lvl1pPr>
      <a:lvl2pPr marL="400957" algn="l" defTabSz="801915" rtl="0" eaLnBrk="1" latinLnBrk="0" hangingPunct="1">
        <a:defRPr sz="1579" kern="1200">
          <a:solidFill>
            <a:schemeClr val="tx1"/>
          </a:solidFill>
          <a:latin typeface="+mn-lt"/>
          <a:ea typeface="+mn-ea"/>
          <a:cs typeface="+mn-cs"/>
        </a:defRPr>
      </a:lvl2pPr>
      <a:lvl3pPr marL="801915" algn="l" defTabSz="801915" rtl="0" eaLnBrk="1" latinLnBrk="0" hangingPunct="1">
        <a:defRPr sz="1579" kern="1200">
          <a:solidFill>
            <a:schemeClr val="tx1"/>
          </a:solidFill>
          <a:latin typeface="+mn-lt"/>
          <a:ea typeface="+mn-ea"/>
          <a:cs typeface="+mn-cs"/>
        </a:defRPr>
      </a:lvl3pPr>
      <a:lvl4pPr marL="1202871" algn="l" defTabSz="801915" rtl="0" eaLnBrk="1" latinLnBrk="0" hangingPunct="1">
        <a:defRPr sz="1579" kern="1200">
          <a:solidFill>
            <a:schemeClr val="tx1"/>
          </a:solidFill>
          <a:latin typeface="+mn-lt"/>
          <a:ea typeface="+mn-ea"/>
          <a:cs typeface="+mn-cs"/>
        </a:defRPr>
      </a:lvl4pPr>
      <a:lvl5pPr marL="1603828" algn="l" defTabSz="801915" rtl="0" eaLnBrk="1" latinLnBrk="0" hangingPunct="1">
        <a:defRPr sz="1579" kern="1200">
          <a:solidFill>
            <a:schemeClr val="tx1"/>
          </a:solidFill>
          <a:latin typeface="+mn-lt"/>
          <a:ea typeface="+mn-ea"/>
          <a:cs typeface="+mn-cs"/>
        </a:defRPr>
      </a:lvl5pPr>
      <a:lvl6pPr marL="2004785" algn="l" defTabSz="801915" rtl="0" eaLnBrk="1" latinLnBrk="0" hangingPunct="1">
        <a:defRPr sz="1579" kern="1200">
          <a:solidFill>
            <a:schemeClr val="tx1"/>
          </a:solidFill>
          <a:latin typeface="+mn-lt"/>
          <a:ea typeface="+mn-ea"/>
          <a:cs typeface="+mn-cs"/>
        </a:defRPr>
      </a:lvl6pPr>
      <a:lvl7pPr marL="2405743" algn="l" defTabSz="801915" rtl="0" eaLnBrk="1" latinLnBrk="0" hangingPunct="1">
        <a:defRPr sz="1579" kern="1200">
          <a:solidFill>
            <a:schemeClr val="tx1"/>
          </a:solidFill>
          <a:latin typeface="+mn-lt"/>
          <a:ea typeface="+mn-ea"/>
          <a:cs typeface="+mn-cs"/>
        </a:defRPr>
      </a:lvl7pPr>
      <a:lvl8pPr marL="2806699" algn="l" defTabSz="801915" rtl="0" eaLnBrk="1" latinLnBrk="0" hangingPunct="1">
        <a:defRPr sz="1579" kern="1200">
          <a:solidFill>
            <a:schemeClr val="tx1"/>
          </a:solidFill>
          <a:latin typeface="+mn-lt"/>
          <a:ea typeface="+mn-ea"/>
          <a:cs typeface="+mn-cs"/>
        </a:defRPr>
      </a:lvl8pPr>
      <a:lvl9pPr marL="3207656" algn="l" defTabSz="801915" rtl="0" eaLnBrk="1" latinLnBrk="0" hangingPunct="1">
        <a:defRPr sz="157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764DE79-268F-4C1A-8933-263129D2AF90}" type="datetimeFigureOut">
              <a:rPr lang="en-US" dirty="0"/>
              <a:t>9/5/2025</a:t>
            </a:fld>
            <a:endParaRPr lang="en-US" dirty="0"/>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1008410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672" r:id="rId13"/>
    <p:sldLayoutId id="2147483698" r:id="rId14"/>
  </p:sldLayoutIdLst>
  <p:hf hdr="0" ftr="0" dt="0"/>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4.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C64F46F-0D69-5840-B53B-046A36F3345D}"/>
              </a:ext>
            </a:extLst>
          </p:cNvPr>
          <p:cNvSpPr txBox="1"/>
          <p:nvPr/>
        </p:nvSpPr>
        <p:spPr>
          <a:xfrm>
            <a:off x="4215323" y="6768894"/>
            <a:ext cx="2262749" cy="307777"/>
          </a:xfrm>
          <a:prstGeom prst="rect">
            <a:avLst/>
          </a:prstGeom>
          <a:noFill/>
        </p:spPr>
        <p:txBody>
          <a:bodyPr wrap="square" rtlCol="0">
            <a:spAutoFit/>
          </a:bodyPr>
          <a:lstStyle/>
          <a:p>
            <a:pPr algn="ctr"/>
            <a:r>
              <a:rPr lang="tr-TR" sz="1400" b="1" dirty="0">
                <a:solidFill>
                  <a:schemeClr val="bg1"/>
                </a:solidFill>
              </a:rPr>
              <a:t>2025-2026</a:t>
            </a:r>
          </a:p>
        </p:txBody>
      </p:sp>
      <p:sp>
        <p:nvSpPr>
          <p:cNvPr id="92" name="Metin kutusu 91"/>
          <p:cNvSpPr txBox="1"/>
          <p:nvPr/>
        </p:nvSpPr>
        <p:spPr>
          <a:xfrm>
            <a:off x="1442014" y="4614458"/>
            <a:ext cx="7809365" cy="2308324"/>
          </a:xfrm>
          <a:prstGeom prst="rect">
            <a:avLst/>
          </a:prstGeom>
          <a:noFill/>
        </p:spPr>
        <p:txBody>
          <a:bodyPr wrap="square" rtlCol="0" anchor="ctr">
            <a:spAutoFit/>
          </a:bodyPr>
          <a:lstStyle/>
          <a:p>
            <a:pPr algn="ctr"/>
            <a:endParaRPr lang="tr-TR" sz="2400" b="1" dirty="0">
              <a:solidFill>
                <a:schemeClr val="bg1"/>
              </a:solidFill>
              <a:latin typeface="Times New Roman" panose="02020603050405020304" pitchFamily="18" charset="0"/>
              <a:cs typeface="Times New Roman" panose="02020603050405020304" pitchFamily="18" charset="0"/>
            </a:endParaRPr>
          </a:p>
          <a:p>
            <a:pPr algn="ctr"/>
            <a:r>
              <a:rPr lang="tr-TR" sz="2400" b="1" dirty="0">
                <a:solidFill>
                  <a:schemeClr val="bg1"/>
                </a:solidFill>
                <a:latin typeface="Times New Roman" panose="02020603050405020304" pitchFamily="18" charset="0"/>
                <a:cs typeface="Times New Roman" panose="02020603050405020304" pitchFamily="18" charset="0"/>
              </a:rPr>
              <a:t>BATMAN</a:t>
            </a:r>
          </a:p>
          <a:p>
            <a:pPr algn="ctr"/>
            <a:r>
              <a:rPr lang="tr-TR" sz="2400" b="1" dirty="0">
                <a:solidFill>
                  <a:schemeClr val="bg1"/>
                </a:solidFill>
                <a:latin typeface="Times New Roman" panose="02020603050405020304" pitchFamily="18" charset="0"/>
                <a:cs typeface="Times New Roman" panose="02020603050405020304" pitchFamily="18" charset="0"/>
              </a:rPr>
              <a:t>REHBERLİK VE ARAŞTIRMA MERKEZİ</a:t>
            </a:r>
          </a:p>
          <a:p>
            <a:pPr algn="ctr"/>
            <a:endParaRPr lang="tr-TR" sz="2400" b="1" dirty="0">
              <a:solidFill>
                <a:schemeClr val="bg1"/>
              </a:solidFill>
              <a:latin typeface="Times New Roman" panose="02020603050405020304" pitchFamily="18" charset="0"/>
              <a:cs typeface="Times New Roman" panose="02020603050405020304" pitchFamily="18" charset="0"/>
            </a:endParaRPr>
          </a:p>
          <a:p>
            <a:pPr algn="ctr"/>
            <a:r>
              <a:rPr lang="tr-TR" sz="2400" b="1" dirty="0">
                <a:solidFill>
                  <a:schemeClr val="bg1"/>
                </a:solidFill>
                <a:latin typeface="Times New Roman" panose="02020603050405020304" pitchFamily="18" charset="0"/>
                <a:cs typeface="Times New Roman" panose="02020603050405020304" pitchFamily="18" charset="0"/>
              </a:rPr>
              <a:t>MESLEK SEÇİMİNDE İLGİ,YETENEK VE DEĞERLERİN İLİŞKİSİ-HEDEF BELİRLEME  </a:t>
            </a:r>
          </a:p>
        </p:txBody>
      </p:sp>
    </p:spTree>
    <p:extLst>
      <p:ext uri="{BB962C8B-B14F-4D97-AF65-F5344CB8AC3E}">
        <p14:creationId xmlns:p14="http://schemas.microsoft.com/office/powerpoint/2010/main" val="490149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BD897F0-825A-DF5C-9170-F3A7B11E41B5}"/>
              </a:ext>
            </a:extLst>
          </p:cNvPr>
          <p:cNvSpPr txBox="1"/>
          <p:nvPr/>
        </p:nvSpPr>
        <p:spPr>
          <a:xfrm>
            <a:off x="1433432" y="1460818"/>
            <a:ext cx="53530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                               MESLEK DEĞERLERİ</a:t>
            </a:r>
          </a:p>
        </p:txBody>
      </p:sp>
      <p:sp>
        <p:nvSpPr>
          <p:cNvPr id="5" name="Metin kutusu 4">
            <a:extLst>
              <a:ext uri="{FF2B5EF4-FFF2-40B4-BE49-F238E27FC236}">
                <a16:creationId xmlns:a16="http://schemas.microsoft.com/office/drawing/2014/main" id="{3F7C9C9D-3425-87CA-DC98-E5F9F91746AF}"/>
              </a:ext>
            </a:extLst>
          </p:cNvPr>
          <p:cNvSpPr txBox="1"/>
          <p:nvPr/>
        </p:nvSpPr>
        <p:spPr>
          <a:xfrm>
            <a:off x="1114425" y="2237125"/>
            <a:ext cx="7124700" cy="1477328"/>
          </a:xfrm>
          <a:prstGeom prst="rect">
            <a:avLst/>
          </a:prstGeom>
          <a:noFill/>
        </p:spPr>
        <p:txBody>
          <a:bodyPr wrap="square">
            <a:spAutoFit/>
          </a:bodyPr>
          <a:lstStyle/>
          <a:p>
            <a:r>
              <a:rPr lang="tr-TR" dirty="0"/>
              <a:t>•EKONOMİK KAZANÇ                             *TOPLUMSAL SAYGINLIK</a:t>
            </a:r>
          </a:p>
          <a:p>
            <a:endParaRPr lang="tr-TR" dirty="0"/>
          </a:p>
          <a:p>
            <a:r>
              <a:rPr lang="tr-TR" dirty="0"/>
              <a:t>• SOSYAL GÜVENCE                                 *GÜVENLİK </a:t>
            </a:r>
          </a:p>
          <a:p>
            <a:endParaRPr lang="tr-TR" dirty="0"/>
          </a:p>
          <a:p>
            <a:r>
              <a:rPr lang="tr-TR" dirty="0"/>
              <a:t>• MESLEKTE İLERLEME</a:t>
            </a:r>
          </a:p>
        </p:txBody>
      </p:sp>
    </p:spTree>
    <p:extLst>
      <p:ext uri="{BB962C8B-B14F-4D97-AF65-F5344CB8AC3E}">
        <p14:creationId xmlns:p14="http://schemas.microsoft.com/office/powerpoint/2010/main" val="3711426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7BF3784-E0A9-7208-9462-267510972848}"/>
              </a:ext>
            </a:extLst>
          </p:cNvPr>
          <p:cNvSpPr txBox="1"/>
          <p:nvPr/>
        </p:nvSpPr>
        <p:spPr>
          <a:xfrm>
            <a:off x="1685925" y="1357997"/>
            <a:ext cx="66865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MESLEKİ DEĞERLERİ ETKİLEYEN FAKTÖRLER</a:t>
            </a:r>
          </a:p>
        </p:txBody>
      </p:sp>
      <p:sp>
        <p:nvSpPr>
          <p:cNvPr id="5" name="Metin kutusu 4">
            <a:extLst>
              <a:ext uri="{FF2B5EF4-FFF2-40B4-BE49-F238E27FC236}">
                <a16:creationId xmlns:a16="http://schemas.microsoft.com/office/drawing/2014/main" id="{694D4B0D-2FA6-5435-B12B-D04ABA5DA9C1}"/>
              </a:ext>
            </a:extLst>
          </p:cNvPr>
          <p:cNvSpPr txBox="1"/>
          <p:nvPr/>
        </p:nvSpPr>
        <p:spPr>
          <a:xfrm>
            <a:off x="1209674" y="2371248"/>
            <a:ext cx="6848475" cy="1200329"/>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YETENEKLERİNİ KULLANMA         * YARATICILIK                        *BAĞIMSIZLIK                                      *YALNIZ ÇALIŞMA                *ESNEK ÇALIŞMA SAATLERİ             * ÖZEL YAŞAM                      *İŞ HUZURU DEĞERLERDE UYUM</a:t>
            </a:r>
          </a:p>
        </p:txBody>
      </p:sp>
    </p:spTree>
    <p:extLst>
      <p:ext uri="{BB962C8B-B14F-4D97-AF65-F5344CB8AC3E}">
        <p14:creationId xmlns:p14="http://schemas.microsoft.com/office/powerpoint/2010/main" val="1436967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E4AAA23-4E60-CCDC-E836-817C8AAAC672}"/>
              </a:ext>
            </a:extLst>
          </p:cNvPr>
          <p:cNvSpPr txBox="1"/>
          <p:nvPr/>
        </p:nvSpPr>
        <p:spPr>
          <a:xfrm>
            <a:off x="1771650" y="1239321"/>
            <a:ext cx="53530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  MESLEK SEÇİMİ VE HEDEF BELİRLEME</a:t>
            </a:r>
          </a:p>
        </p:txBody>
      </p:sp>
      <p:sp>
        <p:nvSpPr>
          <p:cNvPr id="5" name="Metin kutusu 4">
            <a:extLst>
              <a:ext uri="{FF2B5EF4-FFF2-40B4-BE49-F238E27FC236}">
                <a16:creationId xmlns:a16="http://schemas.microsoft.com/office/drawing/2014/main" id="{A02D7F6F-5479-01F1-69CB-D85C4B337051}"/>
              </a:ext>
            </a:extLst>
          </p:cNvPr>
          <p:cNvSpPr txBox="1"/>
          <p:nvPr/>
        </p:nvSpPr>
        <p:spPr>
          <a:xfrm>
            <a:off x="1123950" y="2025511"/>
            <a:ext cx="5924550" cy="3970318"/>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MESLEK: Bir insanın kendine temel çalışma alanı edindiği geçimini sağlamak için yaptığı sürekli işe meslek denir.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KARİYER: Yaşamımız boyunca yaptığımız tüm çalışmaların bütünü olarak ifade edilebilir.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*öncelikle tam olarak neyi istediğinizi ,yaşamda nereye varmak istediğinizi bilirseniz: çabalarınızı nereye yoğunlaştıracağınızı da bilirsiniz.                                               *Hedefinizi açıkça belirlemiş biri, planlı ve programlı davranmaya özen gösterir.                                                         * Hedefiniz sizi harekete getiren yakıt gibidir. Sizi cesaretlendirir, size yol gösterir, planı takip etmek için sizi motive eder.</a:t>
            </a:r>
          </a:p>
        </p:txBody>
      </p:sp>
    </p:spTree>
    <p:extLst>
      <p:ext uri="{BB962C8B-B14F-4D97-AF65-F5344CB8AC3E}">
        <p14:creationId xmlns:p14="http://schemas.microsoft.com/office/powerpoint/2010/main" val="236344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18A69BF-CBB0-1C42-B19E-267DB7EB4139}"/>
              </a:ext>
            </a:extLst>
          </p:cNvPr>
          <p:cNvSpPr txBox="1"/>
          <p:nvPr/>
        </p:nvSpPr>
        <p:spPr>
          <a:xfrm>
            <a:off x="1696580" y="1273870"/>
            <a:ext cx="53530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MESLEK SEÇİMİ VE HEDEF BELİRLEME</a:t>
            </a:r>
          </a:p>
        </p:txBody>
      </p:sp>
      <p:sp>
        <p:nvSpPr>
          <p:cNvPr id="5" name="Metin kutusu 4">
            <a:extLst>
              <a:ext uri="{FF2B5EF4-FFF2-40B4-BE49-F238E27FC236}">
                <a16:creationId xmlns:a16="http://schemas.microsoft.com/office/drawing/2014/main" id="{26459E55-D26F-1935-9FD0-648CE35592A6}"/>
              </a:ext>
            </a:extLst>
          </p:cNvPr>
          <p:cNvSpPr txBox="1"/>
          <p:nvPr/>
        </p:nvSpPr>
        <p:spPr>
          <a:xfrm>
            <a:off x="1247774" y="2052548"/>
            <a:ext cx="6200775" cy="3416320"/>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Hedefi olmayan gemiye rüzgar yardım etmez  bu nedenle meslek seçiminde ilk yapılacak durumlardan biri hedef belirlemedir. </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Hedefiniz : gerçekçi , yetenek ve ilgilerinize uygun olmalıdır. </a:t>
            </a:r>
          </a:p>
          <a:p>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 hedefleriniz : bireysel yapınıza uygun olmalıdır.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neleri yapmaktan hoşlanırım? Neleri yapmaktan hoşlanmam?</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bireysel özelliklerime </a:t>
            </a:r>
            <a:r>
              <a:rPr lang="tr-TR" dirty="0" err="1">
                <a:latin typeface="Times New Roman" panose="02020603050405020304" pitchFamily="18" charset="0"/>
                <a:cs typeface="Times New Roman" panose="02020603050405020304" pitchFamily="18" charset="0"/>
              </a:rPr>
              <a:t>uygunmudur</a:t>
            </a:r>
            <a:r>
              <a:rPr lang="tr-TR" dirty="0">
                <a:latin typeface="Times New Roman" panose="02020603050405020304" pitchFamily="18" charset="0"/>
                <a:cs typeface="Times New Roman" panose="02020603050405020304" pitchFamily="18" charset="0"/>
              </a:rPr>
              <a:t>?                                           *topluma </a:t>
            </a:r>
            <a:r>
              <a:rPr lang="tr-TR" dirty="0" err="1">
                <a:latin typeface="Times New Roman" panose="02020603050405020304" pitchFamily="18" charset="0"/>
                <a:cs typeface="Times New Roman" panose="02020603050405020304" pitchFamily="18" charset="0"/>
              </a:rPr>
              <a:t>faydalımıdır</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29700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1009BAD-80FB-42FF-E3C2-260CCE3A6526}"/>
              </a:ext>
            </a:extLst>
          </p:cNvPr>
          <p:cNvSpPr txBox="1"/>
          <p:nvPr/>
        </p:nvSpPr>
        <p:spPr>
          <a:xfrm>
            <a:off x="1704975" y="1201221"/>
            <a:ext cx="53530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MESLEK SEÇİMİ VE HEDEF BELİRLEME</a:t>
            </a:r>
          </a:p>
        </p:txBody>
      </p:sp>
      <p:sp>
        <p:nvSpPr>
          <p:cNvPr id="5" name="Metin kutusu 4">
            <a:extLst>
              <a:ext uri="{FF2B5EF4-FFF2-40B4-BE49-F238E27FC236}">
                <a16:creationId xmlns:a16="http://schemas.microsoft.com/office/drawing/2014/main" id="{BE856FEA-8E38-22E3-3724-76A144164140}"/>
              </a:ext>
            </a:extLst>
          </p:cNvPr>
          <p:cNvSpPr txBox="1"/>
          <p:nvPr/>
        </p:nvSpPr>
        <p:spPr>
          <a:xfrm>
            <a:off x="1266825" y="1966823"/>
            <a:ext cx="6858000" cy="2031325"/>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Diğer insanlara faydalı olmak.      * yaratıcı olmak.           </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çok para kazanmak.                        * yeni süreçlere uyum sağlamak.</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dünyayı güzelleştirmek.                   * istediği zaman çalışmak.                  * mesleki güvencede olmak.               *aydın bir insan olmak.                     * saygınlık </a:t>
            </a:r>
            <a:r>
              <a:rPr lang="tr-TR">
                <a:latin typeface="Times New Roman" panose="02020603050405020304" pitchFamily="18" charset="0"/>
                <a:cs typeface="Times New Roman" panose="02020603050405020304" pitchFamily="18" charset="0"/>
              </a:rPr>
              <a:t>kazanmak .                        </a:t>
            </a:r>
            <a:r>
              <a:rPr lang="tr-TR" dirty="0">
                <a:latin typeface="Times New Roman" panose="02020603050405020304" pitchFamily="18" charset="0"/>
                <a:cs typeface="Times New Roman" panose="02020603050405020304" pitchFamily="18" charset="0"/>
              </a:rPr>
              <a:t>* liyakat sahibi olmak.</a:t>
            </a:r>
          </a:p>
        </p:txBody>
      </p:sp>
    </p:spTree>
    <p:extLst>
      <p:ext uri="{BB962C8B-B14F-4D97-AF65-F5344CB8AC3E}">
        <p14:creationId xmlns:p14="http://schemas.microsoft.com/office/powerpoint/2010/main" val="627366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 2"/>
          <p:cNvGrpSpPr/>
          <p:nvPr userDrawn="1"/>
        </p:nvGrpSpPr>
        <p:grpSpPr>
          <a:xfrm>
            <a:off x="799971" y="6167229"/>
            <a:ext cx="2212663" cy="382491"/>
            <a:chOff x="871957" y="6027056"/>
            <a:chExt cx="2523125" cy="436158"/>
          </a:xfrm>
        </p:grpSpPr>
        <p:pic>
          <p:nvPicPr>
            <p:cNvPr id="16" name="Resim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1957" y="6027056"/>
              <a:ext cx="344425" cy="362713"/>
            </a:xfrm>
            <a:prstGeom prst="rect">
              <a:avLst/>
            </a:prstGeom>
          </p:spPr>
        </p:pic>
        <p:sp>
          <p:nvSpPr>
            <p:cNvPr id="17" name="Metin kutusu 16"/>
            <p:cNvSpPr txBox="1"/>
            <p:nvPr userDrawn="1"/>
          </p:nvSpPr>
          <p:spPr>
            <a:xfrm>
              <a:off x="1164503" y="6080814"/>
              <a:ext cx="2230579" cy="382400"/>
            </a:xfrm>
            <a:prstGeom prst="rect">
              <a:avLst/>
            </a:prstGeom>
            <a:noFill/>
          </p:spPr>
          <p:txBody>
            <a:bodyPr wrap="none" rtlCol="0">
              <a:spAutoFit/>
            </a:bodyPr>
            <a:lstStyle/>
            <a:p>
              <a:r>
                <a:rPr lang="tr-TR" sz="1579" b="1" dirty="0">
                  <a:solidFill>
                    <a:schemeClr val="bg1"/>
                  </a:solidFill>
                </a:rPr>
                <a:t>batmanram.meb.k12</a:t>
              </a:r>
              <a:endParaRPr lang="tr-TR" sz="1579" dirty="0">
                <a:solidFill>
                  <a:schemeClr val="bg1"/>
                </a:solidFill>
              </a:endParaRPr>
            </a:p>
          </p:txBody>
        </p:sp>
      </p:grpSp>
      <p:grpSp>
        <p:nvGrpSpPr>
          <p:cNvPr id="4" name="Grup 3"/>
          <p:cNvGrpSpPr/>
          <p:nvPr userDrawn="1"/>
        </p:nvGrpSpPr>
        <p:grpSpPr>
          <a:xfrm>
            <a:off x="3033814" y="6209387"/>
            <a:ext cx="1748328" cy="318083"/>
            <a:chOff x="3608131" y="5562994"/>
            <a:chExt cx="1993635" cy="362714"/>
          </a:xfrm>
        </p:grpSpPr>
        <p:pic>
          <p:nvPicPr>
            <p:cNvPr id="14" name="Resim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8131" y="5562994"/>
              <a:ext cx="362713" cy="362714"/>
            </a:xfrm>
            <a:prstGeom prst="rect">
              <a:avLst/>
            </a:prstGeom>
          </p:spPr>
        </p:pic>
        <p:sp>
          <p:nvSpPr>
            <p:cNvPr id="15" name="Metin kutusu 14"/>
            <p:cNvSpPr txBox="1"/>
            <p:nvPr userDrawn="1"/>
          </p:nvSpPr>
          <p:spPr>
            <a:xfrm>
              <a:off x="3960441" y="5565846"/>
              <a:ext cx="1641325" cy="350961"/>
            </a:xfrm>
            <a:prstGeom prst="rect">
              <a:avLst/>
            </a:prstGeom>
            <a:noFill/>
          </p:spPr>
          <p:txBody>
            <a:bodyPr wrap="none" rtlCol="0">
              <a:spAutoFit/>
            </a:bodyPr>
            <a:lstStyle/>
            <a:p>
              <a:r>
                <a:rPr lang="tr-TR" sz="1400" b="1" dirty="0" err="1">
                  <a:solidFill>
                    <a:schemeClr val="bg1"/>
                  </a:solidFill>
                </a:rPr>
                <a:t>Batmanrehberlik</a:t>
              </a:r>
              <a:endParaRPr lang="tr-TR" sz="1579" dirty="0">
                <a:solidFill>
                  <a:schemeClr val="bg1"/>
                </a:solidFill>
              </a:endParaRPr>
            </a:p>
          </p:txBody>
        </p:sp>
      </p:grpSp>
      <p:grpSp>
        <p:nvGrpSpPr>
          <p:cNvPr id="5" name="Grup 4"/>
          <p:cNvGrpSpPr/>
          <p:nvPr userDrawn="1"/>
        </p:nvGrpSpPr>
        <p:grpSpPr>
          <a:xfrm>
            <a:off x="4782142" y="6183307"/>
            <a:ext cx="1681197" cy="335348"/>
            <a:chOff x="1705091" y="6053072"/>
            <a:chExt cx="1917088" cy="382401"/>
          </a:xfrm>
        </p:grpSpPr>
        <p:pic>
          <p:nvPicPr>
            <p:cNvPr id="12" name="Resim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05091" y="6072759"/>
              <a:ext cx="362714" cy="362714"/>
            </a:xfrm>
            <a:prstGeom prst="rect">
              <a:avLst/>
            </a:prstGeom>
          </p:spPr>
        </p:pic>
        <p:sp>
          <p:nvSpPr>
            <p:cNvPr id="13" name="Metin kutusu 12"/>
            <p:cNvSpPr txBox="1"/>
            <p:nvPr userDrawn="1"/>
          </p:nvSpPr>
          <p:spPr>
            <a:xfrm>
              <a:off x="2057403" y="6053072"/>
              <a:ext cx="1564776" cy="382401"/>
            </a:xfrm>
            <a:prstGeom prst="rect">
              <a:avLst/>
            </a:prstGeom>
            <a:noFill/>
          </p:spPr>
          <p:txBody>
            <a:bodyPr wrap="none" rtlCol="0">
              <a:spAutoFit/>
            </a:bodyPr>
            <a:lstStyle/>
            <a:p>
              <a:r>
                <a:rPr lang="tr-TR" sz="1579" b="1" dirty="0" err="1">
                  <a:solidFill>
                    <a:schemeClr val="bg1"/>
                  </a:solidFill>
                </a:rPr>
                <a:t>Batmanilmem</a:t>
              </a:r>
              <a:endParaRPr lang="tr-TR" sz="1579" dirty="0">
                <a:solidFill>
                  <a:schemeClr val="bg1"/>
                </a:solidFill>
              </a:endParaRPr>
            </a:p>
          </p:txBody>
        </p:sp>
      </p:grpSp>
    </p:spTree>
    <p:extLst>
      <p:ext uri="{BB962C8B-B14F-4D97-AF65-F5344CB8AC3E}">
        <p14:creationId xmlns:p14="http://schemas.microsoft.com/office/powerpoint/2010/main" val="2426038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9697DEA-E383-2A1D-8FB7-3E82F37856D7}"/>
              </a:ext>
            </a:extLst>
          </p:cNvPr>
          <p:cNvSpPr txBox="1"/>
          <p:nvPr/>
        </p:nvSpPr>
        <p:spPr>
          <a:xfrm>
            <a:off x="1813302" y="2770524"/>
            <a:ext cx="6206748" cy="830997"/>
          </a:xfrm>
          <a:prstGeom prst="rect">
            <a:avLst/>
          </a:prstGeom>
          <a:noFill/>
        </p:spPr>
        <p:txBody>
          <a:bodyPr wrap="square">
            <a:spAutoFit/>
          </a:bodyPr>
          <a:lstStyle/>
          <a:p>
            <a:r>
              <a:rPr lang="tr-TR" sz="2400" dirty="0">
                <a:latin typeface="Times New Roman" panose="02020603050405020304" pitchFamily="18" charset="0"/>
                <a:cs typeface="Times New Roman" panose="02020603050405020304" pitchFamily="18" charset="0"/>
              </a:rPr>
              <a:t>MESLEK SEÇİMİ İLGİ,YETENEK VE DEĞERLER VE HEDEF OLUŞTURMA</a:t>
            </a:r>
            <a:r>
              <a:rPr lang="tr-TR"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77270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1D95184-F6AC-B792-0AF5-55DC40303F92}"/>
              </a:ext>
            </a:extLst>
          </p:cNvPr>
          <p:cNvSpPr txBox="1"/>
          <p:nvPr/>
        </p:nvSpPr>
        <p:spPr>
          <a:xfrm>
            <a:off x="1752600" y="1105971"/>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MESLEK SEÇİMİ VE İLGİ</a:t>
            </a:r>
          </a:p>
        </p:txBody>
      </p:sp>
      <p:sp>
        <p:nvSpPr>
          <p:cNvPr id="5" name="Metin kutusu 4">
            <a:extLst>
              <a:ext uri="{FF2B5EF4-FFF2-40B4-BE49-F238E27FC236}">
                <a16:creationId xmlns:a16="http://schemas.microsoft.com/office/drawing/2014/main" id="{E22B1E05-7FE5-44BE-3334-D9ACF4780471}"/>
              </a:ext>
            </a:extLst>
          </p:cNvPr>
          <p:cNvSpPr txBox="1"/>
          <p:nvPr/>
        </p:nvSpPr>
        <p:spPr>
          <a:xfrm>
            <a:off x="933450" y="2171223"/>
            <a:ext cx="6991350" cy="2031325"/>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İLGİ: Bireyin bir faaliyetten hoşlanma ve haz alma(doyum sağlama) faaliyetidir herhangi bir etkinliği zevk alarak yapıyorsak bir çok faaliyet arasından seçiyorsak bu alana yönelik ilgimizin fazla olduğunu söyleyebiliriz. Örneğin bir çok faaliyet yapacak durumdayken daha çok kitap okumak bu konuya olan ilgimizi yansıtır.                                           *NELERİ SIKLIKLA YAPMAKTAN HOŞLANIRIM ?                              *NELERİ SIKLIKLA YAPARIM?</a:t>
            </a:r>
          </a:p>
        </p:txBody>
      </p:sp>
    </p:spTree>
    <p:extLst>
      <p:ext uri="{BB962C8B-B14F-4D97-AF65-F5344CB8AC3E}">
        <p14:creationId xmlns:p14="http://schemas.microsoft.com/office/powerpoint/2010/main" val="3484279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3245C1C-C417-9553-5C09-A0AB7DA0813C}"/>
              </a:ext>
            </a:extLst>
          </p:cNvPr>
          <p:cNvSpPr txBox="1"/>
          <p:nvPr/>
        </p:nvSpPr>
        <p:spPr>
          <a:xfrm>
            <a:off x="1590675" y="2457747"/>
            <a:ext cx="6162675" cy="3416320"/>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TEMEL BİLİMLER İLGİSİ: fen bilimleri –(fizik –kimya- biyoloji )  gibi alanları kapsar bu alana ilgisi olanlar tıp, veterinerlik mühendislik alanlarına daha yatkındır.                                            *SOSYAL BİLİMLER İLGİSİ: Sosyal olayları incelemek araştırmalar yapmak ister. Siyaset bilimi. Sosyoloji, psikoloji gibi alanlara ilgisi yatkındır.                                                           MEKANİK İLGİSİ: Alet ve malzeme üretmek çalıştırmak veya onarmak alanını ifade eder. Bu alana ilgili olanlar daha çok makina </a:t>
            </a:r>
            <a:r>
              <a:rPr lang="tr-TR" dirty="0" err="1">
                <a:latin typeface="Times New Roman" panose="02020603050405020304" pitchFamily="18" charset="0"/>
                <a:cs typeface="Times New Roman" panose="02020603050405020304" pitchFamily="18" charset="0"/>
              </a:rPr>
              <a:t>elektirik</a:t>
            </a:r>
            <a:r>
              <a:rPr lang="tr-TR" dirty="0">
                <a:latin typeface="Times New Roman" panose="02020603050405020304" pitchFamily="18" charset="0"/>
                <a:cs typeface="Times New Roman" panose="02020603050405020304" pitchFamily="18" charset="0"/>
              </a:rPr>
              <a:t>-elektronik mühendisliği gibi alanlara yönelir     *EDEBİYAT İLGİSİ: Akıcı konuşma –hitabet, yazma ve okumaya yönelme daha çok Türkçe ve edebiyat alanına yönelirler.</a:t>
            </a:r>
          </a:p>
        </p:txBody>
      </p:sp>
      <p:sp>
        <p:nvSpPr>
          <p:cNvPr id="5" name="Metin kutusu 4">
            <a:extLst>
              <a:ext uri="{FF2B5EF4-FFF2-40B4-BE49-F238E27FC236}">
                <a16:creationId xmlns:a16="http://schemas.microsoft.com/office/drawing/2014/main" id="{68ED63AB-357F-7646-26BD-691573F2ED57}"/>
              </a:ext>
            </a:extLst>
          </p:cNvPr>
          <p:cNvSpPr txBox="1"/>
          <p:nvPr/>
        </p:nvSpPr>
        <p:spPr>
          <a:xfrm>
            <a:off x="1857375" y="1191696"/>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İLGİ ALANLARI </a:t>
            </a:r>
          </a:p>
        </p:txBody>
      </p:sp>
    </p:spTree>
    <p:extLst>
      <p:ext uri="{BB962C8B-B14F-4D97-AF65-F5344CB8AC3E}">
        <p14:creationId xmlns:p14="http://schemas.microsoft.com/office/powerpoint/2010/main" val="1101182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9BAFC8C-112E-D756-8D4C-C288DFDBD105}"/>
              </a:ext>
            </a:extLst>
          </p:cNvPr>
          <p:cNvSpPr txBox="1"/>
          <p:nvPr/>
        </p:nvSpPr>
        <p:spPr>
          <a:xfrm>
            <a:off x="1685925" y="1172646"/>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İLGİ ALANLARI</a:t>
            </a:r>
          </a:p>
        </p:txBody>
      </p:sp>
      <p:sp>
        <p:nvSpPr>
          <p:cNvPr id="5" name="Metin kutusu 4">
            <a:extLst>
              <a:ext uri="{FF2B5EF4-FFF2-40B4-BE49-F238E27FC236}">
                <a16:creationId xmlns:a16="http://schemas.microsoft.com/office/drawing/2014/main" id="{70E718C4-C5AA-6C19-820A-54F36B8F79AA}"/>
              </a:ext>
            </a:extLst>
          </p:cNvPr>
          <p:cNvSpPr txBox="1"/>
          <p:nvPr/>
        </p:nvSpPr>
        <p:spPr>
          <a:xfrm>
            <a:off x="1190625" y="2016759"/>
            <a:ext cx="6343650" cy="2862322"/>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*GÜZEL SANATLAR ALANI: resim ,heykel ve müzik gibi sanat alanlarına ilgisi olanları kapsayan ve sanat programlarına yönelik  etkinliklere yönelimi belirler.                                                              *TİCARET İLGİSİ: alım –satım işleri ile uğraşma ticaret yollarını araştırma ilgisi olan işletme –pazarlama alanlarına daha fazla yönelirler.                                                                                            *SOSYAL YARDIM İLGİSİ: Yoksul ,yetim, engelli yada hasta bireylere yardım etme sıkıntılarını çözmek için çalışan resmi olarak görevi olmasa da bu işe gönüllülük bağıyla ilgilenen bireyleri kapsayan alandır.</a:t>
            </a:r>
          </a:p>
        </p:txBody>
      </p:sp>
    </p:spTree>
    <p:extLst>
      <p:ext uri="{BB962C8B-B14F-4D97-AF65-F5344CB8AC3E}">
        <p14:creationId xmlns:p14="http://schemas.microsoft.com/office/powerpoint/2010/main" val="4064179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B3EE388-4E0E-10AC-795D-4C313B6F665B}"/>
              </a:ext>
            </a:extLst>
          </p:cNvPr>
          <p:cNvSpPr txBox="1"/>
          <p:nvPr/>
        </p:nvSpPr>
        <p:spPr>
          <a:xfrm>
            <a:off x="1190624" y="2133123"/>
            <a:ext cx="7277101" cy="2308324"/>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Meslek seçimi ve ilgi arasında doğrusal bir bağ vardır mesleği seçerken ilgimizin olduğu alanlarda daha fazla mutluluk  duyarız</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•Meslek seçimi ve ilgi arasında bağ güçlüyse daha fazla emek verilebilir.        *mesleğimizde mutluysak bu bizim sosyal alanlarımızdaki ilişkilerimize de olumlu yansıyabilir.                                                                                            *Meslek seçimizin ilgilerimizle bağlantılıysa bu durum motivasyonumuzu da olumlu etkileyecektir.</a:t>
            </a:r>
          </a:p>
        </p:txBody>
      </p:sp>
      <p:sp>
        <p:nvSpPr>
          <p:cNvPr id="5" name="Metin kutusu 4">
            <a:extLst>
              <a:ext uri="{FF2B5EF4-FFF2-40B4-BE49-F238E27FC236}">
                <a16:creationId xmlns:a16="http://schemas.microsoft.com/office/drawing/2014/main" id="{FCBB4DF6-4EF3-64E1-FD4C-EB6195FE61F3}"/>
              </a:ext>
            </a:extLst>
          </p:cNvPr>
          <p:cNvSpPr txBox="1"/>
          <p:nvPr/>
        </p:nvSpPr>
        <p:spPr>
          <a:xfrm>
            <a:off x="1647825" y="1172646"/>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MESLEK SEÇİMİ VE İLGİ</a:t>
            </a:r>
          </a:p>
        </p:txBody>
      </p:sp>
    </p:spTree>
    <p:extLst>
      <p:ext uri="{BB962C8B-B14F-4D97-AF65-F5344CB8AC3E}">
        <p14:creationId xmlns:p14="http://schemas.microsoft.com/office/powerpoint/2010/main" val="4039221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BE319D6-2895-3C34-7833-5FA1B3EC1E85}"/>
              </a:ext>
            </a:extLst>
          </p:cNvPr>
          <p:cNvSpPr txBox="1"/>
          <p:nvPr/>
        </p:nvSpPr>
        <p:spPr>
          <a:xfrm>
            <a:off x="1658480" y="1172646"/>
            <a:ext cx="5353050" cy="400110"/>
          </a:xfrm>
          <a:prstGeom prst="rect">
            <a:avLst/>
          </a:prstGeom>
          <a:noFill/>
        </p:spPr>
        <p:txBody>
          <a:bodyPr wrap="square">
            <a:spAutoFit/>
          </a:bodyPr>
          <a:lstStyle/>
          <a:p>
            <a:r>
              <a:rPr lang="tr-TR" sz="2000" b="1" dirty="0">
                <a:latin typeface="Times New Roman" panose="02020603050405020304" pitchFamily="18" charset="0"/>
                <a:cs typeface="Times New Roman" panose="02020603050405020304" pitchFamily="18" charset="0"/>
              </a:rPr>
              <a:t>                               YETENEK</a:t>
            </a:r>
          </a:p>
        </p:txBody>
      </p:sp>
      <p:sp>
        <p:nvSpPr>
          <p:cNvPr id="5" name="Metin kutusu 4">
            <a:extLst>
              <a:ext uri="{FF2B5EF4-FFF2-40B4-BE49-F238E27FC236}">
                <a16:creationId xmlns:a16="http://schemas.microsoft.com/office/drawing/2014/main" id="{D84394EB-31FA-30AB-6788-77A9833195B3}"/>
              </a:ext>
            </a:extLst>
          </p:cNvPr>
          <p:cNvSpPr txBox="1"/>
          <p:nvPr/>
        </p:nvSpPr>
        <p:spPr>
          <a:xfrm>
            <a:off x="1143000" y="2209323"/>
            <a:ext cx="6915150" cy="923330"/>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Bir kimsenin bir şeyi öğrenme ve yapabilme gücüne YETENEK denir, yeteneklerimiz kalıtsal olarak anne babamızdan aldığımız özellikler ile çevresel </a:t>
            </a:r>
            <a:r>
              <a:rPr lang="tr-TR" dirty="0" err="1">
                <a:latin typeface="Times New Roman" panose="02020603050405020304" pitchFamily="18" charset="0"/>
                <a:cs typeface="Times New Roman" panose="02020603050405020304" pitchFamily="18" charset="0"/>
              </a:rPr>
              <a:t>faktörlerlede</a:t>
            </a:r>
            <a:r>
              <a:rPr lang="tr-TR" dirty="0">
                <a:latin typeface="Times New Roman" panose="02020603050405020304" pitchFamily="18" charset="0"/>
                <a:cs typeface="Times New Roman" panose="02020603050405020304" pitchFamily="18" charset="0"/>
              </a:rPr>
              <a:t> gelişen bir yapıya sahiptir.                                                                  </a:t>
            </a:r>
          </a:p>
        </p:txBody>
      </p:sp>
    </p:spTree>
    <p:extLst>
      <p:ext uri="{BB962C8B-B14F-4D97-AF65-F5344CB8AC3E}">
        <p14:creationId xmlns:p14="http://schemas.microsoft.com/office/powerpoint/2010/main" val="3690118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3029B81-60CB-107F-8CA3-BF482B621237}"/>
              </a:ext>
            </a:extLst>
          </p:cNvPr>
          <p:cNvSpPr txBox="1"/>
          <p:nvPr/>
        </p:nvSpPr>
        <p:spPr>
          <a:xfrm>
            <a:off x="1733550" y="1248846"/>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YETENEK ALANLARI</a:t>
            </a:r>
          </a:p>
        </p:txBody>
      </p:sp>
      <p:sp>
        <p:nvSpPr>
          <p:cNvPr id="5" name="Metin kutusu 4">
            <a:extLst>
              <a:ext uri="{FF2B5EF4-FFF2-40B4-BE49-F238E27FC236}">
                <a16:creationId xmlns:a16="http://schemas.microsoft.com/office/drawing/2014/main" id="{613B92B1-8C97-A2F9-C342-3F9A8E1B17C9}"/>
              </a:ext>
            </a:extLst>
          </p:cNvPr>
          <p:cNvSpPr txBox="1"/>
          <p:nvPr/>
        </p:nvSpPr>
        <p:spPr>
          <a:xfrm>
            <a:off x="1266825" y="2228373"/>
            <a:ext cx="6943725" cy="3416320"/>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SÖZEL DİLSEL ZEKA: Okuma , </a:t>
            </a:r>
            <a:r>
              <a:rPr lang="tr-TR" dirty="0" err="1">
                <a:latin typeface="Times New Roman" panose="02020603050405020304" pitchFamily="18" charset="0"/>
                <a:cs typeface="Times New Roman" panose="02020603050405020304" pitchFamily="18" charset="0"/>
              </a:rPr>
              <a:t>yazma,dinleme</a:t>
            </a:r>
            <a:r>
              <a:rPr lang="tr-TR" dirty="0">
                <a:latin typeface="Times New Roman" panose="02020603050405020304" pitchFamily="18" charset="0"/>
                <a:cs typeface="Times New Roman" panose="02020603050405020304" pitchFamily="18" charset="0"/>
              </a:rPr>
              <a:t>, konuşmada kelimeleri kullanma yeteneğidir. ( Öğretmen, siyasetçi, gazeteci vb.)    </a:t>
            </a:r>
          </a:p>
          <a:p>
            <a:r>
              <a:rPr lang="tr-TR" dirty="0">
                <a:latin typeface="Times New Roman" panose="02020603050405020304" pitchFamily="18" charset="0"/>
                <a:cs typeface="Times New Roman" panose="02020603050405020304" pitchFamily="18" charset="0"/>
              </a:rPr>
              <a:t>MATEMATİKSEL MANTIKSAL ZEKA: Hesaplama becerisi, problem çözebilme, nedensellik bağı kurma yeteneği. (matematik öğretmeni, mühendis )                                                                                    MÜZİKSEL ZEKA: Sesin ritmi, tınıları keşfetme gibi alan.( Bestekar, </a:t>
            </a:r>
            <a:r>
              <a:rPr lang="tr-TR" dirty="0" err="1">
                <a:latin typeface="Times New Roman" panose="02020603050405020304" pitchFamily="18" charset="0"/>
                <a:cs typeface="Times New Roman" panose="02020603050405020304" pitchFamily="18" charset="0"/>
              </a:rPr>
              <a:t>enstürüman</a:t>
            </a:r>
            <a:r>
              <a:rPr lang="tr-TR" dirty="0">
                <a:latin typeface="Times New Roman" panose="02020603050405020304" pitchFamily="18" charset="0"/>
                <a:cs typeface="Times New Roman" panose="02020603050405020304" pitchFamily="18" charset="0"/>
              </a:rPr>
              <a:t> çalan sanatçı)                        </a:t>
            </a:r>
          </a:p>
          <a:p>
            <a:r>
              <a:rPr lang="tr-TR" dirty="0">
                <a:latin typeface="Times New Roman" panose="02020603050405020304" pitchFamily="18" charset="0"/>
                <a:cs typeface="Times New Roman" panose="02020603050405020304" pitchFamily="18" charset="0"/>
              </a:rPr>
              <a:t>KİNESTETİK( BEDENSEL) ZEKA: Sportif alanı kapsayan bedensel gücü kullanan zeka.( sporcu ve dansçı  vb.)                                                 UZAMSAL ZEKA: evreni uzaydaki bağlamda üç boyutlu algılayan geometrik açılarla değerlendirebilen zeka.( iç mimar harita mühendisi grafiker vb. )                                                                                                                              </a:t>
            </a:r>
          </a:p>
        </p:txBody>
      </p:sp>
    </p:spTree>
    <p:extLst>
      <p:ext uri="{BB962C8B-B14F-4D97-AF65-F5344CB8AC3E}">
        <p14:creationId xmlns:p14="http://schemas.microsoft.com/office/powerpoint/2010/main" val="2933050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F7CFDB0-3C09-1297-7457-8AED4D97B5ED}"/>
              </a:ext>
            </a:extLst>
          </p:cNvPr>
          <p:cNvSpPr txBox="1"/>
          <p:nvPr/>
        </p:nvSpPr>
        <p:spPr>
          <a:xfrm>
            <a:off x="1590675" y="1325046"/>
            <a:ext cx="5353050" cy="461665"/>
          </a:xfrm>
          <a:prstGeom prst="rect">
            <a:avLst/>
          </a:prstGeom>
          <a:noFill/>
        </p:spPr>
        <p:txBody>
          <a:bodyPr wrap="square">
            <a:spAutoFit/>
          </a:bodyPr>
          <a:lstStyle/>
          <a:p>
            <a:r>
              <a:rPr lang="tr-TR" sz="2400" b="1" dirty="0">
                <a:latin typeface="Times New Roman" panose="02020603050405020304" pitchFamily="18" charset="0"/>
                <a:cs typeface="Times New Roman" panose="02020603050405020304" pitchFamily="18" charset="0"/>
              </a:rPr>
              <a:t>                MESLEKİ DEĞERLER</a:t>
            </a:r>
          </a:p>
        </p:txBody>
      </p:sp>
      <p:sp>
        <p:nvSpPr>
          <p:cNvPr id="5" name="Metin kutusu 4">
            <a:extLst>
              <a:ext uri="{FF2B5EF4-FFF2-40B4-BE49-F238E27FC236}">
                <a16:creationId xmlns:a16="http://schemas.microsoft.com/office/drawing/2014/main" id="{B4F5A97C-0E71-89AC-BFEE-48D113877402}"/>
              </a:ext>
            </a:extLst>
          </p:cNvPr>
          <p:cNvSpPr txBox="1"/>
          <p:nvPr/>
        </p:nvSpPr>
        <p:spPr>
          <a:xfrm>
            <a:off x="1238249" y="2327225"/>
            <a:ext cx="6677025" cy="1200329"/>
          </a:xfrm>
          <a:prstGeom prst="rect">
            <a:avLst/>
          </a:prstGeom>
          <a:noFill/>
        </p:spPr>
        <p:txBody>
          <a:bodyPr wrap="square">
            <a:spAutoFit/>
          </a:bodyPr>
          <a:lstStyle/>
          <a:p>
            <a:r>
              <a:rPr lang="tr-TR" dirty="0">
                <a:latin typeface="Times New Roman" panose="02020603050405020304" pitchFamily="18" charset="0"/>
                <a:cs typeface="Times New Roman" panose="02020603050405020304" pitchFamily="18" charset="0"/>
              </a:rPr>
              <a:t>• DEĞERLER: Ulaşmak istediğimiz hedeflere atfettiğimiz önemi ifade eder .                                                                                                   MESLEKİ DEĞERLER: Bir mesleği bizim için değerli kılan özelliklere ise mesleki değerler denir.                                 </a:t>
            </a:r>
          </a:p>
        </p:txBody>
      </p:sp>
    </p:spTree>
    <p:extLst>
      <p:ext uri="{BB962C8B-B14F-4D97-AF65-F5344CB8AC3E}">
        <p14:creationId xmlns:p14="http://schemas.microsoft.com/office/powerpoint/2010/main" val="359337736"/>
      </p:ext>
    </p:extLst>
  </p:cSld>
  <p:clrMapOvr>
    <a:masterClrMapping/>
  </p:clrMapOvr>
</p:sld>
</file>

<file path=ppt/theme/theme1.xml><?xml version="1.0" encoding="utf-8"?>
<a:theme xmlns:a="http://schemas.openxmlformats.org/drawingml/2006/main" name="1_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2013 - 2022 Teması">
  <a:themeElements>
    <a:clrScheme name="Office 2013 - 2022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4387</TotalTime>
  <Words>755</Words>
  <Application>Microsoft Office PowerPoint</Application>
  <PresentationFormat>Özel</PresentationFormat>
  <Paragraphs>58</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15</vt:i4>
      </vt:variant>
    </vt:vector>
  </HeadingPairs>
  <TitlesOfParts>
    <vt:vector size="22" baseType="lpstr">
      <vt:lpstr>Arial</vt:lpstr>
      <vt:lpstr>Calibri</vt:lpstr>
      <vt:lpstr>Calibri Light</vt:lpstr>
      <vt:lpstr>Times New Roman</vt:lpstr>
      <vt:lpstr>1_Özel Tasarım</vt:lpstr>
      <vt:lpstr>Özel Tasarım</vt:lpstr>
      <vt:lpstr>Office 2013 - 2022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 SERCAN ALBAYRAK</dc:creator>
  <cp:lastModifiedBy>Öğretmenler Odası</cp:lastModifiedBy>
  <cp:revision>462</cp:revision>
  <cp:lastPrinted>2023-08-01T15:43:42Z</cp:lastPrinted>
  <dcterms:created xsi:type="dcterms:W3CDTF">2023-06-22T09:30:24Z</dcterms:created>
  <dcterms:modified xsi:type="dcterms:W3CDTF">2025-09-05T06:04:13Z</dcterms:modified>
</cp:coreProperties>
</file>