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6" r:id="rId1"/>
    <p:sldMasterId id="2147483674" r:id="rId2"/>
    <p:sldMasterId id="2147483699" r:id="rId3"/>
  </p:sldMasterIdLst>
  <p:notesMasterIdLst>
    <p:notesMasterId r:id="rId40"/>
  </p:notesMasterIdLst>
  <p:sldIdLst>
    <p:sldId id="329" r:id="rId4"/>
    <p:sldId id="356" r:id="rId5"/>
    <p:sldId id="387" r:id="rId6"/>
    <p:sldId id="388" r:id="rId7"/>
    <p:sldId id="389" r:id="rId8"/>
    <p:sldId id="390" r:id="rId9"/>
    <p:sldId id="391" r:id="rId10"/>
    <p:sldId id="392" r:id="rId11"/>
    <p:sldId id="393" r:id="rId12"/>
    <p:sldId id="394" r:id="rId13"/>
    <p:sldId id="395" r:id="rId14"/>
    <p:sldId id="396" r:id="rId15"/>
    <p:sldId id="397" r:id="rId16"/>
    <p:sldId id="398" r:id="rId17"/>
    <p:sldId id="399" r:id="rId18"/>
    <p:sldId id="400" r:id="rId19"/>
    <p:sldId id="401" r:id="rId20"/>
    <p:sldId id="402" r:id="rId21"/>
    <p:sldId id="403" r:id="rId22"/>
    <p:sldId id="404" r:id="rId23"/>
    <p:sldId id="405" r:id="rId24"/>
    <p:sldId id="406" r:id="rId25"/>
    <p:sldId id="407" r:id="rId26"/>
    <p:sldId id="408" r:id="rId27"/>
    <p:sldId id="409" r:id="rId28"/>
    <p:sldId id="410" r:id="rId29"/>
    <p:sldId id="411" r:id="rId30"/>
    <p:sldId id="412" r:id="rId31"/>
    <p:sldId id="413" r:id="rId32"/>
    <p:sldId id="414" r:id="rId33"/>
    <p:sldId id="415" r:id="rId34"/>
    <p:sldId id="416" r:id="rId35"/>
    <p:sldId id="418" r:id="rId36"/>
    <p:sldId id="417" r:id="rId37"/>
    <p:sldId id="419" r:id="rId38"/>
    <p:sldId id="386" r:id="rId39"/>
  </p:sldIdLst>
  <p:sldSz cx="10691813" cy="7559675"/>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stafa YAYLAK" initials="MY" lastIdx="2" clrIdx="0">
    <p:extLst>
      <p:ext uri="{19B8F6BF-5375-455C-9EA6-DF929625EA0E}">
        <p15:presenceInfo xmlns:p15="http://schemas.microsoft.com/office/powerpoint/2012/main" userId="S-1-5-21-606747145-725345543-1801674531-65650" providerId="AD"/>
      </p:ext>
    </p:extLst>
  </p:cmAuthor>
  <p:cmAuthor id="2" name="Ayhan OZTURK01" initials="AO" lastIdx="4" clrIdx="1">
    <p:extLst>
      <p:ext uri="{19B8F6BF-5375-455C-9EA6-DF929625EA0E}">
        <p15:presenceInfo xmlns:p15="http://schemas.microsoft.com/office/powerpoint/2012/main" userId="S-1-5-21-606747145-725345543-1801674531-55353" providerId="AD"/>
      </p:ext>
    </p:extLst>
  </p:cmAuthor>
  <p:cmAuthor id="4" name="Yazar" initials="A" lastIdx="666" clrIdx="2"/>
  <p:cmAuthor id="5" name="hp" initials="h" lastIdx="1" clrIdx="3">
    <p:extLst>
      <p:ext uri="{19B8F6BF-5375-455C-9EA6-DF929625EA0E}">
        <p15:presenceInfo xmlns:p15="http://schemas.microsoft.com/office/powerpoint/2012/main" userId="h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EE0"/>
    <a:srgbClr val="F2E7DD"/>
    <a:srgbClr val="E8DCD0"/>
    <a:srgbClr val="FFFBF8"/>
    <a:srgbClr val="DA291C"/>
    <a:srgbClr val="800000"/>
    <a:srgbClr val="D9C6BA"/>
    <a:srgbClr val="E1CDCC"/>
    <a:srgbClr val="DC8E77"/>
    <a:srgbClr val="A37F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27F97BB-C833-4FB7-BDE5-3F7075034690}" styleName="Tema Uygulanmış Stil 2 - Vurgu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4C1A8A3-306A-4EB7-A6B1-4F7E0EB9C5D6}" styleName="Orta Stil 3 - Vurgu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Açık Stil 3 - Vurgu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1EBBBCC-DAD2-459C-BE2E-F6DE35CF9A28}" styleName="Koyu Stil 2 - Vurgu 3/Vurgu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97446" autoAdjust="0"/>
  </p:normalViewPr>
  <p:slideViewPr>
    <p:cSldViewPr snapToGrid="0">
      <p:cViewPr varScale="1">
        <p:scale>
          <a:sx n="100" d="100"/>
          <a:sy n="100" d="100"/>
        </p:scale>
        <p:origin x="1464" y="90"/>
      </p:cViewPr>
      <p:guideLst>
        <p:guide orient="horz" pos="2381"/>
        <p:guide pos="3368"/>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09" d="100"/>
          <a:sy n="109" d="100"/>
        </p:scale>
        <p:origin x="5232" y="12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45660" cy="498056"/>
          </a:xfrm>
          <a:prstGeom prst="rect">
            <a:avLst/>
          </a:prstGeom>
        </p:spPr>
        <p:txBody>
          <a:bodyPr vert="horz" lIns="91457" tIns="45730" rIns="91457" bIns="45730" rtlCol="0"/>
          <a:lstStyle>
            <a:lvl1pPr algn="l">
              <a:defRPr sz="1200"/>
            </a:lvl1pPr>
          </a:lstStyle>
          <a:p>
            <a:endParaRPr lang="tr-TR"/>
          </a:p>
        </p:txBody>
      </p:sp>
      <p:sp>
        <p:nvSpPr>
          <p:cNvPr id="3" name="Veri Yer Tutucusu 2"/>
          <p:cNvSpPr>
            <a:spLocks noGrp="1"/>
          </p:cNvSpPr>
          <p:nvPr>
            <p:ph type="dt" idx="1"/>
          </p:nvPr>
        </p:nvSpPr>
        <p:spPr>
          <a:xfrm>
            <a:off x="3850442" y="0"/>
            <a:ext cx="2945660" cy="498056"/>
          </a:xfrm>
          <a:prstGeom prst="rect">
            <a:avLst/>
          </a:prstGeom>
        </p:spPr>
        <p:txBody>
          <a:bodyPr vert="horz" lIns="91457" tIns="45730" rIns="91457" bIns="45730" rtlCol="0"/>
          <a:lstStyle>
            <a:lvl1pPr algn="r">
              <a:defRPr sz="1200"/>
            </a:lvl1pPr>
          </a:lstStyle>
          <a:p>
            <a:fld id="{690CC178-33A6-4230-9F3E-5AA43948B8A2}" type="datetimeFigureOut">
              <a:rPr lang="tr-TR" smtClean="0"/>
              <a:t>4.09.2025</a:t>
            </a:fld>
            <a:endParaRPr lang="tr-TR"/>
          </a:p>
        </p:txBody>
      </p:sp>
      <p:sp>
        <p:nvSpPr>
          <p:cNvPr id="4" name="Slayt Resmi Yer Tutucusu 3"/>
          <p:cNvSpPr>
            <a:spLocks noGrp="1" noRot="1" noChangeAspect="1"/>
          </p:cNvSpPr>
          <p:nvPr>
            <p:ph type="sldImg" idx="2"/>
          </p:nvPr>
        </p:nvSpPr>
        <p:spPr>
          <a:xfrm>
            <a:off x="1028700" y="1239838"/>
            <a:ext cx="4740275" cy="3351212"/>
          </a:xfrm>
          <a:prstGeom prst="rect">
            <a:avLst/>
          </a:prstGeom>
          <a:noFill/>
          <a:ln w="12700">
            <a:solidFill>
              <a:prstClr val="black"/>
            </a:solidFill>
          </a:ln>
        </p:spPr>
        <p:txBody>
          <a:bodyPr vert="horz" lIns="91457" tIns="45730" rIns="91457" bIns="45730" rtlCol="0" anchor="ctr"/>
          <a:lstStyle/>
          <a:p>
            <a:endParaRPr lang="tr-TR"/>
          </a:p>
        </p:txBody>
      </p:sp>
      <p:sp>
        <p:nvSpPr>
          <p:cNvPr id="5" name="Not Yer Tutucusu 4"/>
          <p:cNvSpPr>
            <a:spLocks noGrp="1"/>
          </p:cNvSpPr>
          <p:nvPr>
            <p:ph type="body" sz="quarter" idx="3"/>
          </p:nvPr>
        </p:nvSpPr>
        <p:spPr>
          <a:xfrm>
            <a:off x="679768" y="4777195"/>
            <a:ext cx="5438140" cy="3908613"/>
          </a:xfrm>
          <a:prstGeom prst="rect">
            <a:avLst/>
          </a:prstGeom>
        </p:spPr>
        <p:txBody>
          <a:bodyPr vert="horz" lIns="91457" tIns="45730" rIns="91457" bIns="4573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9428586"/>
            <a:ext cx="2945660" cy="498055"/>
          </a:xfrm>
          <a:prstGeom prst="rect">
            <a:avLst/>
          </a:prstGeom>
        </p:spPr>
        <p:txBody>
          <a:bodyPr vert="horz" lIns="91457" tIns="45730" rIns="91457" bIns="4573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2" y="9428586"/>
            <a:ext cx="2945660" cy="498055"/>
          </a:xfrm>
          <a:prstGeom prst="rect">
            <a:avLst/>
          </a:prstGeom>
        </p:spPr>
        <p:txBody>
          <a:bodyPr vert="horz" lIns="91457" tIns="45730" rIns="91457" bIns="45730" rtlCol="0" anchor="b"/>
          <a:lstStyle>
            <a:lvl1pPr algn="r">
              <a:defRPr sz="1200"/>
            </a:lvl1pPr>
          </a:lstStyle>
          <a:p>
            <a:fld id="{9B442DCC-CFEC-4D5E-85AF-B5136678DC19}" type="slidenum">
              <a:rPr lang="tr-TR" smtClean="0"/>
              <a:t>‹#›</a:t>
            </a:fld>
            <a:endParaRPr lang="tr-TR"/>
          </a:p>
        </p:txBody>
      </p:sp>
    </p:spTree>
    <p:extLst>
      <p:ext uri="{BB962C8B-B14F-4D97-AF65-F5344CB8AC3E}">
        <p14:creationId xmlns:p14="http://schemas.microsoft.com/office/powerpoint/2010/main" val="4168909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4.jpe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336477" y="1237197"/>
            <a:ext cx="8018860" cy="2631887"/>
          </a:xfrm>
        </p:spPr>
        <p:txBody>
          <a:bodyPr anchor="b"/>
          <a:lstStyle>
            <a:lvl1pPr algn="ctr">
              <a:defRPr sz="5262"/>
            </a:lvl1pPr>
          </a:lstStyle>
          <a:p>
            <a:r>
              <a:rPr lang="tr-TR"/>
              <a:t>Asıl başlık stili için tıklatın</a:t>
            </a:r>
          </a:p>
        </p:txBody>
      </p:sp>
      <p:sp>
        <p:nvSpPr>
          <p:cNvPr id="3" name="Alt Başlık 2"/>
          <p:cNvSpPr>
            <a:spLocks noGrp="1"/>
          </p:cNvSpPr>
          <p:nvPr>
            <p:ph type="subTitle" idx="1"/>
          </p:nvPr>
        </p:nvSpPr>
        <p:spPr>
          <a:xfrm>
            <a:off x="1336477" y="3970581"/>
            <a:ext cx="8018860" cy="1825171"/>
          </a:xfrm>
        </p:spPr>
        <p:txBody>
          <a:bodyPr/>
          <a:lstStyle>
            <a:lvl1pPr marL="0" indent="0" algn="ctr">
              <a:buNone/>
              <a:defRPr sz="2105"/>
            </a:lvl1pPr>
            <a:lvl2pPr marL="400957" indent="0" algn="ctr">
              <a:buNone/>
              <a:defRPr sz="1754"/>
            </a:lvl2pPr>
            <a:lvl3pPr marL="801915" indent="0" algn="ctr">
              <a:buNone/>
              <a:defRPr sz="1579"/>
            </a:lvl3pPr>
            <a:lvl4pPr marL="1202871" indent="0" algn="ctr">
              <a:buNone/>
              <a:defRPr sz="1403"/>
            </a:lvl4pPr>
            <a:lvl5pPr marL="1603828" indent="0" algn="ctr">
              <a:buNone/>
              <a:defRPr sz="1403"/>
            </a:lvl5pPr>
            <a:lvl6pPr marL="2004785" indent="0" algn="ctr">
              <a:buNone/>
              <a:defRPr sz="1403"/>
            </a:lvl6pPr>
            <a:lvl7pPr marL="2405743" indent="0" algn="ctr">
              <a:buNone/>
              <a:defRPr sz="1403"/>
            </a:lvl7pPr>
            <a:lvl8pPr marL="2806699" indent="0" algn="ctr">
              <a:buNone/>
              <a:defRPr sz="1403"/>
            </a:lvl8pPr>
            <a:lvl9pPr marL="3207656" indent="0" algn="ctr">
              <a:buNone/>
              <a:defRPr sz="1403"/>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FAFB5D21-3894-4AD5-99E4-9533216B8D4E}" type="datetimeFigureOut">
              <a:rPr lang="tr-TR" smtClean="0"/>
              <a:t>4.09.2025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2267240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AFB5D21-3894-4AD5-99E4-9533216B8D4E}" type="datetimeFigureOut">
              <a:rPr lang="tr-TR" smtClean="0"/>
              <a:t>4.09.2025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438292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7651330" y="402484"/>
            <a:ext cx="2305422" cy="640647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735063" y="402484"/>
            <a:ext cx="6782619" cy="6406475"/>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AFB5D21-3894-4AD5-99E4-9533216B8D4E}" type="datetimeFigureOut">
              <a:rPr lang="tr-TR" smtClean="0"/>
              <a:t>4.09.2025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2598696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336477" y="1237197"/>
            <a:ext cx="8018860" cy="2631887"/>
          </a:xfrm>
        </p:spPr>
        <p:txBody>
          <a:bodyPr anchor="b"/>
          <a:lstStyle>
            <a:lvl1pPr algn="ctr">
              <a:defRPr sz="5262"/>
            </a:lvl1pPr>
          </a:lstStyle>
          <a:p>
            <a:r>
              <a:rPr lang="tr-TR"/>
              <a:t>Asıl başlık stili için tıklatın</a:t>
            </a:r>
          </a:p>
        </p:txBody>
      </p:sp>
      <p:sp>
        <p:nvSpPr>
          <p:cNvPr id="3" name="Alt Başlık 2"/>
          <p:cNvSpPr>
            <a:spLocks noGrp="1"/>
          </p:cNvSpPr>
          <p:nvPr>
            <p:ph type="subTitle" idx="1"/>
          </p:nvPr>
        </p:nvSpPr>
        <p:spPr>
          <a:xfrm>
            <a:off x="1336477" y="3970581"/>
            <a:ext cx="8018860" cy="1825171"/>
          </a:xfrm>
        </p:spPr>
        <p:txBody>
          <a:bodyPr/>
          <a:lstStyle>
            <a:lvl1pPr marL="0" indent="0" algn="ctr">
              <a:buNone/>
              <a:defRPr sz="2105"/>
            </a:lvl1pPr>
            <a:lvl2pPr marL="400957" indent="0" algn="ctr">
              <a:buNone/>
              <a:defRPr sz="1754"/>
            </a:lvl2pPr>
            <a:lvl3pPr marL="801915" indent="0" algn="ctr">
              <a:buNone/>
              <a:defRPr sz="1579"/>
            </a:lvl3pPr>
            <a:lvl4pPr marL="1202871" indent="0" algn="ctr">
              <a:buNone/>
              <a:defRPr sz="1403"/>
            </a:lvl4pPr>
            <a:lvl5pPr marL="1603828" indent="0" algn="ctr">
              <a:buNone/>
              <a:defRPr sz="1403"/>
            </a:lvl5pPr>
            <a:lvl6pPr marL="2004785" indent="0" algn="ctr">
              <a:buNone/>
              <a:defRPr sz="1403"/>
            </a:lvl6pPr>
            <a:lvl7pPr marL="2405743" indent="0" algn="ctr">
              <a:buNone/>
              <a:defRPr sz="1403"/>
            </a:lvl7pPr>
            <a:lvl8pPr marL="2806699" indent="0" algn="ctr">
              <a:buNone/>
              <a:defRPr sz="1403"/>
            </a:lvl8pPr>
            <a:lvl9pPr marL="3207656" indent="0" algn="ctr">
              <a:buNone/>
              <a:defRPr sz="1403"/>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A58EE09D-089E-468A-B62D-3CCEDF17FE8F}" type="datetimeFigureOut">
              <a:rPr lang="tr-TR" smtClean="0"/>
              <a:t>4.09.2025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1187778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58EE09D-089E-468A-B62D-3CCEDF17FE8F}" type="datetimeFigureOut">
              <a:rPr lang="tr-TR" smtClean="0"/>
              <a:t>4.09.2025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649537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729494" y="1884672"/>
            <a:ext cx="9221689" cy="3144614"/>
          </a:xfrm>
        </p:spPr>
        <p:txBody>
          <a:bodyPr anchor="b"/>
          <a:lstStyle>
            <a:lvl1pPr>
              <a:defRPr sz="5262"/>
            </a:lvl1pPr>
          </a:lstStyle>
          <a:p>
            <a:r>
              <a:rPr lang="tr-TR"/>
              <a:t>Asıl başlık stili için tıklatın</a:t>
            </a:r>
          </a:p>
        </p:txBody>
      </p:sp>
      <p:sp>
        <p:nvSpPr>
          <p:cNvPr id="3" name="Metin Yer Tutucusu 2"/>
          <p:cNvSpPr>
            <a:spLocks noGrp="1"/>
          </p:cNvSpPr>
          <p:nvPr>
            <p:ph type="body" idx="1"/>
          </p:nvPr>
        </p:nvSpPr>
        <p:spPr>
          <a:xfrm>
            <a:off x="729494" y="5059037"/>
            <a:ext cx="9221689" cy="1653678"/>
          </a:xfrm>
        </p:spPr>
        <p:txBody>
          <a:bodyPr/>
          <a:lstStyle>
            <a:lvl1pPr marL="0" indent="0">
              <a:buNone/>
              <a:defRPr sz="2105">
                <a:solidFill>
                  <a:schemeClr val="tx1">
                    <a:tint val="75000"/>
                  </a:schemeClr>
                </a:solidFill>
              </a:defRPr>
            </a:lvl1pPr>
            <a:lvl2pPr marL="400957" indent="0">
              <a:buNone/>
              <a:defRPr sz="1754">
                <a:solidFill>
                  <a:schemeClr val="tx1">
                    <a:tint val="75000"/>
                  </a:schemeClr>
                </a:solidFill>
              </a:defRPr>
            </a:lvl2pPr>
            <a:lvl3pPr marL="801915" indent="0">
              <a:buNone/>
              <a:defRPr sz="1579">
                <a:solidFill>
                  <a:schemeClr val="tx1">
                    <a:tint val="75000"/>
                  </a:schemeClr>
                </a:solidFill>
              </a:defRPr>
            </a:lvl3pPr>
            <a:lvl4pPr marL="1202871" indent="0">
              <a:buNone/>
              <a:defRPr sz="1403">
                <a:solidFill>
                  <a:schemeClr val="tx1">
                    <a:tint val="75000"/>
                  </a:schemeClr>
                </a:solidFill>
              </a:defRPr>
            </a:lvl4pPr>
            <a:lvl5pPr marL="1603828" indent="0">
              <a:buNone/>
              <a:defRPr sz="1403">
                <a:solidFill>
                  <a:schemeClr val="tx1">
                    <a:tint val="75000"/>
                  </a:schemeClr>
                </a:solidFill>
              </a:defRPr>
            </a:lvl5pPr>
            <a:lvl6pPr marL="2004785" indent="0">
              <a:buNone/>
              <a:defRPr sz="1403">
                <a:solidFill>
                  <a:schemeClr val="tx1">
                    <a:tint val="75000"/>
                  </a:schemeClr>
                </a:solidFill>
              </a:defRPr>
            </a:lvl6pPr>
            <a:lvl7pPr marL="2405743" indent="0">
              <a:buNone/>
              <a:defRPr sz="1403">
                <a:solidFill>
                  <a:schemeClr val="tx1">
                    <a:tint val="75000"/>
                  </a:schemeClr>
                </a:solidFill>
              </a:defRPr>
            </a:lvl7pPr>
            <a:lvl8pPr marL="2806699" indent="0">
              <a:buNone/>
              <a:defRPr sz="1403">
                <a:solidFill>
                  <a:schemeClr val="tx1">
                    <a:tint val="75000"/>
                  </a:schemeClr>
                </a:solidFill>
              </a:defRPr>
            </a:lvl8pPr>
            <a:lvl9pPr marL="3207656" indent="0">
              <a:buNone/>
              <a:defRPr sz="1403">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A58EE09D-089E-468A-B62D-3CCEDF17FE8F}" type="datetimeFigureOut">
              <a:rPr lang="tr-TR" smtClean="0"/>
              <a:t>4.09.2025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2958514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735064" y="2012414"/>
            <a:ext cx="4544021" cy="4796544"/>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5412732" y="2012414"/>
            <a:ext cx="4544021" cy="4796544"/>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A58EE09D-089E-468A-B62D-3CCEDF17FE8F}" type="datetimeFigureOut">
              <a:rPr lang="tr-TR" smtClean="0"/>
              <a:t>4.09.2025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2567769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736455" y="402485"/>
            <a:ext cx="9221689" cy="1461188"/>
          </a:xfrm>
        </p:spPr>
        <p:txBody>
          <a:bodyPr/>
          <a:lstStyle/>
          <a:p>
            <a:r>
              <a:rPr lang="tr-TR"/>
              <a:t>Asıl başlık stili için tıklatın</a:t>
            </a:r>
          </a:p>
        </p:txBody>
      </p:sp>
      <p:sp>
        <p:nvSpPr>
          <p:cNvPr id="3" name="Metin Yer Tutucusu 2"/>
          <p:cNvSpPr>
            <a:spLocks noGrp="1"/>
          </p:cNvSpPr>
          <p:nvPr>
            <p:ph type="body" idx="1"/>
          </p:nvPr>
        </p:nvSpPr>
        <p:spPr>
          <a:xfrm>
            <a:off x="736456" y="1853171"/>
            <a:ext cx="4523138" cy="908210"/>
          </a:xfrm>
        </p:spPr>
        <p:txBody>
          <a:bodyPr anchor="b"/>
          <a:lstStyle>
            <a:lvl1pPr marL="0" indent="0">
              <a:buNone/>
              <a:defRPr sz="2105" b="1"/>
            </a:lvl1pPr>
            <a:lvl2pPr marL="400957" indent="0">
              <a:buNone/>
              <a:defRPr sz="1754" b="1"/>
            </a:lvl2pPr>
            <a:lvl3pPr marL="801915" indent="0">
              <a:buNone/>
              <a:defRPr sz="1579" b="1"/>
            </a:lvl3pPr>
            <a:lvl4pPr marL="1202871" indent="0">
              <a:buNone/>
              <a:defRPr sz="1403" b="1"/>
            </a:lvl4pPr>
            <a:lvl5pPr marL="1603828" indent="0">
              <a:buNone/>
              <a:defRPr sz="1403" b="1"/>
            </a:lvl5pPr>
            <a:lvl6pPr marL="2004785" indent="0">
              <a:buNone/>
              <a:defRPr sz="1403" b="1"/>
            </a:lvl6pPr>
            <a:lvl7pPr marL="2405743" indent="0">
              <a:buNone/>
              <a:defRPr sz="1403" b="1"/>
            </a:lvl7pPr>
            <a:lvl8pPr marL="2806699" indent="0">
              <a:buNone/>
              <a:defRPr sz="1403" b="1"/>
            </a:lvl8pPr>
            <a:lvl9pPr marL="3207656" indent="0">
              <a:buNone/>
              <a:defRPr sz="1403" b="1"/>
            </a:lvl9pPr>
          </a:lstStyle>
          <a:p>
            <a:pPr lvl="0"/>
            <a:r>
              <a:rPr lang="tr-TR"/>
              <a:t>Asıl metin stillerini düzenle</a:t>
            </a:r>
          </a:p>
        </p:txBody>
      </p:sp>
      <p:sp>
        <p:nvSpPr>
          <p:cNvPr id="4" name="İçerik Yer Tutucusu 3"/>
          <p:cNvSpPr>
            <a:spLocks noGrp="1"/>
          </p:cNvSpPr>
          <p:nvPr>
            <p:ph sz="half" idx="2"/>
          </p:nvPr>
        </p:nvSpPr>
        <p:spPr>
          <a:xfrm>
            <a:off x="736456" y="2761381"/>
            <a:ext cx="4523138" cy="4061576"/>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5412731" y="1853171"/>
            <a:ext cx="4545413" cy="908210"/>
          </a:xfrm>
        </p:spPr>
        <p:txBody>
          <a:bodyPr anchor="b"/>
          <a:lstStyle>
            <a:lvl1pPr marL="0" indent="0">
              <a:buNone/>
              <a:defRPr sz="2105" b="1"/>
            </a:lvl1pPr>
            <a:lvl2pPr marL="400957" indent="0">
              <a:buNone/>
              <a:defRPr sz="1754" b="1"/>
            </a:lvl2pPr>
            <a:lvl3pPr marL="801915" indent="0">
              <a:buNone/>
              <a:defRPr sz="1579" b="1"/>
            </a:lvl3pPr>
            <a:lvl4pPr marL="1202871" indent="0">
              <a:buNone/>
              <a:defRPr sz="1403" b="1"/>
            </a:lvl4pPr>
            <a:lvl5pPr marL="1603828" indent="0">
              <a:buNone/>
              <a:defRPr sz="1403" b="1"/>
            </a:lvl5pPr>
            <a:lvl6pPr marL="2004785" indent="0">
              <a:buNone/>
              <a:defRPr sz="1403" b="1"/>
            </a:lvl6pPr>
            <a:lvl7pPr marL="2405743" indent="0">
              <a:buNone/>
              <a:defRPr sz="1403" b="1"/>
            </a:lvl7pPr>
            <a:lvl8pPr marL="2806699" indent="0">
              <a:buNone/>
              <a:defRPr sz="1403" b="1"/>
            </a:lvl8pPr>
            <a:lvl9pPr marL="3207656" indent="0">
              <a:buNone/>
              <a:defRPr sz="1403" b="1"/>
            </a:lvl9pPr>
          </a:lstStyle>
          <a:p>
            <a:pPr lvl="0"/>
            <a:r>
              <a:rPr lang="tr-TR"/>
              <a:t>Asıl metin stillerini düzenle</a:t>
            </a:r>
          </a:p>
        </p:txBody>
      </p:sp>
      <p:sp>
        <p:nvSpPr>
          <p:cNvPr id="6" name="İçerik Yer Tutucusu 5"/>
          <p:cNvSpPr>
            <a:spLocks noGrp="1"/>
          </p:cNvSpPr>
          <p:nvPr>
            <p:ph sz="quarter" idx="4"/>
          </p:nvPr>
        </p:nvSpPr>
        <p:spPr>
          <a:xfrm>
            <a:off x="5412731" y="2761381"/>
            <a:ext cx="4545413" cy="4061576"/>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A58EE09D-089E-468A-B62D-3CCEDF17FE8F}" type="datetimeFigureOut">
              <a:rPr lang="tr-TR" smtClean="0"/>
              <a:t>4.09.2025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64658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A58EE09D-089E-468A-B62D-3CCEDF17FE8F}" type="datetimeFigureOut">
              <a:rPr lang="tr-TR" smtClean="0"/>
              <a:t>4.09.2025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35345458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58EE09D-089E-468A-B62D-3CCEDF17FE8F}" type="datetimeFigureOut">
              <a:rPr lang="tr-TR" smtClean="0"/>
              <a:t>4.09.2025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3611770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736455" y="503978"/>
            <a:ext cx="3448388" cy="1763924"/>
          </a:xfrm>
        </p:spPr>
        <p:txBody>
          <a:bodyPr anchor="b"/>
          <a:lstStyle>
            <a:lvl1pPr>
              <a:defRPr sz="2806"/>
            </a:lvl1pPr>
          </a:lstStyle>
          <a:p>
            <a:r>
              <a:rPr lang="tr-TR"/>
              <a:t>Asıl başlık stili için tıklatın</a:t>
            </a:r>
          </a:p>
        </p:txBody>
      </p:sp>
      <p:sp>
        <p:nvSpPr>
          <p:cNvPr id="3" name="İçerik Yer Tutucusu 2"/>
          <p:cNvSpPr>
            <a:spLocks noGrp="1"/>
          </p:cNvSpPr>
          <p:nvPr>
            <p:ph idx="1"/>
          </p:nvPr>
        </p:nvSpPr>
        <p:spPr>
          <a:xfrm>
            <a:off x="4545413" y="1088457"/>
            <a:ext cx="5412730" cy="5372269"/>
          </a:xfrm>
        </p:spPr>
        <p:txBody>
          <a:bodyPr/>
          <a:lstStyle>
            <a:lvl1pPr>
              <a:defRPr sz="2806"/>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736455" y="2267902"/>
            <a:ext cx="3448388" cy="4201570"/>
          </a:xfrm>
        </p:spPr>
        <p:txBody>
          <a:bodyPr/>
          <a:lstStyle>
            <a:lvl1pPr marL="0" indent="0">
              <a:buNone/>
              <a:defRPr sz="1403"/>
            </a:lvl1pPr>
            <a:lvl2pPr marL="400957" indent="0">
              <a:buNone/>
              <a:defRPr sz="1228"/>
            </a:lvl2pPr>
            <a:lvl3pPr marL="801915" indent="0">
              <a:buNone/>
              <a:defRPr sz="1052"/>
            </a:lvl3pPr>
            <a:lvl4pPr marL="1202871" indent="0">
              <a:buNone/>
              <a:defRPr sz="877"/>
            </a:lvl4pPr>
            <a:lvl5pPr marL="1603828" indent="0">
              <a:buNone/>
              <a:defRPr sz="877"/>
            </a:lvl5pPr>
            <a:lvl6pPr marL="2004785" indent="0">
              <a:buNone/>
              <a:defRPr sz="877"/>
            </a:lvl6pPr>
            <a:lvl7pPr marL="2405743" indent="0">
              <a:buNone/>
              <a:defRPr sz="877"/>
            </a:lvl7pPr>
            <a:lvl8pPr marL="2806699" indent="0">
              <a:buNone/>
              <a:defRPr sz="877"/>
            </a:lvl8pPr>
            <a:lvl9pPr marL="3207656" indent="0">
              <a:buNone/>
              <a:defRPr sz="877"/>
            </a:lvl9pPr>
          </a:lstStyle>
          <a:p>
            <a:pPr lvl="0"/>
            <a:r>
              <a:rPr lang="tr-TR"/>
              <a:t>Asıl metin stillerini düzenle</a:t>
            </a:r>
          </a:p>
        </p:txBody>
      </p:sp>
      <p:sp>
        <p:nvSpPr>
          <p:cNvPr id="5" name="Veri Yer Tutucusu 4"/>
          <p:cNvSpPr>
            <a:spLocks noGrp="1"/>
          </p:cNvSpPr>
          <p:nvPr>
            <p:ph type="dt" sz="half" idx="10"/>
          </p:nvPr>
        </p:nvSpPr>
        <p:spPr/>
        <p:txBody>
          <a:bodyPr/>
          <a:lstStyle/>
          <a:p>
            <a:fld id="{A58EE09D-089E-468A-B62D-3CCEDF17FE8F}" type="datetimeFigureOut">
              <a:rPr lang="tr-TR" smtClean="0"/>
              <a:t>4.09.2025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1011835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AFB5D21-3894-4AD5-99E4-9533216B8D4E}" type="datetimeFigureOut">
              <a:rPr lang="tr-TR" smtClean="0"/>
              <a:t>4.09.2025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10756656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736455" y="503978"/>
            <a:ext cx="3448388" cy="1763924"/>
          </a:xfrm>
        </p:spPr>
        <p:txBody>
          <a:bodyPr anchor="b"/>
          <a:lstStyle>
            <a:lvl1pPr>
              <a:defRPr sz="2806"/>
            </a:lvl1pPr>
          </a:lstStyle>
          <a:p>
            <a:r>
              <a:rPr lang="tr-TR"/>
              <a:t>Asıl başlık stili için tıklatın</a:t>
            </a:r>
          </a:p>
        </p:txBody>
      </p:sp>
      <p:sp>
        <p:nvSpPr>
          <p:cNvPr id="3" name="Resim Yer Tutucusu 2"/>
          <p:cNvSpPr>
            <a:spLocks noGrp="1"/>
          </p:cNvSpPr>
          <p:nvPr>
            <p:ph type="pic" idx="1"/>
          </p:nvPr>
        </p:nvSpPr>
        <p:spPr>
          <a:xfrm>
            <a:off x="4545413" y="1088457"/>
            <a:ext cx="5412730" cy="5372269"/>
          </a:xfrm>
        </p:spPr>
        <p:txBody>
          <a:bodyPr/>
          <a:lstStyle>
            <a:lvl1pPr marL="0" indent="0">
              <a:buNone/>
              <a:defRPr sz="2806"/>
            </a:lvl1pPr>
            <a:lvl2pPr marL="400957" indent="0">
              <a:buNone/>
              <a:defRPr sz="2456"/>
            </a:lvl2pPr>
            <a:lvl3pPr marL="801915" indent="0">
              <a:buNone/>
              <a:defRPr sz="2105"/>
            </a:lvl3pPr>
            <a:lvl4pPr marL="1202871" indent="0">
              <a:buNone/>
              <a:defRPr sz="1754"/>
            </a:lvl4pPr>
            <a:lvl5pPr marL="1603828" indent="0">
              <a:buNone/>
              <a:defRPr sz="1754"/>
            </a:lvl5pPr>
            <a:lvl6pPr marL="2004785" indent="0">
              <a:buNone/>
              <a:defRPr sz="1754"/>
            </a:lvl6pPr>
            <a:lvl7pPr marL="2405743" indent="0">
              <a:buNone/>
              <a:defRPr sz="1754"/>
            </a:lvl7pPr>
            <a:lvl8pPr marL="2806699" indent="0">
              <a:buNone/>
              <a:defRPr sz="1754"/>
            </a:lvl8pPr>
            <a:lvl9pPr marL="3207656" indent="0">
              <a:buNone/>
              <a:defRPr sz="1754"/>
            </a:lvl9pPr>
          </a:lstStyle>
          <a:p>
            <a:endParaRPr lang="tr-TR"/>
          </a:p>
        </p:txBody>
      </p:sp>
      <p:sp>
        <p:nvSpPr>
          <p:cNvPr id="4" name="Metin Yer Tutucusu 3"/>
          <p:cNvSpPr>
            <a:spLocks noGrp="1"/>
          </p:cNvSpPr>
          <p:nvPr>
            <p:ph type="body" sz="half" idx="2"/>
          </p:nvPr>
        </p:nvSpPr>
        <p:spPr>
          <a:xfrm>
            <a:off x="736455" y="2267902"/>
            <a:ext cx="3448388" cy="4201570"/>
          </a:xfrm>
        </p:spPr>
        <p:txBody>
          <a:bodyPr/>
          <a:lstStyle>
            <a:lvl1pPr marL="0" indent="0">
              <a:buNone/>
              <a:defRPr sz="1403"/>
            </a:lvl1pPr>
            <a:lvl2pPr marL="400957" indent="0">
              <a:buNone/>
              <a:defRPr sz="1228"/>
            </a:lvl2pPr>
            <a:lvl3pPr marL="801915" indent="0">
              <a:buNone/>
              <a:defRPr sz="1052"/>
            </a:lvl3pPr>
            <a:lvl4pPr marL="1202871" indent="0">
              <a:buNone/>
              <a:defRPr sz="877"/>
            </a:lvl4pPr>
            <a:lvl5pPr marL="1603828" indent="0">
              <a:buNone/>
              <a:defRPr sz="877"/>
            </a:lvl5pPr>
            <a:lvl6pPr marL="2004785" indent="0">
              <a:buNone/>
              <a:defRPr sz="877"/>
            </a:lvl6pPr>
            <a:lvl7pPr marL="2405743" indent="0">
              <a:buNone/>
              <a:defRPr sz="877"/>
            </a:lvl7pPr>
            <a:lvl8pPr marL="2806699" indent="0">
              <a:buNone/>
              <a:defRPr sz="877"/>
            </a:lvl8pPr>
            <a:lvl9pPr marL="3207656" indent="0">
              <a:buNone/>
              <a:defRPr sz="877"/>
            </a:lvl9pPr>
          </a:lstStyle>
          <a:p>
            <a:pPr lvl="0"/>
            <a:r>
              <a:rPr lang="tr-TR"/>
              <a:t>Asıl metin stillerini düzenle</a:t>
            </a:r>
          </a:p>
        </p:txBody>
      </p:sp>
      <p:sp>
        <p:nvSpPr>
          <p:cNvPr id="5" name="Veri Yer Tutucusu 4"/>
          <p:cNvSpPr>
            <a:spLocks noGrp="1"/>
          </p:cNvSpPr>
          <p:nvPr>
            <p:ph type="dt" sz="half" idx="10"/>
          </p:nvPr>
        </p:nvSpPr>
        <p:spPr/>
        <p:txBody>
          <a:bodyPr/>
          <a:lstStyle/>
          <a:p>
            <a:fld id="{A58EE09D-089E-468A-B62D-3CCEDF17FE8F}" type="datetimeFigureOut">
              <a:rPr lang="tr-TR" smtClean="0"/>
              <a:t>4.09.2025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32120294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58EE09D-089E-468A-B62D-3CCEDF17FE8F}" type="datetimeFigureOut">
              <a:rPr lang="tr-TR" smtClean="0"/>
              <a:t>4.09.2025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27499150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7651330" y="402484"/>
            <a:ext cx="2305422" cy="640647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735063" y="402484"/>
            <a:ext cx="6782619" cy="6406475"/>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58EE09D-089E-468A-B62D-3CCEDF17FE8F}" type="datetimeFigureOut">
              <a:rPr lang="tr-TR" smtClean="0"/>
              <a:t>4.09.2025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40316825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tr-TR"/>
              <a:t>Asıl başlık stilini düzenlemek için tıklayın</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48C79877-88CB-424D-BB23-D8B0BAE46A27}" type="datetime1">
              <a:rPr lang="tr-TR" smtClean="0"/>
              <a:t>4.09.2025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28119631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D97E54E-4561-4C6F-B009-096C1A1C2C55}" type="datetime1">
              <a:rPr lang="tr-TR" smtClean="0"/>
              <a:t>4.09.2025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25357793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tr-TR"/>
              <a:t>Asıl başlık stilini düzenlemek için tıklayın</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98C5BA52-3AC8-43A7-93B3-75633840D4F1}" type="datetime1">
              <a:rPr lang="tr-TR" smtClean="0"/>
              <a:t>4.09.2025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30539385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3FAFE6A8-4621-4964-9419-232F4F035F7B}" type="datetime1">
              <a:rPr lang="tr-TR" smtClean="0"/>
              <a:t>4.09.2025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20899303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tr-TR"/>
              <a:t>Asıl metin stillerini düzenlemek için tıklayın</a:t>
            </a:r>
          </a:p>
        </p:txBody>
      </p:sp>
      <p:sp>
        <p:nvSpPr>
          <p:cNvPr id="4" name="Content Placeholder 3"/>
          <p:cNvSpPr>
            <a:spLocks noGrp="1"/>
          </p:cNvSpPr>
          <p:nvPr>
            <p:ph sz="half" idx="2"/>
          </p:nvPr>
        </p:nvSpPr>
        <p:spPr>
          <a:xfrm>
            <a:off x="736456" y="2761381"/>
            <a:ext cx="4523137" cy="406157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tr-TR"/>
              <a:t>Asıl metin stillerini düzenlemek için tıklayın</a:t>
            </a:r>
          </a:p>
        </p:txBody>
      </p:sp>
      <p:sp>
        <p:nvSpPr>
          <p:cNvPr id="6" name="Content Placeholder 5"/>
          <p:cNvSpPr>
            <a:spLocks noGrp="1"/>
          </p:cNvSpPr>
          <p:nvPr>
            <p:ph sz="quarter" idx="4"/>
          </p:nvPr>
        </p:nvSpPr>
        <p:spPr>
          <a:xfrm>
            <a:off x="5412731" y="2761381"/>
            <a:ext cx="4545413" cy="406157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0BA140B8-1B89-4711-B5E5-530DCF68A757}" type="datetime1">
              <a:rPr lang="tr-TR" smtClean="0"/>
              <a:t>4.09.2025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15298474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D964A286-1FB3-4697-B1D2-982B86BC169C}" type="datetime1">
              <a:rPr lang="tr-TR" smtClean="0"/>
              <a:t>4.09.2025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19529925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036D5-713E-449D-8929-65575B6F3768}" type="datetime1">
              <a:rPr lang="tr-TR" smtClean="0"/>
              <a:t>4.09.2025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1106880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729494" y="1884672"/>
            <a:ext cx="9221689" cy="3144614"/>
          </a:xfrm>
        </p:spPr>
        <p:txBody>
          <a:bodyPr anchor="b"/>
          <a:lstStyle>
            <a:lvl1pPr>
              <a:defRPr sz="5262"/>
            </a:lvl1pPr>
          </a:lstStyle>
          <a:p>
            <a:r>
              <a:rPr lang="tr-TR"/>
              <a:t>Asıl başlık stili için tıklatın</a:t>
            </a:r>
          </a:p>
        </p:txBody>
      </p:sp>
      <p:sp>
        <p:nvSpPr>
          <p:cNvPr id="3" name="Metin Yer Tutucusu 2"/>
          <p:cNvSpPr>
            <a:spLocks noGrp="1"/>
          </p:cNvSpPr>
          <p:nvPr>
            <p:ph type="body" idx="1"/>
          </p:nvPr>
        </p:nvSpPr>
        <p:spPr>
          <a:xfrm>
            <a:off x="729494" y="5059037"/>
            <a:ext cx="9221689" cy="1653678"/>
          </a:xfrm>
        </p:spPr>
        <p:txBody>
          <a:bodyPr/>
          <a:lstStyle>
            <a:lvl1pPr marL="0" indent="0">
              <a:buNone/>
              <a:defRPr sz="2105">
                <a:solidFill>
                  <a:schemeClr val="tx1">
                    <a:tint val="75000"/>
                  </a:schemeClr>
                </a:solidFill>
              </a:defRPr>
            </a:lvl1pPr>
            <a:lvl2pPr marL="400957" indent="0">
              <a:buNone/>
              <a:defRPr sz="1754">
                <a:solidFill>
                  <a:schemeClr val="tx1">
                    <a:tint val="75000"/>
                  </a:schemeClr>
                </a:solidFill>
              </a:defRPr>
            </a:lvl2pPr>
            <a:lvl3pPr marL="801915" indent="0">
              <a:buNone/>
              <a:defRPr sz="1579">
                <a:solidFill>
                  <a:schemeClr val="tx1">
                    <a:tint val="75000"/>
                  </a:schemeClr>
                </a:solidFill>
              </a:defRPr>
            </a:lvl3pPr>
            <a:lvl4pPr marL="1202871" indent="0">
              <a:buNone/>
              <a:defRPr sz="1403">
                <a:solidFill>
                  <a:schemeClr val="tx1">
                    <a:tint val="75000"/>
                  </a:schemeClr>
                </a:solidFill>
              </a:defRPr>
            </a:lvl4pPr>
            <a:lvl5pPr marL="1603828" indent="0">
              <a:buNone/>
              <a:defRPr sz="1403">
                <a:solidFill>
                  <a:schemeClr val="tx1">
                    <a:tint val="75000"/>
                  </a:schemeClr>
                </a:solidFill>
              </a:defRPr>
            </a:lvl5pPr>
            <a:lvl6pPr marL="2004785" indent="0">
              <a:buNone/>
              <a:defRPr sz="1403">
                <a:solidFill>
                  <a:schemeClr val="tx1">
                    <a:tint val="75000"/>
                  </a:schemeClr>
                </a:solidFill>
              </a:defRPr>
            </a:lvl6pPr>
            <a:lvl7pPr marL="2405743" indent="0">
              <a:buNone/>
              <a:defRPr sz="1403">
                <a:solidFill>
                  <a:schemeClr val="tx1">
                    <a:tint val="75000"/>
                  </a:schemeClr>
                </a:solidFill>
              </a:defRPr>
            </a:lvl7pPr>
            <a:lvl8pPr marL="2806699" indent="0">
              <a:buNone/>
              <a:defRPr sz="1403">
                <a:solidFill>
                  <a:schemeClr val="tx1">
                    <a:tint val="75000"/>
                  </a:schemeClr>
                </a:solidFill>
              </a:defRPr>
            </a:lvl8pPr>
            <a:lvl9pPr marL="3207656" indent="0">
              <a:buNone/>
              <a:defRPr sz="1403">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FAFB5D21-3894-4AD5-99E4-9533216B8D4E}" type="datetimeFigureOut">
              <a:rPr lang="tr-TR" smtClean="0"/>
              <a:t>4.09.2025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22589620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tr-TR"/>
              <a:t>Asıl başlık stilini düzenlemek için tıklayın</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350B4486-EC57-4BD7-8C6E-CBBB592BE50D}" type="datetime1">
              <a:rPr lang="tr-TR" smtClean="0"/>
              <a:t>4.09.2025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1909420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tr-TR"/>
              <a:t>Resim eklemek için simgeye tıklayın</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EA9B2C6F-7A6A-4F44-882A-42D955F9143F}" type="datetime1">
              <a:rPr lang="tr-TR" smtClean="0"/>
              <a:t>4.09.2025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517317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EB478A7-F4FF-4654-82C5-E312E63428DB}" type="datetime1">
              <a:rPr lang="tr-TR" smtClean="0"/>
              <a:t>4.09.2025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746343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B52797B-A557-4C3D-BA70-910C745B69B9}" type="datetime1">
              <a:rPr lang="tr-TR" smtClean="0"/>
              <a:t>4.09.2025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35238706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Özel Düzen">
    <p:bg>
      <p:bgPr>
        <a:pattFill prst="smConfetti">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25" name="object 6"/>
          <p:cNvPicPr/>
          <p:nvPr userDrawn="1"/>
        </p:nvPicPr>
        <p:blipFill rotWithShape="1">
          <a:blip r:embed="rId2" cstate="print"/>
          <a:srcRect l="89789" t="-51269" b="-1"/>
          <a:stretch/>
        </p:blipFill>
        <p:spPr>
          <a:xfrm>
            <a:off x="9723243" y="-112558"/>
            <a:ext cx="852113" cy="724149"/>
          </a:xfrm>
          <a:prstGeom prst="rect">
            <a:avLst/>
          </a:prstGeom>
        </p:spPr>
      </p:pic>
      <p:pic>
        <p:nvPicPr>
          <p:cNvPr id="19" name="Resim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1658"/>
            <a:ext cx="10733906" cy="7591335"/>
          </a:xfrm>
          <a:prstGeom prst="rect">
            <a:avLst/>
          </a:prstGeom>
        </p:spPr>
      </p:pic>
      <p:pic>
        <p:nvPicPr>
          <p:cNvPr id="2" name="Picture 2" descr="C:\Users\hddoga06\Desktop\EY_kurumsal_kimlik_2024\b_baskisal\2_diger_uygulamalar\11_power_point_sunum_formati\jpeg\tr_logo_yatay_beyaz.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131807" y="4148417"/>
            <a:ext cx="2428202" cy="649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1498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Özel Düzen">
    <p:bg>
      <p:bgPr>
        <a:pattFill prst="pct20">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2" name="Resim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62" y="0"/>
            <a:ext cx="10702336" cy="7569007"/>
          </a:xfrm>
          <a:prstGeom prst="rect">
            <a:avLst/>
          </a:prstGeom>
        </p:spPr>
      </p:pic>
      <p:sp>
        <p:nvSpPr>
          <p:cNvPr id="10" name="Unvan 32"/>
          <p:cNvSpPr txBox="1">
            <a:spLocks/>
          </p:cNvSpPr>
          <p:nvPr userDrawn="1"/>
        </p:nvSpPr>
        <p:spPr>
          <a:xfrm>
            <a:off x="6176442" y="7271158"/>
            <a:ext cx="3855466" cy="121830"/>
          </a:xfrm>
          <a:prstGeom prst="rect">
            <a:avLst/>
          </a:prstGeom>
        </p:spPr>
        <p:txBody>
          <a:bodyPr anchor="ctr"/>
          <a:lstStyle>
            <a:lvl1pPr algn="ctr" defTabSz="914400" rtl="0" eaLnBrk="1" latinLnBrk="0" hangingPunct="1">
              <a:lnSpc>
                <a:spcPct val="90000"/>
              </a:lnSpc>
              <a:spcBef>
                <a:spcPct val="0"/>
              </a:spcBef>
              <a:buNone/>
              <a:defRPr sz="2000" b="1" kern="1200">
                <a:solidFill>
                  <a:schemeClr val="bg1"/>
                </a:solidFill>
                <a:latin typeface="Myriad Pro" panose="020B0503030403020204" pitchFamily="34" charset="0"/>
                <a:ea typeface="+mj-ea"/>
                <a:cs typeface="+mj-cs"/>
              </a:defRPr>
            </a:lvl1pPr>
          </a:lstStyle>
          <a:p>
            <a:pPr algn="r"/>
            <a:r>
              <a:rPr lang="tr-TR" sz="1000" b="1" kern="1800" spc="18" baseline="0" dirty="0">
                <a:solidFill>
                  <a:schemeClr val="bg1">
                    <a:lumMod val="50000"/>
                  </a:schemeClr>
                </a:solidFill>
                <a:latin typeface="+mn-lt"/>
              </a:rPr>
              <a:t>Batman İl Milli Eğitim Müdürlüğü</a:t>
            </a:r>
            <a:endParaRPr lang="tr-TR" sz="1000" b="1" kern="1800" spc="18" dirty="0">
              <a:solidFill>
                <a:schemeClr val="bg1">
                  <a:lumMod val="50000"/>
                </a:schemeClr>
              </a:solidFill>
              <a:latin typeface="+mn-lt"/>
            </a:endParaRPr>
          </a:p>
        </p:txBody>
      </p:sp>
      <p:sp>
        <p:nvSpPr>
          <p:cNvPr id="6" name="TextBox 6"/>
          <p:cNvSpPr txBox="1"/>
          <p:nvPr userDrawn="1"/>
        </p:nvSpPr>
        <p:spPr>
          <a:xfrm>
            <a:off x="10032038" y="7189126"/>
            <a:ext cx="648440" cy="227306"/>
          </a:xfrm>
          <a:prstGeom prst="rect">
            <a:avLst/>
          </a:prstGeom>
          <a:noFill/>
        </p:spPr>
        <p:txBody>
          <a:bodyPr wrap="square" rtlCol="0">
            <a:spAutoFit/>
          </a:bodyPr>
          <a:lstStyle/>
          <a:p>
            <a:pPr algn="ctr"/>
            <a:r>
              <a:rPr lang="tr-TR" sz="877" b="0" dirty="0">
                <a:solidFill>
                  <a:schemeClr val="bg1"/>
                </a:solidFill>
              </a:rPr>
              <a:t>{  </a:t>
            </a:r>
            <a:fld id="{260E2A6B-A809-4840-BF14-8648BC0BDF87}" type="slidenum">
              <a:rPr lang="id-ID" sz="877" b="0" smtClean="0">
                <a:solidFill>
                  <a:schemeClr val="bg1"/>
                </a:solidFill>
              </a:rPr>
              <a:pPr algn="ctr"/>
              <a:t>‹#›</a:t>
            </a:fld>
            <a:r>
              <a:rPr lang="tr-TR" sz="877" b="0" dirty="0">
                <a:solidFill>
                  <a:schemeClr val="bg1"/>
                </a:solidFill>
              </a:rPr>
              <a:t>  }</a:t>
            </a:r>
            <a:endParaRPr lang="id-ID" sz="877" b="0" dirty="0">
              <a:solidFill>
                <a:schemeClr val="bg1"/>
              </a:solidFill>
            </a:endParaRPr>
          </a:p>
        </p:txBody>
      </p:sp>
      <p:pic>
        <p:nvPicPr>
          <p:cNvPr id="7" name="Resim 6">
            <a:hlinkClick r:id="rId3" action="ppaction://hlinksldjump"/>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4389" y="7100047"/>
            <a:ext cx="295638" cy="294090"/>
          </a:xfrm>
          <a:prstGeom prst="rect">
            <a:avLst/>
          </a:prstGeom>
        </p:spPr>
      </p:pic>
      <p:pic>
        <p:nvPicPr>
          <p:cNvPr id="8" name="Picture 2" descr="C:\Users\hddoga06\Desktop\EY_kurumsal_kimlik_2024\b_baskisal\2_diger_uygulamalar\11_power_point_sunum_formati\jpeg\tr_logo_yatay_beyaz.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54389" y="228600"/>
            <a:ext cx="1499503" cy="4381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hddoga06\Desktop\EY_kurumsal_kimlik_2024\b_baskisal\2_diger_uygulamalar\11_power_point_sunum_formati\jpeg\turkiye_yuzyili_logo_beyaz.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610281" y="228600"/>
            <a:ext cx="928794" cy="482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719253"/>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Özel Düzen">
    <p:bg>
      <p:bgPr>
        <a:pattFill prst="smConfetti">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25" name="object 6"/>
          <p:cNvPicPr/>
          <p:nvPr userDrawn="1"/>
        </p:nvPicPr>
        <p:blipFill rotWithShape="1">
          <a:blip r:embed="rId2" cstate="print"/>
          <a:srcRect l="89789" t="-51269" b="-1"/>
          <a:stretch/>
        </p:blipFill>
        <p:spPr>
          <a:xfrm>
            <a:off x="9723243" y="-112558"/>
            <a:ext cx="852113" cy="724149"/>
          </a:xfrm>
          <a:prstGeom prst="rect">
            <a:avLst/>
          </a:prstGeom>
        </p:spPr>
      </p:pic>
      <p:pic>
        <p:nvPicPr>
          <p:cNvPr id="22" name="Resim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045" y="-31658"/>
            <a:ext cx="10733906" cy="7591335"/>
          </a:xfrm>
          <a:prstGeom prst="rect">
            <a:avLst/>
          </a:prstGeom>
        </p:spPr>
      </p:pic>
      <p:pic>
        <p:nvPicPr>
          <p:cNvPr id="5" name="Picture 2" descr="C:\Users\hddoga06\Desktop\EY_kurumsal_kimlik_2024\b_baskisal\2_diger_uygulamalar\11_power_point_sunum_formati\jpeg\tr_logo_yatay_beyaz.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131807" y="4121525"/>
            <a:ext cx="2428202" cy="676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748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735064" y="2012414"/>
            <a:ext cx="4544021" cy="4796544"/>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5412732" y="2012414"/>
            <a:ext cx="4544021" cy="4796544"/>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FAFB5D21-3894-4AD5-99E4-9533216B8D4E}" type="datetimeFigureOut">
              <a:rPr lang="tr-TR" smtClean="0"/>
              <a:t>4.09.2025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1422229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736455" y="402485"/>
            <a:ext cx="9221689" cy="1461188"/>
          </a:xfrm>
        </p:spPr>
        <p:txBody>
          <a:bodyPr/>
          <a:lstStyle/>
          <a:p>
            <a:r>
              <a:rPr lang="tr-TR"/>
              <a:t>Asıl başlık stili için tıklatın</a:t>
            </a:r>
          </a:p>
        </p:txBody>
      </p:sp>
      <p:sp>
        <p:nvSpPr>
          <p:cNvPr id="3" name="Metin Yer Tutucusu 2"/>
          <p:cNvSpPr>
            <a:spLocks noGrp="1"/>
          </p:cNvSpPr>
          <p:nvPr>
            <p:ph type="body" idx="1"/>
          </p:nvPr>
        </p:nvSpPr>
        <p:spPr>
          <a:xfrm>
            <a:off x="736456" y="1853171"/>
            <a:ext cx="4523138" cy="908210"/>
          </a:xfrm>
        </p:spPr>
        <p:txBody>
          <a:bodyPr anchor="b"/>
          <a:lstStyle>
            <a:lvl1pPr marL="0" indent="0">
              <a:buNone/>
              <a:defRPr sz="2105" b="1"/>
            </a:lvl1pPr>
            <a:lvl2pPr marL="400957" indent="0">
              <a:buNone/>
              <a:defRPr sz="1754" b="1"/>
            </a:lvl2pPr>
            <a:lvl3pPr marL="801915" indent="0">
              <a:buNone/>
              <a:defRPr sz="1579" b="1"/>
            </a:lvl3pPr>
            <a:lvl4pPr marL="1202871" indent="0">
              <a:buNone/>
              <a:defRPr sz="1403" b="1"/>
            </a:lvl4pPr>
            <a:lvl5pPr marL="1603828" indent="0">
              <a:buNone/>
              <a:defRPr sz="1403" b="1"/>
            </a:lvl5pPr>
            <a:lvl6pPr marL="2004785" indent="0">
              <a:buNone/>
              <a:defRPr sz="1403" b="1"/>
            </a:lvl6pPr>
            <a:lvl7pPr marL="2405743" indent="0">
              <a:buNone/>
              <a:defRPr sz="1403" b="1"/>
            </a:lvl7pPr>
            <a:lvl8pPr marL="2806699" indent="0">
              <a:buNone/>
              <a:defRPr sz="1403" b="1"/>
            </a:lvl8pPr>
            <a:lvl9pPr marL="3207656" indent="0">
              <a:buNone/>
              <a:defRPr sz="1403" b="1"/>
            </a:lvl9pPr>
          </a:lstStyle>
          <a:p>
            <a:pPr lvl="0"/>
            <a:r>
              <a:rPr lang="tr-TR"/>
              <a:t>Asıl metin stillerini düzenle</a:t>
            </a:r>
          </a:p>
        </p:txBody>
      </p:sp>
      <p:sp>
        <p:nvSpPr>
          <p:cNvPr id="4" name="İçerik Yer Tutucusu 3"/>
          <p:cNvSpPr>
            <a:spLocks noGrp="1"/>
          </p:cNvSpPr>
          <p:nvPr>
            <p:ph sz="half" idx="2"/>
          </p:nvPr>
        </p:nvSpPr>
        <p:spPr>
          <a:xfrm>
            <a:off x="736456" y="2761381"/>
            <a:ext cx="4523138" cy="4061576"/>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5412731" y="1853171"/>
            <a:ext cx="4545413" cy="908210"/>
          </a:xfrm>
        </p:spPr>
        <p:txBody>
          <a:bodyPr anchor="b"/>
          <a:lstStyle>
            <a:lvl1pPr marL="0" indent="0">
              <a:buNone/>
              <a:defRPr sz="2105" b="1"/>
            </a:lvl1pPr>
            <a:lvl2pPr marL="400957" indent="0">
              <a:buNone/>
              <a:defRPr sz="1754" b="1"/>
            </a:lvl2pPr>
            <a:lvl3pPr marL="801915" indent="0">
              <a:buNone/>
              <a:defRPr sz="1579" b="1"/>
            </a:lvl3pPr>
            <a:lvl4pPr marL="1202871" indent="0">
              <a:buNone/>
              <a:defRPr sz="1403" b="1"/>
            </a:lvl4pPr>
            <a:lvl5pPr marL="1603828" indent="0">
              <a:buNone/>
              <a:defRPr sz="1403" b="1"/>
            </a:lvl5pPr>
            <a:lvl6pPr marL="2004785" indent="0">
              <a:buNone/>
              <a:defRPr sz="1403" b="1"/>
            </a:lvl6pPr>
            <a:lvl7pPr marL="2405743" indent="0">
              <a:buNone/>
              <a:defRPr sz="1403" b="1"/>
            </a:lvl7pPr>
            <a:lvl8pPr marL="2806699" indent="0">
              <a:buNone/>
              <a:defRPr sz="1403" b="1"/>
            </a:lvl8pPr>
            <a:lvl9pPr marL="3207656" indent="0">
              <a:buNone/>
              <a:defRPr sz="1403" b="1"/>
            </a:lvl9pPr>
          </a:lstStyle>
          <a:p>
            <a:pPr lvl="0"/>
            <a:r>
              <a:rPr lang="tr-TR"/>
              <a:t>Asıl metin stillerini düzenle</a:t>
            </a:r>
          </a:p>
        </p:txBody>
      </p:sp>
      <p:sp>
        <p:nvSpPr>
          <p:cNvPr id="6" name="İçerik Yer Tutucusu 5"/>
          <p:cNvSpPr>
            <a:spLocks noGrp="1"/>
          </p:cNvSpPr>
          <p:nvPr>
            <p:ph sz="quarter" idx="4"/>
          </p:nvPr>
        </p:nvSpPr>
        <p:spPr>
          <a:xfrm>
            <a:off x="5412731" y="2761381"/>
            <a:ext cx="4545413" cy="4061576"/>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FAFB5D21-3894-4AD5-99E4-9533216B8D4E}" type="datetimeFigureOut">
              <a:rPr lang="tr-TR" smtClean="0"/>
              <a:t>4.09.2025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571863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FAFB5D21-3894-4AD5-99E4-9533216B8D4E}" type="datetimeFigureOut">
              <a:rPr lang="tr-TR" smtClean="0"/>
              <a:t>4.09.2025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81375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AFB5D21-3894-4AD5-99E4-9533216B8D4E}" type="datetimeFigureOut">
              <a:rPr lang="tr-TR" smtClean="0"/>
              <a:t>4.09.2025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3825321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736455" y="503978"/>
            <a:ext cx="3448388" cy="1763924"/>
          </a:xfrm>
        </p:spPr>
        <p:txBody>
          <a:bodyPr anchor="b"/>
          <a:lstStyle>
            <a:lvl1pPr>
              <a:defRPr sz="2806"/>
            </a:lvl1pPr>
          </a:lstStyle>
          <a:p>
            <a:r>
              <a:rPr lang="tr-TR"/>
              <a:t>Asıl başlık stili için tıklatın</a:t>
            </a:r>
          </a:p>
        </p:txBody>
      </p:sp>
      <p:sp>
        <p:nvSpPr>
          <p:cNvPr id="3" name="İçerik Yer Tutucusu 2"/>
          <p:cNvSpPr>
            <a:spLocks noGrp="1"/>
          </p:cNvSpPr>
          <p:nvPr>
            <p:ph idx="1"/>
          </p:nvPr>
        </p:nvSpPr>
        <p:spPr>
          <a:xfrm>
            <a:off x="4545413" y="1088457"/>
            <a:ext cx="5412730" cy="5372269"/>
          </a:xfrm>
        </p:spPr>
        <p:txBody>
          <a:bodyPr/>
          <a:lstStyle>
            <a:lvl1pPr>
              <a:defRPr sz="2806"/>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736455" y="2267902"/>
            <a:ext cx="3448388" cy="4201570"/>
          </a:xfrm>
        </p:spPr>
        <p:txBody>
          <a:bodyPr/>
          <a:lstStyle>
            <a:lvl1pPr marL="0" indent="0">
              <a:buNone/>
              <a:defRPr sz="1403"/>
            </a:lvl1pPr>
            <a:lvl2pPr marL="400957" indent="0">
              <a:buNone/>
              <a:defRPr sz="1228"/>
            </a:lvl2pPr>
            <a:lvl3pPr marL="801915" indent="0">
              <a:buNone/>
              <a:defRPr sz="1052"/>
            </a:lvl3pPr>
            <a:lvl4pPr marL="1202871" indent="0">
              <a:buNone/>
              <a:defRPr sz="877"/>
            </a:lvl4pPr>
            <a:lvl5pPr marL="1603828" indent="0">
              <a:buNone/>
              <a:defRPr sz="877"/>
            </a:lvl5pPr>
            <a:lvl6pPr marL="2004785" indent="0">
              <a:buNone/>
              <a:defRPr sz="877"/>
            </a:lvl6pPr>
            <a:lvl7pPr marL="2405743" indent="0">
              <a:buNone/>
              <a:defRPr sz="877"/>
            </a:lvl7pPr>
            <a:lvl8pPr marL="2806699" indent="0">
              <a:buNone/>
              <a:defRPr sz="877"/>
            </a:lvl8pPr>
            <a:lvl9pPr marL="3207656" indent="0">
              <a:buNone/>
              <a:defRPr sz="877"/>
            </a:lvl9pPr>
          </a:lstStyle>
          <a:p>
            <a:pPr lvl="0"/>
            <a:r>
              <a:rPr lang="tr-TR"/>
              <a:t>Asıl metin stillerini düzenle</a:t>
            </a:r>
          </a:p>
        </p:txBody>
      </p:sp>
      <p:sp>
        <p:nvSpPr>
          <p:cNvPr id="5" name="Veri Yer Tutucusu 4"/>
          <p:cNvSpPr>
            <a:spLocks noGrp="1"/>
          </p:cNvSpPr>
          <p:nvPr>
            <p:ph type="dt" sz="half" idx="10"/>
          </p:nvPr>
        </p:nvSpPr>
        <p:spPr/>
        <p:txBody>
          <a:bodyPr/>
          <a:lstStyle/>
          <a:p>
            <a:fld id="{FAFB5D21-3894-4AD5-99E4-9533216B8D4E}" type="datetimeFigureOut">
              <a:rPr lang="tr-TR" smtClean="0"/>
              <a:t>4.09.2025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916853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736455" y="503978"/>
            <a:ext cx="3448388" cy="1763924"/>
          </a:xfrm>
        </p:spPr>
        <p:txBody>
          <a:bodyPr anchor="b"/>
          <a:lstStyle>
            <a:lvl1pPr>
              <a:defRPr sz="2806"/>
            </a:lvl1pPr>
          </a:lstStyle>
          <a:p>
            <a:r>
              <a:rPr lang="tr-TR"/>
              <a:t>Asıl başlık stili için tıklatın</a:t>
            </a:r>
          </a:p>
        </p:txBody>
      </p:sp>
      <p:sp>
        <p:nvSpPr>
          <p:cNvPr id="3" name="Resim Yer Tutucusu 2"/>
          <p:cNvSpPr>
            <a:spLocks noGrp="1"/>
          </p:cNvSpPr>
          <p:nvPr>
            <p:ph type="pic" idx="1"/>
          </p:nvPr>
        </p:nvSpPr>
        <p:spPr>
          <a:xfrm>
            <a:off x="4545413" y="1088457"/>
            <a:ext cx="5412730" cy="5372269"/>
          </a:xfrm>
        </p:spPr>
        <p:txBody>
          <a:bodyPr/>
          <a:lstStyle>
            <a:lvl1pPr marL="0" indent="0">
              <a:buNone/>
              <a:defRPr sz="2806"/>
            </a:lvl1pPr>
            <a:lvl2pPr marL="400957" indent="0">
              <a:buNone/>
              <a:defRPr sz="2456"/>
            </a:lvl2pPr>
            <a:lvl3pPr marL="801915" indent="0">
              <a:buNone/>
              <a:defRPr sz="2105"/>
            </a:lvl3pPr>
            <a:lvl4pPr marL="1202871" indent="0">
              <a:buNone/>
              <a:defRPr sz="1754"/>
            </a:lvl4pPr>
            <a:lvl5pPr marL="1603828" indent="0">
              <a:buNone/>
              <a:defRPr sz="1754"/>
            </a:lvl5pPr>
            <a:lvl6pPr marL="2004785" indent="0">
              <a:buNone/>
              <a:defRPr sz="1754"/>
            </a:lvl6pPr>
            <a:lvl7pPr marL="2405743" indent="0">
              <a:buNone/>
              <a:defRPr sz="1754"/>
            </a:lvl7pPr>
            <a:lvl8pPr marL="2806699" indent="0">
              <a:buNone/>
              <a:defRPr sz="1754"/>
            </a:lvl8pPr>
            <a:lvl9pPr marL="3207656" indent="0">
              <a:buNone/>
              <a:defRPr sz="1754"/>
            </a:lvl9pPr>
          </a:lstStyle>
          <a:p>
            <a:endParaRPr lang="tr-TR"/>
          </a:p>
        </p:txBody>
      </p:sp>
      <p:sp>
        <p:nvSpPr>
          <p:cNvPr id="4" name="Metin Yer Tutucusu 3"/>
          <p:cNvSpPr>
            <a:spLocks noGrp="1"/>
          </p:cNvSpPr>
          <p:nvPr>
            <p:ph type="body" sz="half" idx="2"/>
          </p:nvPr>
        </p:nvSpPr>
        <p:spPr>
          <a:xfrm>
            <a:off x="736455" y="2267902"/>
            <a:ext cx="3448388" cy="4201570"/>
          </a:xfrm>
        </p:spPr>
        <p:txBody>
          <a:bodyPr/>
          <a:lstStyle>
            <a:lvl1pPr marL="0" indent="0">
              <a:buNone/>
              <a:defRPr sz="1403"/>
            </a:lvl1pPr>
            <a:lvl2pPr marL="400957" indent="0">
              <a:buNone/>
              <a:defRPr sz="1228"/>
            </a:lvl2pPr>
            <a:lvl3pPr marL="801915" indent="0">
              <a:buNone/>
              <a:defRPr sz="1052"/>
            </a:lvl3pPr>
            <a:lvl4pPr marL="1202871" indent="0">
              <a:buNone/>
              <a:defRPr sz="877"/>
            </a:lvl4pPr>
            <a:lvl5pPr marL="1603828" indent="0">
              <a:buNone/>
              <a:defRPr sz="877"/>
            </a:lvl5pPr>
            <a:lvl6pPr marL="2004785" indent="0">
              <a:buNone/>
              <a:defRPr sz="877"/>
            </a:lvl6pPr>
            <a:lvl7pPr marL="2405743" indent="0">
              <a:buNone/>
              <a:defRPr sz="877"/>
            </a:lvl7pPr>
            <a:lvl8pPr marL="2806699" indent="0">
              <a:buNone/>
              <a:defRPr sz="877"/>
            </a:lvl8pPr>
            <a:lvl9pPr marL="3207656" indent="0">
              <a:buNone/>
              <a:defRPr sz="877"/>
            </a:lvl9pPr>
          </a:lstStyle>
          <a:p>
            <a:pPr lvl="0"/>
            <a:r>
              <a:rPr lang="tr-TR"/>
              <a:t>Asıl metin stillerini düzenle</a:t>
            </a:r>
          </a:p>
        </p:txBody>
      </p:sp>
      <p:sp>
        <p:nvSpPr>
          <p:cNvPr id="5" name="Veri Yer Tutucusu 4"/>
          <p:cNvSpPr>
            <a:spLocks noGrp="1"/>
          </p:cNvSpPr>
          <p:nvPr>
            <p:ph type="dt" sz="half" idx="10"/>
          </p:nvPr>
        </p:nvSpPr>
        <p:spPr/>
        <p:txBody>
          <a:bodyPr/>
          <a:lstStyle/>
          <a:p>
            <a:fld id="{FAFB5D21-3894-4AD5-99E4-9533216B8D4E}" type="datetimeFigureOut">
              <a:rPr lang="tr-TR" smtClean="0"/>
              <a:t>4.09.2025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3669137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735063" y="402485"/>
            <a:ext cx="9221689" cy="1461188"/>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735063" y="2012414"/>
            <a:ext cx="9221689" cy="4796544"/>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735062" y="7006702"/>
            <a:ext cx="2405658" cy="402483"/>
          </a:xfrm>
          <a:prstGeom prst="rect">
            <a:avLst/>
          </a:prstGeom>
        </p:spPr>
        <p:txBody>
          <a:bodyPr vert="horz" lIns="91440" tIns="45720" rIns="91440" bIns="45720" rtlCol="0" anchor="ctr"/>
          <a:lstStyle>
            <a:lvl1pPr algn="l">
              <a:defRPr sz="1052">
                <a:solidFill>
                  <a:schemeClr val="tx1">
                    <a:tint val="75000"/>
                  </a:schemeClr>
                </a:solidFill>
              </a:defRPr>
            </a:lvl1pPr>
          </a:lstStyle>
          <a:p>
            <a:fld id="{FAFB5D21-3894-4AD5-99E4-9533216B8D4E}" type="datetimeFigureOut">
              <a:rPr lang="tr-TR" smtClean="0"/>
              <a:t>4.09.2025</a:t>
            </a:fld>
            <a:endParaRPr lang="tr-TR"/>
          </a:p>
        </p:txBody>
      </p:sp>
      <p:sp>
        <p:nvSpPr>
          <p:cNvPr id="5" name="Altbilgi Yer Tutucusu 4"/>
          <p:cNvSpPr>
            <a:spLocks noGrp="1"/>
          </p:cNvSpPr>
          <p:nvPr>
            <p:ph type="ftr" sz="quarter" idx="3"/>
          </p:nvPr>
        </p:nvSpPr>
        <p:spPr>
          <a:xfrm>
            <a:off x="3541664" y="7006702"/>
            <a:ext cx="3608487" cy="402483"/>
          </a:xfrm>
          <a:prstGeom prst="rect">
            <a:avLst/>
          </a:prstGeom>
        </p:spPr>
        <p:txBody>
          <a:bodyPr vert="horz" lIns="91440" tIns="45720" rIns="91440" bIns="45720" rtlCol="0" anchor="ctr"/>
          <a:lstStyle>
            <a:lvl1pPr algn="ctr">
              <a:defRPr sz="1052">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7551093" y="7006702"/>
            <a:ext cx="2405658" cy="402483"/>
          </a:xfrm>
          <a:prstGeom prst="rect">
            <a:avLst/>
          </a:prstGeom>
        </p:spPr>
        <p:txBody>
          <a:bodyPr vert="horz" lIns="91440" tIns="45720" rIns="91440" bIns="45720" rtlCol="0" anchor="ctr"/>
          <a:lstStyle>
            <a:lvl1pPr algn="r">
              <a:defRPr sz="1052">
                <a:solidFill>
                  <a:schemeClr val="tx1">
                    <a:tint val="75000"/>
                  </a:schemeClr>
                </a:solidFill>
              </a:defRPr>
            </a:lvl1pPr>
          </a:lstStyle>
          <a:p>
            <a:fld id="{D6B3829B-73FF-4AAB-95B6-292BE747EC3C}" type="slidenum">
              <a:rPr lang="tr-TR" smtClean="0"/>
              <a:t>‹#›</a:t>
            </a:fld>
            <a:endParaRPr lang="tr-TR"/>
          </a:p>
        </p:txBody>
      </p:sp>
    </p:spTree>
    <p:extLst>
      <p:ext uri="{BB962C8B-B14F-4D97-AF65-F5344CB8AC3E}">
        <p14:creationId xmlns:p14="http://schemas.microsoft.com/office/powerpoint/2010/main" val="392337572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801915" rtl="0" eaLnBrk="1" latinLnBrk="0" hangingPunct="1">
        <a:lnSpc>
          <a:spcPct val="90000"/>
        </a:lnSpc>
        <a:spcBef>
          <a:spcPct val="0"/>
        </a:spcBef>
        <a:buNone/>
        <a:defRPr sz="3859" kern="1200">
          <a:solidFill>
            <a:schemeClr val="tx1"/>
          </a:solidFill>
          <a:latin typeface="+mj-lt"/>
          <a:ea typeface="+mj-ea"/>
          <a:cs typeface="+mj-cs"/>
        </a:defRPr>
      </a:lvl1pPr>
    </p:titleStyle>
    <p:bodyStyle>
      <a:lvl1pPr marL="200480" indent="-200480" algn="l" defTabSz="801915"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35" indent="-200480" algn="l" defTabSz="801915"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393" indent="-200480" algn="l" defTabSz="801915"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350"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306"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264"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19"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178"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34"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tr-TR"/>
      </a:defPPr>
      <a:lvl1pPr marL="0" algn="l" defTabSz="801915" rtl="0" eaLnBrk="1" latinLnBrk="0" hangingPunct="1">
        <a:defRPr sz="1579" kern="1200">
          <a:solidFill>
            <a:schemeClr val="tx1"/>
          </a:solidFill>
          <a:latin typeface="+mn-lt"/>
          <a:ea typeface="+mn-ea"/>
          <a:cs typeface="+mn-cs"/>
        </a:defRPr>
      </a:lvl1pPr>
      <a:lvl2pPr marL="400957" algn="l" defTabSz="801915" rtl="0" eaLnBrk="1" latinLnBrk="0" hangingPunct="1">
        <a:defRPr sz="1579" kern="1200">
          <a:solidFill>
            <a:schemeClr val="tx1"/>
          </a:solidFill>
          <a:latin typeface="+mn-lt"/>
          <a:ea typeface="+mn-ea"/>
          <a:cs typeface="+mn-cs"/>
        </a:defRPr>
      </a:lvl2pPr>
      <a:lvl3pPr marL="801915" algn="l" defTabSz="801915" rtl="0" eaLnBrk="1" latinLnBrk="0" hangingPunct="1">
        <a:defRPr sz="1579" kern="1200">
          <a:solidFill>
            <a:schemeClr val="tx1"/>
          </a:solidFill>
          <a:latin typeface="+mn-lt"/>
          <a:ea typeface="+mn-ea"/>
          <a:cs typeface="+mn-cs"/>
        </a:defRPr>
      </a:lvl3pPr>
      <a:lvl4pPr marL="1202871" algn="l" defTabSz="801915" rtl="0" eaLnBrk="1" latinLnBrk="0" hangingPunct="1">
        <a:defRPr sz="1579" kern="1200">
          <a:solidFill>
            <a:schemeClr val="tx1"/>
          </a:solidFill>
          <a:latin typeface="+mn-lt"/>
          <a:ea typeface="+mn-ea"/>
          <a:cs typeface="+mn-cs"/>
        </a:defRPr>
      </a:lvl4pPr>
      <a:lvl5pPr marL="1603828" algn="l" defTabSz="801915" rtl="0" eaLnBrk="1" latinLnBrk="0" hangingPunct="1">
        <a:defRPr sz="1579" kern="1200">
          <a:solidFill>
            <a:schemeClr val="tx1"/>
          </a:solidFill>
          <a:latin typeface="+mn-lt"/>
          <a:ea typeface="+mn-ea"/>
          <a:cs typeface="+mn-cs"/>
        </a:defRPr>
      </a:lvl5pPr>
      <a:lvl6pPr marL="2004785" algn="l" defTabSz="801915" rtl="0" eaLnBrk="1" latinLnBrk="0" hangingPunct="1">
        <a:defRPr sz="1579" kern="1200">
          <a:solidFill>
            <a:schemeClr val="tx1"/>
          </a:solidFill>
          <a:latin typeface="+mn-lt"/>
          <a:ea typeface="+mn-ea"/>
          <a:cs typeface="+mn-cs"/>
        </a:defRPr>
      </a:lvl6pPr>
      <a:lvl7pPr marL="2405743" algn="l" defTabSz="801915" rtl="0" eaLnBrk="1" latinLnBrk="0" hangingPunct="1">
        <a:defRPr sz="1579" kern="1200">
          <a:solidFill>
            <a:schemeClr val="tx1"/>
          </a:solidFill>
          <a:latin typeface="+mn-lt"/>
          <a:ea typeface="+mn-ea"/>
          <a:cs typeface="+mn-cs"/>
        </a:defRPr>
      </a:lvl7pPr>
      <a:lvl8pPr marL="2806699" algn="l" defTabSz="801915" rtl="0" eaLnBrk="1" latinLnBrk="0" hangingPunct="1">
        <a:defRPr sz="1579" kern="1200">
          <a:solidFill>
            <a:schemeClr val="tx1"/>
          </a:solidFill>
          <a:latin typeface="+mn-lt"/>
          <a:ea typeface="+mn-ea"/>
          <a:cs typeface="+mn-cs"/>
        </a:defRPr>
      </a:lvl8pPr>
      <a:lvl9pPr marL="3207656" algn="l" defTabSz="801915" rtl="0" eaLnBrk="1" latinLnBrk="0" hangingPunct="1">
        <a:defRPr sz="157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pct20">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735063" y="402485"/>
            <a:ext cx="9221689" cy="1461188"/>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735063" y="2012414"/>
            <a:ext cx="9221689" cy="4796544"/>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735062" y="7006702"/>
            <a:ext cx="2405658" cy="402483"/>
          </a:xfrm>
          <a:prstGeom prst="rect">
            <a:avLst/>
          </a:prstGeom>
        </p:spPr>
        <p:txBody>
          <a:bodyPr vert="horz" lIns="91440" tIns="45720" rIns="91440" bIns="45720" rtlCol="0" anchor="ctr"/>
          <a:lstStyle>
            <a:lvl1pPr algn="l">
              <a:defRPr sz="1052">
                <a:solidFill>
                  <a:schemeClr val="tx1">
                    <a:tint val="75000"/>
                  </a:schemeClr>
                </a:solidFill>
              </a:defRPr>
            </a:lvl1pPr>
          </a:lstStyle>
          <a:p>
            <a:fld id="{A58EE09D-089E-468A-B62D-3CCEDF17FE8F}" type="datetimeFigureOut">
              <a:rPr lang="tr-TR" smtClean="0"/>
              <a:t>4.09.2025</a:t>
            </a:fld>
            <a:endParaRPr lang="tr-TR"/>
          </a:p>
        </p:txBody>
      </p:sp>
      <p:sp>
        <p:nvSpPr>
          <p:cNvPr id="5" name="Altbilgi Yer Tutucusu 4"/>
          <p:cNvSpPr>
            <a:spLocks noGrp="1"/>
          </p:cNvSpPr>
          <p:nvPr>
            <p:ph type="ftr" sz="quarter" idx="3"/>
          </p:nvPr>
        </p:nvSpPr>
        <p:spPr>
          <a:xfrm>
            <a:off x="3541664" y="7006702"/>
            <a:ext cx="3608487" cy="402483"/>
          </a:xfrm>
          <a:prstGeom prst="rect">
            <a:avLst/>
          </a:prstGeom>
        </p:spPr>
        <p:txBody>
          <a:bodyPr vert="horz" lIns="91440" tIns="45720" rIns="91440" bIns="45720" rtlCol="0" anchor="ctr"/>
          <a:lstStyle>
            <a:lvl1pPr algn="ctr">
              <a:defRPr sz="1052">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7551093" y="7006702"/>
            <a:ext cx="2405658" cy="402483"/>
          </a:xfrm>
          <a:prstGeom prst="rect">
            <a:avLst/>
          </a:prstGeom>
        </p:spPr>
        <p:txBody>
          <a:bodyPr vert="horz" lIns="91440" tIns="45720" rIns="91440" bIns="45720" rtlCol="0" anchor="ctr"/>
          <a:lstStyle>
            <a:lvl1pPr algn="r">
              <a:defRPr sz="1052">
                <a:solidFill>
                  <a:schemeClr val="tx1">
                    <a:tint val="75000"/>
                  </a:schemeClr>
                </a:solidFill>
              </a:defRPr>
            </a:lvl1pPr>
          </a:lstStyle>
          <a:p>
            <a:fld id="{D475D864-266E-434F-93FA-5333E71C1C85}" type="slidenum">
              <a:rPr lang="tr-TR" smtClean="0"/>
              <a:t>‹#›</a:t>
            </a:fld>
            <a:endParaRPr lang="tr-TR"/>
          </a:p>
        </p:txBody>
      </p:sp>
    </p:spTree>
    <p:extLst>
      <p:ext uri="{BB962C8B-B14F-4D97-AF65-F5344CB8AC3E}">
        <p14:creationId xmlns:p14="http://schemas.microsoft.com/office/powerpoint/2010/main" val="374956495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801915" rtl="0" eaLnBrk="1" latinLnBrk="0" hangingPunct="1">
        <a:lnSpc>
          <a:spcPct val="90000"/>
        </a:lnSpc>
        <a:spcBef>
          <a:spcPct val="0"/>
        </a:spcBef>
        <a:buNone/>
        <a:defRPr sz="3859" kern="1200">
          <a:solidFill>
            <a:schemeClr val="tx1"/>
          </a:solidFill>
          <a:latin typeface="+mj-lt"/>
          <a:ea typeface="+mj-ea"/>
          <a:cs typeface="+mj-cs"/>
        </a:defRPr>
      </a:lvl1pPr>
    </p:titleStyle>
    <p:bodyStyle>
      <a:lvl1pPr marL="200480" indent="-200480" algn="l" defTabSz="801915"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35" indent="-200480" algn="l" defTabSz="801915"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393" indent="-200480" algn="l" defTabSz="801915"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350"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306"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264"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19"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178"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34"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tr-TR"/>
      </a:defPPr>
      <a:lvl1pPr marL="0" algn="l" defTabSz="801915" rtl="0" eaLnBrk="1" latinLnBrk="0" hangingPunct="1">
        <a:defRPr sz="1579" kern="1200">
          <a:solidFill>
            <a:schemeClr val="tx1"/>
          </a:solidFill>
          <a:latin typeface="+mn-lt"/>
          <a:ea typeface="+mn-ea"/>
          <a:cs typeface="+mn-cs"/>
        </a:defRPr>
      </a:lvl1pPr>
      <a:lvl2pPr marL="400957" algn="l" defTabSz="801915" rtl="0" eaLnBrk="1" latinLnBrk="0" hangingPunct="1">
        <a:defRPr sz="1579" kern="1200">
          <a:solidFill>
            <a:schemeClr val="tx1"/>
          </a:solidFill>
          <a:latin typeface="+mn-lt"/>
          <a:ea typeface="+mn-ea"/>
          <a:cs typeface="+mn-cs"/>
        </a:defRPr>
      </a:lvl2pPr>
      <a:lvl3pPr marL="801915" algn="l" defTabSz="801915" rtl="0" eaLnBrk="1" latinLnBrk="0" hangingPunct="1">
        <a:defRPr sz="1579" kern="1200">
          <a:solidFill>
            <a:schemeClr val="tx1"/>
          </a:solidFill>
          <a:latin typeface="+mn-lt"/>
          <a:ea typeface="+mn-ea"/>
          <a:cs typeface="+mn-cs"/>
        </a:defRPr>
      </a:lvl3pPr>
      <a:lvl4pPr marL="1202871" algn="l" defTabSz="801915" rtl="0" eaLnBrk="1" latinLnBrk="0" hangingPunct="1">
        <a:defRPr sz="1579" kern="1200">
          <a:solidFill>
            <a:schemeClr val="tx1"/>
          </a:solidFill>
          <a:latin typeface="+mn-lt"/>
          <a:ea typeface="+mn-ea"/>
          <a:cs typeface="+mn-cs"/>
        </a:defRPr>
      </a:lvl4pPr>
      <a:lvl5pPr marL="1603828" algn="l" defTabSz="801915" rtl="0" eaLnBrk="1" latinLnBrk="0" hangingPunct="1">
        <a:defRPr sz="1579" kern="1200">
          <a:solidFill>
            <a:schemeClr val="tx1"/>
          </a:solidFill>
          <a:latin typeface="+mn-lt"/>
          <a:ea typeface="+mn-ea"/>
          <a:cs typeface="+mn-cs"/>
        </a:defRPr>
      </a:lvl5pPr>
      <a:lvl6pPr marL="2004785" algn="l" defTabSz="801915" rtl="0" eaLnBrk="1" latinLnBrk="0" hangingPunct="1">
        <a:defRPr sz="1579" kern="1200">
          <a:solidFill>
            <a:schemeClr val="tx1"/>
          </a:solidFill>
          <a:latin typeface="+mn-lt"/>
          <a:ea typeface="+mn-ea"/>
          <a:cs typeface="+mn-cs"/>
        </a:defRPr>
      </a:lvl6pPr>
      <a:lvl7pPr marL="2405743" algn="l" defTabSz="801915" rtl="0" eaLnBrk="1" latinLnBrk="0" hangingPunct="1">
        <a:defRPr sz="1579" kern="1200">
          <a:solidFill>
            <a:schemeClr val="tx1"/>
          </a:solidFill>
          <a:latin typeface="+mn-lt"/>
          <a:ea typeface="+mn-ea"/>
          <a:cs typeface="+mn-cs"/>
        </a:defRPr>
      </a:lvl7pPr>
      <a:lvl8pPr marL="2806699" algn="l" defTabSz="801915" rtl="0" eaLnBrk="1" latinLnBrk="0" hangingPunct="1">
        <a:defRPr sz="1579" kern="1200">
          <a:solidFill>
            <a:schemeClr val="tx1"/>
          </a:solidFill>
          <a:latin typeface="+mn-lt"/>
          <a:ea typeface="+mn-ea"/>
          <a:cs typeface="+mn-cs"/>
        </a:defRPr>
      </a:lvl8pPr>
      <a:lvl9pPr marL="3207656" algn="l" defTabSz="801915" rtl="0" eaLnBrk="1" latinLnBrk="0" hangingPunct="1">
        <a:defRPr sz="157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C764DE79-268F-4C1A-8933-263129D2AF90}" type="datetimeFigureOut">
              <a:rPr lang="en-US" dirty="0"/>
              <a:t>9/4/2025</a:t>
            </a:fld>
            <a:endParaRPr lang="en-US" dirty="0"/>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10084101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672" r:id="rId13"/>
    <p:sldLayoutId id="2147483698" r:id="rId14"/>
  </p:sldLayoutIdLst>
  <p:hf hdr="0" ftr="0" dt="0"/>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userDrawn="1">
          <p15:clr>
            <a:srgbClr val="F26B43"/>
          </p15:clr>
        </p15:guide>
        <p15:guide id="2" pos="336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4.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8C64F46F-0D69-5840-B53B-046A36F3345D}"/>
              </a:ext>
            </a:extLst>
          </p:cNvPr>
          <p:cNvSpPr txBox="1"/>
          <p:nvPr/>
        </p:nvSpPr>
        <p:spPr>
          <a:xfrm>
            <a:off x="4215323" y="6768894"/>
            <a:ext cx="2262749" cy="307777"/>
          </a:xfrm>
          <a:prstGeom prst="rect">
            <a:avLst/>
          </a:prstGeom>
          <a:noFill/>
        </p:spPr>
        <p:txBody>
          <a:bodyPr wrap="square" rtlCol="0">
            <a:spAutoFit/>
          </a:bodyPr>
          <a:lstStyle/>
          <a:p>
            <a:pPr algn="ctr"/>
            <a:r>
              <a:rPr lang="tr-TR" sz="1400" b="1" dirty="0">
                <a:solidFill>
                  <a:schemeClr val="bg1"/>
                </a:solidFill>
              </a:rPr>
              <a:t>2025-2026</a:t>
            </a:r>
          </a:p>
        </p:txBody>
      </p:sp>
      <p:sp>
        <p:nvSpPr>
          <p:cNvPr id="92" name="Metin kutusu 91"/>
          <p:cNvSpPr txBox="1"/>
          <p:nvPr/>
        </p:nvSpPr>
        <p:spPr>
          <a:xfrm>
            <a:off x="1442014" y="4614458"/>
            <a:ext cx="7809365" cy="2308324"/>
          </a:xfrm>
          <a:prstGeom prst="rect">
            <a:avLst/>
          </a:prstGeom>
          <a:noFill/>
        </p:spPr>
        <p:txBody>
          <a:bodyPr wrap="square" rtlCol="0" anchor="ctr">
            <a:spAutoFit/>
          </a:bodyPr>
          <a:lstStyle/>
          <a:p>
            <a:pPr algn="ctr"/>
            <a:endParaRPr lang="tr-TR" sz="2400" b="1" dirty="0">
              <a:solidFill>
                <a:schemeClr val="bg1"/>
              </a:solidFill>
              <a:latin typeface="Times New Roman" panose="02020603050405020304" pitchFamily="18" charset="0"/>
              <a:cs typeface="Times New Roman" panose="02020603050405020304" pitchFamily="18" charset="0"/>
            </a:endParaRPr>
          </a:p>
          <a:p>
            <a:pPr algn="ctr"/>
            <a:r>
              <a:rPr lang="tr-TR" sz="2400" b="1" dirty="0">
                <a:solidFill>
                  <a:schemeClr val="bg1"/>
                </a:solidFill>
                <a:latin typeface="Times New Roman" panose="02020603050405020304" pitchFamily="18" charset="0"/>
                <a:cs typeface="Times New Roman" panose="02020603050405020304" pitchFamily="18" charset="0"/>
              </a:rPr>
              <a:t>BATMAN</a:t>
            </a:r>
          </a:p>
          <a:p>
            <a:pPr algn="ctr"/>
            <a:r>
              <a:rPr lang="tr-TR" sz="2400" b="1" dirty="0">
                <a:solidFill>
                  <a:schemeClr val="bg1"/>
                </a:solidFill>
                <a:latin typeface="Times New Roman" panose="02020603050405020304" pitchFamily="18" charset="0"/>
                <a:cs typeface="Times New Roman" panose="02020603050405020304" pitchFamily="18" charset="0"/>
              </a:rPr>
              <a:t>REHBERLİK VE ARAŞTIRMA MERKEZİ</a:t>
            </a:r>
          </a:p>
          <a:p>
            <a:pPr algn="ctr"/>
            <a:endParaRPr lang="tr-TR" sz="2400" b="1" dirty="0">
              <a:solidFill>
                <a:schemeClr val="bg1"/>
              </a:solidFill>
              <a:latin typeface="Times New Roman" panose="02020603050405020304" pitchFamily="18" charset="0"/>
              <a:cs typeface="Times New Roman" panose="02020603050405020304" pitchFamily="18" charset="0"/>
            </a:endParaRPr>
          </a:p>
          <a:p>
            <a:pPr algn="ctr"/>
            <a:r>
              <a:rPr lang="tr-TR" sz="2400" b="1" dirty="0">
                <a:solidFill>
                  <a:schemeClr val="bg1"/>
                </a:solidFill>
                <a:latin typeface="Times New Roman" panose="02020603050405020304" pitchFamily="18" charset="0"/>
                <a:cs typeface="Times New Roman" panose="02020603050405020304" pitchFamily="18" charset="0"/>
              </a:rPr>
              <a:t>SINAV KAYGISI –YÖNETİMİ- MOTİVASYON SUNUMU </a:t>
            </a:r>
          </a:p>
        </p:txBody>
      </p:sp>
    </p:spTree>
    <p:extLst>
      <p:ext uri="{BB962C8B-B14F-4D97-AF65-F5344CB8AC3E}">
        <p14:creationId xmlns:p14="http://schemas.microsoft.com/office/powerpoint/2010/main" val="490149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a:extLst>
              <a:ext uri="{FF2B5EF4-FFF2-40B4-BE49-F238E27FC236}">
                <a16:creationId xmlns:a16="http://schemas.microsoft.com/office/drawing/2014/main" id="{0F208258-46B2-3484-9841-306485673DEE}"/>
              </a:ext>
            </a:extLst>
          </p:cNvPr>
          <p:cNvGraphicFramePr>
            <a:graphicFrameLocks noGrp="1"/>
          </p:cNvGraphicFramePr>
          <p:nvPr>
            <p:extLst>
              <p:ext uri="{D42A27DB-BD31-4B8C-83A1-F6EECF244321}">
                <p14:modId xmlns:p14="http://schemas.microsoft.com/office/powerpoint/2010/main" val="3158483894"/>
              </p:ext>
            </p:extLst>
          </p:nvPr>
        </p:nvGraphicFramePr>
        <p:xfrm>
          <a:off x="733425" y="1108603"/>
          <a:ext cx="9403272" cy="5856149"/>
        </p:xfrm>
        <a:graphic>
          <a:graphicData uri="http://schemas.openxmlformats.org/drawingml/2006/table">
            <a:tbl>
              <a:tblPr firstRow="1" bandRow="1">
                <a:tableStyleId>{5C22544A-7EE6-4342-B048-85BDC9FD1C3A}</a:tableStyleId>
              </a:tblPr>
              <a:tblGrid>
                <a:gridCol w="2388108">
                  <a:extLst>
                    <a:ext uri="{9D8B030D-6E8A-4147-A177-3AD203B41FA5}">
                      <a16:colId xmlns:a16="http://schemas.microsoft.com/office/drawing/2014/main" val="1755123011"/>
                    </a:ext>
                  </a:extLst>
                </a:gridCol>
                <a:gridCol w="2338388">
                  <a:extLst>
                    <a:ext uri="{9D8B030D-6E8A-4147-A177-3AD203B41FA5}">
                      <a16:colId xmlns:a16="http://schemas.microsoft.com/office/drawing/2014/main" val="1902200177"/>
                    </a:ext>
                  </a:extLst>
                </a:gridCol>
                <a:gridCol w="2338388">
                  <a:extLst>
                    <a:ext uri="{9D8B030D-6E8A-4147-A177-3AD203B41FA5}">
                      <a16:colId xmlns:a16="http://schemas.microsoft.com/office/drawing/2014/main" val="3660511234"/>
                    </a:ext>
                  </a:extLst>
                </a:gridCol>
                <a:gridCol w="2338388">
                  <a:extLst>
                    <a:ext uri="{9D8B030D-6E8A-4147-A177-3AD203B41FA5}">
                      <a16:colId xmlns:a16="http://schemas.microsoft.com/office/drawing/2014/main" val="3978801426"/>
                    </a:ext>
                  </a:extLst>
                </a:gridCol>
              </a:tblGrid>
              <a:tr h="1070789">
                <a:tc>
                  <a:txBody>
                    <a:bodyPr/>
                    <a:lstStyle/>
                    <a:p>
                      <a:pPr algn="ctr"/>
                      <a:r>
                        <a:rPr lang="tr-TR" sz="1800" b="0" dirty="0">
                          <a:latin typeface="Times New Roman" panose="02020603050405020304" pitchFamily="18" charset="0"/>
                          <a:cs typeface="Times New Roman" panose="02020603050405020304" pitchFamily="18" charset="0"/>
                        </a:rPr>
                        <a:t>OLUMSUZ DÜŞÜNCE</a:t>
                      </a:r>
                    </a:p>
                  </a:txBody>
                  <a:tcPr/>
                </a:tc>
                <a:tc>
                  <a:txBody>
                    <a:bodyPr/>
                    <a:lstStyle/>
                    <a:p>
                      <a:pPr algn="ctr"/>
                      <a:r>
                        <a:rPr lang="tr-TR" sz="1800" b="0" dirty="0">
                          <a:latin typeface="Times New Roman" panose="02020603050405020304" pitchFamily="18" charset="0"/>
                          <a:cs typeface="Times New Roman" panose="02020603050405020304" pitchFamily="18" charset="0"/>
                        </a:rPr>
                        <a:t>OLMASI GEREKEN DÜŞÜNCE</a:t>
                      </a:r>
                    </a:p>
                  </a:txBody>
                  <a:tcPr/>
                </a:tc>
                <a:tc>
                  <a:txBody>
                    <a:bodyPr/>
                    <a:lstStyle/>
                    <a:p>
                      <a:pPr algn="ctr"/>
                      <a:r>
                        <a:rPr lang="tr-TR" sz="1800" b="0" dirty="0">
                          <a:latin typeface="Times New Roman" panose="02020603050405020304" pitchFamily="18" charset="0"/>
                          <a:cs typeface="Times New Roman" panose="02020603050405020304" pitchFamily="18" charset="0"/>
                        </a:rPr>
                        <a:t>OLUMSUZ DÜŞÜNCE</a:t>
                      </a:r>
                    </a:p>
                  </a:txBody>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tr-TR" sz="1800" b="0" dirty="0">
                          <a:latin typeface="Times New Roman" panose="02020603050405020304" pitchFamily="18" charset="0"/>
                          <a:cs typeface="Times New Roman" panose="02020603050405020304" pitchFamily="18" charset="0"/>
                        </a:rPr>
                        <a:t>OLMASI GEREKEN DÜŞÜNCE</a:t>
                      </a:r>
                    </a:p>
                    <a:p>
                      <a:pPr algn="ctr"/>
                      <a:endParaRPr lang="tr-TR" sz="18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00878769"/>
                  </a:ext>
                </a:extLst>
              </a:tr>
              <a:tr h="4040433">
                <a:tc>
                  <a:txBody>
                    <a:bodyPr/>
                    <a:lstStyle/>
                    <a:p>
                      <a:pPr algn="ctr"/>
                      <a:r>
                        <a:rPr lang="tr-TR" sz="1600" b="0" dirty="0">
                          <a:latin typeface="Times New Roman" panose="02020603050405020304" pitchFamily="18" charset="0"/>
                          <a:cs typeface="Times New Roman" panose="02020603050405020304" pitchFamily="18" charset="0"/>
                        </a:rPr>
                        <a:t>Sınavı MUTLAKA kazanmak zorundayım</a:t>
                      </a:r>
                      <a:r>
                        <a:rPr lang="tr-TR" sz="1800" b="0" dirty="0">
                          <a:latin typeface="Times New Roman" panose="02020603050405020304" pitchFamily="18" charset="0"/>
                          <a:cs typeface="Times New Roman" panose="02020603050405020304" pitchFamily="18" charset="0"/>
                        </a:rPr>
                        <a:t>.</a:t>
                      </a:r>
                    </a:p>
                  </a:txBody>
                  <a:tcPr/>
                </a:tc>
                <a:tc>
                  <a:txBody>
                    <a:bodyPr/>
                    <a:lstStyle/>
                    <a:p>
                      <a:pPr algn="l"/>
                      <a:r>
                        <a:rPr lang="tr-TR" sz="1400" b="0" dirty="0">
                          <a:latin typeface="Times New Roman" panose="02020603050405020304" pitchFamily="18" charset="0"/>
                          <a:cs typeface="Times New Roman" panose="02020603050405020304" pitchFamily="18" charset="0"/>
                        </a:rPr>
                        <a:t>Sınavı kazanmak bir istek ve seçim meselesidir. </a:t>
                      </a:r>
                    </a:p>
                    <a:p>
                      <a:pPr algn="l"/>
                      <a:r>
                        <a:rPr lang="tr-TR" sz="1400" b="0" dirty="0">
                          <a:latin typeface="Times New Roman" panose="02020603050405020304" pitchFamily="18" charset="0"/>
                          <a:cs typeface="Times New Roman" panose="02020603050405020304" pitchFamily="18" charset="0"/>
                        </a:rPr>
                        <a:t>• Sınav için kullandığınız dili değiştirin. </a:t>
                      </a:r>
                    </a:p>
                    <a:p>
                      <a:pPr algn="l"/>
                      <a:r>
                        <a:rPr lang="tr-TR" sz="1400" b="0" dirty="0">
                          <a:latin typeface="Times New Roman" panose="02020603050405020304" pitchFamily="18" charset="0"/>
                          <a:cs typeface="Times New Roman" panose="02020603050405020304" pitchFamily="18" charset="0"/>
                        </a:rPr>
                        <a:t>• “Mutlaka başarmalıyım”, “şu okula gitmeliyim "ya da başaramam, yapamam, edemem gibi sözler yerine; başaracağım, üstesinden geleceğim gibi kelimeleri kullanmayı alışkanlık hâline getirin. “–</a:t>
                      </a:r>
                      <a:r>
                        <a:rPr lang="tr-TR" sz="1400" b="0" dirty="0" err="1">
                          <a:latin typeface="Times New Roman" panose="02020603050405020304" pitchFamily="18" charset="0"/>
                          <a:cs typeface="Times New Roman" panose="02020603050405020304" pitchFamily="18" charset="0"/>
                        </a:rPr>
                        <a:t>meliyim</a:t>
                      </a:r>
                      <a:r>
                        <a:rPr lang="tr-TR" sz="1400" b="0" dirty="0">
                          <a:latin typeface="Times New Roman" panose="02020603050405020304" pitchFamily="18" charset="0"/>
                          <a:cs typeface="Times New Roman" panose="02020603050405020304" pitchFamily="18" charset="0"/>
                        </a:rPr>
                        <a:t>,–malıyım” şeklindeki ifadeler, düşünceleri istek olmaktan çıkarıp, yasa hâline getirir. Ve yasalarda bir kesinlik vardır. Oysa bir isteği yerine gelmeyen bir kişinin başka bir isteği yerine gelebilir. SINAV SÜREKLİ ŞİKAYET ETTİĞİNİZ BİR KONU OLMAMALI…</a:t>
                      </a:r>
                    </a:p>
                  </a:txBody>
                  <a:tcPr/>
                </a:tc>
                <a:tc>
                  <a:txBody>
                    <a:bodyPr/>
                    <a:lstStyle/>
                    <a:p>
                      <a:pPr algn="l"/>
                      <a:r>
                        <a:rPr lang="tr-TR" sz="1600" b="0" dirty="0">
                          <a:latin typeface="Times New Roman" panose="02020603050405020304" pitchFamily="18" charset="0"/>
                          <a:cs typeface="Times New Roman" panose="02020603050405020304" pitchFamily="18" charset="0"/>
                        </a:rPr>
                        <a:t>Bu sınav, başarılı olmak ve hayatta mutlu olmak için tek yoldur.</a:t>
                      </a:r>
                    </a:p>
                  </a:txBody>
                  <a:tcPr/>
                </a:tc>
                <a:tc>
                  <a:txBody>
                    <a:bodyPr/>
                    <a:lstStyle/>
                    <a:p>
                      <a:pPr algn="l"/>
                      <a:r>
                        <a:rPr lang="tr-TR" sz="1600" b="0" dirty="0">
                          <a:latin typeface="Times New Roman" panose="02020603050405020304" pitchFamily="18" charset="0"/>
                          <a:cs typeface="Times New Roman" panose="02020603050405020304" pitchFamily="18" charset="0"/>
                        </a:rPr>
                        <a:t>Bu sınavı kazanamamak dünyanın sonu değildir. Kesinlikle başka bir çıkış yolu vardır. </a:t>
                      </a:r>
                    </a:p>
                    <a:p>
                      <a:pPr algn="l"/>
                      <a:endParaRPr lang="tr-TR" sz="1600" b="0" dirty="0">
                        <a:latin typeface="Times New Roman" panose="02020603050405020304" pitchFamily="18" charset="0"/>
                        <a:cs typeface="Times New Roman" panose="02020603050405020304" pitchFamily="18" charset="0"/>
                      </a:endParaRPr>
                    </a:p>
                    <a:p>
                      <a:pPr algn="l"/>
                      <a:r>
                        <a:rPr lang="tr-TR" sz="1600" b="0" dirty="0">
                          <a:latin typeface="Times New Roman" panose="02020603050405020304" pitchFamily="18" charset="0"/>
                          <a:cs typeface="Times New Roman" panose="02020603050405020304" pitchFamily="18" charset="0"/>
                        </a:rPr>
                        <a:t>• YKS hayatta mutlu olmaya, başarılı olmaya giden yollardan sadece biridir </a:t>
                      </a:r>
                    </a:p>
                    <a:p>
                      <a:pPr algn="l"/>
                      <a:r>
                        <a:rPr lang="tr-TR" sz="1600" b="0" dirty="0">
                          <a:latin typeface="Times New Roman" panose="02020603050405020304" pitchFamily="18" charset="0"/>
                          <a:cs typeface="Times New Roman" panose="02020603050405020304" pitchFamily="18" charset="0"/>
                        </a:rPr>
                        <a:t>• Sınavlar, tek seçenek değil. Bu sınavları kazanamamış ancak hayatta başarıyı ve mutluluğu yakalamış milyonlarca insan var. </a:t>
                      </a:r>
                    </a:p>
                    <a:p>
                      <a:pPr algn="l"/>
                      <a:r>
                        <a:rPr lang="tr-TR" sz="1600" b="0" dirty="0">
                          <a:latin typeface="Times New Roman" panose="02020603050405020304" pitchFamily="18" charset="0"/>
                          <a:cs typeface="Times New Roman" panose="02020603050405020304" pitchFamily="18" charset="0"/>
                        </a:rPr>
                        <a:t>• Sınavları kazanamasak da farklı alanlarda mutlu ve başarılı olabiliriz</a:t>
                      </a:r>
                    </a:p>
                  </a:txBody>
                  <a:tcPr/>
                </a:tc>
                <a:extLst>
                  <a:ext uri="{0D108BD9-81ED-4DB2-BD59-A6C34878D82A}">
                    <a16:rowId xmlns:a16="http://schemas.microsoft.com/office/drawing/2014/main" val="1894896941"/>
                  </a:ext>
                </a:extLst>
              </a:tr>
            </a:tbl>
          </a:graphicData>
        </a:graphic>
      </p:graphicFrame>
    </p:spTree>
    <p:extLst>
      <p:ext uri="{BB962C8B-B14F-4D97-AF65-F5344CB8AC3E}">
        <p14:creationId xmlns:p14="http://schemas.microsoft.com/office/powerpoint/2010/main" val="2498273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FF7CFDB0-3C09-1297-7457-8AED4D97B5ED}"/>
              </a:ext>
            </a:extLst>
          </p:cNvPr>
          <p:cNvSpPr txBox="1"/>
          <p:nvPr/>
        </p:nvSpPr>
        <p:spPr>
          <a:xfrm>
            <a:off x="1590675" y="1325046"/>
            <a:ext cx="5353050" cy="461665"/>
          </a:xfrm>
          <a:prstGeom prst="rect">
            <a:avLst/>
          </a:prstGeom>
          <a:noFill/>
        </p:spPr>
        <p:txBody>
          <a:bodyPr wrap="square">
            <a:spAutoFit/>
          </a:bodyPr>
          <a:lstStyle/>
          <a:p>
            <a:r>
              <a:rPr lang="tr-TR" sz="2400" b="1" dirty="0">
                <a:latin typeface="Times New Roman" panose="02020603050405020304" pitchFamily="18" charset="0"/>
                <a:cs typeface="Times New Roman" panose="02020603050405020304" pitchFamily="18" charset="0"/>
              </a:rPr>
              <a:t>OLUMLU DÜŞÜNCELER</a:t>
            </a:r>
          </a:p>
        </p:txBody>
      </p:sp>
      <p:sp>
        <p:nvSpPr>
          <p:cNvPr id="5" name="Metin kutusu 4">
            <a:extLst>
              <a:ext uri="{FF2B5EF4-FFF2-40B4-BE49-F238E27FC236}">
                <a16:creationId xmlns:a16="http://schemas.microsoft.com/office/drawing/2014/main" id="{B4F5A97C-0E71-89AC-BFEE-48D113877402}"/>
              </a:ext>
            </a:extLst>
          </p:cNvPr>
          <p:cNvSpPr txBox="1"/>
          <p:nvPr/>
        </p:nvSpPr>
        <p:spPr>
          <a:xfrm>
            <a:off x="1238249" y="2327225"/>
            <a:ext cx="6677025" cy="3416320"/>
          </a:xfrm>
          <a:prstGeom prst="rect">
            <a:avLst/>
          </a:prstGeom>
          <a:noFill/>
        </p:spPr>
        <p:txBody>
          <a:bodyPr wrap="square">
            <a:spAutoFit/>
          </a:bodyPr>
          <a:lstStyle/>
          <a:p>
            <a:r>
              <a:rPr lang="tr-TR" dirty="0">
                <a:latin typeface="Times New Roman" panose="02020603050405020304" pitchFamily="18" charset="0"/>
                <a:cs typeface="Times New Roman" panose="02020603050405020304" pitchFamily="18" charset="0"/>
              </a:rPr>
              <a:t>• Zamanımı etkili şekilde kullanabilirim. </a:t>
            </a: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Takıldığım yerler olabilir, bilenlere sorup yardım alabilirim. </a:t>
            </a: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Önceden başarısız olmuş olabilirim ama nedenlerini biliyorum, şimdi çalıştım başarabilirim. </a:t>
            </a: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Elimden geleni yaparak ilerlediğimi ve daha iyi olduğumu kendime gösterebilirim, </a:t>
            </a: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Ben bedenimi ve duygularımı(heyecanımı, korkularımı vb.) kontrol edebilirim, başarılı olabilirim.</a:t>
            </a:r>
          </a:p>
        </p:txBody>
      </p:sp>
    </p:spTree>
    <p:extLst>
      <p:ext uri="{BB962C8B-B14F-4D97-AF65-F5344CB8AC3E}">
        <p14:creationId xmlns:p14="http://schemas.microsoft.com/office/powerpoint/2010/main" val="359337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FBD897F0-825A-DF5C-9170-F3A7B11E41B5}"/>
              </a:ext>
            </a:extLst>
          </p:cNvPr>
          <p:cNvSpPr txBox="1"/>
          <p:nvPr/>
        </p:nvSpPr>
        <p:spPr>
          <a:xfrm>
            <a:off x="1495425" y="1429821"/>
            <a:ext cx="5353050" cy="400110"/>
          </a:xfrm>
          <a:prstGeom prst="rect">
            <a:avLst/>
          </a:prstGeom>
          <a:noFill/>
        </p:spPr>
        <p:txBody>
          <a:bodyPr wrap="square">
            <a:spAutoFit/>
          </a:bodyPr>
          <a:lstStyle/>
          <a:p>
            <a:r>
              <a:rPr lang="tr-TR" sz="2000" b="1" dirty="0">
                <a:latin typeface="Times New Roman" panose="02020603050405020304" pitchFamily="18" charset="0"/>
                <a:cs typeface="Times New Roman" panose="02020603050405020304" pitchFamily="18" charset="0"/>
              </a:rPr>
              <a:t>2. Zamanınızı Planlayın</a:t>
            </a:r>
          </a:p>
        </p:txBody>
      </p:sp>
      <p:sp>
        <p:nvSpPr>
          <p:cNvPr id="5" name="Metin kutusu 4">
            <a:extLst>
              <a:ext uri="{FF2B5EF4-FFF2-40B4-BE49-F238E27FC236}">
                <a16:creationId xmlns:a16="http://schemas.microsoft.com/office/drawing/2014/main" id="{3F7C9C9D-3425-87CA-DC98-E5F9F91746AF}"/>
              </a:ext>
            </a:extLst>
          </p:cNvPr>
          <p:cNvSpPr txBox="1"/>
          <p:nvPr/>
        </p:nvSpPr>
        <p:spPr>
          <a:xfrm>
            <a:off x="1114425" y="2237125"/>
            <a:ext cx="7124700" cy="2308324"/>
          </a:xfrm>
          <a:prstGeom prst="rect">
            <a:avLst/>
          </a:prstGeom>
          <a:noFill/>
        </p:spPr>
        <p:txBody>
          <a:bodyPr wrap="square">
            <a:spAutoFit/>
          </a:bodyPr>
          <a:lstStyle/>
          <a:p>
            <a:r>
              <a:rPr lang="tr-TR" dirty="0"/>
              <a:t>• Kaygı zaman planlamasında düzensizliklerine yol açar, zaman kaybı oluştukça da kaygı daha da artar ve çözümsüz bir sorun haline gelir. </a:t>
            </a:r>
          </a:p>
          <a:p>
            <a:endParaRPr lang="tr-TR" dirty="0"/>
          </a:p>
          <a:p>
            <a:r>
              <a:rPr lang="tr-TR" dirty="0"/>
              <a:t>• Sınavın hemen öncesinde bir şeyleri yetiştirme telaşına düşüp kendinizi gergin hale getirmeyin. </a:t>
            </a:r>
          </a:p>
          <a:p>
            <a:endParaRPr lang="tr-TR" dirty="0"/>
          </a:p>
          <a:p>
            <a:r>
              <a:rPr lang="tr-TR" dirty="0"/>
              <a:t>• Normal yaşam aktivitelerinizi korumaya çalışın. Günlük zaman planlaması her zaman faydalıdır</a:t>
            </a:r>
          </a:p>
        </p:txBody>
      </p:sp>
    </p:spTree>
    <p:extLst>
      <p:ext uri="{BB962C8B-B14F-4D97-AF65-F5344CB8AC3E}">
        <p14:creationId xmlns:p14="http://schemas.microsoft.com/office/powerpoint/2010/main" val="3711426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D7BF3784-E0A9-7208-9462-267510972848}"/>
              </a:ext>
            </a:extLst>
          </p:cNvPr>
          <p:cNvSpPr txBox="1"/>
          <p:nvPr/>
        </p:nvSpPr>
        <p:spPr>
          <a:xfrm>
            <a:off x="1685925" y="1357997"/>
            <a:ext cx="6686550" cy="707886"/>
          </a:xfrm>
          <a:prstGeom prst="rect">
            <a:avLst/>
          </a:prstGeom>
          <a:noFill/>
        </p:spPr>
        <p:txBody>
          <a:bodyPr wrap="square">
            <a:spAutoFit/>
          </a:bodyPr>
          <a:lstStyle/>
          <a:p>
            <a:r>
              <a:rPr lang="tr-TR" sz="2000" b="1" dirty="0">
                <a:latin typeface="Times New Roman" panose="02020603050405020304" pitchFamily="18" charset="0"/>
                <a:cs typeface="Times New Roman" panose="02020603050405020304" pitchFamily="18" charset="0"/>
              </a:rPr>
              <a:t>3.Aşırı Hareketlilik ya da Hareketsizlik ile Mücadele Etmeye Çalışın</a:t>
            </a:r>
          </a:p>
        </p:txBody>
      </p:sp>
      <p:sp>
        <p:nvSpPr>
          <p:cNvPr id="5" name="Metin kutusu 4">
            <a:extLst>
              <a:ext uri="{FF2B5EF4-FFF2-40B4-BE49-F238E27FC236}">
                <a16:creationId xmlns:a16="http://schemas.microsoft.com/office/drawing/2014/main" id="{694D4B0D-2FA6-5435-B12B-D04ABA5DA9C1}"/>
              </a:ext>
            </a:extLst>
          </p:cNvPr>
          <p:cNvSpPr txBox="1"/>
          <p:nvPr/>
        </p:nvSpPr>
        <p:spPr>
          <a:xfrm>
            <a:off x="1209674" y="2371248"/>
            <a:ext cx="6848475" cy="1477328"/>
          </a:xfrm>
          <a:prstGeom prst="rect">
            <a:avLst/>
          </a:prstGeom>
          <a:noFill/>
        </p:spPr>
        <p:txBody>
          <a:bodyPr wrap="square">
            <a:spAutoFit/>
          </a:bodyPr>
          <a:lstStyle/>
          <a:p>
            <a:r>
              <a:rPr lang="tr-TR" dirty="0">
                <a:latin typeface="Times New Roman" panose="02020603050405020304" pitchFamily="18" charset="0"/>
                <a:cs typeface="Times New Roman" panose="02020603050405020304" pitchFamily="18" charset="0"/>
              </a:rPr>
              <a:t>• Gerginlik ve endişe sizi normal hareket ve düşüncelerinizden uzaklaştırıyorsa, sınavın yaklaştığı günlerde eğlenceli aktivitelere yönelin, fiziksel aktivitelerinizi biraz artırın. </a:t>
            </a: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(Hafif yürüyüşler, rahatlatıcı egzersizler vb.).</a:t>
            </a:r>
          </a:p>
        </p:txBody>
      </p:sp>
    </p:spTree>
    <p:extLst>
      <p:ext uri="{BB962C8B-B14F-4D97-AF65-F5344CB8AC3E}">
        <p14:creationId xmlns:p14="http://schemas.microsoft.com/office/powerpoint/2010/main" val="1436967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4E4AAA23-4E60-CCDC-E836-817C8AAAC672}"/>
              </a:ext>
            </a:extLst>
          </p:cNvPr>
          <p:cNvSpPr txBox="1"/>
          <p:nvPr/>
        </p:nvSpPr>
        <p:spPr>
          <a:xfrm>
            <a:off x="1771650" y="1239321"/>
            <a:ext cx="5353050" cy="400110"/>
          </a:xfrm>
          <a:prstGeom prst="rect">
            <a:avLst/>
          </a:prstGeom>
          <a:noFill/>
        </p:spPr>
        <p:txBody>
          <a:bodyPr wrap="square">
            <a:spAutoFit/>
          </a:bodyPr>
          <a:lstStyle/>
          <a:p>
            <a:r>
              <a:rPr lang="tr-TR" sz="2000" b="1" dirty="0">
                <a:latin typeface="Times New Roman" panose="02020603050405020304" pitchFamily="18" charset="0"/>
                <a:cs typeface="Times New Roman" panose="02020603050405020304" pitchFamily="18" charset="0"/>
              </a:rPr>
              <a:t>Doğru Nefes Alıp Verme</a:t>
            </a:r>
          </a:p>
        </p:txBody>
      </p:sp>
      <p:sp>
        <p:nvSpPr>
          <p:cNvPr id="5" name="Metin kutusu 4">
            <a:extLst>
              <a:ext uri="{FF2B5EF4-FFF2-40B4-BE49-F238E27FC236}">
                <a16:creationId xmlns:a16="http://schemas.microsoft.com/office/drawing/2014/main" id="{A02D7F6F-5479-01F1-69CB-D85C4B337051}"/>
              </a:ext>
            </a:extLst>
          </p:cNvPr>
          <p:cNvSpPr txBox="1"/>
          <p:nvPr/>
        </p:nvSpPr>
        <p:spPr>
          <a:xfrm>
            <a:off x="1123950" y="2025511"/>
            <a:ext cx="5924550" cy="2308324"/>
          </a:xfrm>
          <a:prstGeom prst="rect">
            <a:avLst/>
          </a:prstGeom>
          <a:noFill/>
        </p:spPr>
        <p:txBody>
          <a:bodyPr wrap="square">
            <a:spAutoFit/>
          </a:bodyPr>
          <a:lstStyle/>
          <a:p>
            <a:r>
              <a:rPr lang="tr-TR" dirty="0">
                <a:latin typeface="Times New Roman" panose="02020603050405020304" pitchFamily="18" charset="0"/>
                <a:cs typeface="Times New Roman" panose="02020603050405020304" pitchFamily="18" charset="0"/>
              </a:rPr>
              <a:t>• Nefes alırken; İçinize rahatlığın, huzurun, mutluluğun dolduğunu hissedin ve vücudunuzun her köşesine ulaştığını hissedin. </a:t>
            </a: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Nefes verirken ise; stresinizin ve onu oluşturan etkenlerin vücudunuzdan dışarı atıldığını düşleyin. </a:t>
            </a: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Nefes burundan alınmalı ve ağızdan verilmelidir.</a:t>
            </a:r>
          </a:p>
        </p:txBody>
      </p:sp>
    </p:spTree>
    <p:extLst>
      <p:ext uri="{BB962C8B-B14F-4D97-AF65-F5344CB8AC3E}">
        <p14:creationId xmlns:p14="http://schemas.microsoft.com/office/powerpoint/2010/main" val="236344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018A69BF-CBB0-1C42-B19E-267DB7EB4139}"/>
              </a:ext>
            </a:extLst>
          </p:cNvPr>
          <p:cNvSpPr txBox="1"/>
          <p:nvPr/>
        </p:nvSpPr>
        <p:spPr>
          <a:xfrm>
            <a:off x="1743075" y="1258371"/>
            <a:ext cx="5353050" cy="400110"/>
          </a:xfrm>
          <a:prstGeom prst="rect">
            <a:avLst/>
          </a:prstGeom>
          <a:noFill/>
        </p:spPr>
        <p:txBody>
          <a:bodyPr wrap="square">
            <a:spAutoFit/>
          </a:bodyPr>
          <a:lstStyle/>
          <a:p>
            <a:r>
              <a:rPr lang="tr-TR" sz="2000" b="1" dirty="0">
                <a:latin typeface="Times New Roman" panose="02020603050405020304" pitchFamily="18" charset="0"/>
                <a:cs typeface="Times New Roman" panose="02020603050405020304" pitchFamily="18" charset="0"/>
              </a:rPr>
              <a:t>Gevşeme Tekniği</a:t>
            </a:r>
          </a:p>
        </p:txBody>
      </p:sp>
      <p:sp>
        <p:nvSpPr>
          <p:cNvPr id="5" name="Metin kutusu 4">
            <a:extLst>
              <a:ext uri="{FF2B5EF4-FFF2-40B4-BE49-F238E27FC236}">
                <a16:creationId xmlns:a16="http://schemas.microsoft.com/office/drawing/2014/main" id="{26459E55-D26F-1935-9FD0-648CE35592A6}"/>
              </a:ext>
            </a:extLst>
          </p:cNvPr>
          <p:cNvSpPr txBox="1"/>
          <p:nvPr/>
        </p:nvSpPr>
        <p:spPr>
          <a:xfrm>
            <a:off x="1247774" y="2052548"/>
            <a:ext cx="6200775" cy="2585323"/>
          </a:xfrm>
          <a:prstGeom prst="rect">
            <a:avLst/>
          </a:prstGeom>
          <a:noFill/>
        </p:spPr>
        <p:txBody>
          <a:bodyPr wrap="square">
            <a:spAutoFit/>
          </a:bodyPr>
          <a:lstStyle/>
          <a:p>
            <a:r>
              <a:rPr lang="tr-TR" dirty="0">
                <a:latin typeface="Times New Roman" panose="02020603050405020304" pitchFamily="18" charset="0"/>
                <a:cs typeface="Times New Roman" panose="02020603050405020304" pitchFamily="18" charset="0"/>
              </a:rPr>
              <a:t>• Yerinize iyice ve rahatça yerleşin. </a:t>
            </a: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Herhangi bir tedirginlik hali varsa bir kenara bırakın.</a:t>
            </a:r>
          </a:p>
          <a:p>
            <a:r>
              <a:rPr lang="tr-TR" dirty="0">
                <a:latin typeface="Times New Roman" panose="02020603050405020304" pitchFamily="18" charset="0"/>
                <a:cs typeface="Times New Roman" panose="02020603050405020304" pitchFamily="18" charset="0"/>
              </a:rPr>
              <a:t> </a:t>
            </a:r>
          </a:p>
          <a:p>
            <a:r>
              <a:rPr lang="tr-TR" dirty="0">
                <a:latin typeface="Times New Roman" panose="02020603050405020304" pitchFamily="18" charset="0"/>
                <a:cs typeface="Times New Roman" panose="02020603050405020304" pitchFamily="18" charset="0"/>
              </a:rPr>
              <a:t>• İçinizden "rahatla ve bırak" deyin. </a:t>
            </a: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Derin soluk alın, verin. </a:t>
            </a: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Doğru nefes almak, bir gevşeme, rahatlama yoludur</a:t>
            </a:r>
          </a:p>
        </p:txBody>
      </p:sp>
    </p:spTree>
    <p:extLst>
      <p:ext uri="{BB962C8B-B14F-4D97-AF65-F5344CB8AC3E}">
        <p14:creationId xmlns:p14="http://schemas.microsoft.com/office/powerpoint/2010/main" val="3529700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21009BAD-80FB-42FF-E3C2-260CCE3A6526}"/>
              </a:ext>
            </a:extLst>
          </p:cNvPr>
          <p:cNvSpPr txBox="1"/>
          <p:nvPr/>
        </p:nvSpPr>
        <p:spPr>
          <a:xfrm>
            <a:off x="1704975" y="1201221"/>
            <a:ext cx="5353050" cy="400110"/>
          </a:xfrm>
          <a:prstGeom prst="rect">
            <a:avLst/>
          </a:prstGeom>
          <a:noFill/>
        </p:spPr>
        <p:txBody>
          <a:bodyPr wrap="square">
            <a:spAutoFit/>
          </a:bodyPr>
          <a:lstStyle/>
          <a:p>
            <a:r>
              <a:rPr lang="tr-TR" sz="2000" b="1" dirty="0">
                <a:latin typeface="Times New Roman" panose="02020603050405020304" pitchFamily="18" charset="0"/>
                <a:cs typeface="Times New Roman" panose="02020603050405020304" pitchFamily="18" charset="0"/>
              </a:rPr>
              <a:t>Yeterli ve Dengeli Beslenin</a:t>
            </a:r>
          </a:p>
        </p:txBody>
      </p:sp>
      <p:sp>
        <p:nvSpPr>
          <p:cNvPr id="5" name="Metin kutusu 4">
            <a:extLst>
              <a:ext uri="{FF2B5EF4-FFF2-40B4-BE49-F238E27FC236}">
                <a16:creationId xmlns:a16="http://schemas.microsoft.com/office/drawing/2014/main" id="{BE856FEA-8E38-22E3-3724-76A144164140}"/>
              </a:ext>
            </a:extLst>
          </p:cNvPr>
          <p:cNvSpPr txBox="1"/>
          <p:nvPr/>
        </p:nvSpPr>
        <p:spPr>
          <a:xfrm>
            <a:off x="1266825" y="1966823"/>
            <a:ext cx="6858000" cy="1754326"/>
          </a:xfrm>
          <a:prstGeom prst="rect">
            <a:avLst/>
          </a:prstGeom>
          <a:noFill/>
        </p:spPr>
        <p:txBody>
          <a:bodyPr wrap="square">
            <a:spAutoFit/>
          </a:bodyPr>
          <a:lstStyle/>
          <a:p>
            <a:r>
              <a:rPr lang="tr-TR" dirty="0">
                <a:latin typeface="Times New Roman" panose="02020603050405020304" pitchFamily="18" charset="0"/>
                <a:cs typeface="Times New Roman" panose="02020603050405020304" pitchFamily="18" charset="0"/>
              </a:rPr>
              <a:t>Beslenme alışkanlığı önemlidir. </a:t>
            </a: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Yanlış beslenme; hâlsizlik, iştahsızlık, isteksizlik, vücut direncinin düşüklüğü gibi sorunlara yol açabilir. </a:t>
            </a: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Bu da verimli çalışmayı engeller.</a:t>
            </a:r>
          </a:p>
        </p:txBody>
      </p:sp>
    </p:spTree>
    <p:extLst>
      <p:ext uri="{BB962C8B-B14F-4D97-AF65-F5344CB8AC3E}">
        <p14:creationId xmlns:p14="http://schemas.microsoft.com/office/powerpoint/2010/main" val="627366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3D14F9BA-C452-D57C-76FC-ED5C939DAB39}"/>
              </a:ext>
            </a:extLst>
          </p:cNvPr>
          <p:cNvSpPr txBox="1"/>
          <p:nvPr/>
        </p:nvSpPr>
        <p:spPr>
          <a:xfrm>
            <a:off x="1085850" y="2174825"/>
            <a:ext cx="7467600" cy="3693319"/>
          </a:xfrm>
          <a:prstGeom prst="rect">
            <a:avLst/>
          </a:prstGeom>
          <a:noFill/>
        </p:spPr>
        <p:txBody>
          <a:bodyPr wrap="square">
            <a:spAutoFit/>
          </a:bodyPr>
          <a:lstStyle/>
          <a:p>
            <a:r>
              <a:rPr lang="tr-TR" dirty="0">
                <a:latin typeface="Times New Roman" panose="02020603050405020304" pitchFamily="18" charset="0"/>
                <a:cs typeface="Times New Roman" panose="02020603050405020304" pitchFamily="18" charset="0"/>
              </a:rPr>
              <a:t>• Son bir hafta uyku düzeninize dikkat edin. Erken yatmaya özen gösterin. </a:t>
            </a: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Yeni bir konu çalışmayın. </a:t>
            </a: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Yağlı, şekerli ve tuzlu gıdalardan uzak durun. </a:t>
            </a: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Akşamları yürüyüş yapın. </a:t>
            </a: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Yorucu fiziksel aktivitelerden uzak durun. </a:t>
            </a: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Gerilim ve şiddet içerikli bilgisayar oyunlarından ve filmlerden uzak durun. </a:t>
            </a: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Sınava gireceğiniz binayı sınav salonunu önceden görün. </a:t>
            </a:r>
          </a:p>
        </p:txBody>
      </p:sp>
      <p:sp>
        <p:nvSpPr>
          <p:cNvPr id="5" name="Metin kutusu 4">
            <a:extLst>
              <a:ext uri="{FF2B5EF4-FFF2-40B4-BE49-F238E27FC236}">
                <a16:creationId xmlns:a16="http://schemas.microsoft.com/office/drawing/2014/main" id="{1F56B794-E73E-6451-1C47-7835914CE347}"/>
              </a:ext>
            </a:extLst>
          </p:cNvPr>
          <p:cNvSpPr txBox="1"/>
          <p:nvPr/>
        </p:nvSpPr>
        <p:spPr>
          <a:xfrm>
            <a:off x="1762125" y="1134546"/>
            <a:ext cx="5353050" cy="461665"/>
          </a:xfrm>
          <a:prstGeom prst="rect">
            <a:avLst/>
          </a:prstGeom>
          <a:noFill/>
        </p:spPr>
        <p:txBody>
          <a:bodyPr wrap="square">
            <a:spAutoFit/>
          </a:bodyPr>
          <a:lstStyle/>
          <a:p>
            <a:r>
              <a:rPr lang="tr-TR" sz="2400" b="1" dirty="0">
                <a:latin typeface="Times New Roman" panose="02020603050405020304" pitchFamily="18" charset="0"/>
                <a:cs typeface="Times New Roman" panose="02020603050405020304" pitchFamily="18" charset="0"/>
              </a:rPr>
              <a:t>SINAVA 1 HAFTA KALA </a:t>
            </a:r>
          </a:p>
        </p:txBody>
      </p:sp>
    </p:spTree>
    <p:extLst>
      <p:ext uri="{BB962C8B-B14F-4D97-AF65-F5344CB8AC3E}">
        <p14:creationId xmlns:p14="http://schemas.microsoft.com/office/powerpoint/2010/main" val="2423692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ECDDD2C3-DB86-98CB-BAD8-9CCBDCDF0685}"/>
              </a:ext>
            </a:extLst>
          </p:cNvPr>
          <p:cNvSpPr txBox="1"/>
          <p:nvPr/>
        </p:nvSpPr>
        <p:spPr>
          <a:xfrm>
            <a:off x="1847850" y="1210746"/>
            <a:ext cx="5353050" cy="461665"/>
          </a:xfrm>
          <a:prstGeom prst="rect">
            <a:avLst/>
          </a:prstGeom>
          <a:noFill/>
        </p:spPr>
        <p:txBody>
          <a:bodyPr wrap="square">
            <a:spAutoFit/>
          </a:bodyPr>
          <a:lstStyle/>
          <a:p>
            <a:r>
              <a:rPr lang="tr-TR" sz="2400" b="1" dirty="0">
                <a:latin typeface="Times New Roman" panose="02020603050405020304" pitchFamily="18" charset="0"/>
                <a:cs typeface="Times New Roman" panose="02020603050405020304" pitchFamily="18" charset="0"/>
              </a:rPr>
              <a:t>SINAV SIRASINDA</a:t>
            </a:r>
          </a:p>
        </p:txBody>
      </p:sp>
      <p:sp>
        <p:nvSpPr>
          <p:cNvPr id="5" name="Metin kutusu 4">
            <a:extLst>
              <a:ext uri="{FF2B5EF4-FFF2-40B4-BE49-F238E27FC236}">
                <a16:creationId xmlns:a16="http://schemas.microsoft.com/office/drawing/2014/main" id="{FDE60751-FBC1-F067-E2B9-C0DC04A660FE}"/>
              </a:ext>
            </a:extLst>
          </p:cNvPr>
          <p:cNvSpPr txBox="1"/>
          <p:nvPr/>
        </p:nvSpPr>
        <p:spPr>
          <a:xfrm>
            <a:off x="1114424" y="2002601"/>
            <a:ext cx="7820025" cy="4247317"/>
          </a:xfrm>
          <a:prstGeom prst="rect">
            <a:avLst/>
          </a:prstGeom>
          <a:noFill/>
        </p:spPr>
        <p:txBody>
          <a:bodyPr wrap="square">
            <a:spAutoFit/>
          </a:bodyPr>
          <a:lstStyle/>
          <a:p>
            <a:r>
              <a:rPr lang="tr-TR" dirty="0">
                <a:latin typeface="Times New Roman" panose="02020603050405020304" pitchFamily="18" charset="0"/>
                <a:cs typeface="Times New Roman" panose="02020603050405020304" pitchFamily="18" charset="0"/>
              </a:rPr>
              <a:t>• Okul kapısından girerken ‘Ben her şeyi biliyorum ve elimden gelenin en iyisini yapacağım.’ diye kendinizi motive edin. </a:t>
            </a: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Zamanı nasıl kullanacağınıza ve soruları hangi sırayla cevaplayacağınıza karar verin. </a:t>
            </a: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Soruları ve yönergeleri dikkatlice okuyun. </a:t>
            </a: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Anlamadığınız bir yer varsa, sınavı veren kişiden açıklamasını isteyin. </a:t>
            </a: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Eğer bir soruyu yapamıyorsanız, atlayın ve devam edin. </a:t>
            </a: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Zaman zaman duruşunuzu değiştirin, bu sizi rahatlatacaktır, </a:t>
            </a: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Diğer öğrenciler kağıtlarını geri veriyorsa panik olmayın. İlk bitirene ödül yok</a:t>
            </a:r>
          </a:p>
        </p:txBody>
      </p:sp>
    </p:spTree>
    <p:extLst>
      <p:ext uri="{BB962C8B-B14F-4D97-AF65-F5344CB8AC3E}">
        <p14:creationId xmlns:p14="http://schemas.microsoft.com/office/powerpoint/2010/main" val="3313198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DAD1036C-1E3F-F1FF-4AB3-268A303356D5}"/>
              </a:ext>
            </a:extLst>
          </p:cNvPr>
          <p:cNvSpPr txBox="1"/>
          <p:nvPr/>
        </p:nvSpPr>
        <p:spPr>
          <a:xfrm>
            <a:off x="1562099" y="1889849"/>
            <a:ext cx="7381875" cy="3970318"/>
          </a:xfrm>
          <a:prstGeom prst="rect">
            <a:avLst/>
          </a:prstGeom>
          <a:noFill/>
        </p:spPr>
        <p:txBody>
          <a:bodyPr wrap="square">
            <a:spAutoFit/>
          </a:bodyPr>
          <a:lstStyle/>
          <a:p>
            <a:pPr algn="ctr"/>
            <a:r>
              <a:rPr lang="tr-TR" sz="2000" dirty="0">
                <a:latin typeface="Times New Roman" panose="02020603050405020304" pitchFamily="18" charset="0"/>
                <a:cs typeface="Times New Roman" panose="02020603050405020304" pitchFamily="18" charset="0"/>
              </a:rPr>
              <a:t>Çözümlerde şu sıralamayı izlemeniz yararlı olacaktır: </a:t>
            </a:r>
          </a:p>
          <a:p>
            <a:pPr algn="ctr"/>
            <a:endParaRPr lang="tr-TR" dirty="0">
              <a:latin typeface="Times New Roman" panose="02020603050405020304" pitchFamily="18" charset="0"/>
              <a:cs typeface="Times New Roman" panose="02020603050405020304" pitchFamily="18" charset="0"/>
            </a:endParaRPr>
          </a:p>
          <a:p>
            <a:pPr algn="ctr"/>
            <a:endParaRPr lang="tr-TR" dirty="0">
              <a:latin typeface="Times New Roman" panose="02020603050405020304" pitchFamily="18" charset="0"/>
              <a:cs typeface="Times New Roman" panose="02020603050405020304" pitchFamily="18" charset="0"/>
            </a:endParaRPr>
          </a:p>
          <a:p>
            <a:pPr algn="ctr"/>
            <a:r>
              <a:rPr lang="tr-TR" dirty="0">
                <a:latin typeface="Times New Roman" panose="02020603050405020304" pitchFamily="18" charset="0"/>
                <a:cs typeface="Times New Roman" panose="02020603050405020304" pitchFamily="18" charset="0"/>
              </a:rPr>
              <a:t>• En iyi bildiğiniz konular </a:t>
            </a:r>
          </a:p>
          <a:p>
            <a:pPr algn="ctr"/>
            <a:endParaRPr lang="tr-TR" dirty="0">
              <a:latin typeface="Times New Roman" panose="02020603050405020304" pitchFamily="18" charset="0"/>
              <a:cs typeface="Times New Roman" panose="02020603050405020304" pitchFamily="18" charset="0"/>
            </a:endParaRPr>
          </a:p>
          <a:p>
            <a:pPr algn="ctr"/>
            <a:r>
              <a:rPr lang="tr-TR" dirty="0">
                <a:latin typeface="Times New Roman" panose="02020603050405020304" pitchFamily="18" charset="0"/>
                <a:cs typeface="Times New Roman" panose="02020603050405020304" pitchFamily="18" charset="0"/>
              </a:rPr>
              <a:t>• Kolay sorular</a:t>
            </a:r>
          </a:p>
          <a:p>
            <a:pPr algn="ctr"/>
            <a:endParaRPr lang="tr-TR" dirty="0">
              <a:latin typeface="Times New Roman" panose="02020603050405020304" pitchFamily="18" charset="0"/>
              <a:cs typeface="Times New Roman" panose="02020603050405020304" pitchFamily="18" charset="0"/>
            </a:endParaRPr>
          </a:p>
          <a:p>
            <a:pPr algn="ctr"/>
            <a:r>
              <a:rPr lang="tr-TR" dirty="0">
                <a:latin typeface="Times New Roman" panose="02020603050405020304" pitchFamily="18" charset="0"/>
                <a:cs typeface="Times New Roman" panose="02020603050405020304" pitchFamily="18" charset="0"/>
              </a:rPr>
              <a:t>• Çözümü, belli bir yoğunlaşma, işlemler dizisi, zaman isteyen sorular </a:t>
            </a:r>
          </a:p>
          <a:p>
            <a:pPr algn="ctr"/>
            <a:endParaRPr lang="tr-TR" dirty="0">
              <a:latin typeface="Times New Roman" panose="02020603050405020304" pitchFamily="18" charset="0"/>
              <a:cs typeface="Times New Roman" panose="02020603050405020304" pitchFamily="18" charset="0"/>
            </a:endParaRPr>
          </a:p>
          <a:p>
            <a:pPr algn="ctr"/>
            <a:r>
              <a:rPr lang="tr-TR" dirty="0">
                <a:latin typeface="Times New Roman" panose="02020603050405020304" pitchFamily="18" charset="0"/>
                <a:cs typeface="Times New Roman" panose="02020603050405020304" pitchFamily="18" charset="0"/>
              </a:rPr>
              <a:t>• Hatırlamak için kendinizi zorlayacağınız sorular </a:t>
            </a:r>
          </a:p>
          <a:p>
            <a:pPr algn="ctr"/>
            <a:endParaRPr lang="tr-TR" dirty="0">
              <a:latin typeface="Times New Roman" panose="02020603050405020304" pitchFamily="18" charset="0"/>
              <a:cs typeface="Times New Roman" panose="02020603050405020304" pitchFamily="18" charset="0"/>
            </a:endParaRPr>
          </a:p>
          <a:p>
            <a:pPr algn="ctr"/>
            <a:r>
              <a:rPr lang="tr-TR" dirty="0">
                <a:latin typeface="Times New Roman" panose="02020603050405020304" pitchFamily="18" charset="0"/>
                <a:cs typeface="Times New Roman" panose="02020603050405020304" pitchFamily="18" charset="0"/>
              </a:rPr>
              <a:t>• Cevapları hakkında yeterli bilgiye sahip olmadığınız sorular </a:t>
            </a:r>
          </a:p>
          <a:p>
            <a:pPr algn="ctr"/>
            <a:endParaRPr lang="tr-TR" dirty="0">
              <a:latin typeface="Times New Roman" panose="02020603050405020304" pitchFamily="18" charset="0"/>
              <a:cs typeface="Times New Roman" panose="02020603050405020304" pitchFamily="18" charset="0"/>
            </a:endParaRPr>
          </a:p>
          <a:p>
            <a:pPr algn="ctr"/>
            <a:r>
              <a:rPr lang="tr-TR" dirty="0">
                <a:latin typeface="Times New Roman" panose="02020603050405020304" pitchFamily="18" charset="0"/>
                <a:cs typeface="Times New Roman" panose="02020603050405020304" pitchFamily="18" charset="0"/>
              </a:rPr>
              <a:t>• Zor sorular </a:t>
            </a:r>
          </a:p>
        </p:txBody>
      </p:sp>
    </p:spTree>
    <p:extLst>
      <p:ext uri="{BB962C8B-B14F-4D97-AF65-F5344CB8AC3E}">
        <p14:creationId xmlns:p14="http://schemas.microsoft.com/office/powerpoint/2010/main" val="1650724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8527434-2908-8475-B286-A2FF13021F47}"/>
              </a:ext>
            </a:extLst>
          </p:cNvPr>
          <p:cNvSpPr txBox="1"/>
          <p:nvPr/>
        </p:nvSpPr>
        <p:spPr>
          <a:xfrm>
            <a:off x="4509574" y="1649829"/>
            <a:ext cx="2468946" cy="461665"/>
          </a:xfrm>
          <a:prstGeom prst="rect">
            <a:avLst/>
          </a:prstGeom>
          <a:noFill/>
        </p:spPr>
        <p:txBody>
          <a:bodyPr wrap="none" rtlCol="0">
            <a:spAutoFit/>
          </a:bodyPr>
          <a:lstStyle/>
          <a:p>
            <a:r>
              <a:rPr lang="tr-TR" sz="2400" b="1" dirty="0">
                <a:latin typeface="Times New Roman" panose="02020603050405020304" pitchFamily="18" charset="0"/>
                <a:cs typeface="Times New Roman" panose="02020603050405020304" pitchFamily="18" charset="0"/>
              </a:rPr>
              <a:t>KONU BAŞLIĞI</a:t>
            </a:r>
          </a:p>
        </p:txBody>
      </p:sp>
      <p:sp>
        <p:nvSpPr>
          <p:cNvPr id="3" name="Metin kutusu 2">
            <a:extLst>
              <a:ext uri="{FF2B5EF4-FFF2-40B4-BE49-F238E27FC236}">
                <a16:creationId xmlns:a16="http://schemas.microsoft.com/office/drawing/2014/main" id="{F9697DEA-E383-2A1D-8FB7-3E82F37856D7}"/>
              </a:ext>
            </a:extLst>
          </p:cNvPr>
          <p:cNvSpPr txBox="1"/>
          <p:nvPr/>
        </p:nvSpPr>
        <p:spPr>
          <a:xfrm>
            <a:off x="1743075" y="2770525"/>
            <a:ext cx="6276975" cy="3139321"/>
          </a:xfrm>
          <a:prstGeom prst="rect">
            <a:avLst/>
          </a:prstGeom>
          <a:noFill/>
        </p:spPr>
        <p:txBody>
          <a:bodyPr wrap="square">
            <a:spAutoFit/>
          </a:bodyPr>
          <a:lstStyle/>
          <a:p>
            <a:r>
              <a:rPr lang="tr-TR" dirty="0">
                <a:latin typeface="Times New Roman" panose="02020603050405020304" pitchFamily="18" charset="0"/>
                <a:cs typeface="Times New Roman" panose="02020603050405020304" pitchFamily="18" charset="0"/>
              </a:rPr>
              <a:t>• Sınav kaygısı nedir ? </a:t>
            </a:r>
          </a:p>
          <a:p>
            <a:r>
              <a:rPr lang="tr-TR" dirty="0">
                <a:latin typeface="Times New Roman" panose="02020603050405020304" pitchFamily="18" charset="0"/>
                <a:cs typeface="Times New Roman" panose="02020603050405020304" pitchFamily="18" charset="0"/>
              </a:rPr>
              <a:t>• Sınav kaygısının belirtileri </a:t>
            </a:r>
          </a:p>
          <a:p>
            <a:r>
              <a:rPr lang="tr-TR" dirty="0">
                <a:latin typeface="Times New Roman" panose="02020603050405020304" pitchFamily="18" charset="0"/>
                <a:cs typeface="Times New Roman" panose="02020603050405020304" pitchFamily="18" charset="0"/>
              </a:rPr>
              <a:t>• Sınav kaygısının nedenleri </a:t>
            </a:r>
          </a:p>
          <a:p>
            <a:r>
              <a:rPr lang="tr-TR" dirty="0">
                <a:latin typeface="Times New Roman" panose="02020603050405020304" pitchFamily="18" charset="0"/>
                <a:cs typeface="Times New Roman" panose="02020603050405020304" pitchFamily="18" charset="0"/>
              </a:rPr>
              <a:t>• Sınav kaygısıyla başa çıkma yöntemleri </a:t>
            </a:r>
          </a:p>
          <a:p>
            <a:r>
              <a:rPr lang="tr-TR" dirty="0">
                <a:latin typeface="Times New Roman" panose="02020603050405020304" pitchFamily="18" charset="0"/>
                <a:cs typeface="Times New Roman" panose="02020603050405020304" pitchFamily="18" charset="0"/>
              </a:rPr>
              <a:t>• Sınav kaygısını yenmek için neler yapabiliriz? </a:t>
            </a:r>
          </a:p>
          <a:p>
            <a:r>
              <a:rPr lang="tr-TR" dirty="0">
                <a:latin typeface="Times New Roman" panose="02020603050405020304" pitchFamily="18" charset="0"/>
                <a:cs typeface="Times New Roman" panose="02020603050405020304" pitchFamily="18" charset="0"/>
              </a:rPr>
              <a:t>• Sınav için öneriler </a:t>
            </a:r>
          </a:p>
          <a:p>
            <a:r>
              <a:rPr lang="tr-TR" dirty="0">
                <a:latin typeface="Times New Roman" panose="02020603050405020304" pitchFamily="18" charset="0"/>
                <a:cs typeface="Times New Roman" panose="02020603050405020304" pitchFamily="18" charset="0"/>
              </a:rPr>
              <a:t>• Motivasyon Nedir? </a:t>
            </a:r>
          </a:p>
          <a:p>
            <a:r>
              <a:rPr lang="tr-TR" dirty="0">
                <a:latin typeface="Times New Roman" panose="02020603050405020304" pitchFamily="18" charset="0"/>
                <a:cs typeface="Times New Roman" panose="02020603050405020304" pitchFamily="18" charset="0"/>
              </a:rPr>
              <a:t>• Motivasyon yöntemleri </a:t>
            </a:r>
          </a:p>
          <a:p>
            <a:r>
              <a:rPr lang="tr-TR" dirty="0">
                <a:latin typeface="Times New Roman" panose="02020603050405020304" pitchFamily="18" charset="0"/>
                <a:cs typeface="Times New Roman" panose="02020603050405020304" pitchFamily="18" charset="0"/>
              </a:rPr>
              <a:t>• Motivasyonun Parçaları </a:t>
            </a:r>
          </a:p>
          <a:p>
            <a:r>
              <a:rPr lang="tr-TR" dirty="0">
                <a:latin typeface="Times New Roman" panose="02020603050405020304" pitchFamily="18" charset="0"/>
                <a:cs typeface="Times New Roman" panose="02020603050405020304" pitchFamily="18" charset="0"/>
              </a:rPr>
              <a:t>• Motivasyonu Arttıran Etkenler </a:t>
            </a:r>
          </a:p>
          <a:p>
            <a:r>
              <a:rPr lang="tr-TR" dirty="0">
                <a:latin typeface="Times New Roman" panose="02020603050405020304" pitchFamily="18" charset="0"/>
                <a:cs typeface="Times New Roman" panose="02020603050405020304" pitchFamily="18" charset="0"/>
              </a:rPr>
              <a:t>• Motivasyonu Azaltan Etkenler </a:t>
            </a:r>
          </a:p>
        </p:txBody>
      </p:sp>
    </p:spTree>
    <p:extLst>
      <p:ext uri="{BB962C8B-B14F-4D97-AF65-F5344CB8AC3E}">
        <p14:creationId xmlns:p14="http://schemas.microsoft.com/office/powerpoint/2010/main" val="19772701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F0C7FC4A-D945-A2FC-19FC-46F385BFA676}"/>
              </a:ext>
            </a:extLst>
          </p:cNvPr>
          <p:cNvSpPr txBox="1"/>
          <p:nvPr/>
        </p:nvSpPr>
        <p:spPr>
          <a:xfrm>
            <a:off x="1819275" y="923865"/>
            <a:ext cx="5353050" cy="461665"/>
          </a:xfrm>
          <a:prstGeom prst="rect">
            <a:avLst/>
          </a:prstGeom>
          <a:noFill/>
        </p:spPr>
        <p:txBody>
          <a:bodyPr wrap="square">
            <a:spAutoFit/>
          </a:bodyPr>
          <a:lstStyle/>
          <a:p>
            <a:r>
              <a:rPr lang="tr-TR" sz="2400" b="1" dirty="0">
                <a:latin typeface="Times New Roman" panose="02020603050405020304" pitchFamily="18" charset="0"/>
                <a:cs typeface="Times New Roman" panose="02020603050405020304" pitchFamily="18" charset="0"/>
              </a:rPr>
              <a:t>Motivasyon Nedir?</a:t>
            </a:r>
          </a:p>
        </p:txBody>
      </p:sp>
      <p:sp>
        <p:nvSpPr>
          <p:cNvPr id="5" name="Metin kutusu 4">
            <a:extLst>
              <a:ext uri="{FF2B5EF4-FFF2-40B4-BE49-F238E27FC236}">
                <a16:creationId xmlns:a16="http://schemas.microsoft.com/office/drawing/2014/main" id="{4C26E0D1-44DE-E0DB-752F-A8DB0F328844}"/>
              </a:ext>
            </a:extLst>
          </p:cNvPr>
          <p:cNvSpPr txBox="1"/>
          <p:nvPr/>
        </p:nvSpPr>
        <p:spPr>
          <a:xfrm>
            <a:off x="1152524" y="1642705"/>
            <a:ext cx="7705725" cy="4247317"/>
          </a:xfrm>
          <a:prstGeom prst="rect">
            <a:avLst/>
          </a:prstGeom>
          <a:noFill/>
        </p:spPr>
        <p:txBody>
          <a:bodyPr wrap="square">
            <a:spAutoFit/>
          </a:bodyPr>
          <a:lstStyle/>
          <a:p>
            <a:r>
              <a:rPr lang="tr-TR" dirty="0">
                <a:latin typeface="Times New Roman" panose="02020603050405020304" pitchFamily="18" charset="0"/>
                <a:cs typeface="Times New Roman" panose="02020603050405020304" pitchFamily="18" charset="0"/>
              </a:rPr>
              <a:t>•Motivasyon bireylerin belirli bir amacı gerçekleştirmek üzere kendi arzu ve istekleri ile davranmaları sürecidir. Bu tanımdan yola çıkarsak hedeflerimize ulaşabilmek için kendimize doğru motivasyon kaynaklarını keşfetmemiz önemlidir. </a:t>
            </a: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•Motivasyon kaynaklarını seçerken her şeye saldırmak motivasyonumuzu arttırmak yerine tükenmişlik hissi yaratır ve motivasyonumuzu düşürür. Bunun yerine seçici ve tutarlı bir tutumla keşfe çıkmamız önemlidir. </a:t>
            </a: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•Hepimiz az çok motivasyonumuzu arttırmak için yapmamız gerekenleri biliyoruzdur. Kendimizce oluşturduğumuz yöntemler, yollar vardır. Fakat asıl sıkıntı bunları bilmemekten değil uygulayamamaktan gelir. Motive olmak içinse sadece bilmenin yeterli olmadığını az çok kendi hayatlarımızda deneyimlemişizdir. Burada amacımız bildiklerimizden yola çıkıp nasıl uygulamaya geçeceğimizi konuşmak </a:t>
            </a:r>
          </a:p>
        </p:txBody>
      </p:sp>
    </p:spTree>
    <p:extLst>
      <p:ext uri="{BB962C8B-B14F-4D97-AF65-F5344CB8AC3E}">
        <p14:creationId xmlns:p14="http://schemas.microsoft.com/office/powerpoint/2010/main" val="894195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696EE206-EAB3-DBD1-190C-B4BAED5D43AF}"/>
              </a:ext>
            </a:extLst>
          </p:cNvPr>
          <p:cNvSpPr txBox="1"/>
          <p:nvPr/>
        </p:nvSpPr>
        <p:spPr>
          <a:xfrm>
            <a:off x="1857375" y="982146"/>
            <a:ext cx="5353050" cy="461665"/>
          </a:xfrm>
          <a:prstGeom prst="rect">
            <a:avLst/>
          </a:prstGeom>
          <a:noFill/>
        </p:spPr>
        <p:txBody>
          <a:bodyPr wrap="square">
            <a:spAutoFit/>
          </a:bodyPr>
          <a:lstStyle/>
          <a:p>
            <a:r>
              <a:rPr lang="tr-TR" sz="2400" b="1" dirty="0">
                <a:latin typeface="Times New Roman" panose="02020603050405020304" pitchFamily="18" charset="0"/>
                <a:cs typeface="Times New Roman" panose="02020603050405020304" pitchFamily="18" charset="0"/>
              </a:rPr>
              <a:t>Motivasyon yöntemleri</a:t>
            </a:r>
          </a:p>
        </p:txBody>
      </p:sp>
      <p:graphicFrame>
        <p:nvGraphicFramePr>
          <p:cNvPr id="4" name="Tablo 3">
            <a:extLst>
              <a:ext uri="{FF2B5EF4-FFF2-40B4-BE49-F238E27FC236}">
                <a16:creationId xmlns:a16="http://schemas.microsoft.com/office/drawing/2014/main" id="{359D498D-2BA1-8C2C-B4C2-7F925653B73B}"/>
              </a:ext>
            </a:extLst>
          </p:cNvPr>
          <p:cNvGraphicFramePr>
            <a:graphicFrameLocks noGrp="1"/>
          </p:cNvGraphicFramePr>
          <p:nvPr>
            <p:extLst>
              <p:ext uri="{D42A27DB-BD31-4B8C-83A1-F6EECF244321}">
                <p14:modId xmlns:p14="http://schemas.microsoft.com/office/powerpoint/2010/main" val="596914264"/>
              </p:ext>
            </p:extLst>
          </p:nvPr>
        </p:nvGraphicFramePr>
        <p:xfrm>
          <a:off x="1372393" y="1737254"/>
          <a:ext cx="7933532" cy="3423193"/>
        </p:xfrm>
        <a:graphic>
          <a:graphicData uri="http://schemas.openxmlformats.org/drawingml/2006/table">
            <a:tbl>
              <a:tblPr firstRow="1" bandRow="1">
                <a:tableStyleId>{5C22544A-7EE6-4342-B048-85BDC9FD1C3A}</a:tableStyleId>
              </a:tblPr>
              <a:tblGrid>
                <a:gridCol w="3966766">
                  <a:extLst>
                    <a:ext uri="{9D8B030D-6E8A-4147-A177-3AD203B41FA5}">
                      <a16:colId xmlns:a16="http://schemas.microsoft.com/office/drawing/2014/main" val="690845131"/>
                    </a:ext>
                  </a:extLst>
                </a:gridCol>
                <a:gridCol w="3966766">
                  <a:extLst>
                    <a:ext uri="{9D8B030D-6E8A-4147-A177-3AD203B41FA5}">
                      <a16:colId xmlns:a16="http://schemas.microsoft.com/office/drawing/2014/main" val="2695554786"/>
                    </a:ext>
                  </a:extLst>
                </a:gridCol>
              </a:tblGrid>
              <a:tr h="535503">
                <a:tc gridSpan="2">
                  <a:txBody>
                    <a:bodyPr/>
                    <a:lstStyle/>
                    <a:p>
                      <a:pPr algn="ctr"/>
                      <a:endParaRPr lang="tr-TR" sz="1800" dirty="0">
                        <a:latin typeface="Times New Roman" panose="02020603050405020304" pitchFamily="18" charset="0"/>
                        <a:cs typeface="Times New Roman" panose="02020603050405020304" pitchFamily="18" charset="0"/>
                      </a:endParaRPr>
                    </a:p>
                    <a:p>
                      <a:pPr algn="ctr"/>
                      <a:r>
                        <a:rPr lang="tr-TR" sz="1800" dirty="0">
                          <a:latin typeface="Times New Roman" panose="02020603050405020304" pitchFamily="18" charset="0"/>
                          <a:cs typeface="Times New Roman" panose="02020603050405020304" pitchFamily="18" charset="0"/>
                        </a:rPr>
                        <a:t>Motivasyonu etkileyen içsel ve dışsal etkenler</a:t>
                      </a:r>
                    </a:p>
                    <a:p>
                      <a:pPr algn="ctr"/>
                      <a:endParaRPr lang="tr-TR" sz="1800" dirty="0">
                        <a:latin typeface="Times New Roman" panose="02020603050405020304" pitchFamily="18" charset="0"/>
                        <a:cs typeface="Times New Roman" panose="02020603050405020304" pitchFamily="18" charset="0"/>
                      </a:endParaRPr>
                    </a:p>
                  </a:txBody>
                  <a:tcPr/>
                </a:tc>
                <a:tc hMerge="1">
                  <a:txBody>
                    <a:bodyPr/>
                    <a:lstStyle/>
                    <a:p>
                      <a:endParaRPr lang="tr-TR" dirty="0"/>
                    </a:p>
                  </a:txBody>
                  <a:tcPr/>
                </a:tc>
                <a:extLst>
                  <a:ext uri="{0D108BD9-81ED-4DB2-BD59-A6C34878D82A}">
                    <a16:rowId xmlns:a16="http://schemas.microsoft.com/office/drawing/2014/main" val="621889226"/>
                  </a:ext>
                </a:extLst>
              </a:tr>
              <a:tr h="2508793">
                <a:tc>
                  <a:txBody>
                    <a:bodyPr/>
                    <a:lstStyle/>
                    <a:p>
                      <a:r>
                        <a:rPr lang="tr-TR" sz="1800" b="1" dirty="0">
                          <a:latin typeface="Times New Roman" panose="02020603050405020304" pitchFamily="18" charset="0"/>
                          <a:cs typeface="Times New Roman" panose="02020603050405020304" pitchFamily="18" charset="0"/>
                        </a:rPr>
                        <a:t>İç Motivasyon: </a:t>
                      </a:r>
                    </a:p>
                    <a:p>
                      <a:r>
                        <a:rPr lang="tr-TR" sz="1800" dirty="0">
                          <a:latin typeface="Times New Roman" panose="02020603050405020304" pitchFamily="18" charset="0"/>
                          <a:cs typeface="Times New Roman" panose="02020603050405020304" pitchFamily="18" charset="0"/>
                        </a:rPr>
                        <a:t>Bireysel hedefler ve niyetler, biyolojik ve psikolojik ihtiyaçlar, kendine güven, risk alma, kaygı ile baş etme, merak gibi kişisel faktörlerdir.</a:t>
                      </a:r>
                    </a:p>
                  </a:txBody>
                  <a:tcPr/>
                </a:tc>
                <a:tc>
                  <a:txBody>
                    <a:bodyPr/>
                    <a:lstStyle/>
                    <a:p>
                      <a:r>
                        <a:rPr lang="tr-TR" sz="1800" b="1" dirty="0">
                          <a:latin typeface="Times New Roman" panose="02020603050405020304" pitchFamily="18" charset="0"/>
                          <a:cs typeface="Times New Roman" panose="02020603050405020304" pitchFamily="18" charset="0"/>
                        </a:rPr>
                        <a:t>Dış Motivasyon: </a:t>
                      </a:r>
                    </a:p>
                    <a:p>
                      <a:r>
                        <a:rPr lang="tr-TR" sz="1800" dirty="0">
                          <a:latin typeface="Times New Roman" panose="02020603050405020304" pitchFamily="18" charset="0"/>
                          <a:cs typeface="Times New Roman" panose="02020603050405020304" pitchFamily="18" charset="0"/>
                        </a:rPr>
                        <a:t>Toplumun ve ailenin beklentileri, ödül ve ceza sistemleri, uygulanan öğretim modelleri, arkadaş ortamının eğilimleri gibi çevresel faktörlerdir</a:t>
                      </a:r>
                    </a:p>
                  </a:txBody>
                  <a:tcPr/>
                </a:tc>
                <a:extLst>
                  <a:ext uri="{0D108BD9-81ED-4DB2-BD59-A6C34878D82A}">
                    <a16:rowId xmlns:a16="http://schemas.microsoft.com/office/drawing/2014/main" val="3647250654"/>
                  </a:ext>
                </a:extLst>
              </a:tr>
            </a:tbl>
          </a:graphicData>
        </a:graphic>
      </p:graphicFrame>
    </p:spTree>
    <p:extLst>
      <p:ext uri="{BB962C8B-B14F-4D97-AF65-F5344CB8AC3E}">
        <p14:creationId xmlns:p14="http://schemas.microsoft.com/office/powerpoint/2010/main" val="3100660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4509E0C2-42FF-8117-D291-18D4AC8804A1}"/>
              </a:ext>
            </a:extLst>
          </p:cNvPr>
          <p:cNvSpPr txBox="1"/>
          <p:nvPr/>
        </p:nvSpPr>
        <p:spPr>
          <a:xfrm>
            <a:off x="1828800" y="1210746"/>
            <a:ext cx="5353050" cy="461665"/>
          </a:xfrm>
          <a:prstGeom prst="rect">
            <a:avLst/>
          </a:prstGeom>
          <a:noFill/>
        </p:spPr>
        <p:txBody>
          <a:bodyPr wrap="square">
            <a:spAutoFit/>
          </a:bodyPr>
          <a:lstStyle/>
          <a:p>
            <a:r>
              <a:rPr lang="tr-TR" sz="2400" b="1" dirty="0">
                <a:latin typeface="Times New Roman" panose="02020603050405020304" pitchFamily="18" charset="0"/>
                <a:cs typeface="Times New Roman" panose="02020603050405020304" pitchFamily="18" charset="0"/>
              </a:rPr>
              <a:t>İç Motivasyon</a:t>
            </a:r>
          </a:p>
        </p:txBody>
      </p:sp>
      <p:sp>
        <p:nvSpPr>
          <p:cNvPr id="5" name="Metin kutusu 4">
            <a:extLst>
              <a:ext uri="{FF2B5EF4-FFF2-40B4-BE49-F238E27FC236}">
                <a16:creationId xmlns:a16="http://schemas.microsoft.com/office/drawing/2014/main" id="{C37273DD-47F1-7B3A-9E18-CBA398761E34}"/>
              </a:ext>
            </a:extLst>
          </p:cNvPr>
          <p:cNvSpPr txBox="1"/>
          <p:nvPr/>
        </p:nvSpPr>
        <p:spPr>
          <a:xfrm>
            <a:off x="1352550" y="2048946"/>
            <a:ext cx="5353050" cy="2585323"/>
          </a:xfrm>
          <a:prstGeom prst="rect">
            <a:avLst/>
          </a:prstGeom>
          <a:noFill/>
        </p:spPr>
        <p:txBody>
          <a:bodyPr wrap="square">
            <a:spAutoFit/>
          </a:bodyPr>
          <a:lstStyle/>
          <a:p>
            <a:pPr marL="285750" indent="-285750">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Amaç </a:t>
            </a:r>
          </a:p>
          <a:p>
            <a:pPr marL="285750" indent="-285750">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b="0" i="0" dirty="0">
                <a:solidFill>
                  <a:srgbClr val="333333"/>
                </a:solidFill>
                <a:effectLst/>
                <a:latin typeface="Times New Roman" panose="02020603050405020304" pitchFamily="18" charset="0"/>
                <a:cs typeface="Times New Roman" panose="02020603050405020304" pitchFamily="18" charset="0"/>
              </a:rPr>
              <a:t>Merak ve keşfetme isteği</a:t>
            </a:r>
          </a:p>
          <a:p>
            <a:pPr marL="285750" indent="-285750">
              <a:buFont typeface="Arial" panose="020B0604020202020204" pitchFamily="34" charset="0"/>
              <a:buChar char="•"/>
            </a:pPr>
            <a:endParaRPr lang="tr-TR" b="0" i="0" dirty="0">
              <a:solidFill>
                <a:srgbClr val="333333"/>
              </a:solidFill>
              <a:effectLst/>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b="0" i="0" dirty="0">
                <a:solidFill>
                  <a:srgbClr val="333333"/>
                </a:solidFill>
                <a:effectLst/>
                <a:latin typeface="Times New Roman" panose="02020603050405020304" pitchFamily="18" charset="0"/>
                <a:cs typeface="Times New Roman" panose="02020603050405020304" pitchFamily="18" charset="0"/>
              </a:rPr>
              <a:t>Başarı duygusundan haz alma</a:t>
            </a:r>
          </a:p>
          <a:p>
            <a:pPr marL="285750" indent="-285750">
              <a:buFont typeface="Arial" panose="020B0604020202020204" pitchFamily="34" charset="0"/>
              <a:buChar char="•"/>
            </a:pPr>
            <a:endParaRPr lang="tr-TR" b="0" i="0" dirty="0">
              <a:solidFill>
                <a:srgbClr val="333333"/>
              </a:solidFill>
              <a:effectLst/>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b="0" i="0" dirty="0">
                <a:solidFill>
                  <a:srgbClr val="333333"/>
                </a:solidFill>
                <a:effectLst/>
                <a:latin typeface="Times New Roman" panose="02020603050405020304" pitchFamily="18" charset="0"/>
                <a:cs typeface="Times New Roman" panose="02020603050405020304" pitchFamily="18" charset="0"/>
              </a:rPr>
              <a:t>Kendini geliştirme arzusu</a:t>
            </a:r>
          </a:p>
          <a:p>
            <a:pPr marL="285750" indent="-285750">
              <a:buFont typeface="Arial" panose="020B0604020202020204" pitchFamily="34" charset="0"/>
              <a:buChar char="•"/>
            </a:pPr>
            <a:endParaRPr lang="tr-TR" b="0" i="0" dirty="0">
              <a:solidFill>
                <a:srgbClr val="333333"/>
              </a:solidFill>
              <a:effectLst/>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dirty="0">
                <a:solidFill>
                  <a:srgbClr val="333333"/>
                </a:solidFill>
                <a:latin typeface="Times New Roman" panose="02020603050405020304" pitchFamily="18" charset="0"/>
                <a:cs typeface="Times New Roman" panose="02020603050405020304" pitchFamily="18" charset="0"/>
              </a:rPr>
              <a:t>İ</a:t>
            </a:r>
            <a:r>
              <a:rPr lang="tr-TR" b="0" i="0" dirty="0">
                <a:solidFill>
                  <a:srgbClr val="333333"/>
                </a:solidFill>
                <a:effectLst/>
                <a:latin typeface="Times New Roman" panose="02020603050405020304" pitchFamily="18" charset="0"/>
                <a:cs typeface="Times New Roman" panose="02020603050405020304" pitchFamily="18" charset="0"/>
              </a:rPr>
              <a:t>çsel tatmin ve kişisel doyum</a:t>
            </a:r>
          </a:p>
        </p:txBody>
      </p:sp>
    </p:spTree>
    <p:extLst>
      <p:ext uri="{BB962C8B-B14F-4D97-AF65-F5344CB8AC3E}">
        <p14:creationId xmlns:p14="http://schemas.microsoft.com/office/powerpoint/2010/main" val="2982497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242502AC-EB11-44D6-36B6-E5E737233AB7}"/>
              </a:ext>
            </a:extLst>
          </p:cNvPr>
          <p:cNvSpPr txBox="1"/>
          <p:nvPr/>
        </p:nvSpPr>
        <p:spPr>
          <a:xfrm>
            <a:off x="1876425" y="1248846"/>
            <a:ext cx="5353050" cy="461665"/>
          </a:xfrm>
          <a:prstGeom prst="rect">
            <a:avLst/>
          </a:prstGeom>
          <a:noFill/>
        </p:spPr>
        <p:txBody>
          <a:bodyPr wrap="square">
            <a:spAutoFit/>
          </a:bodyPr>
          <a:lstStyle/>
          <a:p>
            <a:r>
              <a:rPr lang="tr-TR" sz="2400" b="1" dirty="0">
                <a:latin typeface="Times New Roman" panose="02020603050405020304" pitchFamily="18" charset="0"/>
                <a:cs typeface="Times New Roman" panose="02020603050405020304" pitchFamily="18" charset="0"/>
              </a:rPr>
              <a:t>Dış Motivasyon</a:t>
            </a:r>
          </a:p>
        </p:txBody>
      </p:sp>
      <p:sp>
        <p:nvSpPr>
          <p:cNvPr id="5" name="Metin kutusu 4">
            <a:extLst>
              <a:ext uri="{FF2B5EF4-FFF2-40B4-BE49-F238E27FC236}">
                <a16:creationId xmlns:a16="http://schemas.microsoft.com/office/drawing/2014/main" id="{0B8C1E45-6DB8-4AFC-86A2-47D63541E2B0}"/>
              </a:ext>
            </a:extLst>
          </p:cNvPr>
          <p:cNvSpPr txBox="1"/>
          <p:nvPr/>
        </p:nvSpPr>
        <p:spPr>
          <a:xfrm>
            <a:off x="1457325" y="2277546"/>
            <a:ext cx="5353050" cy="2308324"/>
          </a:xfrm>
          <a:prstGeom prst="rect">
            <a:avLst/>
          </a:prstGeom>
          <a:noFill/>
        </p:spPr>
        <p:txBody>
          <a:bodyPr wrap="square">
            <a:spAutoFit/>
          </a:bodyPr>
          <a:lstStyle/>
          <a:p>
            <a:pPr marL="285750" indent="-285750">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Ödül-Ceza </a:t>
            </a:r>
          </a:p>
          <a:p>
            <a:pPr marL="285750" indent="-285750">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Not </a:t>
            </a:r>
          </a:p>
          <a:p>
            <a:pPr marL="285750" indent="-285750">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Aile-Öğretmen</a:t>
            </a:r>
          </a:p>
          <a:p>
            <a:pPr marL="285750" indent="-285750">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i="0" dirty="0">
                <a:solidFill>
                  <a:srgbClr val="333333"/>
                </a:solidFill>
                <a:effectLst/>
                <a:latin typeface="Times New Roman" panose="02020603050405020304" pitchFamily="18" charset="0"/>
                <a:cs typeface="Times New Roman" panose="02020603050405020304" pitchFamily="18" charset="0"/>
              </a:rPr>
              <a:t>Sosyal onay ve statü</a:t>
            </a:r>
          </a:p>
          <a:p>
            <a:r>
              <a:rPr lang="tr-TR"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4193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7965CD42-8A11-FA22-3A66-70DBBBC03B00}"/>
              </a:ext>
            </a:extLst>
          </p:cNvPr>
          <p:cNvSpPr txBox="1"/>
          <p:nvPr/>
        </p:nvSpPr>
        <p:spPr>
          <a:xfrm>
            <a:off x="1638300" y="1305996"/>
            <a:ext cx="5353050" cy="461665"/>
          </a:xfrm>
          <a:prstGeom prst="rect">
            <a:avLst/>
          </a:prstGeom>
          <a:noFill/>
        </p:spPr>
        <p:txBody>
          <a:bodyPr wrap="square">
            <a:spAutoFit/>
          </a:bodyPr>
          <a:lstStyle/>
          <a:p>
            <a:r>
              <a:rPr lang="tr-TR" sz="2400" b="1" dirty="0">
                <a:latin typeface="Times New Roman" panose="02020603050405020304" pitchFamily="18" charset="0"/>
                <a:cs typeface="Times New Roman" panose="02020603050405020304" pitchFamily="18" charset="0"/>
              </a:rPr>
              <a:t>Motivasyonun Parçaları</a:t>
            </a:r>
          </a:p>
        </p:txBody>
      </p:sp>
      <p:sp>
        <p:nvSpPr>
          <p:cNvPr id="6" name="Metin kutusu 5">
            <a:extLst>
              <a:ext uri="{FF2B5EF4-FFF2-40B4-BE49-F238E27FC236}">
                <a16:creationId xmlns:a16="http://schemas.microsoft.com/office/drawing/2014/main" id="{3EA42E6D-16A1-79F1-0283-A0B708743C04}"/>
              </a:ext>
            </a:extLst>
          </p:cNvPr>
          <p:cNvSpPr txBox="1"/>
          <p:nvPr/>
        </p:nvSpPr>
        <p:spPr>
          <a:xfrm>
            <a:off x="1076325" y="2000251"/>
            <a:ext cx="6743700" cy="3693319"/>
          </a:xfrm>
          <a:prstGeom prst="rect">
            <a:avLst/>
          </a:prstGeom>
          <a:noFill/>
        </p:spPr>
        <p:txBody>
          <a:bodyPr wrap="square">
            <a:spAutoFit/>
          </a:bodyPr>
          <a:lstStyle/>
          <a:p>
            <a:r>
              <a:rPr lang="tr-TR" dirty="0">
                <a:latin typeface="Times New Roman" panose="02020603050405020304" pitchFamily="18" charset="0"/>
                <a:cs typeface="Times New Roman" panose="02020603050405020304" pitchFamily="18" charset="0"/>
              </a:rPr>
              <a:t>Motivasyonun 3 temel parçası vardır.</a:t>
            </a:r>
          </a:p>
          <a:p>
            <a:endParaRPr lang="tr-T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Harekete geçme, </a:t>
            </a:r>
          </a:p>
          <a:p>
            <a:r>
              <a:rPr lang="tr-TR" dirty="0">
                <a:latin typeface="Times New Roman" panose="02020603050405020304" pitchFamily="18" charset="0"/>
                <a:cs typeface="Times New Roman" panose="02020603050405020304" pitchFamily="18" charset="0"/>
              </a:rPr>
              <a:t>Bir davranışı başlatmak için öncelikle kararlılıkla harekete geçmeniz gerekir</a:t>
            </a:r>
          </a:p>
          <a:p>
            <a:endParaRPr lang="tr-T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Devamlılık</a:t>
            </a:r>
          </a:p>
          <a:p>
            <a:r>
              <a:rPr lang="tr-TR" dirty="0">
                <a:latin typeface="Times New Roman" panose="02020603050405020304" pitchFamily="18" charset="0"/>
                <a:cs typeface="Times New Roman" panose="02020603050405020304" pitchFamily="18" charset="0"/>
              </a:rPr>
              <a:t>Devamlılık ise her türlü engele karşı devam etmek ve hedefe ulaşmak için çaba göstermektir.</a:t>
            </a:r>
          </a:p>
          <a:p>
            <a:pPr marL="285750" indent="-285750">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Yoğunluk</a:t>
            </a:r>
          </a:p>
          <a:p>
            <a:r>
              <a:rPr lang="tr-TR" dirty="0">
                <a:latin typeface="Times New Roman" panose="02020603050405020304" pitchFamily="18" charset="0"/>
                <a:cs typeface="Times New Roman" panose="02020603050405020304" pitchFamily="18" charset="0"/>
              </a:rPr>
              <a:t>Hedefe ulaşma yolunda ne kadar istekli ve çabalı olduğunuz ise yoğunluktur</a:t>
            </a:r>
          </a:p>
        </p:txBody>
      </p:sp>
    </p:spTree>
    <p:extLst>
      <p:ext uri="{BB962C8B-B14F-4D97-AF65-F5344CB8AC3E}">
        <p14:creationId xmlns:p14="http://schemas.microsoft.com/office/powerpoint/2010/main" val="1586143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48FAD6AC-FAC0-241F-9E55-861D566E86DB}"/>
              </a:ext>
            </a:extLst>
          </p:cNvPr>
          <p:cNvSpPr txBox="1"/>
          <p:nvPr/>
        </p:nvSpPr>
        <p:spPr>
          <a:xfrm>
            <a:off x="1781175" y="1201221"/>
            <a:ext cx="5353050" cy="461665"/>
          </a:xfrm>
          <a:prstGeom prst="rect">
            <a:avLst/>
          </a:prstGeom>
          <a:noFill/>
        </p:spPr>
        <p:txBody>
          <a:bodyPr wrap="square">
            <a:spAutoFit/>
          </a:bodyPr>
          <a:lstStyle/>
          <a:p>
            <a:r>
              <a:rPr lang="tr-TR" sz="2400" b="1" dirty="0">
                <a:latin typeface="Times New Roman" panose="02020603050405020304" pitchFamily="18" charset="0"/>
                <a:cs typeface="Times New Roman" panose="02020603050405020304" pitchFamily="18" charset="0"/>
              </a:rPr>
              <a:t>Motivasyonu Azaltan Etkenler</a:t>
            </a:r>
          </a:p>
        </p:txBody>
      </p:sp>
      <p:sp>
        <p:nvSpPr>
          <p:cNvPr id="5" name="Metin kutusu 4">
            <a:extLst>
              <a:ext uri="{FF2B5EF4-FFF2-40B4-BE49-F238E27FC236}">
                <a16:creationId xmlns:a16="http://schemas.microsoft.com/office/drawing/2014/main" id="{FAF0150C-FCFF-9F11-C316-0255FEEC1BD2}"/>
              </a:ext>
            </a:extLst>
          </p:cNvPr>
          <p:cNvSpPr txBox="1"/>
          <p:nvPr/>
        </p:nvSpPr>
        <p:spPr>
          <a:xfrm>
            <a:off x="1276350" y="1876722"/>
            <a:ext cx="5353050" cy="4801314"/>
          </a:xfrm>
          <a:prstGeom prst="rect">
            <a:avLst/>
          </a:prstGeom>
          <a:noFill/>
        </p:spPr>
        <p:txBody>
          <a:bodyPr wrap="square">
            <a:spAutoFit/>
          </a:bodyPr>
          <a:lstStyle/>
          <a:p>
            <a:pPr marL="285750" indent="-285750">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Kararsızlık </a:t>
            </a:r>
          </a:p>
          <a:p>
            <a:pPr marL="285750" indent="-285750">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Bakış Açısı </a:t>
            </a:r>
          </a:p>
          <a:p>
            <a:pPr marL="285750" indent="-285750">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Ümitsizliğe Düşmek </a:t>
            </a:r>
          </a:p>
          <a:p>
            <a:pPr marL="285750" indent="-285750">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Dersi sevmemek </a:t>
            </a:r>
          </a:p>
          <a:p>
            <a:pPr marL="285750" indent="-285750">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Hedefin Olmaması </a:t>
            </a:r>
          </a:p>
          <a:p>
            <a:pPr marL="285750" indent="-285750">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Öğrenilmiş Çaresizlik </a:t>
            </a:r>
          </a:p>
          <a:p>
            <a:pPr marL="285750" indent="-285750">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Başarısızlık </a:t>
            </a:r>
          </a:p>
          <a:p>
            <a:pPr marL="285750" indent="-285750">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Kıyaslama </a:t>
            </a:r>
          </a:p>
          <a:p>
            <a:pPr marL="285750" indent="-285750">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Plansızlık </a:t>
            </a:r>
          </a:p>
        </p:txBody>
      </p:sp>
    </p:spTree>
    <p:extLst>
      <p:ext uri="{BB962C8B-B14F-4D97-AF65-F5344CB8AC3E}">
        <p14:creationId xmlns:p14="http://schemas.microsoft.com/office/powerpoint/2010/main" val="4082823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2BF1D665-BB84-5522-285E-65B22CEF3FE7}"/>
              </a:ext>
            </a:extLst>
          </p:cNvPr>
          <p:cNvSpPr txBox="1"/>
          <p:nvPr/>
        </p:nvSpPr>
        <p:spPr>
          <a:xfrm>
            <a:off x="1781175" y="1229796"/>
            <a:ext cx="5353050" cy="461665"/>
          </a:xfrm>
          <a:prstGeom prst="rect">
            <a:avLst/>
          </a:prstGeom>
          <a:noFill/>
        </p:spPr>
        <p:txBody>
          <a:bodyPr wrap="square">
            <a:spAutoFit/>
          </a:bodyPr>
          <a:lstStyle/>
          <a:p>
            <a:r>
              <a:rPr lang="tr-TR" sz="2400" b="1" dirty="0">
                <a:latin typeface="Times New Roman" panose="02020603050405020304" pitchFamily="18" charset="0"/>
                <a:cs typeface="Times New Roman" panose="02020603050405020304" pitchFamily="18" charset="0"/>
              </a:rPr>
              <a:t>Motivasyonu Arttıran Etkenler </a:t>
            </a:r>
          </a:p>
        </p:txBody>
      </p:sp>
      <p:sp>
        <p:nvSpPr>
          <p:cNvPr id="5" name="Metin kutusu 4">
            <a:extLst>
              <a:ext uri="{FF2B5EF4-FFF2-40B4-BE49-F238E27FC236}">
                <a16:creationId xmlns:a16="http://schemas.microsoft.com/office/drawing/2014/main" id="{71F49D76-8E21-E34B-699E-58951B9EF441}"/>
              </a:ext>
            </a:extLst>
          </p:cNvPr>
          <p:cNvSpPr txBox="1"/>
          <p:nvPr/>
        </p:nvSpPr>
        <p:spPr>
          <a:xfrm>
            <a:off x="1162050" y="2234297"/>
            <a:ext cx="5353050" cy="2585323"/>
          </a:xfrm>
          <a:prstGeom prst="rect">
            <a:avLst/>
          </a:prstGeom>
          <a:noFill/>
        </p:spPr>
        <p:txBody>
          <a:bodyPr wrap="square">
            <a:spAutoFit/>
          </a:bodyPr>
          <a:lstStyle/>
          <a:p>
            <a:pPr marL="285750" indent="-285750">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Hedefin Olması </a:t>
            </a:r>
          </a:p>
          <a:p>
            <a:pPr marL="285750" indent="-285750">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Planlı Çalışmak </a:t>
            </a:r>
          </a:p>
          <a:p>
            <a:pPr marL="285750" indent="-285750">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Kendine Güvenmek </a:t>
            </a:r>
          </a:p>
          <a:p>
            <a:pPr marL="285750" indent="-285750">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Ödül-Ceza </a:t>
            </a:r>
          </a:p>
          <a:p>
            <a:pPr marL="285750" indent="-285750">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Bahanelerden Kurtulmak</a:t>
            </a:r>
          </a:p>
        </p:txBody>
      </p:sp>
    </p:spTree>
    <p:extLst>
      <p:ext uri="{BB962C8B-B14F-4D97-AF65-F5344CB8AC3E}">
        <p14:creationId xmlns:p14="http://schemas.microsoft.com/office/powerpoint/2010/main" val="2845216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BB045B94-A005-F96B-1562-474F33F4A902}"/>
              </a:ext>
            </a:extLst>
          </p:cNvPr>
          <p:cNvSpPr txBox="1"/>
          <p:nvPr/>
        </p:nvSpPr>
        <p:spPr>
          <a:xfrm>
            <a:off x="1771650" y="1353621"/>
            <a:ext cx="5353050" cy="461665"/>
          </a:xfrm>
          <a:prstGeom prst="rect">
            <a:avLst/>
          </a:prstGeom>
          <a:noFill/>
        </p:spPr>
        <p:txBody>
          <a:bodyPr wrap="square">
            <a:spAutoFit/>
          </a:bodyPr>
          <a:lstStyle/>
          <a:p>
            <a:r>
              <a:rPr lang="tr-TR" sz="2400" b="1" dirty="0">
                <a:latin typeface="Times New Roman" panose="02020603050405020304" pitchFamily="18" charset="0"/>
                <a:cs typeface="Times New Roman" panose="02020603050405020304" pitchFamily="18" charset="0"/>
              </a:rPr>
              <a:t>Öğrenilmiş Çaresizlik Nedir?</a:t>
            </a:r>
          </a:p>
        </p:txBody>
      </p:sp>
      <p:sp>
        <p:nvSpPr>
          <p:cNvPr id="5" name="Metin kutusu 4">
            <a:extLst>
              <a:ext uri="{FF2B5EF4-FFF2-40B4-BE49-F238E27FC236}">
                <a16:creationId xmlns:a16="http://schemas.microsoft.com/office/drawing/2014/main" id="{F65F1756-4BCD-C811-A629-41D0C1FD125E}"/>
              </a:ext>
            </a:extLst>
          </p:cNvPr>
          <p:cNvSpPr txBox="1"/>
          <p:nvPr/>
        </p:nvSpPr>
        <p:spPr>
          <a:xfrm>
            <a:off x="1085850" y="2216527"/>
            <a:ext cx="6934200" cy="2862322"/>
          </a:xfrm>
          <a:prstGeom prst="rect">
            <a:avLst/>
          </a:prstGeom>
          <a:noFill/>
        </p:spPr>
        <p:txBody>
          <a:bodyPr wrap="square">
            <a:spAutoFit/>
          </a:bodyPr>
          <a:lstStyle/>
          <a:p>
            <a:r>
              <a:rPr lang="tr-TR" dirty="0">
                <a:latin typeface="Times New Roman" panose="02020603050405020304" pitchFamily="18" charset="0"/>
                <a:cs typeface="Times New Roman" panose="02020603050405020304" pitchFamily="18" charset="0"/>
              </a:rPr>
              <a:t>Öğrenilmiş çaresizlik, genelde kişilerin bazı durumlarda çok sayıda başarısızlık yaşayarak tekrar yapsa da olayların kendi kontrolünde olmadığını, o konuda bir daha asla başarıya ulaşamayacağını düşünüp, bir daha deneme cesaretini kaybetmesidir. </a:t>
            </a: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Hayatımızda bazen karşılaştığımız gerçek çaresizlikler ile öğrenilmiş çaresizlik aynı durum değildir. Gerçekten çaresiz olmadığımız halde, çaresiz olduğumuzu zannederek, çözebileceğimiz bir sorunumuzu çözmek için hiçbir şey yapmamayı öğrenmişsek 'öğrenilmiş çaresizlik' yaşıyoruz demektir</a:t>
            </a:r>
          </a:p>
        </p:txBody>
      </p:sp>
    </p:spTree>
    <p:extLst>
      <p:ext uri="{BB962C8B-B14F-4D97-AF65-F5344CB8AC3E}">
        <p14:creationId xmlns:p14="http://schemas.microsoft.com/office/powerpoint/2010/main" val="3819901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B534BA1B-7A4F-3BDB-A258-7867B673CC17}"/>
              </a:ext>
            </a:extLst>
          </p:cNvPr>
          <p:cNvPicPr>
            <a:picLocks noChangeAspect="1"/>
          </p:cNvPicPr>
          <p:nvPr/>
        </p:nvPicPr>
        <p:blipFill>
          <a:blip r:embed="rId2"/>
          <a:stretch>
            <a:fillRect/>
          </a:stretch>
        </p:blipFill>
        <p:spPr>
          <a:xfrm>
            <a:off x="1416843" y="2417762"/>
            <a:ext cx="7858125" cy="2571750"/>
          </a:xfrm>
          <a:prstGeom prst="rect">
            <a:avLst/>
          </a:prstGeom>
        </p:spPr>
      </p:pic>
      <p:sp>
        <p:nvSpPr>
          <p:cNvPr id="5" name="Metin kutusu 4">
            <a:extLst>
              <a:ext uri="{FF2B5EF4-FFF2-40B4-BE49-F238E27FC236}">
                <a16:creationId xmlns:a16="http://schemas.microsoft.com/office/drawing/2014/main" id="{0863DD5A-602F-524A-E367-20C4759D1D03}"/>
              </a:ext>
            </a:extLst>
          </p:cNvPr>
          <p:cNvSpPr txBox="1"/>
          <p:nvPr/>
        </p:nvSpPr>
        <p:spPr>
          <a:xfrm>
            <a:off x="1743075" y="1258371"/>
            <a:ext cx="5353050" cy="461665"/>
          </a:xfrm>
          <a:prstGeom prst="rect">
            <a:avLst/>
          </a:prstGeom>
          <a:noFill/>
        </p:spPr>
        <p:txBody>
          <a:bodyPr wrap="square">
            <a:spAutoFit/>
          </a:bodyPr>
          <a:lstStyle/>
          <a:p>
            <a:r>
              <a:rPr lang="tr-TR" sz="2400" b="1" dirty="0">
                <a:latin typeface="Times New Roman" panose="02020603050405020304" pitchFamily="18" charset="0"/>
                <a:cs typeface="Times New Roman" panose="02020603050405020304" pitchFamily="18" charset="0"/>
              </a:rPr>
              <a:t>Öğrenilmiş Çaresizlik</a:t>
            </a:r>
          </a:p>
        </p:txBody>
      </p:sp>
    </p:spTree>
    <p:extLst>
      <p:ext uri="{BB962C8B-B14F-4D97-AF65-F5344CB8AC3E}">
        <p14:creationId xmlns:p14="http://schemas.microsoft.com/office/powerpoint/2010/main" val="18628850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0551405A-384B-6ED7-52C2-97E55E7F32D7}"/>
              </a:ext>
            </a:extLst>
          </p:cNvPr>
          <p:cNvPicPr>
            <a:picLocks noChangeAspect="1"/>
          </p:cNvPicPr>
          <p:nvPr/>
        </p:nvPicPr>
        <p:blipFill>
          <a:blip r:embed="rId2"/>
          <a:stretch>
            <a:fillRect/>
          </a:stretch>
        </p:blipFill>
        <p:spPr>
          <a:xfrm>
            <a:off x="6181725" y="2085975"/>
            <a:ext cx="4510088" cy="4375150"/>
          </a:xfrm>
          <a:prstGeom prst="rect">
            <a:avLst/>
          </a:prstGeom>
        </p:spPr>
      </p:pic>
      <p:sp>
        <p:nvSpPr>
          <p:cNvPr id="5" name="Metin kutusu 4">
            <a:extLst>
              <a:ext uri="{FF2B5EF4-FFF2-40B4-BE49-F238E27FC236}">
                <a16:creationId xmlns:a16="http://schemas.microsoft.com/office/drawing/2014/main" id="{2F900E78-547A-7CC4-50E0-68FF5CF83D0F}"/>
              </a:ext>
            </a:extLst>
          </p:cNvPr>
          <p:cNvSpPr txBox="1"/>
          <p:nvPr/>
        </p:nvSpPr>
        <p:spPr>
          <a:xfrm>
            <a:off x="828675" y="2764601"/>
            <a:ext cx="5353050" cy="2862322"/>
          </a:xfrm>
          <a:prstGeom prst="rect">
            <a:avLst/>
          </a:prstGeom>
          <a:noFill/>
        </p:spPr>
        <p:txBody>
          <a:bodyPr wrap="square">
            <a:spAutoFit/>
          </a:bodyPr>
          <a:lstStyle/>
          <a:p>
            <a:r>
              <a:rPr lang="tr-TR" dirty="0">
                <a:latin typeface="Times New Roman" panose="02020603050405020304" pitchFamily="18" charset="0"/>
                <a:cs typeface="Times New Roman" panose="02020603050405020304" pitchFamily="18" charset="0"/>
              </a:rPr>
              <a:t>Hindistan’da bazı tapınaklarda filler bulunur. Filleri kontrol edebilmek için en uygun zaman bebeklik dönemleridir. Bebeklik döneminde iple bağlanan bir fil, ne kadar kurtulmayı denese de başarılı olamaz. Geçen zaman içinde fil büyüyüp ayağına bağlı olan halattan kurtulacak güçte olsa bile bunu denemez. Çünkü geçmişteki tecrübelerinden bunun imkânsız olduğunu bilir. Öğrenilmiş çaresizlik, herhangi bir şeyi geçmiş tecrübelerinizden kaynaklı yapamayacağınıza inanmaktır.</a:t>
            </a:r>
          </a:p>
        </p:txBody>
      </p:sp>
    </p:spTree>
    <p:extLst>
      <p:ext uri="{BB962C8B-B14F-4D97-AF65-F5344CB8AC3E}">
        <p14:creationId xmlns:p14="http://schemas.microsoft.com/office/powerpoint/2010/main" val="3932420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81D95184-F6AC-B792-0AF5-55DC40303F92}"/>
              </a:ext>
            </a:extLst>
          </p:cNvPr>
          <p:cNvSpPr txBox="1"/>
          <p:nvPr/>
        </p:nvSpPr>
        <p:spPr>
          <a:xfrm>
            <a:off x="1752600" y="1105971"/>
            <a:ext cx="5353050" cy="461665"/>
          </a:xfrm>
          <a:prstGeom prst="rect">
            <a:avLst/>
          </a:prstGeom>
          <a:noFill/>
        </p:spPr>
        <p:txBody>
          <a:bodyPr wrap="square">
            <a:spAutoFit/>
          </a:bodyPr>
          <a:lstStyle/>
          <a:p>
            <a:r>
              <a:rPr lang="tr-TR" sz="2400" b="1" dirty="0">
                <a:latin typeface="Times New Roman" panose="02020603050405020304" pitchFamily="18" charset="0"/>
                <a:cs typeface="Times New Roman" panose="02020603050405020304" pitchFamily="18" charset="0"/>
              </a:rPr>
              <a:t>SINAV KAYGISI NEDİR?</a:t>
            </a:r>
          </a:p>
        </p:txBody>
      </p:sp>
      <p:sp>
        <p:nvSpPr>
          <p:cNvPr id="5" name="Metin kutusu 4">
            <a:extLst>
              <a:ext uri="{FF2B5EF4-FFF2-40B4-BE49-F238E27FC236}">
                <a16:creationId xmlns:a16="http://schemas.microsoft.com/office/drawing/2014/main" id="{E22B1E05-7FE5-44BE-3334-D9ACF4780471}"/>
              </a:ext>
            </a:extLst>
          </p:cNvPr>
          <p:cNvSpPr txBox="1"/>
          <p:nvPr/>
        </p:nvSpPr>
        <p:spPr>
          <a:xfrm>
            <a:off x="933450" y="2171223"/>
            <a:ext cx="6991350" cy="1754326"/>
          </a:xfrm>
          <a:prstGeom prst="rect">
            <a:avLst/>
          </a:prstGeom>
          <a:noFill/>
        </p:spPr>
        <p:txBody>
          <a:bodyPr wrap="square">
            <a:spAutoFit/>
          </a:bodyPr>
          <a:lstStyle/>
          <a:p>
            <a:r>
              <a:rPr lang="tr-TR" dirty="0">
                <a:latin typeface="Times New Roman" panose="02020603050405020304" pitchFamily="18" charset="0"/>
                <a:cs typeface="Times New Roman" panose="02020603050405020304" pitchFamily="18" charset="0"/>
              </a:rPr>
              <a:t>• Sınav olacağınızı düşünmenizle birlikte vücudunuzda hissettiğiniz birtakım gerginlikler sınav kaygısıdır. </a:t>
            </a:r>
          </a:p>
          <a:p>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Sınava yeterince çalışamamaya, bilginin sınav sırasında etkili bir şekilde kullanılmamasına, başarının düşmesine yol açar.</a:t>
            </a:r>
          </a:p>
        </p:txBody>
      </p:sp>
    </p:spTree>
    <p:extLst>
      <p:ext uri="{BB962C8B-B14F-4D97-AF65-F5344CB8AC3E}">
        <p14:creationId xmlns:p14="http://schemas.microsoft.com/office/powerpoint/2010/main" val="34842791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285C984B-ECFC-6EA8-FC67-61DE51A52938}"/>
              </a:ext>
            </a:extLst>
          </p:cNvPr>
          <p:cNvSpPr txBox="1"/>
          <p:nvPr/>
        </p:nvSpPr>
        <p:spPr>
          <a:xfrm>
            <a:off x="1219199" y="2124551"/>
            <a:ext cx="7400925" cy="2308324"/>
          </a:xfrm>
          <a:prstGeom prst="rect">
            <a:avLst/>
          </a:prstGeom>
          <a:noFill/>
        </p:spPr>
        <p:txBody>
          <a:bodyPr wrap="square">
            <a:spAutoFit/>
          </a:bodyPr>
          <a:lstStyle/>
          <a:p>
            <a:r>
              <a:rPr lang="tr-TR" dirty="0">
                <a:latin typeface="Times New Roman" panose="02020603050405020304" pitchFamily="18" charset="0"/>
                <a:cs typeface="Times New Roman" panose="02020603050405020304" pitchFamily="18" charset="0"/>
              </a:rPr>
              <a:t>• 50 Dolarla </a:t>
            </a:r>
            <a:r>
              <a:rPr lang="tr-TR" dirty="0" err="1">
                <a:latin typeface="Times New Roman" panose="02020603050405020304" pitchFamily="18" charset="0"/>
                <a:cs typeface="Times New Roman" panose="02020603050405020304" pitchFamily="18" charset="0"/>
              </a:rPr>
              <a:t>Nike’ı</a:t>
            </a:r>
            <a:r>
              <a:rPr lang="tr-TR" dirty="0">
                <a:latin typeface="Times New Roman" panose="02020603050405020304" pitchFamily="18" charset="0"/>
                <a:cs typeface="Times New Roman" panose="02020603050405020304" pitchFamily="18" charset="0"/>
              </a:rPr>
              <a:t> Kuran Adam Phil Knight </a:t>
            </a: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Fabrika İşçiliğinden </a:t>
            </a:r>
            <a:r>
              <a:rPr lang="tr-TR" dirty="0" err="1">
                <a:latin typeface="Times New Roman" panose="02020603050405020304" pitchFamily="18" charset="0"/>
                <a:cs typeface="Times New Roman" panose="02020603050405020304" pitchFamily="18" charset="0"/>
              </a:rPr>
              <a:t>Premier</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League</a:t>
            </a:r>
            <a:r>
              <a:rPr lang="tr-TR" dirty="0">
                <a:latin typeface="Times New Roman" panose="02020603050405020304" pitchFamily="18" charset="0"/>
                <a:cs typeface="Times New Roman" panose="02020603050405020304" pitchFamily="18" charset="0"/>
              </a:rPr>
              <a:t> Şampiyonluğuna Uzanan Başarı Öyküsü: Jamie </a:t>
            </a:r>
            <a:r>
              <a:rPr lang="tr-TR" dirty="0" err="1">
                <a:latin typeface="Times New Roman" panose="02020603050405020304" pitchFamily="18" charset="0"/>
                <a:cs typeface="Times New Roman" panose="02020603050405020304" pitchFamily="18" charset="0"/>
              </a:rPr>
              <a:t>Vardy</a:t>
            </a:r>
            <a:r>
              <a:rPr lang="tr-TR" dirty="0">
                <a:latin typeface="Times New Roman" panose="02020603050405020304" pitchFamily="18" charset="0"/>
                <a:cs typeface="Times New Roman" panose="02020603050405020304" pitchFamily="18" charset="0"/>
              </a:rPr>
              <a:t> </a:t>
            </a: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Edison </a:t>
            </a:r>
            <a:r>
              <a:rPr lang="tr-TR" dirty="0" err="1">
                <a:latin typeface="Times New Roman" panose="02020603050405020304" pitchFamily="18" charset="0"/>
                <a:cs typeface="Times New Roman" panose="02020603050405020304" pitchFamily="18" charset="0"/>
              </a:rPr>
              <a:t>ampulu</a:t>
            </a:r>
            <a:r>
              <a:rPr lang="tr-TR" dirty="0">
                <a:latin typeface="Times New Roman" panose="02020603050405020304" pitchFamily="18" charset="0"/>
                <a:cs typeface="Times New Roman" panose="02020603050405020304" pitchFamily="18" charset="0"/>
              </a:rPr>
              <a:t> bulana dek 2000 defa deney yaptı. </a:t>
            </a: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İntiharın Eşiğinden Dönüp </a:t>
            </a:r>
            <a:r>
              <a:rPr lang="tr-TR" dirty="0" err="1">
                <a:latin typeface="Times New Roman" panose="02020603050405020304" pitchFamily="18" charset="0"/>
                <a:cs typeface="Times New Roman" panose="02020603050405020304" pitchFamily="18" charset="0"/>
              </a:rPr>
              <a:t>KFC’yi</a:t>
            </a:r>
            <a:r>
              <a:rPr lang="tr-TR" dirty="0">
                <a:latin typeface="Times New Roman" panose="02020603050405020304" pitchFamily="18" charset="0"/>
                <a:cs typeface="Times New Roman" panose="02020603050405020304" pitchFamily="18" charset="0"/>
              </a:rPr>
              <a:t> Kuran Adam </a:t>
            </a:r>
            <a:r>
              <a:rPr lang="tr-TR" dirty="0" err="1">
                <a:latin typeface="Times New Roman" panose="02020603050405020304" pitchFamily="18" charset="0"/>
                <a:cs typeface="Times New Roman" panose="02020603050405020304" pitchFamily="18" charset="0"/>
              </a:rPr>
              <a:t>Colonel</a:t>
            </a:r>
            <a:r>
              <a:rPr lang="tr-TR" dirty="0">
                <a:latin typeface="Times New Roman" panose="02020603050405020304" pitchFamily="18" charset="0"/>
                <a:cs typeface="Times New Roman" panose="02020603050405020304" pitchFamily="18" charset="0"/>
              </a:rPr>
              <a:t> Sanders </a:t>
            </a:r>
          </a:p>
        </p:txBody>
      </p:sp>
      <p:sp>
        <p:nvSpPr>
          <p:cNvPr id="5" name="Metin kutusu 4">
            <a:extLst>
              <a:ext uri="{FF2B5EF4-FFF2-40B4-BE49-F238E27FC236}">
                <a16:creationId xmlns:a16="http://schemas.microsoft.com/office/drawing/2014/main" id="{A04A041E-8576-A2E4-69C7-BF8FE12D35BB}"/>
              </a:ext>
            </a:extLst>
          </p:cNvPr>
          <p:cNvSpPr txBox="1"/>
          <p:nvPr/>
        </p:nvSpPr>
        <p:spPr>
          <a:xfrm>
            <a:off x="1685925" y="1237773"/>
            <a:ext cx="5353050" cy="461665"/>
          </a:xfrm>
          <a:prstGeom prst="rect">
            <a:avLst/>
          </a:prstGeom>
          <a:noFill/>
        </p:spPr>
        <p:txBody>
          <a:bodyPr wrap="square">
            <a:spAutoFit/>
          </a:bodyPr>
          <a:lstStyle/>
          <a:p>
            <a:r>
              <a:rPr lang="tr-TR" sz="2400" b="1" dirty="0">
                <a:latin typeface="Times New Roman" panose="02020603050405020304" pitchFamily="18" charset="0"/>
                <a:cs typeface="Times New Roman" panose="02020603050405020304" pitchFamily="18" charset="0"/>
              </a:rPr>
              <a:t>Denemekten Vazgeçme</a:t>
            </a:r>
          </a:p>
        </p:txBody>
      </p:sp>
    </p:spTree>
    <p:extLst>
      <p:ext uri="{BB962C8B-B14F-4D97-AF65-F5344CB8AC3E}">
        <p14:creationId xmlns:p14="http://schemas.microsoft.com/office/powerpoint/2010/main" val="19905119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5B74724A-0BA6-6746-9E3E-1EEF59C738B4}"/>
              </a:ext>
            </a:extLst>
          </p:cNvPr>
          <p:cNvSpPr txBox="1"/>
          <p:nvPr/>
        </p:nvSpPr>
        <p:spPr>
          <a:xfrm>
            <a:off x="1400174" y="2466498"/>
            <a:ext cx="6505575" cy="1200329"/>
          </a:xfrm>
          <a:prstGeom prst="rect">
            <a:avLst/>
          </a:prstGeom>
          <a:noFill/>
        </p:spPr>
        <p:txBody>
          <a:bodyPr wrap="square">
            <a:spAutoFit/>
          </a:bodyPr>
          <a:lstStyle/>
          <a:p>
            <a:r>
              <a:rPr lang="tr-TR" dirty="0">
                <a:latin typeface="Times New Roman" panose="02020603050405020304" pitchFamily="18" charset="0"/>
                <a:cs typeface="Times New Roman" panose="02020603050405020304" pitchFamily="18" charset="0"/>
              </a:rPr>
              <a:t>Hayatımızdaki başarıları; sevdiğimiz şeyler (</a:t>
            </a:r>
            <a:r>
              <a:rPr lang="tr-TR" dirty="0" err="1">
                <a:latin typeface="Times New Roman" panose="02020603050405020304" pitchFamily="18" charset="0"/>
                <a:cs typeface="Times New Roman" panose="02020603050405020304" pitchFamily="18" charset="0"/>
              </a:rPr>
              <a:t>tv</a:t>
            </a:r>
            <a:r>
              <a:rPr lang="tr-TR" dirty="0">
                <a:latin typeface="Times New Roman" panose="02020603050405020304" pitchFamily="18" charset="0"/>
                <a:cs typeface="Times New Roman" panose="02020603050405020304" pitchFamily="18" charset="0"/>
              </a:rPr>
              <a:t> izlemek, telefonla oynamak vb.) karşısındaki tutumuzla değil, sevmesek de yapmamız gereken şeyler (matematik çalışmak, kitap okumak </a:t>
            </a:r>
            <a:r>
              <a:rPr lang="tr-TR" dirty="0" err="1">
                <a:latin typeface="Times New Roman" panose="02020603050405020304" pitchFamily="18" charset="0"/>
                <a:cs typeface="Times New Roman" panose="02020603050405020304" pitchFamily="18" charset="0"/>
              </a:rPr>
              <a:t>v.b</a:t>
            </a:r>
            <a:r>
              <a:rPr lang="tr-TR" dirty="0">
                <a:latin typeface="Times New Roman" panose="02020603050405020304" pitchFamily="18" charset="0"/>
                <a:cs typeface="Times New Roman" panose="02020603050405020304" pitchFamily="18" charset="0"/>
              </a:rPr>
              <a:t>.) karşısındaki tavrımızla belirleriz. </a:t>
            </a:r>
          </a:p>
        </p:txBody>
      </p:sp>
      <p:sp>
        <p:nvSpPr>
          <p:cNvPr id="5" name="Metin kutusu 4">
            <a:extLst>
              <a:ext uri="{FF2B5EF4-FFF2-40B4-BE49-F238E27FC236}">
                <a16:creationId xmlns:a16="http://schemas.microsoft.com/office/drawing/2014/main" id="{60E30903-EFFF-6CA2-809E-70FFD686C708}"/>
              </a:ext>
            </a:extLst>
          </p:cNvPr>
          <p:cNvSpPr txBox="1"/>
          <p:nvPr/>
        </p:nvSpPr>
        <p:spPr>
          <a:xfrm>
            <a:off x="1895475" y="1504473"/>
            <a:ext cx="5353050" cy="461665"/>
          </a:xfrm>
          <a:prstGeom prst="rect">
            <a:avLst/>
          </a:prstGeom>
          <a:noFill/>
        </p:spPr>
        <p:txBody>
          <a:bodyPr wrap="square">
            <a:spAutoFit/>
          </a:bodyPr>
          <a:lstStyle/>
          <a:p>
            <a:r>
              <a:rPr lang="tr-TR" sz="2400" b="1" dirty="0">
                <a:latin typeface="Times New Roman" panose="02020603050405020304" pitchFamily="18" charset="0"/>
                <a:cs typeface="Times New Roman" panose="02020603050405020304" pitchFamily="18" charset="0"/>
              </a:rPr>
              <a:t>Başarıya Nasıl Ulaşırız?</a:t>
            </a:r>
          </a:p>
        </p:txBody>
      </p:sp>
    </p:spTree>
    <p:extLst>
      <p:ext uri="{BB962C8B-B14F-4D97-AF65-F5344CB8AC3E}">
        <p14:creationId xmlns:p14="http://schemas.microsoft.com/office/powerpoint/2010/main" val="15743247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C101269A-CA9F-7CEE-BCCF-546DFC9E114E}"/>
              </a:ext>
            </a:extLst>
          </p:cNvPr>
          <p:cNvSpPr txBox="1"/>
          <p:nvPr/>
        </p:nvSpPr>
        <p:spPr>
          <a:xfrm>
            <a:off x="1809750" y="1105971"/>
            <a:ext cx="5581650" cy="830997"/>
          </a:xfrm>
          <a:prstGeom prst="rect">
            <a:avLst/>
          </a:prstGeom>
          <a:noFill/>
        </p:spPr>
        <p:txBody>
          <a:bodyPr wrap="square">
            <a:spAutoFit/>
          </a:bodyPr>
          <a:lstStyle/>
          <a:p>
            <a:r>
              <a:rPr lang="tr-TR" sz="2400" b="1" dirty="0">
                <a:latin typeface="Times New Roman" panose="02020603050405020304" pitchFamily="18" charset="0"/>
                <a:cs typeface="Times New Roman" panose="02020603050405020304" pitchFamily="18" charset="0"/>
              </a:rPr>
              <a:t>Zorluklarla Karşılaştığımızda Ne Yapıyoruz?</a:t>
            </a:r>
          </a:p>
        </p:txBody>
      </p:sp>
      <p:sp>
        <p:nvSpPr>
          <p:cNvPr id="7" name="Metin kutusu 6">
            <a:extLst>
              <a:ext uri="{FF2B5EF4-FFF2-40B4-BE49-F238E27FC236}">
                <a16:creationId xmlns:a16="http://schemas.microsoft.com/office/drawing/2014/main" id="{22EAB5E3-2E7E-675A-0580-7DC15DB5CCB6}"/>
              </a:ext>
            </a:extLst>
          </p:cNvPr>
          <p:cNvSpPr txBox="1"/>
          <p:nvPr/>
        </p:nvSpPr>
        <p:spPr>
          <a:xfrm>
            <a:off x="1200150" y="2386697"/>
            <a:ext cx="5353050" cy="3139321"/>
          </a:xfrm>
          <a:prstGeom prst="rect">
            <a:avLst/>
          </a:prstGeom>
          <a:noFill/>
        </p:spPr>
        <p:txBody>
          <a:bodyPr wrap="square">
            <a:spAutoFit/>
          </a:bodyPr>
          <a:lstStyle/>
          <a:p>
            <a:pPr marL="285750" indent="-285750">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İsyan etmek </a:t>
            </a:r>
          </a:p>
          <a:p>
            <a:pPr marL="285750" indent="-285750">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İnkar etmek </a:t>
            </a:r>
          </a:p>
          <a:p>
            <a:pPr marL="285750" indent="-285750">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Söylenmek </a:t>
            </a:r>
          </a:p>
          <a:p>
            <a:pPr marL="285750" indent="-285750">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Başkasını suçlamak </a:t>
            </a:r>
          </a:p>
          <a:p>
            <a:pPr marL="285750" indent="-285750">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Depresyona girmek </a:t>
            </a:r>
          </a:p>
          <a:p>
            <a:pPr marL="285750" indent="-285750">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Mücadele etmek </a:t>
            </a:r>
          </a:p>
        </p:txBody>
      </p:sp>
    </p:spTree>
    <p:extLst>
      <p:ext uri="{BB962C8B-B14F-4D97-AF65-F5344CB8AC3E}">
        <p14:creationId xmlns:p14="http://schemas.microsoft.com/office/powerpoint/2010/main" val="2175956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04E7E-2E32-009A-5F8E-9EED82D74BFD}"/>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E9EFAE95-C0E8-3FA7-CD2E-C61B5C4A0377}"/>
              </a:ext>
            </a:extLst>
          </p:cNvPr>
          <p:cNvPicPr>
            <a:picLocks noChangeAspect="1"/>
          </p:cNvPicPr>
          <p:nvPr/>
        </p:nvPicPr>
        <p:blipFill>
          <a:blip r:embed="rId2"/>
          <a:stretch>
            <a:fillRect/>
          </a:stretch>
        </p:blipFill>
        <p:spPr>
          <a:xfrm>
            <a:off x="0" y="1193800"/>
            <a:ext cx="8058149" cy="6365875"/>
          </a:xfrm>
          <a:prstGeom prst="rect">
            <a:avLst/>
          </a:prstGeom>
        </p:spPr>
      </p:pic>
    </p:spTree>
    <p:extLst>
      <p:ext uri="{BB962C8B-B14F-4D97-AF65-F5344CB8AC3E}">
        <p14:creationId xmlns:p14="http://schemas.microsoft.com/office/powerpoint/2010/main" val="16427949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9E73F877-9109-BAFE-7621-22FF6FFEA08A}"/>
              </a:ext>
            </a:extLst>
          </p:cNvPr>
          <p:cNvSpPr txBox="1"/>
          <p:nvPr/>
        </p:nvSpPr>
        <p:spPr>
          <a:xfrm>
            <a:off x="1876425" y="1277421"/>
            <a:ext cx="5353050" cy="461665"/>
          </a:xfrm>
          <a:prstGeom prst="rect">
            <a:avLst/>
          </a:prstGeom>
          <a:noFill/>
        </p:spPr>
        <p:txBody>
          <a:bodyPr wrap="square">
            <a:spAutoFit/>
          </a:bodyPr>
          <a:lstStyle/>
          <a:p>
            <a:r>
              <a:rPr lang="tr-TR" sz="2400" b="1" dirty="0">
                <a:latin typeface="Times New Roman" panose="02020603050405020304" pitchFamily="18" charset="0"/>
                <a:cs typeface="Times New Roman" panose="02020603050405020304" pitchFamily="18" charset="0"/>
              </a:rPr>
              <a:t>3 Önemli Öneri</a:t>
            </a:r>
          </a:p>
        </p:txBody>
      </p:sp>
      <p:pic>
        <p:nvPicPr>
          <p:cNvPr id="5" name="Resim 4">
            <a:extLst>
              <a:ext uri="{FF2B5EF4-FFF2-40B4-BE49-F238E27FC236}">
                <a16:creationId xmlns:a16="http://schemas.microsoft.com/office/drawing/2014/main" id="{8F8C0E25-BC52-C7C1-FCDB-B06C8D08801A}"/>
              </a:ext>
            </a:extLst>
          </p:cNvPr>
          <p:cNvPicPr>
            <a:picLocks noChangeAspect="1"/>
          </p:cNvPicPr>
          <p:nvPr/>
        </p:nvPicPr>
        <p:blipFill>
          <a:blip r:embed="rId2"/>
          <a:stretch>
            <a:fillRect/>
          </a:stretch>
        </p:blipFill>
        <p:spPr>
          <a:xfrm>
            <a:off x="1293019" y="2274887"/>
            <a:ext cx="8105775" cy="3009900"/>
          </a:xfrm>
          <a:prstGeom prst="rect">
            <a:avLst/>
          </a:prstGeom>
        </p:spPr>
      </p:pic>
    </p:spTree>
    <p:extLst>
      <p:ext uri="{BB962C8B-B14F-4D97-AF65-F5344CB8AC3E}">
        <p14:creationId xmlns:p14="http://schemas.microsoft.com/office/powerpoint/2010/main" val="22736980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64803EDE-7A85-35D0-B77A-4B22C744D7B5}"/>
              </a:ext>
            </a:extLst>
          </p:cNvPr>
          <p:cNvPicPr>
            <a:picLocks noChangeAspect="1"/>
          </p:cNvPicPr>
          <p:nvPr/>
        </p:nvPicPr>
        <p:blipFill>
          <a:blip r:embed="rId2"/>
          <a:stretch>
            <a:fillRect/>
          </a:stretch>
        </p:blipFill>
        <p:spPr>
          <a:xfrm>
            <a:off x="0" y="1322387"/>
            <a:ext cx="8486775" cy="5105400"/>
          </a:xfrm>
          <a:prstGeom prst="rect">
            <a:avLst/>
          </a:prstGeom>
        </p:spPr>
      </p:pic>
    </p:spTree>
    <p:extLst>
      <p:ext uri="{BB962C8B-B14F-4D97-AF65-F5344CB8AC3E}">
        <p14:creationId xmlns:p14="http://schemas.microsoft.com/office/powerpoint/2010/main" val="6259788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userDrawn="1"/>
        </p:nvGrpSpPr>
        <p:grpSpPr>
          <a:xfrm>
            <a:off x="799971" y="6167229"/>
            <a:ext cx="2212663" cy="382491"/>
            <a:chOff x="871957" y="6027056"/>
            <a:chExt cx="2523125" cy="436158"/>
          </a:xfrm>
        </p:grpSpPr>
        <p:pic>
          <p:nvPicPr>
            <p:cNvPr id="16" name="Resim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957" y="6027056"/>
              <a:ext cx="344425" cy="362713"/>
            </a:xfrm>
            <a:prstGeom prst="rect">
              <a:avLst/>
            </a:prstGeom>
          </p:spPr>
        </p:pic>
        <p:sp>
          <p:nvSpPr>
            <p:cNvPr id="17" name="Metin kutusu 16"/>
            <p:cNvSpPr txBox="1"/>
            <p:nvPr userDrawn="1"/>
          </p:nvSpPr>
          <p:spPr>
            <a:xfrm>
              <a:off x="1164503" y="6080814"/>
              <a:ext cx="2230579" cy="382400"/>
            </a:xfrm>
            <a:prstGeom prst="rect">
              <a:avLst/>
            </a:prstGeom>
            <a:noFill/>
          </p:spPr>
          <p:txBody>
            <a:bodyPr wrap="none" rtlCol="0">
              <a:spAutoFit/>
            </a:bodyPr>
            <a:lstStyle/>
            <a:p>
              <a:r>
                <a:rPr lang="tr-TR" sz="1579" b="1" dirty="0">
                  <a:solidFill>
                    <a:schemeClr val="bg1"/>
                  </a:solidFill>
                </a:rPr>
                <a:t>batmanram.meb.k12</a:t>
              </a:r>
              <a:endParaRPr lang="tr-TR" sz="1579" dirty="0">
                <a:solidFill>
                  <a:schemeClr val="bg1"/>
                </a:solidFill>
              </a:endParaRPr>
            </a:p>
          </p:txBody>
        </p:sp>
      </p:grpSp>
      <p:grpSp>
        <p:nvGrpSpPr>
          <p:cNvPr id="4" name="Grup 3"/>
          <p:cNvGrpSpPr/>
          <p:nvPr userDrawn="1"/>
        </p:nvGrpSpPr>
        <p:grpSpPr>
          <a:xfrm>
            <a:off x="3033814" y="6209387"/>
            <a:ext cx="1748328" cy="318083"/>
            <a:chOff x="3608131" y="5562994"/>
            <a:chExt cx="1993635" cy="362714"/>
          </a:xfrm>
        </p:grpSpPr>
        <p:pic>
          <p:nvPicPr>
            <p:cNvPr id="14" name="Resim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8131" y="5562994"/>
              <a:ext cx="362713" cy="362714"/>
            </a:xfrm>
            <a:prstGeom prst="rect">
              <a:avLst/>
            </a:prstGeom>
          </p:spPr>
        </p:pic>
        <p:sp>
          <p:nvSpPr>
            <p:cNvPr id="15" name="Metin kutusu 14"/>
            <p:cNvSpPr txBox="1"/>
            <p:nvPr userDrawn="1"/>
          </p:nvSpPr>
          <p:spPr>
            <a:xfrm>
              <a:off x="3960441" y="5565846"/>
              <a:ext cx="1641325" cy="350961"/>
            </a:xfrm>
            <a:prstGeom prst="rect">
              <a:avLst/>
            </a:prstGeom>
            <a:noFill/>
          </p:spPr>
          <p:txBody>
            <a:bodyPr wrap="none" rtlCol="0">
              <a:spAutoFit/>
            </a:bodyPr>
            <a:lstStyle/>
            <a:p>
              <a:r>
                <a:rPr lang="tr-TR" sz="1400" b="1" dirty="0" err="1">
                  <a:solidFill>
                    <a:schemeClr val="bg1"/>
                  </a:solidFill>
                </a:rPr>
                <a:t>Batmanrehberlik</a:t>
              </a:r>
              <a:endParaRPr lang="tr-TR" sz="1579" dirty="0">
                <a:solidFill>
                  <a:schemeClr val="bg1"/>
                </a:solidFill>
              </a:endParaRPr>
            </a:p>
          </p:txBody>
        </p:sp>
      </p:grpSp>
      <p:grpSp>
        <p:nvGrpSpPr>
          <p:cNvPr id="5" name="Grup 4"/>
          <p:cNvGrpSpPr/>
          <p:nvPr userDrawn="1"/>
        </p:nvGrpSpPr>
        <p:grpSpPr>
          <a:xfrm>
            <a:off x="4782142" y="6183307"/>
            <a:ext cx="1681197" cy="335348"/>
            <a:chOff x="1705091" y="6053072"/>
            <a:chExt cx="1917088" cy="382401"/>
          </a:xfrm>
        </p:grpSpPr>
        <p:pic>
          <p:nvPicPr>
            <p:cNvPr id="12" name="Resim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05091" y="6072759"/>
              <a:ext cx="362714" cy="362714"/>
            </a:xfrm>
            <a:prstGeom prst="rect">
              <a:avLst/>
            </a:prstGeom>
          </p:spPr>
        </p:pic>
        <p:sp>
          <p:nvSpPr>
            <p:cNvPr id="13" name="Metin kutusu 12"/>
            <p:cNvSpPr txBox="1"/>
            <p:nvPr userDrawn="1"/>
          </p:nvSpPr>
          <p:spPr>
            <a:xfrm>
              <a:off x="2057403" y="6053072"/>
              <a:ext cx="1564776" cy="382401"/>
            </a:xfrm>
            <a:prstGeom prst="rect">
              <a:avLst/>
            </a:prstGeom>
            <a:noFill/>
          </p:spPr>
          <p:txBody>
            <a:bodyPr wrap="none" rtlCol="0">
              <a:spAutoFit/>
            </a:bodyPr>
            <a:lstStyle/>
            <a:p>
              <a:r>
                <a:rPr lang="tr-TR" sz="1579" b="1" dirty="0" err="1">
                  <a:solidFill>
                    <a:schemeClr val="bg1"/>
                  </a:solidFill>
                </a:rPr>
                <a:t>Batmanilmem</a:t>
              </a:r>
              <a:endParaRPr lang="tr-TR" sz="1579" dirty="0">
                <a:solidFill>
                  <a:schemeClr val="bg1"/>
                </a:solidFill>
              </a:endParaRPr>
            </a:p>
          </p:txBody>
        </p:sp>
      </p:grpSp>
    </p:spTree>
    <p:extLst>
      <p:ext uri="{BB962C8B-B14F-4D97-AF65-F5344CB8AC3E}">
        <p14:creationId xmlns:p14="http://schemas.microsoft.com/office/powerpoint/2010/main" val="2426038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D3245C1C-C417-9553-5C09-A0AB7DA0813C}"/>
              </a:ext>
            </a:extLst>
          </p:cNvPr>
          <p:cNvSpPr txBox="1"/>
          <p:nvPr/>
        </p:nvSpPr>
        <p:spPr>
          <a:xfrm>
            <a:off x="1590675" y="2457747"/>
            <a:ext cx="6162675" cy="2031325"/>
          </a:xfrm>
          <a:prstGeom prst="rect">
            <a:avLst/>
          </a:prstGeom>
          <a:noFill/>
        </p:spPr>
        <p:txBody>
          <a:bodyPr wrap="square">
            <a:spAutoFit/>
          </a:bodyPr>
          <a:lstStyle/>
          <a:p>
            <a:r>
              <a:rPr lang="tr-TR" dirty="0">
                <a:latin typeface="Times New Roman" panose="02020603050405020304" pitchFamily="18" charset="0"/>
                <a:cs typeface="Times New Roman" panose="02020603050405020304" pitchFamily="18" charset="0"/>
              </a:rPr>
              <a:t>Sınav kaygısı belirtileri 3’e ayrılır.</a:t>
            </a:r>
          </a:p>
          <a:p>
            <a:r>
              <a:rPr lang="tr-TR" dirty="0">
                <a:latin typeface="Times New Roman" panose="02020603050405020304" pitchFamily="18" charset="0"/>
                <a:cs typeface="Times New Roman" panose="02020603050405020304" pitchFamily="18" charset="0"/>
              </a:rPr>
              <a:t> </a:t>
            </a:r>
          </a:p>
          <a:p>
            <a:r>
              <a:rPr lang="tr-TR" dirty="0">
                <a:latin typeface="Times New Roman" panose="02020603050405020304" pitchFamily="18" charset="0"/>
                <a:cs typeface="Times New Roman" panose="02020603050405020304" pitchFamily="18" charset="0"/>
              </a:rPr>
              <a:t>• ZİHİNSEL</a:t>
            </a:r>
          </a:p>
          <a:p>
            <a:r>
              <a:rPr lang="tr-TR" dirty="0">
                <a:latin typeface="Times New Roman" panose="02020603050405020304" pitchFamily="18" charset="0"/>
                <a:cs typeface="Times New Roman" panose="02020603050405020304" pitchFamily="18" charset="0"/>
              </a:rPr>
              <a:t> </a:t>
            </a:r>
          </a:p>
          <a:p>
            <a:r>
              <a:rPr lang="tr-TR" dirty="0">
                <a:latin typeface="Times New Roman" panose="02020603050405020304" pitchFamily="18" charset="0"/>
                <a:cs typeface="Times New Roman" panose="02020603050405020304" pitchFamily="18" charset="0"/>
              </a:rPr>
              <a:t>• DUYGUSAL </a:t>
            </a: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FİZYOLOJİK (BEDENSEL)</a:t>
            </a:r>
          </a:p>
        </p:txBody>
      </p:sp>
      <p:sp>
        <p:nvSpPr>
          <p:cNvPr id="5" name="Metin kutusu 4">
            <a:extLst>
              <a:ext uri="{FF2B5EF4-FFF2-40B4-BE49-F238E27FC236}">
                <a16:creationId xmlns:a16="http://schemas.microsoft.com/office/drawing/2014/main" id="{68ED63AB-357F-7646-26BD-691573F2ED57}"/>
              </a:ext>
            </a:extLst>
          </p:cNvPr>
          <p:cNvSpPr txBox="1"/>
          <p:nvPr/>
        </p:nvSpPr>
        <p:spPr>
          <a:xfrm>
            <a:off x="1857375" y="1191696"/>
            <a:ext cx="5353050" cy="461665"/>
          </a:xfrm>
          <a:prstGeom prst="rect">
            <a:avLst/>
          </a:prstGeom>
          <a:noFill/>
        </p:spPr>
        <p:txBody>
          <a:bodyPr wrap="square">
            <a:spAutoFit/>
          </a:bodyPr>
          <a:lstStyle/>
          <a:p>
            <a:r>
              <a:rPr lang="tr-TR" sz="2400" b="1" dirty="0">
                <a:latin typeface="Times New Roman" panose="02020603050405020304" pitchFamily="18" charset="0"/>
                <a:cs typeface="Times New Roman" panose="02020603050405020304" pitchFamily="18" charset="0"/>
              </a:rPr>
              <a:t>SINAV KAYGISININ BELİRTİLERİ </a:t>
            </a:r>
          </a:p>
        </p:txBody>
      </p:sp>
    </p:spTree>
    <p:extLst>
      <p:ext uri="{BB962C8B-B14F-4D97-AF65-F5344CB8AC3E}">
        <p14:creationId xmlns:p14="http://schemas.microsoft.com/office/powerpoint/2010/main" val="1101182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89BAFC8C-112E-D756-8D4C-C288DFDBD105}"/>
              </a:ext>
            </a:extLst>
          </p:cNvPr>
          <p:cNvSpPr txBox="1"/>
          <p:nvPr/>
        </p:nvSpPr>
        <p:spPr>
          <a:xfrm>
            <a:off x="1685925" y="1172646"/>
            <a:ext cx="5353050" cy="461665"/>
          </a:xfrm>
          <a:prstGeom prst="rect">
            <a:avLst/>
          </a:prstGeom>
          <a:noFill/>
        </p:spPr>
        <p:txBody>
          <a:bodyPr wrap="square">
            <a:spAutoFit/>
          </a:bodyPr>
          <a:lstStyle/>
          <a:p>
            <a:r>
              <a:rPr lang="tr-TR" sz="2400" b="1" dirty="0">
                <a:latin typeface="Times New Roman" panose="02020603050405020304" pitchFamily="18" charset="0"/>
                <a:cs typeface="Times New Roman" panose="02020603050405020304" pitchFamily="18" charset="0"/>
              </a:rPr>
              <a:t>ZİHİNSEL BELİRTİLERİ</a:t>
            </a:r>
          </a:p>
        </p:txBody>
      </p:sp>
      <p:sp>
        <p:nvSpPr>
          <p:cNvPr id="5" name="Metin kutusu 4">
            <a:extLst>
              <a:ext uri="{FF2B5EF4-FFF2-40B4-BE49-F238E27FC236}">
                <a16:creationId xmlns:a16="http://schemas.microsoft.com/office/drawing/2014/main" id="{70E718C4-C5AA-6C19-820A-54F36B8F79AA}"/>
              </a:ext>
            </a:extLst>
          </p:cNvPr>
          <p:cNvSpPr txBox="1"/>
          <p:nvPr/>
        </p:nvSpPr>
        <p:spPr>
          <a:xfrm>
            <a:off x="1190625" y="2016759"/>
            <a:ext cx="6343650" cy="4524315"/>
          </a:xfrm>
          <a:prstGeom prst="rect">
            <a:avLst/>
          </a:prstGeom>
          <a:noFill/>
        </p:spPr>
        <p:txBody>
          <a:bodyPr wrap="square">
            <a:spAutoFit/>
          </a:bodyPr>
          <a:lstStyle/>
          <a:p>
            <a:r>
              <a:rPr lang="tr-TR" dirty="0">
                <a:latin typeface="Times New Roman" panose="02020603050405020304" pitchFamily="18" charset="0"/>
                <a:cs typeface="Times New Roman" panose="02020603050405020304" pitchFamily="18" charset="0"/>
              </a:rPr>
              <a:t>Zihinsel belirtiler, daha çok sınav kaygısını tetikleyen düşüncelerden oluşmaktadır. </a:t>
            </a: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Kalp atışlarında hızlanma, </a:t>
            </a: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Hızlı nefes alıp-verme, </a:t>
            </a: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Terleme ve/veya titreme, </a:t>
            </a: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Dilin damağın kuruması, </a:t>
            </a: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Mide şikayetleri, </a:t>
            </a: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Baş ağrısı </a:t>
            </a: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Olumsuz düşünceler</a:t>
            </a:r>
          </a:p>
        </p:txBody>
      </p:sp>
    </p:spTree>
    <p:extLst>
      <p:ext uri="{BB962C8B-B14F-4D97-AF65-F5344CB8AC3E}">
        <p14:creationId xmlns:p14="http://schemas.microsoft.com/office/powerpoint/2010/main" val="4064179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2B3EE388-4E0E-10AC-795D-4C313B6F665B}"/>
              </a:ext>
            </a:extLst>
          </p:cNvPr>
          <p:cNvSpPr txBox="1"/>
          <p:nvPr/>
        </p:nvSpPr>
        <p:spPr>
          <a:xfrm>
            <a:off x="1190624" y="2133123"/>
            <a:ext cx="7277101" cy="3693319"/>
          </a:xfrm>
          <a:prstGeom prst="rect">
            <a:avLst/>
          </a:prstGeom>
          <a:noFill/>
        </p:spPr>
        <p:txBody>
          <a:bodyPr wrap="square">
            <a:spAutoFit/>
          </a:bodyPr>
          <a:lstStyle/>
          <a:p>
            <a:r>
              <a:rPr lang="tr-TR" dirty="0">
                <a:latin typeface="Times New Roman" panose="02020603050405020304" pitchFamily="18" charset="0"/>
                <a:cs typeface="Times New Roman" panose="02020603050405020304" pitchFamily="18" charset="0"/>
              </a:rPr>
              <a:t>• Gerginlik, sinirlilik, öfke, karamsarlık </a:t>
            </a: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Endişe (sürenin yetmeyeceğine ve olumsuz düşüncelerden kaynaklı), panik,</a:t>
            </a:r>
          </a:p>
          <a:p>
            <a:r>
              <a:rPr lang="tr-TR" dirty="0">
                <a:latin typeface="Times New Roman" panose="02020603050405020304" pitchFamily="18" charset="0"/>
                <a:cs typeface="Times New Roman" panose="02020603050405020304" pitchFamily="18" charset="0"/>
              </a:rPr>
              <a:t> </a:t>
            </a:r>
          </a:p>
          <a:p>
            <a:r>
              <a:rPr lang="tr-TR" dirty="0">
                <a:latin typeface="Times New Roman" panose="02020603050405020304" pitchFamily="18" charset="0"/>
                <a:cs typeface="Times New Roman" panose="02020603050405020304" pitchFamily="18" charset="0"/>
              </a:rPr>
              <a:t>• Kendine güvenin azalması, mutsuzluk, isteksizlik, boş verme…. </a:t>
            </a: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Korku (bildiklerini unutma korkusu) </a:t>
            </a: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Hayal kırıklığı </a:t>
            </a: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Ümitsizlik </a:t>
            </a: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Mahcubiyet</a:t>
            </a:r>
          </a:p>
        </p:txBody>
      </p:sp>
      <p:sp>
        <p:nvSpPr>
          <p:cNvPr id="5" name="Metin kutusu 4">
            <a:extLst>
              <a:ext uri="{FF2B5EF4-FFF2-40B4-BE49-F238E27FC236}">
                <a16:creationId xmlns:a16="http://schemas.microsoft.com/office/drawing/2014/main" id="{FCBB4DF6-4EF3-64E1-FD4C-EB6195FE61F3}"/>
              </a:ext>
            </a:extLst>
          </p:cNvPr>
          <p:cNvSpPr txBox="1"/>
          <p:nvPr/>
        </p:nvSpPr>
        <p:spPr>
          <a:xfrm>
            <a:off x="1647825" y="1172646"/>
            <a:ext cx="5353050" cy="461665"/>
          </a:xfrm>
          <a:prstGeom prst="rect">
            <a:avLst/>
          </a:prstGeom>
          <a:noFill/>
        </p:spPr>
        <p:txBody>
          <a:bodyPr wrap="square">
            <a:spAutoFit/>
          </a:bodyPr>
          <a:lstStyle/>
          <a:p>
            <a:r>
              <a:rPr lang="tr-TR" sz="2400" b="1" dirty="0">
                <a:latin typeface="Times New Roman" panose="02020603050405020304" pitchFamily="18" charset="0"/>
                <a:cs typeface="Times New Roman" panose="02020603050405020304" pitchFamily="18" charset="0"/>
              </a:rPr>
              <a:t>DUYGUSAL BELİRTİLERİ</a:t>
            </a:r>
          </a:p>
        </p:txBody>
      </p:sp>
    </p:spTree>
    <p:extLst>
      <p:ext uri="{BB962C8B-B14F-4D97-AF65-F5344CB8AC3E}">
        <p14:creationId xmlns:p14="http://schemas.microsoft.com/office/powerpoint/2010/main" val="4039221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4BE319D6-2895-3C34-7833-5FA1B3EC1E85}"/>
              </a:ext>
            </a:extLst>
          </p:cNvPr>
          <p:cNvSpPr txBox="1"/>
          <p:nvPr/>
        </p:nvSpPr>
        <p:spPr>
          <a:xfrm>
            <a:off x="1704975" y="1172646"/>
            <a:ext cx="5353050" cy="400110"/>
          </a:xfrm>
          <a:prstGeom prst="rect">
            <a:avLst/>
          </a:prstGeom>
          <a:noFill/>
        </p:spPr>
        <p:txBody>
          <a:bodyPr wrap="square">
            <a:spAutoFit/>
          </a:bodyPr>
          <a:lstStyle/>
          <a:p>
            <a:r>
              <a:rPr lang="tr-TR" sz="2000" b="1" dirty="0">
                <a:latin typeface="Times New Roman" panose="02020603050405020304" pitchFamily="18" charset="0"/>
                <a:cs typeface="Times New Roman" panose="02020603050405020304" pitchFamily="18" charset="0"/>
              </a:rPr>
              <a:t>Duygusal Belirtilerin Nedenleri</a:t>
            </a:r>
          </a:p>
        </p:txBody>
      </p:sp>
      <p:sp>
        <p:nvSpPr>
          <p:cNvPr id="5" name="Metin kutusu 4">
            <a:extLst>
              <a:ext uri="{FF2B5EF4-FFF2-40B4-BE49-F238E27FC236}">
                <a16:creationId xmlns:a16="http://schemas.microsoft.com/office/drawing/2014/main" id="{D84394EB-31FA-30AB-6788-77A9833195B3}"/>
              </a:ext>
            </a:extLst>
          </p:cNvPr>
          <p:cNvSpPr txBox="1"/>
          <p:nvPr/>
        </p:nvSpPr>
        <p:spPr>
          <a:xfrm>
            <a:off x="1143000" y="2209323"/>
            <a:ext cx="6915150" cy="2585323"/>
          </a:xfrm>
          <a:prstGeom prst="rect">
            <a:avLst/>
          </a:prstGeom>
          <a:noFill/>
        </p:spPr>
        <p:txBody>
          <a:bodyPr wrap="square">
            <a:spAutoFit/>
          </a:bodyPr>
          <a:lstStyle/>
          <a:p>
            <a:r>
              <a:rPr lang="tr-TR" dirty="0">
                <a:latin typeface="Times New Roman" panose="02020603050405020304" pitchFamily="18" charset="0"/>
                <a:cs typeface="Times New Roman" panose="02020603050405020304" pitchFamily="18" charset="0"/>
              </a:rPr>
              <a:t>• Başarısız olmaktan ve alay edilmekten korkma </a:t>
            </a: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Plansız ve düzensiz çalışma alışkanlığı </a:t>
            </a: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Çalışma alışkanlığımıza göre çok yüksek beklenti düzeyi </a:t>
            </a: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En mükemmelini yapma </a:t>
            </a: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Çalışmayı ve sorumlulukları sürekli ileri bir tarihe erteleme</a:t>
            </a:r>
          </a:p>
        </p:txBody>
      </p:sp>
    </p:spTree>
    <p:extLst>
      <p:ext uri="{BB962C8B-B14F-4D97-AF65-F5344CB8AC3E}">
        <p14:creationId xmlns:p14="http://schemas.microsoft.com/office/powerpoint/2010/main" val="3690118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A3029B81-60CB-107F-8CA3-BF482B621237}"/>
              </a:ext>
            </a:extLst>
          </p:cNvPr>
          <p:cNvSpPr txBox="1"/>
          <p:nvPr/>
        </p:nvSpPr>
        <p:spPr>
          <a:xfrm>
            <a:off x="1733550" y="1248846"/>
            <a:ext cx="5353050" cy="461665"/>
          </a:xfrm>
          <a:prstGeom prst="rect">
            <a:avLst/>
          </a:prstGeom>
          <a:noFill/>
        </p:spPr>
        <p:txBody>
          <a:bodyPr wrap="square">
            <a:spAutoFit/>
          </a:bodyPr>
          <a:lstStyle/>
          <a:p>
            <a:r>
              <a:rPr lang="tr-TR" sz="2400" b="1" dirty="0">
                <a:latin typeface="Times New Roman" panose="02020603050405020304" pitchFamily="18" charset="0"/>
                <a:cs typeface="Times New Roman" panose="02020603050405020304" pitchFamily="18" charset="0"/>
              </a:rPr>
              <a:t>FİZYOLOJİK BELİRTİLERİ</a:t>
            </a:r>
          </a:p>
        </p:txBody>
      </p:sp>
      <p:sp>
        <p:nvSpPr>
          <p:cNvPr id="5" name="Metin kutusu 4">
            <a:extLst>
              <a:ext uri="{FF2B5EF4-FFF2-40B4-BE49-F238E27FC236}">
                <a16:creationId xmlns:a16="http://schemas.microsoft.com/office/drawing/2014/main" id="{613B92B1-8C97-A2F9-C342-3F9A8E1B17C9}"/>
              </a:ext>
            </a:extLst>
          </p:cNvPr>
          <p:cNvSpPr txBox="1"/>
          <p:nvPr/>
        </p:nvSpPr>
        <p:spPr>
          <a:xfrm>
            <a:off x="1266825" y="2228373"/>
            <a:ext cx="6943725" cy="3693319"/>
          </a:xfrm>
          <a:prstGeom prst="rect">
            <a:avLst/>
          </a:prstGeom>
          <a:noFill/>
        </p:spPr>
        <p:txBody>
          <a:bodyPr wrap="square">
            <a:spAutoFit/>
          </a:bodyPr>
          <a:lstStyle/>
          <a:p>
            <a:r>
              <a:rPr lang="tr-TR" dirty="0">
                <a:latin typeface="Times New Roman" panose="02020603050405020304" pitchFamily="18" charset="0"/>
                <a:cs typeface="Times New Roman" panose="02020603050405020304" pitchFamily="18" charset="0"/>
              </a:rPr>
              <a:t>• Kalbim yerinden fırlayacakmış gibi </a:t>
            </a: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Midem bulanıyor </a:t>
            </a: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Elim ayağıma dolanıyor </a:t>
            </a: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Bütün öğrendiklerimi unuttum </a:t>
            </a: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Gözlerim kararıyor, terliyorum, başım dönüyor,</a:t>
            </a:r>
          </a:p>
          <a:p>
            <a:r>
              <a:rPr lang="tr-TR" dirty="0">
                <a:latin typeface="Times New Roman" panose="02020603050405020304" pitchFamily="18" charset="0"/>
                <a:cs typeface="Times New Roman" panose="02020603050405020304" pitchFamily="18" charset="0"/>
              </a:rPr>
              <a:t> </a:t>
            </a:r>
          </a:p>
          <a:p>
            <a:r>
              <a:rPr lang="tr-TR" dirty="0">
                <a:latin typeface="Times New Roman" panose="02020603050405020304" pitchFamily="18" charset="0"/>
                <a:cs typeface="Times New Roman" panose="02020603050405020304" pitchFamily="18" charset="0"/>
              </a:rPr>
              <a:t>• Nefes alamıyorum </a:t>
            </a: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Ellerim titriyor, uyuşuyor vb.</a:t>
            </a:r>
          </a:p>
        </p:txBody>
      </p:sp>
    </p:spTree>
    <p:extLst>
      <p:ext uri="{BB962C8B-B14F-4D97-AF65-F5344CB8AC3E}">
        <p14:creationId xmlns:p14="http://schemas.microsoft.com/office/powerpoint/2010/main" val="2933050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2A3DB186-8E97-FFA6-2971-21179050A926}"/>
              </a:ext>
            </a:extLst>
          </p:cNvPr>
          <p:cNvSpPr txBox="1"/>
          <p:nvPr/>
        </p:nvSpPr>
        <p:spPr>
          <a:xfrm>
            <a:off x="1571625" y="1338947"/>
            <a:ext cx="6057900" cy="830997"/>
          </a:xfrm>
          <a:prstGeom prst="rect">
            <a:avLst/>
          </a:prstGeom>
          <a:noFill/>
        </p:spPr>
        <p:txBody>
          <a:bodyPr wrap="square">
            <a:spAutoFit/>
          </a:bodyPr>
          <a:lstStyle/>
          <a:p>
            <a:pPr algn="ctr"/>
            <a:r>
              <a:rPr lang="tr-TR" sz="2400" b="1" dirty="0">
                <a:latin typeface="Times New Roman" panose="02020603050405020304" pitchFamily="18" charset="0"/>
                <a:cs typeface="Times New Roman" panose="02020603050405020304" pitchFamily="18" charset="0"/>
              </a:rPr>
              <a:t>SINAV KAYGISI İLE BİLİNÇLİ BAŞ ETME YOLLARI NELERDİR?</a:t>
            </a:r>
          </a:p>
        </p:txBody>
      </p:sp>
      <p:sp>
        <p:nvSpPr>
          <p:cNvPr id="5" name="Metin kutusu 4">
            <a:extLst>
              <a:ext uri="{FF2B5EF4-FFF2-40B4-BE49-F238E27FC236}">
                <a16:creationId xmlns:a16="http://schemas.microsoft.com/office/drawing/2014/main" id="{769CA09C-04D4-1C96-BA0E-093BA5AF273E}"/>
              </a:ext>
            </a:extLst>
          </p:cNvPr>
          <p:cNvSpPr txBox="1"/>
          <p:nvPr/>
        </p:nvSpPr>
        <p:spPr>
          <a:xfrm>
            <a:off x="1152525" y="2724447"/>
            <a:ext cx="6343650" cy="1785104"/>
          </a:xfrm>
          <a:prstGeom prst="rect">
            <a:avLst/>
          </a:prstGeom>
          <a:noFill/>
        </p:spPr>
        <p:txBody>
          <a:bodyPr wrap="square">
            <a:spAutoFit/>
          </a:bodyPr>
          <a:lstStyle/>
          <a:p>
            <a:r>
              <a:rPr lang="tr-TR" sz="2000" b="1" dirty="0">
                <a:latin typeface="Times New Roman" panose="02020603050405020304" pitchFamily="18" charset="0"/>
                <a:cs typeface="Times New Roman" panose="02020603050405020304" pitchFamily="18" charset="0"/>
              </a:rPr>
              <a:t>1.Düşüncelerinizle Yüzleşin.</a:t>
            </a:r>
          </a:p>
          <a:p>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En çok hangi düşünceler sizi gerçekten kaygılandırıyor? </a:t>
            </a: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Aşağıdaki düşüncelere sahipseniz değiştirmeye çalışın.</a:t>
            </a:r>
          </a:p>
        </p:txBody>
      </p:sp>
    </p:spTree>
    <p:extLst>
      <p:ext uri="{BB962C8B-B14F-4D97-AF65-F5344CB8AC3E}">
        <p14:creationId xmlns:p14="http://schemas.microsoft.com/office/powerpoint/2010/main" val="3508379963"/>
      </p:ext>
    </p:extLst>
  </p:cSld>
  <p:clrMapOvr>
    <a:masterClrMapping/>
  </p:clrMapOvr>
</p:sld>
</file>

<file path=ppt/theme/theme1.xml><?xml version="1.0" encoding="utf-8"?>
<a:theme xmlns:a="http://schemas.openxmlformats.org/drawingml/2006/main" name="1_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2013 - 2022 Teması">
  <a:themeElements>
    <a:clrScheme name="Office 2013 - 2022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4257</TotalTime>
  <Words>1498</Words>
  <Application>Microsoft Office PowerPoint</Application>
  <PresentationFormat>Özel</PresentationFormat>
  <Paragraphs>293</Paragraphs>
  <Slides>36</Slides>
  <Notes>0</Notes>
  <HiddenSlides>0</HiddenSlides>
  <MMClips>0</MMClips>
  <ScaleCrop>false</ScaleCrop>
  <HeadingPairs>
    <vt:vector size="6" baseType="variant">
      <vt:variant>
        <vt:lpstr>Kullanılan Yazı Tipleri</vt:lpstr>
      </vt:variant>
      <vt:variant>
        <vt:i4>4</vt:i4>
      </vt:variant>
      <vt:variant>
        <vt:lpstr>Tema</vt:lpstr>
      </vt:variant>
      <vt:variant>
        <vt:i4>3</vt:i4>
      </vt:variant>
      <vt:variant>
        <vt:lpstr>Slayt Başlıkları</vt:lpstr>
      </vt:variant>
      <vt:variant>
        <vt:i4>36</vt:i4>
      </vt:variant>
    </vt:vector>
  </HeadingPairs>
  <TitlesOfParts>
    <vt:vector size="43" baseType="lpstr">
      <vt:lpstr>Arial</vt:lpstr>
      <vt:lpstr>Calibri</vt:lpstr>
      <vt:lpstr>Calibri Light</vt:lpstr>
      <vt:lpstr>Times New Roman</vt:lpstr>
      <vt:lpstr>1_Özel Tasarım</vt:lpstr>
      <vt:lpstr>Özel Tasarım</vt:lpstr>
      <vt:lpstr>Office 2013 - 2022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MURAT SERCAN ALBAYRAK</dc:creator>
  <cp:lastModifiedBy>hp</cp:lastModifiedBy>
  <cp:revision>441</cp:revision>
  <cp:lastPrinted>2023-08-01T15:43:42Z</cp:lastPrinted>
  <dcterms:created xsi:type="dcterms:W3CDTF">2023-06-22T09:30:24Z</dcterms:created>
  <dcterms:modified xsi:type="dcterms:W3CDTF">2025-09-04T10:40:40Z</dcterms:modified>
</cp:coreProperties>
</file>